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257" r:id="rId2"/>
    <p:sldId id="258" r:id="rId3"/>
    <p:sldId id="259" r:id="rId4"/>
    <p:sldId id="260" r:id="rId5"/>
    <p:sldId id="261" r:id="rId6"/>
    <p:sldId id="263" r:id="rId7"/>
    <p:sldId id="264" r:id="rId8"/>
    <p:sldId id="262" r:id="rId9"/>
    <p:sldId id="270"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74">
          <p15:clr>
            <a:srgbClr val="A4A3A4"/>
          </p15:clr>
        </p15:guide>
        <p15:guide id="2" pos="778">
          <p15:clr>
            <a:srgbClr val="A4A3A4"/>
          </p15:clr>
        </p15:guide>
        <p15:guide id="3" orient="horz" pos="1939">
          <p15:clr>
            <a:srgbClr val="A4A3A4"/>
          </p15:clr>
        </p15:guide>
        <p15:guide id="4" pos="1776">
          <p15:clr>
            <a:srgbClr val="A4A3A4"/>
          </p15:clr>
        </p15:guide>
        <p15:guide id="5" orient="horz" pos="527">
          <p15:clr>
            <a:srgbClr val="A4A3A4"/>
          </p15:clr>
        </p15:guide>
        <p15:guide id="6" pos="384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102"/>
    <a:srgbClr val="58B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76" autoAdjust="0"/>
    <p:restoredTop sz="94660"/>
  </p:normalViewPr>
  <p:slideViewPr>
    <p:cSldViewPr snapToGrid="0" showGuides="1">
      <p:cViewPr varScale="1">
        <p:scale>
          <a:sx n="112" d="100"/>
          <a:sy n="112" d="100"/>
        </p:scale>
        <p:origin x="126" y="306"/>
      </p:cViewPr>
      <p:guideLst>
        <p:guide orient="horz" pos="1374"/>
        <p:guide pos="778"/>
        <p:guide orient="horz" pos="1939"/>
        <p:guide pos="1776"/>
        <p:guide orient="horz" pos="527"/>
        <p:guide pos="384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864522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4F51F6-B0CA-48BC-8CDC-0B21A137CC53}"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6C689-FC90-4E15-9944-6EB0D604224D}" type="slidenum">
              <a:rPr lang="zh-CN" altLang="en-US" smtClean="0"/>
              <a:t>‹#›</a:t>
            </a:fld>
            <a:endParaRPr lang="zh-CN" altLang="en-US"/>
          </a:p>
        </p:txBody>
      </p:sp>
    </p:spTree>
    <p:extLst>
      <p:ext uri="{BB962C8B-B14F-4D97-AF65-F5344CB8AC3E}">
        <p14:creationId xmlns:p14="http://schemas.microsoft.com/office/powerpoint/2010/main" val="3203072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1</a:t>
            </a:fld>
            <a:endParaRPr lang="zh-CN" altLang="en-US"/>
          </a:p>
        </p:txBody>
      </p:sp>
    </p:spTree>
    <p:extLst>
      <p:ext uri="{BB962C8B-B14F-4D97-AF65-F5344CB8AC3E}">
        <p14:creationId xmlns:p14="http://schemas.microsoft.com/office/powerpoint/2010/main" val="327201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a:t>
            </a:fld>
            <a:endParaRPr lang="zh-CN" altLang="en-US"/>
          </a:p>
        </p:txBody>
      </p:sp>
    </p:spTree>
    <p:extLst>
      <p:ext uri="{BB962C8B-B14F-4D97-AF65-F5344CB8AC3E}">
        <p14:creationId xmlns:p14="http://schemas.microsoft.com/office/powerpoint/2010/main" val="3054125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3</a:t>
            </a:fld>
            <a:endParaRPr lang="zh-CN" altLang="en-US"/>
          </a:p>
        </p:txBody>
      </p:sp>
    </p:spTree>
    <p:extLst>
      <p:ext uri="{BB962C8B-B14F-4D97-AF65-F5344CB8AC3E}">
        <p14:creationId xmlns:p14="http://schemas.microsoft.com/office/powerpoint/2010/main" val="41319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4</a:t>
            </a:fld>
            <a:endParaRPr lang="zh-CN" altLang="en-US"/>
          </a:p>
        </p:txBody>
      </p:sp>
    </p:spTree>
    <p:extLst>
      <p:ext uri="{BB962C8B-B14F-4D97-AF65-F5344CB8AC3E}">
        <p14:creationId xmlns:p14="http://schemas.microsoft.com/office/powerpoint/2010/main" val="182267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5</a:t>
            </a:fld>
            <a:endParaRPr lang="zh-CN" altLang="en-US"/>
          </a:p>
        </p:txBody>
      </p:sp>
    </p:spTree>
    <p:extLst>
      <p:ext uri="{BB962C8B-B14F-4D97-AF65-F5344CB8AC3E}">
        <p14:creationId xmlns:p14="http://schemas.microsoft.com/office/powerpoint/2010/main" val="108654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6</a:t>
            </a:fld>
            <a:endParaRPr lang="zh-CN" altLang="en-US"/>
          </a:p>
        </p:txBody>
      </p:sp>
    </p:spTree>
    <p:extLst>
      <p:ext uri="{BB962C8B-B14F-4D97-AF65-F5344CB8AC3E}">
        <p14:creationId xmlns:p14="http://schemas.microsoft.com/office/powerpoint/2010/main" val="3987376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7</a:t>
            </a:fld>
            <a:endParaRPr lang="zh-CN" altLang="en-US"/>
          </a:p>
        </p:txBody>
      </p:sp>
    </p:spTree>
    <p:extLst>
      <p:ext uri="{BB962C8B-B14F-4D97-AF65-F5344CB8AC3E}">
        <p14:creationId xmlns:p14="http://schemas.microsoft.com/office/powerpoint/2010/main" val="1211514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8</a:t>
            </a:fld>
            <a:endParaRPr lang="zh-CN" altLang="en-US"/>
          </a:p>
        </p:txBody>
      </p:sp>
    </p:spTree>
    <p:extLst>
      <p:ext uri="{BB962C8B-B14F-4D97-AF65-F5344CB8AC3E}">
        <p14:creationId xmlns:p14="http://schemas.microsoft.com/office/powerpoint/2010/main" val="654123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9</a:t>
            </a:fld>
            <a:endParaRPr lang="zh-CN" altLang="en-US"/>
          </a:p>
        </p:txBody>
      </p:sp>
    </p:spTree>
    <p:extLst>
      <p:ext uri="{BB962C8B-B14F-4D97-AF65-F5344CB8AC3E}">
        <p14:creationId xmlns:p14="http://schemas.microsoft.com/office/powerpoint/2010/main" val="700462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10</a:t>
            </a:fld>
            <a:endParaRPr lang="zh-CN" altLang="en-US"/>
          </a:p>
        </p:txBody>
      </p:sp>
    </p:spTree>
    <p:extLst>
      <p:ext uri="{BB962C8B-B14F-4D97-AF65-F5344CB8AC3E}">
        <p14:creationId xmlns:p14="http://schemas.microsoft.com/office/powerpoint/2010/main" val="1617195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11</a:t>
            </a:fld>
            <a:endParaRPr lang="zh-CN" altLang="en-US"/>
          </a:p>
        </p:txBody>
      </p:sp>
    </p:spTree>
    <p:extLst>
      <p:ext uri="{BB962C8B-B14F-4D97-AF65-F5344CB8AC3E}">
        <p14:creationId xmlns:p14="http://schemas.microsoft.com/office/powerpoint/2010/main" val="3336361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12</a:t>
            </a:fld>
            <a:endParaRPr lang="zh-CN" altLang="en-US"/>
          </a:p>
        </p:txBody>
      </p:sp>
    </p:spTree>
    <p:extLst>
      <p:ext uri="{BB962C8B-B14F-4D97-AF65-F5344CB8AC3E}">
        <p14:creationId xmlns:p14="http://schemas.microsoft.com/office/powerpoint/2010/main" val="1642103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13</a:t>
            </a:fld>
            <a:endParaRPr lang="zh-CN" altLang="en-US"/>
          </a:p>
        </p:txBody>
      </p:sp>
    </p:spTree>
    <p:extLst>
      <p:ext uri="{BB962C8B-B14F-4D97-AF65-F5344CB8AC3E}">
        <p14:creationId xmlns:p14="http://schemas.microsoft.com/office/powerpoint/2010/main" val="3871936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14</a:t>
            </a:fld>
            <a:endParaRPr lang="zh-CN" altLang="en-US"/>
          </a:p>
        </p:txBody>
      </p:sp>
    </p:spTree>
    <p:extLst>
      <p:ext uri="{BB962C8B-B14F-4D97-AF65-F5344CB8AC3E}">
        <p14:creationId xmlns:p14="http://schemas.microsoft.com/office/powerpoint/2010/main" val="274665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15</a:t>
            </a:fld>
            <a:endParaRPr lang="zh-CN" altLang="en-US"/>
          </a:p>
        </p:txBody>
      </p:sp>
    </p:spTree>
    <p:extLst>
      <p:ext uri="{BB962C8B-B14F-4D97-AF65-F5344CB8AC3E}">
        <p14:creationId xmlns:p14="http://schemas.microsoft.com/office/powerpoint/2010/main" val="217701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16</a:t>
            </a:fld>
            <a:endParaRPr lang="zh-CN" altLang="en-US"/>
          </a:p>
        </p:txBody>
      </p:sp>
    </p:spTree>
    <p:extLst>
      <p:ext uri="{BB962C8B-B14F-4D97-AF65-F5344CB8AC3E}">
        <p14:creationId xmlns:p14="http://schemas.microsoft.com/office/powerpoint/2010/main" val="171186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17</a:t>
            </a:fld>
            <a:endParaRPr lang="zh-CN" altLang="en-US"/>
          </a:p>
        </p:txBody>
      </p:sp>
    </p:spTree>
    <p:extLst>
      <p:ext uri="{BB962C8B-B14F-4D97-AF65-F5344CB8AC3E}">
        <p14:creationId xmlns:p14="http://schemas.microsoft.com/office/powerpoint/2010/main" val="29922709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18</a:t>
            </a:fld>
            <a:endParaRPr lang="zh-CN" altLang="en-US"/>
          </a:p>
        </p:txBody>
      </p:sp>
    </p:spTree>
    <p:extLst>
      <p:ext uri="{BB962C8B-B14F-4D97-AF65-F5344CB8AC3E}">
        <p14:creationId xmlns:p14="http://schemas.microsoft.com/office/powerpoint/2010/main" val="1682595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19</a:t>
            </a:fld>
            <a:endParaRPr lang="zh-CN" altLang="en-US"/>
          </a:p>
        </p:txBody>
      </p:sp>
    </p:spTree>
    <p:extLst>
      <p:ext uri="{BB962C8B-B14F-4D97-AF65-F5344CB8AC3E}">
        <p14:creationId xmlns:p14="http://schemas.microsoft.com/office/powerpoint/2010/main" val="1956595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20</a:t>
            </a:fld>
            <a:endParaRPr lang="zh-CN" altLang="en-US"/>
          </a:p>
        </p:txBody>
      </p:sp>
    </p:spTree>
    <p:extLst>
      <p:ext uri="{BB962C8B-B14F-4D97-AF65-F5344CB8AC3E}">
        <p14:creationId xmlns:p14="http://schemas.microsoft.com/office/powerpoint/2010/main" val="3500909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21</a:t>
            </a:fld>
            <a:endParaRPr lang="zh-CN" altLang="en-US"/>
          </a:p>
        </p:txBody>
      </p:sp>
    </p:spTree>
    <p:extLst>
      <p:ext uri="{BB962C8B-B14F-4D97-AF65-F5344CB8AC3E}">
        <p14:creationId xmlns:p14="http://schemas.microsoft.com/office/powerpoint/2010/main" val="3452837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22</a:t>
            </a:fld>
            <a:endParaRPr lang="zh-CN" altLang="en-US"/>
          </a:p>
        </p:txBody>
      </p:sp>
    </p:spTree>
    <p:extLst>
      <p:ext uri="{BB962C8B-B14F-4D97-AF65-F5344CB8AC3E}">
        <p14:creationId xmlns:p14="http://schemas.microsoft.com/office/powerpoint/2010/main" val="3450515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23</a:t>
            </a:fld>
            <a:endParaRPr lang="zh-CN" altLang="en-US"/>
          </a:p>
        </p:txBody>
      </p:sp>
    </p:spTree>
    <p:extLst>
      <p:ext uri="{BB962C8B-B14F-4D97-AF65-F5344CB8AC3E}">
        <p14:creationId xmlns:p14="http://schemas.microsoft.com/office/powerpoint/2010/main" val="2888008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24</a:t>
            </a:fld>
            <a:endParaRPr lang="zh-CN" altLang="en-US"/>
          </a:p>
        </p:txBody>
      </p:sp>
    </p:spTree>
    <p:extLst>
      <p:ext uri="{BB962C8B-B14F-4D97-AF65-F5344CB8AC3E}">
        <p14:creationId xmlns:p14="http://schemas.microsoft.com/office/powerpoint/2010/main" val="24035983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25</a:t>
            </a:fld>
            <a:endParaRPr lang="zh-CN" altLang="en-US"/>
          </a:p>
        </p:txBody>
      </p:sp>
    </p:spTree>
    <p:extLst>
      <p:ext uri="{BB962C8B-B14F-4D97-AF65-F5344CB8AC3E}">
        <p14:creationId xmlns:p14="http://schemas.microsoft.com/office/powerpoint/2010/main" val="2116311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26</a:t>
            </a:fld>
            <a:endParaRPr lang="zh-CN" altLang="en-US"/>
          </a:p>
        </p:txBody>
      </p:sp>
    </p:spTree>
    <p:extLst>
      <p:ext uri="{BB962C8B-B14F-4D97-AF65-F5344CB8AC3E}">
        <p14:creationId xmlns:p14="http://schemas.microsoft.com/office/powerpoint/2010/main" val="2742861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27</a:t>
            </a:fld>
            <a:endParaRPr lang="zh-CN" altLang="en-US"/>
          </a:p>
        </p:txBody>
      </p:sp>
    </p:spTree>
    <p:extLst>
      <p:ext uri="{BB962C8B-B14F-4D97-AF65-F5344CB8AC3E}">
        <p14:creationId xmlns:p14="http://schemas.microsoft.com/office/powerpoint/2010/main" val="3866995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28</a:t>
            </a:fld>
            <a:endParaRPr lang="zh-CN" altLang="en-US"/>
          </a:p>
        </p:txBody>
      </p:sp>
    </p:spTree>
    <p:extLst>
      <p:ext uri="{BB962C8B-B14F-4D97-AF65-F5344CB8AC3E}">
        <p14:creationId xmlns:p14="http://schemas.microsoft.com/office/powerpoint/2010/main" val="121333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29</a:t>
            </a:fld>
            <a:endParaRPr lang="zh-CN" altLang="en-US"/>
          </a:p>
        </p:txBody>
      </p:sp>
    </p:spTree>
    <p:extLst>
      <p:ext uri="{BB962C8B-B14F-4D97-AF65-F5344CB8AC3E}">
        <p14:creationId xmlns:p14="http://schemas.microsoft.com/office/powerpoint/2010/main" val="16564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30</a:t>
            </a:fld>
            <a:endParaRPr lang="zh-CN" altLang="en-US"/>
          </a:p>
        </p:txBody>
      </p:sp>
    </p:spTree>
    <p:extLst>
      <p:ext uri="{BB962C8B-B14F-4D97-AF65-F5344CB8AC3E}">
        <p14:creationId xmlns:p14="http://schemas.microsoft.com/office/powerpoint/2010/main" val="2384361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31</a:t>
            </a:fld>
            <a:endParaRPr lang="zh-CN" altLang="en-US"/>
          </a:p>
        </p:txBody>
      </p:sp>
    </p:spTree>
    <p:extLst>
      <p:ext uri="{BB962C8B-B14F-4D97-AF65-F5344CB8AC3E}">
        <p14:creationId xmlns:p14="http://schemas.microsoft.com/office/powerpoint/2010/main" val="447865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32</a:t>
            </a:fld>
            <a:endParaRPr lang="zh-CN" altLang="en-US"/>
          </a:p>
        </p:txBody>
      </p:sp>
    </p:spTree>
    <p:extLst>
      <p:ext uri="{BB962C8B-B14F-4D97-AF65-F5344CB8AC3E}">
        <p14:creationId xmlns:p14="http://schemas.microsoft.com/office/powerpoint/2010/main" val="2696081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2A502-3EFD-4E72-9CF3-B4C117542CD0}" type="datetimeFigureOut">
              <a:rPr lang="zh-CN" altLang="en-US" smtClean="0"/>
              <a:t>2020/8/4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73971-3151-479D-A2F3-0E7DC3B3DC1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17030024031106_b"/>
          <p:cNvPicPr>
            <a:picLocks noChangeAspect="1"/>
          </p:cNvPicPr>
          <p:nvPr/>
        </p:nvPicPr>
        <p:blipFill>
          <a:blip r:embed="rId5"/>
          <a:srcRect b="4982"/>
          <a:stretch>
            <a:fillRect/>
          </a:stretch>
        </p:blipFill>
        <p:spPr>
          <a:xfrm>
            <a:off x="-635" y="-20955"/>
            <a:ext cx="12192635" cy="6878955"/>
          </a:xfrm>
          <a:prstGeom prst="rect">
            <a:avLst/>
          </a:prstGeom>
        </p:spPr>
      </p:pic>
      <p:sp>
        <p:nvSpPr>
          <p:cNvPr id="5" name="矩形 4"/>
          <p:cNvSpPr/>
          <p:nvPr/>
        </p:nvSpPr>
        <p:spPr>
          <a:xfrm>
            <a:off x="2982531" y="3100981"/>
            <a:ext cx="6256841" cy="707886"/>
          </a:xfrm>
          <a:prstGeom prst="rect">
            <a:avLst/>
          </a:prstGeom>
        </p:spPr>
        <p:txBody>
          <a:bodyPr wrap="none">
            <a:spAutoFit/>
          </a:bodyPr>
          <a:lstStyle/>
          <a:p>
            <a:r>
              <a:rPr lang="zh-CN" altLang="en-US" sz="4000" b="1" spc="300" dirty="0">
                <a:latin typeface="微软雅黑" panose="020B0503020204020204" pitchFamily="34" charset="-122"/>
                <a:ea typeface="微软雅黑" panose="020B0503020204020204" pitchFamily="34" charset="-122"/>
              </a:rPr>
              <a:t>教</a:t>
            </a:r>
            <a:r>
              <a:rPr lang="zh-CN" altLang="en-US" sz="4000" b="1" spc="300" dirty="0" smtClean="0">
                <a:latin typeface="微软雅黑" panose="020B0503020204020204" pitchFamily="34" charset="-122"/>
                <a:ea typeface="微软雅黑" panose="020B0503020204020204" pitchFamily="34" charset="-122"/>
              </a:rPr>
              <a:t>师公开课</a:t>
            </a:r>
            <a:r>
              <a:rPr lang="zh-CN" altLang="en-US" sz="4000" b="1" spc="300" dirty="0">
                <a:latin typeface="微软雅黑" panose="020B0503020204020204" pitchFamily="34" charset="-122"/>
                <a:ea typeface="微软雅黑" panose="020B0503020204020204" pitchFamily="34" charset="-122"/>
              </a:rPr>
              <a:t>通用</a:t>
            </a:r>
            <a:r>
              <a:rPr lang="en-US" altLang="zh-CN" sz="4000" b="1" spc="300" dirty="0">
                <a:latin typeface="微软雅黑" panose="020B0503020204020204" pitchFamily="34" charset="-122"/>
                <a:ea typeface="微软雅黑" panose="020B0503020204020204" pitchFamily="34" charset="-122"/>
              </a:rPr>
              <a:t>PPT</a:t>
            </a:r>
            <a:r>
              <a:rPr lang="zh-CN" altLang="en-US" sz="4000" b="1" spc="300" dirty="0">
                <a:latin typeface="微软雅黑" panose="020B0503020204020204" pitchFamily="34" charset="-122"/>
                <a:ea typeface="微软雅黑" panose="020B0503020204020204" pitchFamily="34" charset="-122"/>
              </a:rPr>
              <a:t>模板</a:t>
            </a:r>
          </a:p>
        </p:txBody>
      </p:sp>
      <p:sp>
        <p:nvSpPr>
          <p:cNvPr id="6" name="矩形 5"/>
          <p:cNvSpPr/>
          <p:nvPr/>
        </p:nvSpPr>
        <p:spPr>
          <a:xfrm>
            <a:off x="6647252" y="2390958"/>
            <a:ext cx="2661113" cy="615553"/>
          </a:xfrm>
          <a:prstGeom prst="rect">
            <a:avLst/>
          </a:prstGeom>
        </p:spPr>
        <p:txBody>
          <a:bodyPr wrap="none">
            <a:spAutoFit/>
          </a:bodyPr>
          <a:lstStyle/>
          <a:p>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教育</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培训</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初中</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高中</a:t>
            </a:r>
            <a:endPar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大学</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硕士</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博士</a:t>
            </a:r>
          </a:p>
        </p:txBody>
      </p:sp>
      <p:sp>
        <p:nvSpPr>
          <p:cNvPr id="7" name="矩形 6"/>
          <p:cNvSpPr/>
          <p:nvPr/>
        </p:nvSpPr>
        <p:spPr>
          <a:xfrm>
            <a:off x="2982531" y="2109206"/>
            <a:ext cx="3733714" cy="1092607"/>
          </a:xfrm>
          <a:prstGeom prst="rect">
            <a:avLst/>
          </a:prstGeom>
        </p:spPr>
        <p:txBody>
          <a:bodyPr wrap="none">
            <a:spAutoFit/>
          </a:bodyPr>
          <a:lstStyle/>
          <a:p>
            <a:r>
              <a:rPr lang="en-US" altLang="zh-CN" sz="6500" b="1" spc="-300" dirty="0" smtClean="0">
                <a:solidFill>
                  <a:srgbClr val="2E8102"/>
                </a:solidFill>
                <a:latin typeface="微软雅黑" panose="020B0503020204020204" pitchFamily="34" charset="-122"/>
                <a:ea typeface="微软雅黑" panose="020B0503020204020204" pitchFamily="34" charset="-122"/>
              </a:rPr>
              <a:t>SHUO KE</a:t>
            </a:r>
            <a:endParaRPr lang="zh-CN" altLang="en-US" sz="6500" b="1" spc="-300" dirty="0">
              <a:solidFill>
                <a:srgbClr val="2E8102"/>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936779" y="4126230"/>
            <a:ext cx="4347431" cy="427990"/>
            <a:chOff x="4639771" y="2676819"/>
            <a:chExt cx="3162909"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u="sng">
                <a:solidFill>
                  <a:srgbClr val="3DA137"/>
                </a:solidFill>
              </a:endParaRPr>
            </a:p>
          </p:txBody>
        </p:sp>
        <p:sp>
          <p:nvSpPr>
            <p:cNvPr id="10" name="Text Box 7"/>
            <p:cNvSpPr txBox="1">
              <a:spLocks noChangeArrowheads="1"/>
            </p:cNvSpPr>
            <p:nvPr/>
          </p:nvSpPr>
          <p:spPr bwMode="auto">
            <a:xfrm>
              <a:off x="4639932" y="2744157"/>
              <a:ext cx="3162748" cy="291588"/>
            </a:xfrm>
            <a:prstGeom prst="rect">
              <a:avLst/>
            </a:prstGeom>
            <a:noFill/>
            <a:ln w="9525">
              <a:noFill/>
              <a:miter lim="800000"/>
            </a:ln>
          </p:spPr>
          <p:txBody>
            <a:bodyPr wrap="square" lIns="45720" tIns="22860" rIns="45720" bIns="22860">
              <a:spAutoFit/>
            </a:bodyPr>
            <a:lstStyle/>
            <a:p>
              <a:pPr algn="ctr" defTabSz="1087755"/>
              <a:r>
                <a:rPr lang="zh-CN" altLang="en-US" sz="1600" dirty="0" smtClean="0">
                  <a:solidFill>
                    <a:srgbClr val="2E8102"/>
                  </a:solidFill>
                  <a:latin typeface="黑体" panose="02010609060101010101" pitchFamily="49" charset="-122"/>
                  <a:ea typeface="黑体" panose="02010609060101010101" pitchFamily="49" charset="-122"/>
                  <a:cs typeface="Open Sans" panose="020B0606030504020204" pitchFamily="34" charset="0"/>
                </a:rPr>
                <a:t>讲课人：亮亮图文   时间：20XX年12月30日</a:t>
              </a:r>
            </a:p>
          </p:txBody>
        </p:sp>
      </p:grpSp>
      <p:pic>
        <p:nvPicPr>
          <p:cNvPr id="14" name="M01-06-00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94682" y="-1239550"/>
            <a:ext cx="609600" cy="609600"/>
          </a:xfrm>
          <a:prstGeom prst="rect">
            <a:avLst/>
          </a:prstGeom>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l="3416" t="12045" r="31981" b="24572"/>
          <a:stretch>
            <a:fillRect/>
          </a:stretch>
        </p:blipFill>
        <p:spPr>
          <a:xfrm>
            <a:off x="5494695" y="866537"/>
            <a:ext cx="1266471" cy="1242575"/>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nodeType="afterEffect">
                                  <p:stCondLst>
                                    <p:cond delay="0"/>
                                  </p:stCondLst>
                                  <p:iterate type="lt">
                                    <p:tmPct val="10000"/>
                                  </p:iterate>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xEl>
                                              <p:pRg st="0" end="0"/>
                                            </p:txEl>
                                          </p:spTgt>
                                        </p:tgtEl>
                                      </p:cBhvr>
                                    </p:animEffect>
                                  </p:childTnLst>
                                </p:cTn>
                              </p:par>
                            </p:childTnLst>
                          </p:cTn>
                        </p:par>
                        <p:par>
                          <p:cTn id="21" fill="hold">
                            <p:stCondLst>
                              <p:cond delay="2050"/>
                            </p:stCondLst>
                            <p:childTnLst>
                              <p:par>
                                <p:cTn id="22" presetID="22" presetClass="entr" presetSubtype="8"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par>
                          <p:cTn id="25" fill="hold">
                            <p:stCondLst>
                              <p:cond delay="2550"/>
                            </p:stCondLst>
                            <p:childTnLst>
                              <p:par>
                                <p:cTn id="26" presetID="22" presetClass="entr" presetSubtype="8" fill="hold" nodeType="after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wipe(left)">
                                      <p:cBhvr>
                                        <p:cTn id="28" dur="500"/>
                                        <p:tgtEl>
                                          <p:spTgt spid="6">
                                            <p:txEl>
                                              <p:pRg st="1" end="1"/>
                                            </p:txEl>
                                          </p:spTgt>
                                        </p:tgtEl>
                                      </p:cBhvr>
                                    </p:animEffect>
                                  </p:childTnLst>
                                </p:cTn>
                              </p:par>
                            </p:childTnLst>
                          </p:cTn>
                        </p:par>
                        <p:par>
                          <p:cTn id="29" fill="hold">
                            <p:stCondLst>
                              <p:cond delay="305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3550"/>
                            </p:stCondLst>
                            <p:childTnLst>
                              <p:par>
                                <p:cTn id="34" presetID="22" presetClass="entr" presetSubtype="4"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14"/>
                </p:tgtEl>
              </p:cMediaNode>
            </p:audio>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17030024031106_b"/>
          <p:cNvPicPr>
            <a:picLocks noChangeAspect="1"/>
          </p:cNvPicPr>
          <p:nvPr/>
        </p:nvPicPr>
        <p:blipFill>
          <a:blip r:embed="rId3"/>
          <a:srcRect b="4982"/>
          <a:stretch>
            <a:fillRect/>
          </a:stretch>
        </p:blipFill>
        <p:spPr>
          <a:xfrm>
            <a:off x="-635" y="-20955"/>
            <a:ext cx="12192635" cy="6878955"/>
          </a:xfrm>
          <a:prstGeom prst="rect">
            <a:avLst/>
          </a:prstGeom>
        </p:spPr>
      </p:pic>
      <p:grpSp>
        <p:nvGrpSpPr>
          <p:cNvPr id="6" name="组合 5"/>
          <p:cNvGrpSpPr/>
          <p:nvPr/>
        </p:nvGrpSpPr>
        <p:grpSpPr>
          <a:xfrm>
            <a:off x="1174512" y="412121"/>
            <a:ext cx="2128899" cy="553998"/>
            <a:chOff x="674275" y="569837"/>
            <a:chExt cx="2128898" cy="553997"/>
          </a:xfrm>
        </p:grpSpPr>
        <p:sp>
          <p:nvSpPr>
            <p:cNvPr id="7" name="Text Box 7"/>
            <p:cNvSpPr txBox="1">
              <a:spLocks noChangeArrowheads="1"/>
            </p:cNvSpPr>
            <p:nvPr/>
          </p:nvSpPr>
          <p:spPr bwMode="auto">
            <a:xfrm>
              <a:off x="1716978" y="735584"/>
              <a:ext cx="1086195" cy="353942"/>
            </a:xfrm>
            <a:prstGeom prst="rect">
              <a:avLst/>
            </a:prstGeom>
            <a:noFill/>
            <a:ln w="9525">
              <a:noFill/>
              <a:miter lim="800000"/>
            </a:ln>
          </p:spPr>
          <p:txBody>
            <a:bodyPr wrap="none" lIns="45720" tIns="22860" rIns="45720" bIns="22860">
              <a:spAutoFit/>
            </a:bodyPr>
            <a:lstStyle/>
            <a:p>
              <a:pPr algn="ctr" defTabSz="1087755"/>
              <a:r>
                <a:rPr lang="en-CA" sz="2000" spc="-1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About Us</a:t>
              </a:r>
            </a:p>
          </p:txBody>
        </p:sp>
        <p:sp>
          <p:nvSpPr>
            <p:cNvPr id="8" name="矩形 7"/>
            <p:cNvSpPr/>
            <p:nvPr/>
          </p:nvSpPr>
          <p:spPr>
            <a:xfrm>
              <a:off x="674275" y="569837"/>
              <a:ext cx="1067920" cy="553997"/>
            </a:xfrm>
            <a:prstGeom prst="rect">
              <a:avLst/>
            </a:prstGeom>
          </p:spPr>
          <p:txBody>
            <a:bodyPr wrap="none">
              <a:spAutoFit/>
            </a:bodyPr>
            <a:lstStyle/>
            <a:p>
              <a:pPr algn="ctr" defTabSz="1087755"/>
              <a:r>
                <a:rPr lang="zh-CN" altLang="en-US"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13" name="组合 12"/>
          <p:cNvGrpSpPr/>
          <p:nvPr/>
        </p:nvGrpSpPr>
        <p:grpSpPr>
          <a:xfrm>
            <a:off x="2560789" y="2442703"/>
            <a:ext cx="3325202" cy="716104"/>
            <a:chOff x="2486857" y="2824376"/>
            <a:chExt cx="3325203" cy="716104"/>
          </a:xfrm>
        </p:grpSpPr>
        <p:sp>
          <p:nvSpPr>
            <p:cNvPr id="14" name="TextBox 6"/>
            <p:cNvSpPr txBox="1">
              <a:spLocks noChangeArrowheads="1"/>
            </p:cNvSpPr>
            <p:nvPr/>
          </p:nvSpPr>
          <p:spPr bwMode="auto">
            <a:xfrm>
              <a:off x="3261904" y="2824376"/>
              <a:ext cx="1744048"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教学内容</a:t>
              </a:r>
            </a:p>
          </p:txBody>
        </p:sp>
        <p:sp>
          <p:nvSpPr>
            <p:cNvPr id="15" name="TextBox 111"/>
            <p:cNvSpPr txBox="1"/>
            <p:nvPr/>
          </p:nvSpPr>
          <p:spPr>
            <a:xfrm>
              <a:off x="3265654" y="3263481"/>
              <a:ext cx="2546406" cy="276999"/>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rPr>
                <a:t>TEACHING CONTENT</a:t>
              </a:r>
              <a:endParaRPr lang="zh-CN" altLang="en-US" sz="1200"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486857" y="2933666"/>
              <a:ext cx="635407" cy="547841"/>
              <a:chOff x="2051141" y="1275606"/>
              <a:chExt cx="607778" cy="523947"/>
            </a:xfrm>
            <a:solidFill>
              <a:srgbClr val="6AC5F0"/>
            </a:solidFill>
          </p:grpSpPr>
          <p:sp>
            <p:nvSpPr>
              <p:cNvPr id="17" name="六边形 16"/>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18" name="TextBox 35"/>
              <p:cNvSpPr txBox="1"/>
              <p:nvPr/>
            </p:nvSpPr>
            <p:spPr>
              <a:xfrm>
                <a:off x="2109839" y="1315969"/>
                <a:ext cx="457231"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01</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19" name="组合 18"/>
          <p:cNvGrpSpPr/>
          <p:nvPr/>
        </p:nvGrpSpPr>
        <p:grpSpPr>
          <a:xfrm>
            <a:off x="6678586" y="2462278"/>
            <a:ext cx="2656200" cy="696620"/>
            <a:chOff x="6604655" y="2805855"/>
            <a:chExt cx="2656200" cy="696620"/>
          </a:xfrm>
        </p:grpSpPr>
        <p:sp>
          <p:nvSpPr>
            <p:cNvPr id="20" name="TextBox 6"/>
            <p:cNvSpPr txBox="1">
              <a:spLocks noChangeArrowheads="1"/>
            </p:cNvSpPr>
            <p:nvPr/>
          </p:nvSpPr>
          <p:spPr bwMode="auto">
            <a:xfrm>
              <a:off x="7410762" y="2805855"/>
              <a:ext cx="1850093"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教学目标</a:t>
              </a:r>
            </a:p>
          </p:txBody>
        </p:sp>
        <p:sp>
          <p:nvSpPr>
            <p:cNvPr id="21" name="TextBox 112"/>
            <p:cNvSpPr txBox="1"/>
            <p:nvPr/>
          </p:nvSpPr>
          <p:spPr>
            <a:xfrm>
              <a:off x="7440457" y="3225476"/>
              <a:ext cx="1439497"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GOAL</a:t>
              </a:r>
              <a:endParaRPr lang="zh-CN" altLang="en-US" sz="1200"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604655" y="2913458"/>
              <a:ext cx="635406" cy="547841"/>
              <a:chOff x="2051142" y="1275606"/>
              <a:chExt cx="607778" cy="523947"/>
            </a:xfrm>
            <a:solidFill>
              <a:srgbClr val="6AC5F0"/>
            </a:solidFill>
          </p:grpSpPr>
          <p:sp>
            <p:nvSpPr>
              <p:cNvPr id="23" name="六边形 22"/>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24" name="TextBox 39"/>
              <p:cNvSpPr txBox="1"/>
              <p:nvPr/>
            </p:nvSpPr>
            <p:spPr>
              <a:xfrm>
                <a:off x="2111849" y="1312043"/>
                <a:ext cx="495564"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02</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25" name="组合 24"/>
          <p:cNvGrpSpPr/>
          <p:nvPr/>
        </p:nvGrpSpPr>
        <p:grpSpPr>
          <a:xfrm>
            <a:off x="2560787" y="3566712"/>
            <a:ext cx="2971639" cy="680033"/>
            <a:chOff x="2486854" y="3805056"/>
            <a:chExt cx="2971638" cy="680032"/>
          </a:xfrm>
        </p:grpSpPr>
        <p:sp>
          <p:nvSpPr>
            <p:cNvPr id="26" name="TextBox 6"/>
            <p:cNvSpPr txBox="1">
              <a:spLocks noChangeArrowheads="1"/>
            </p:cNvSpPr>
            <p:nvPr/>
          </p:nvSpPr>
          <p:spPr bwMode="auto">
            <a:xfrm>
              <a:off x="3261904" y="3805056"/>
              <a:ext cx="2196588" cy="47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教学准备</a:t>
              </a:r>
            </a:p>
          </p:txBody>
        </p:sp>
        <p:sp>
          <p:nvSpPr>
            <p:cNvPr id="27" name="TextBox 113"/>
            <p:cNvSpPr txBox="1"/>
            <p:nvPr/>
          </p:nvSpPr>
          <p:spPr>
            <a:xfrm>
              <a:off x="3285331" y="4208089"/>
              <a:ext cx="2112629"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PREPARATION </a:t>
              </a:r>
              <a:endParaRPr lang="zh-CN" altLang="en-US" sz="12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486854" y="3817785"/>
              <a:ext cx="635406" cy="547840"/>
              <a:chOff x="2051142" y="1275606"/>
              <a:chExt cx="607778" cy="523947"/>
            </a:xfrm>
            <a:solidFill>
              <a:srgbClr val="6AC5F0"/>
            </a:solidFill>
          </p:grpSpPr>
          <p:sp>
            <p:nvSpPr>
              <p:cNvPr id="29" name="六边形 28"/>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30" name="TextBox 43"/>
              <p:cNvSpPr txBox="1"/>
              <p:nvPr/>
            </p:nvSpPr>
            <p:spPr>
              <a:xfrm>
                <a:off x="2111849" y="1309455"/>
                <a:ext cx="503230"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03</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31" name="组合 30"/>
          <p:cNvGrpSpPr/>
          <p:nvPr/>
        </p:nvGrpSpPr>
        <p:grpSpPr>
          <a:xfrm>
            <a:off x="6678588" y="3530195"/>
            <a:ext cx="2713332" cy="703776"/>
            <a:chOff x="6604655" y="3778515"/>
            <a:chExt cx="2713332" cy="703775"/>
          </a:xfrm>
        </p:grpSpPr>
        <p:sp>
          <p:nvSpPr>
            <p:cNvPr id="32" name="TextBox 6"/>
            <p:cNvSpPr txBox="1">
              <a:spLocks noChangeArrowheads="1"/>
            </p:cNvSpPr>
            <p:nvPr/>
          </p:nvSpPr>
          <p:spPr bwMode="auto">
            <a:xfrm>
              <a:off x="7418685" y="3778515"/>
              <a:ext cx="1899302"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教学过程</a:t>
              </a:r>
            </a:p>
          </p:txBody>
        </p:sp>
        <p:sp>
          <p:nvSpPr>
            <p:cNvPr id="33" name="TextBox 114"/>
            <p:cNvSpPr txBox="1"/>
            <p:nvPr/>
          </p:nvSpPr>
          <p:spPr>
            <a:xfrm>
              <a:off x="7430328" y="4205291"/>
              <a:ext cx="1742978"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PROCESS </a:t>
              </a:r>
              <a:endParaRPr lang="zh-CN" altLang="en-US" sz="120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604655" y="3839733"/>
              <a:ext cx="635406" cy="547840"/>
              <a:chOff x="3121710" y="3574559"/>
              <a:chExt cx="607778" cy="523947"/>
            </a:xfrm>
            <a:solidFill>
              <a:srgbClr val="6AC5F0"/>
            </a:solidFill>
          </p:grpSpPr>
          <p:sp>
            <p:nvSpPr>
              <p:cNvPr id="35" name="六边形 34"/>
              <p:cNvSpPr/>
              <p:nvPr/>
            </p:nvSpPr>
            <p:spPr>
              <a:xfrm>
                <a:off x="3121710" y="3574559"/>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36" name="TextBox 63"/>
              <p:cNvSpPr txBox="1"/>
              <p:nvPr/>
            </p:nvSpPr>
            <p:spPr>
              <a:xfrm>
                <a:off x="3182417" y="3608409"/>
                <a:ext cx="494031"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04</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pic>
        <p:nvPicPr>
          <p:cNvPr id="37" name="图片 36"/>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0017030024031106_b"/>
          <p:cNvPicPr>
            <a:picLocks noChangeAspect="1"/>
          </p:cNvPicPr>
          <p:nvPr/>
        </p:nvPicPr>
        <p:blipFill>
          <a:blip r:embed="rId3"/>
          <a:srcRect b="4982"/>
          <a:stretch>
            <a:fillRect/>
          </a:stretch>
        </p:blipFill>
        <p:spPr>
          <a:xfrm>
            <a:off x="-635" y="-20955"/>
            <a:ext cx="12192635" cy="6878955"/>
          </a:xfrm>
          <a:prstGeom prst="rect">
            <a:avLst/>
          </a:prstGeom>
        </p:spPr>
      </p:pic>
      <p:grpSp>
        <p:nvGrpSpPr>
          <p:cNvPr id="3" name="组合 2"/>
          <p:cNvGrpSpPr/>
          <p:nvPr/>
        </p:nvGrpSpPr>
        <p:grpSpPr>
          <a:xfrm>
            <a:off x="5296134" y="2321327"/>
            <a:ext cx="3864839" cy="1004648"/>
            <a:chOff x="5714599" y="2076217"/>
            <a:chExt cx="3864839" cy="1004648"/>
          </a:xfrm>
        </p:grpSpPr>
        <p:sp>
          <p:nvSpPr>
            <p:cNvPr id="8" name="TextBox 6"/>
            <p:cNvSpPr txBox="1">
              <a:spLocks noChangeArrowheads="1"/>
            </p:cNvSpPr>
            <p:nvPr/>
          </p:nvSpPr>
          <p:spPr bwMode="auto">
            <a:xfrm>
              <a:off x="5714599" y="2076217"/>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a:latin typeface="黑体" panose="02010609060101010101" pitchFamily="49" charset="-122"/>
                  <a:ea typeface="黑体" panose="02010609060101010101" pitchFamily="49" charset="-122"/>
                </a:rPr>
                <a:t>教学内容</a:t>
              </a:r>
            </a:p>
          </p:txBody>
        </p:sp>
        <p:sp>
          <p:nvSpPr>
            <p:cNvPr id="9" name="TextBox 111"/>
            <p:cNvSpPr txBox="1"/>
            <p:nvPr/>
          </p:nvSpPr>
          <p:spPr>
            <a:xfrm>
              <a:off x="5998038" y="2711533"/>
              <a:ext cx="3581400"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TEACHING CONTENT</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261011" y="240841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smtClean="0">
                  <a:solidFill>
                    <a:schemeClr val="bg1"/>
                  </a:solidFill>
                  <a:latin typeface="Impact" panose="020B0806030902050204" pitchFamily="34" charset="0"/>
                  <a:ea typeface="宋体" panose="02010600030101010101" pitchFamily="2" charset="-122"/>
                </a:rPr>
                <a:t>01</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0" name="Freeform 42"/>
          <p:cNvSpPr/>
          <p:nvPr/>
        </p:nvSpPr>
        <p:spPr bwMode="auto">
          <a:xfrm>
            <a:off x="2431174" y="1995085"/>
            <a:ext cx="2938300"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1" name="Freeform 42"/>
          <p:cNvSpPr/>
          <p:nvPr/>
        </p:nvSpPr>
        <p:spPr bwMode="auto">
          <a:xfrm flipH="1">
            <a:off x="6763163" y="1995085"/>
            <a:ext cx="2938300"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2" name="Freeform 42"/>
          <p:cNvSpPr/>
          <p:nvPr/>
        </p:nvSpPr>
        <p:spPr bwMode="auto">
          <a:xfrm flipV="1">
            <a:off x="2431174" y="5014929"/>
            <a:ext cx="2938300"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3" name="Freeform 42"/>
          <p:cNvSpPr/>
          <p:nvPr/>
        </p:nvSpPr>
        <p:spPr bwMode="auto">
          <a:xfrm flipH="1" flipV="1">
            <a:off x="6763163" y="5014929"/>
            <a:ext cx="2938300"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4" name="矩形 32"/>
          <p:cNvSpPr>
            <a:spLocks noChangeArrowheads="1"/>
          </p:cNvSpPr>
          <p:nvPr/>
        </p:nvSpPr>
        <p:spPr bwMode="auto">
          <a:xfrm>
            <a:off x="0" y="3383443"/>
            <a:ext cx="12192000" cy="1043060"/>
          </a:xfrm>
          <a:prstGeom prst="rect">
            <a:avLst/>
          </a:prstGeom>
          <a:solidFill>
            <a:schemeClr val="bg1">
              <a:lumMod val="85000"/>
            </a:schemeClr>
          </a:solidFill>
          <a:ln>
            <a:noFill/>
          </a:ln>
        </p:spPr>
        <p:txBody>
          <a:bodyPr lIns="82779" tIns="41389" rIns="82779" bIns="41389"/>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95" name="TextBox 33"/>
          <p:cNvSpPr txBox="1">
            <a:spLocks noChangeArrowheads="1"/>
          </p:cNvSpPr>
          <p:nvPr/>
        </p:nvSpPr>
        <p:spPr bwMode="auto">
          <a:xfrm>
            <a:off x="4271803" y="3679814"/>
            <a:ext cx="3581571" cy="494020"/>
          </a:xfrm>
          <a:prstGeom prst="rect">
            <a:avLst/>
          </a:prstGeom>
          <a:noFill/>
          <a:ln>
            <a:noFill/>
          </a:ln>
        </p:spPr>
        <p:txBody>
          <a:bodyPr wrap="non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665" b="1" dirty="0">
                <a:solidFill>
                  <a:schemeClr val="tx1">
                    <a:lumMod val="75000"/>
                    <a:lumOff val="25000"/>
                  </a:schemeClr>
                </a:solidFill>
                <a:latin typeface="微软雅黑" panose="020B0503020204020204" pitchFamily="34" charset="-122"/>
              </a:rPr>
              <a:t>点击添加表述内容标题</a:t>
            </a:r>
          </a:p>
        </p:txBody>
      </p:sp>
      <p:grpSp>
        <p:nvGrpSpPr>
          <p:cNvPr id="96" name="组合 34"/>
          <p:cNvGrpSpPr/>
          <p:nvPr/>
        </p:nvGrpSpPr>
        <p:grpSpPr bwMode="auto">
          <a:xfrm>
            <a:off x="1923976" y="2600787"/>
            <a:ext cx="1044569" cy="1047377"/>
            <a:chOff x="0" y="0"/>
            <a:chExt cx="1154113" cy="1155699"/>
          </a:xfrm>
          <a:solidFill>
            <a:schemeClr val="bg1">
              <a:lumMod val="65000"/>
            </a:schemeClr>
          </a:solidFill>
        </p:grpSpPr>
        <p:sp>
          <p:nvSpPr>
            <p:cNvPr id="97" name="Oval 30"/>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9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99" name="组合 37"/>
          <p:cNvGrpSpPr/>
          <p:nvPr/>
        </p:nvGrpSpPr>
        <p:grpSpPr bwMode="auto">
          <a:xfrm>
            <a:off x="1946965" y="4027983"/>
            <a:ext cx="1044569" cy="1047377"/>
            <a:chOff x="0" y="0"/>
            <a:chExt cx="1154113" cy="1155698"/>
          </a:xfrm>
          <a:solidFill>
            <a:schemeClr val="bg1">
              <a:lumMod val="65000"/>
            </a:schemeClr>
          </a:solidFill>
        </p:grpSpPr>
        <p:sp>
          <p:nvSpPr>
            <p:cNvPr id="100" name="Oval 31"/>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102" name="组合 40"/>
          <p:cNvGrpSpPr/>
          <p:nvPr/>
        </p:nvGrpSpPr>
        <p:grpSpPr bwMode="auto">
          <a:xfrm>
            <a:off x="9136790" y="2629560"/>
            <a:ext cx="1046007" cy="1047377"/>
            <a:chOff x="0" y="0"/>
            <a:chExt cx="1155700" cy="1155698"/>
          </a:xfrm>
          <a:solidFill>
            <a:schemeClr val="bg1">
              <a:lumMod val="65000"/>
            </a:schemeClr>
          </a:solidFill>
        </p:grpSpPr>
        <p:sp>
          <p:nvSpPr>
            <p:cNvPr id="103" name="Oval 33"/>
            <p:cNvSpPr>
              <a:spLocks noChangeArrowheads="1"/>
            </p:cNvSpPr>
            <p:nvPr/>
          </p:nvSpPr>
          <p:spPr bwMode="auto">
            <a:xfrm>
              <a:off x="0" y="0"/>
              <a:ext cx="1155700"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105" name="组合 43"/>
          <p:cNvGrpSpPr/>
          <p:nvPr/>
        </p:nvGrpSpPr>
        <p:grpSpPr bwMode="auto">
          <a:xfrm>
            <a:off x="9179896" y="4055319"/>
            <a:ext cx="1044569" cy="1047377"/>
            <a:chOff x="0" y="0"/>
            <a:chExt cx="1154113" cy="1155698"/>
          </a:xfrm>
          <a:solidFill>
            <a:schemeClr val="bg1">
              <a:lumMod val="65000"/>
            </a:schemeClr>
          </a:solidFill>
        </p:grpSpPr>
        <p:sp>
          <p:nvSpPr>
            <p:cNvPr id="106" name="Oval 32"/>
            <p:cNvSpPr>
              <a:spLocks noChangeArrowheads="1"/>
            </p:cNvSpPr>
            <p:nvPr/>
          </p:nvSpPr>
          <p:spPr bwMode="auto">
            <a:xfrm>
              <a:off x="0" y="0"/>
              <a:ext cx="1154113"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sp>
        <p:nvSpPr>
          <p:cNvPr id="108" name="TextBox 46"/>
          <p:cNvSpPr txBox="1">
            <a:spLocks noChangeArrowheads="1"/>
          </p:cNvSpPr>
          <p:nvPr/>
        </p:nvSpPr>
        <p:spPr bwMode="auto">
          <a:xfrm>
            <a:off x="3054753" y="1585053"/>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09" name="TextBox 47"/>
          <p:cNvSpPr txBox="1">
            <a:spLocks noChangeArrowheads="1"/>
          </p:cNvSpPr>
          <p:nvPr/>
        </p:nvSpPr>
        <p:spPr bwMode="auto">
          <a:xfrm>
            <a:off x="2985788" y="2107128"/>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0" name="TextBox 48"/>
          <p:cNvSpPr txBox="1">
            <a:spLocks noChangeArrowheads="1"/>
          </p:cNvSpPr>
          <p:nvPr/>
        </p:nvSpPr>
        <p:spPr bwMode="auto">
          <a:xfrm>
            <a:off x="7435589" y="1585053"/>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1" name="TextBox 49"/>
          <p:cNvSpPr txBox="1">
            <a:spLocks noChangeArrowheads="1"/>
          </p:cNvSpPr>
          <p:nvPr/>
        </p:nvSpPr>
        <p:spPr bwMode="auto">
          <a:xfrm>
            <a:off x="6768910" y="2107128"/>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2" name="TextBox 50"/>
          <p:cNvSpPr txBox="1">
            <a:spLocks noChangeArrowheads="1"/>
          </p:cNvSpPr>
          <p:nvPr/>
        </p:nvSpPr>
        <p:spPr bwMode="auto">
          <a:xfrm>
            <a:off x="3054753" y="5731405"/>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3" name="TextBox 51"/>
          <p:cNvSpPr txBox="1">
            <a:spLocks noChangeArrowheads="1"/>
          </p:cNvSpPr>
          <p:nvPr/>
        </p:nvSpPr>
        <p:spPr bwMode="auto">
          <a:xfrm>
            <a:off x="2985788" y="4633497"/>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4" name="TextBox 52"/>
          <p:cNvSpPr txBox="1">
            <a:spLocks noChangeArrowheads="1"/>
          </p:cNvSpPr>
          <p:nvPr/>
        </p:nvSpPr>
        <p:spPr bwMode="auto">
          <a:xfrm>
            <a:off x="7435589" y="5731405"/>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5" name="TextBox 53"/>
          <p:cNvSpPr txBox="1">
            <a:spLocks noChangeArrowheads="1"/>
          </p:cNvSpPr>
          <p:nvPr/>
        </p:nvSpPr>
        <p:spPr bwMode="auto">
          <a:xfrm>
            <a:off x="6768910" y="4633497"/>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pic>
        <p:nvPicPr>
          <p:cNvPr id="117" name="图片 116"/>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left)">
                                      <p:cBhvr>
                                        <p:cTn id="15" dur="500"/>
                                        <p:tgtEl>
                                          <p:spTgt spid="94"/>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5"/>
                                        </p:tgtEl>
                                        <p:attrNameLst>
                                          <p:attrName>ppt_y</p:attrName>
                                        </p:attrNameLst>
                                      </p:cBhvr>
                                      <p:tavLst>
                                        <p:tav tm="0">
                                          <p:val>
                                            <p:strVal val="#ppt_y"/>
                                          </p:val>
                                        </p:tav>
                                        <p:tav tm="100000">
                                          <p:val>
                                            <p:strVal val="#ppt_y"/>
                                          </p:val>
                                        </p:tav>
                                      </p:tavLst>
                                    </p:anim>
                                    <p:anim calcmode="lin" valueType="num">
                                      <p:cBhvr>
                                        <p:cTn id="21"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5"/>
                                        </p:tgtEl>
                                      </p:cBhvr>
                                    </p:animEffect>
                                  </p:childTnLst>
                                </p:cTn>
                              </p:par>
                            </p:childTnLst>
                          </p:cTn>
                        </p:par>
                        <p:par>
                          <p:cTn id="24" fill="hold">
                            <p:stCondLst>
                              <p:cond delay="2200"/>
                            </p:stCondLst>
                            <p:childTnLst>
                              <p:par>
                                <p:cTn id="25" presetID="1" presetClass="entr" presetSubtype="0" fill="hold" nodeType="after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1.46481E-6 -2.96296E-6 L -0.313 -0.10856 " pathEditMode="relative" rAng="0" ptsTypes="AA">
                                      <p:cBhvr>
                                        <p:cTn id="34" dur="1000" spd="-99900" fill="hold"/>
                                        <p:tgtEl>
                                          <p:spTgt spid="105"/>
                                        </p:tgtEl>
                                        <p:attrNameLst>
                                          <p:attrName>ppt_x</p:attrName>
                                          <p:attrName>ppt_y</p:attrName>
                                        </p:attrNameLst>
                                      </p:cBhvr>
                                      <p:rCtr x="-15500" y="-5300"/>
                                    </p:animMotion>
                                  </p:childTnLst>
                                </p:cTn>
                              </p:par>
                              <p:par>
                                <p:cTn id="35" presetID="56" presetClass="path" presetSubtype="0" accel="50000" decel="50000" fill="hold" nodeType="withEffect">
                                  <p:stCondLst>
                                    <p:cond delay="0"/>
                                  </p:stCondLst>
                                  <p:childTnLst>
                                    <p:animMotion origin="layout" path="M 1.67816E-7 4.81481E-6 L 0.30831 0.12546 " pathEditMode="relative" rAng="0" ptsTypes="AA">
                                      <p:cBhvr>
                                        <p:cTn id="36" dur="1000" spd="-99900" fill="hold"/>
                                        <p:tgtEl>
                                          <p:spTgt spid="96"/>
                                        </p:tgtEl>
                                        <p:attrNameLst>
                                          <p:attrName>ppt_x</p:attrName>
                                          <p:attrName>ppt_y</p:attrName>
                                        </p:attrNameLst>
                                      </p:cBhvr>
                                      <p:rCtr x="15400" y="6300"/>
                                    </p:animMotion>
                                  </p:childTnLst>
                                </p:cTn>
                              </p:par>
                              <p:par>
                                <p:cTn id="37" presetID="56" presetClass="path" presetSubtype="0" accel="50000" decel="50000" fill="hold" nodeType="withEffect">
                                  <p:stCondLst>
                                    <p:cond delay="0"/>
                                  </p:stCondLst>
                                  <p:childTnLst>
                                    <p:animMotion origin="layout" path="M -1.26838E-6 -4.81481E-6 L 0.30623 -0.10416 " pathEditMode="relative" rAng="0" ptsTypes="AA">
                                      <p:cBhvr>
                                        <p:cTn id="38" dur="1000" spd="-99900" fill="hold"/>
                                        <p:tgtEl>
                                          <p:spTgt spid="99"/>
                                        </p:tgtEl>
                                        <p:attrNameLst>
                                          <p:attrName>ppt_x</p:attrName>
                                          <p:attrName>ppt_y</p:attrName>
                                        </p:attrNameLst>
                                      </p:cBhvr>
                                      <p:rCtr x="15300" y="-5100"/>
                                    </p:animMotion>
                                  </p:childTnLst>
                                </p:cTn>
                              </p:par>
                              <p:par>
                                <p:cTn id="39" presetID="56" presetClass="path" presetSubtype="0" accel="50000" decel="50000" fill="hold" nodeType="withEffect">
                                  <p:stCondLst>
                                    <p:cond delay="0"/>
                                  </p:stCondLst>
                                  <p:childTnLst>
                                    <p:animMotion origin="layout" path="M 4.06791E-6 -4.81481E-6 L -0.30923 0.12084 " pathEditMode="relative" rAng="0" ptsTypes="AA">
                                      <p:cBhvr>
                                        <p:cTn id="40" dur="1000" spd="-99900" fill="hold"/>
                                        <p:tgtEl>
                                          <p:spTgt spid="102"/>
                                        </p:tgtEl>
                                        <p:attrNameLst>
                                          <p:attrName>ppt_x</p:attrName>
                                          <p:attrName>ppt_y</p:attrName>
                                        </p:attrNameLst>
                                      </p:cBhvr>
                                      <p:rCtr x="-15400" y="6000"/>
                                    </p:animMotion>
                                  </p:childTnLst>
                                </p:cTn>
                              </p:par>
                            </p:childTnLst>
                          </p:cTn>
                        </p:par>
                        <p:par>
                          <p:cTn id="41" fill="hold">
                            <p:stCondLst>
                              <p:cond delay="2200"/>
                            </p:stCondLst>
                            <p:childTnLst>
                              <p:par>
                                <p:cTn id="42" presetID="22" presetClass="entr" presetSubtype="8"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left)">
                                      <p:cBhvr>
                                        <p:cTn id="44" dur="500"/>
                                        <p:tgtEl>
                                          <p:spTgt spid="90"/>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right)">
                                      <p:cBhvr>
                                        <p:cTn id="47" dur="500"/>
                                        <p:tgtEl>
                                          <p:spTgt spid="91"/>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wipe(right)">
                                      <p:cBhvr>
                                        <p:cTn id="50" dur="500"/>
                                        <p:tgtEl>
                                          <p:spTgt spid="9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wipe(left)">
                                      <p:cBhvr>
                                        <p:cTn id="53" dur="500"/>
                                        <p:tgtEl>
                                          <p:spTgt spid="92"/>
                                        </p:tgtEl>
                                      </p:cBhvr>
                                    </p:animEffect>
                                  </p:childTnLst>
                                </p:cTn>
                              </p:par>
                            </p:childTnLst>
                          </p:cTn>
                        </p:par>
                        <p:par>
                          <p:cTn id="54" fill="hold">
                            <p:stCondLst>
                              <p:cond delay="2700"/>
                            </p:stCondLst>
                            <p:childTnLst>
                              <p:par>
                                <p:cTn id="55" presetID="47" presetClass="entr" presetSubtype="0" fill="hold" grpId="0" nodeType="after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fade">
                                      <p:cBhvr>
                                        <p:cTn id="57" dur="1000"/>
                                        <p:tgtEl>
                                          <p:spTgt spid="108"/>
                                        </p:tgtEl>
                                      </p:cBhvr>
                                    </p:animEffect>
                                    <p:anim calcmode="lin" valueType="num">
                                      <p:cBhvr>
                                        <p:cTn id="58" dur="1000" fill="hold"/>
                                        <p:tgtEl>
                                          <p:spTgt spid="108"/>
                                        </p:tgtEl>
                                        <p:attrNameLst>
                                          <p:attrName>ppt_x</p:attrName>
                                        </p:attrNameLst>
                                      </p:cBhvr>
                                      <p:tavLst>
                                        <p:tav tm="0">
                                          <p:val>
                                            <p:strVal val="#ppt_x"/>
                                          </p:val>
                                        </p:tav>
                                        <p:tav tm="100000">
                                          <p:val>
                                            <p:strVal val="#ppt_x"/>
                                          </p:val>
                                        </p:tav>
                                      </p:tavLst>
                                    </p:anim>
                                    <p:anim calcmode="lin" valueType="num">
                                      <p:cBhvr>
                                        <p:cTn id="59" dur="1000" fill="hold"/>
                                        <p:tgtEl>
                                          <p:spTgt spid="10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0"/>
                                        </p:tgtEl>
                                        <p:attrNameLst>
                                          <p:attrName>style.visibility</p:attrName>
                                        </p:attrNameLst>
                                      </p:cBhvr>
                                      <p:to>
                                        <p:strVal val="visible"/>
                                      </p:to>
                                    </p:set>
                                    <p:animEffect transition="in" filter="fade">
                                      <p:cBhvr>
                                        <p:cTn id="62" dur="1000"/>
                                        <p:tgtEl>
                                          <p:spTgt spid="110"/>
                                        </p:tgtEl>
                                      </p:cBhvr>
                                    </p:animEffect>
                                    <p:anim calcmode="lin" valueType="num">
                                      <p:cBhvr>
                                        <p:cTn id="63" dur="1000" fill="hold"/>
                                        <p:tgtEl>
                                          <p:spTgt spid="110"/>
                                        </p:tgtEl>
                                        <p:attrNameLst>
                                          <p:attrName>ppt_x</p:attrName>
                                        </p:attrNameLst>
                                      </p:cBhvr>
                                      <p:tavLst>
                                        <p:tav tm="0">
                                          <p:val>
                                            <p:strVal val="#ppt_x"/>
                                          </p:val>
                                        </p:tav>
                                        <p:tav tm="100000">
                                          <p:val>
                                            <p:strVal val="#ppt_x"/>
                                          </p:val>
                                        </p:tav>
                                      </p:tavLst>
                                    </p:anim>
                                    <p:anim calcmode="lin" valueType="num">
                                      <p:cBhvr>
                                        <p:cTn id="64" dur="1000" fill="hold"/>
                                        <p:tgtEl>
                                          <p:spTgt spid="1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1000"/>
                                        <p:tgtEl>
                                          <p:spTgt spid="114"/>
                                        </p:tgtEl>
                                      </p:cBhvr>
                                    </p:animEffect>
                                    <p:anim calcmode="lin" valueType="num">
                                      <p:cBhvr>
                                        <p:cTn id="68" dur="1000" fill="hold"/>
                                        <p:tgtEl>
                                          <p:spTgt spid="114"/>
                                        </p:tgtEl>
                                        <p:attrNameLst>
                                          <p:attrName>ppt_x</p:attrName>
                                        </p:attrNameLst>
                                      </p:cBhvr>
                                      <p:tavLst>
                                        <p:tav tm="0">
                                          <p:val>
                                            <p:strVal val="#ppt_x"/>
                                          </p:val>
                                        </p:tav>
                                        <p:tav tm="100000">
                                          <p:val>
                                            <p:strVal val="#ppt_x"/>
                                          </p:val>
                                        </p:tav>
                                      </p:tavLst>
                                    </p:anim>
                                    <p:anim calcmode="lin" valueType="num">
                                      <p:cBhvr>
                                        <p:cTn id="69" dur="1000" fill="hold"/>
                                        <p:tgtEl>
                                          <p:spTgt spid="1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2"/>
                                        </p:tgtEl>
                                        <p:attrNameLst>
                                          <p:attrName>style.visibility</p:attrName>
                                        </p:attrNameLst>
                                      </p:cBhvr>
                                      <p:to>
                                        <p:strVal val="visible"/>
                                      </p:to>
                                    </p:set>
                                    <p:animEffect transition="in" filter="fade">
                                      <p:cBhvr>
                                        <p:cTn id="72" dur="1000"/>
                                        <p:tgtEl>
                                          <p:spTgt spid="112"/>
                                        </p:tgtEl>
                                      </p:cBhvr>
                                    </p:animEffect>
                                    <p:anim calcmode="lin" valueType="num">
                                      <p:cBhvr>
                                        <p:cTn id="73" dur="1000" fill="hold"/>
                                        <p:tgtEl>
                                          <p:spTgt spid="112"/>
                                        </p:tgtEl>
                                        <p:attrNameLst>
                                          <p:attrName>ppt_x</p:attrName>
                                        </p:attrNameLst>
                                      </p:cBhvr>
                                      <p:tavLst>
                                        <p:tav tm="0">
                                          <p:val>
                                            <p:strVal val="#ppt_x"/>
                                          </p:val>
                                        </p:tav>
                                        <p:tav tm="100000">
                                          <p:val>
                                            <p:strVal val="#ppt_x"/>
                                          </p:val>
                                        </p:tav>
                                      </p:tavLst>
                                    </p:anim>
                                    <p:anim calcmode="lin" valueType="num">
                                      <p:cBhvr>
                                        <p:cTn id="74" dur="1000" fill="hold"/>
                                        <p:tgtEl>
                                          <p:spTgt spid="112"/>
                                        </p:tgtEl>
                                        <p:attrNameLst>
                                          <p:attrName>ppt_y</p:attrName>
                                        </p:attrNameLst>
                                      </p:cBhvr>
                                      <p:tavLst>
                                        <p:tav tm="0">
                                          <p:val>
                                            <p:strVal val="#ppt_y+.1"/>
                                          </p:val>
                                        </p:tav>
                                        <p:tav tm="100000">
                                          <p:val>
                                            <p:strVal val="#ppt_y"/>
                                          </p:val>
                                        </p:tav>
                                      </p:tavLst>
                                    </p:anim>
                                  </p:childTnLst>
                                </p:cTn>
                              </p:par>
                            </p:childTnLst>
                          </p:cTn>
                        </p:par>
                        <p:par>
                          <p:cTn id="75" fill="hold">
                            <p:stCondLst>
                              <p:cond delay="3700"/>
                            </p:stCondLst>
                            <p:childTnLst>
                              <p:par>
                                <p:cTn id="76" presetID="22" presetClass="entr" presetSubtype="1" fill="hold" grpId="0" nodeType="afterEffect">
                                  <p:stCondLst>
                                    <p:cond delay="0"/>
                                  </p:stCondLst>
                                  <p:childTnLst>
                                    <p:set>
                                      <p:cBhvr>
                                        <p:cTn id="77" dur="1" fill="hold">
                                          <p:stCondLst>
                                            <p:cond delay="0"/>
                                          </p:stCondLst>
                                        </p:cTn>
                                        <p:tgtEl>
                                          <p:spTgt spid="109"/>
                                        </p:tgtEl>
                                        <p:attrNameLst>
                                          <p:attrName>style.visibility</p:attrName>
                                        </p:attrNameLst>
                                      </p:cBhvr>
                                      <p:to>
                                        <p:strVal val="visible"/>
                                      </p:to>
                                    </p:set>
                                    <p:animEffect transition="in" filter="wipe(up)">
                                      <p:cBhvr>
                                        <p:cTn id="78" dur="500"/>
                                        <p:tgtEl>
                                          <p:spTgt spid="109"/>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wipe(up)">
                                      <p:cBhvr>
                                        <p:cTn id="81" dur="500"/>
                                        <p:tgtEl>
                                          <p:spTgt spid="111"/>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down)">
                                      <p:cBhvr>
                                        <p:cTn id="84" dur="500"/>
                                        <p:tgtEl>
                                          <p:spTgt spid="113"/>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wipe(down)">
                                      <p:cBhvr>
                                        <p:cTn id="87" dur="500"/>
                                        <p:tgtEl>
                                          <p:spTgt spid="115"/>
                                        </p:tgtEl>
                                      </p:cBhvr>
                                    </p:animEffect>
                                  </p:childTnLst>
                                </p:cTn>
                              </p:par>
                            </p:childTnLst>
                          </p:cTn>
                        </p:par>
                        <p:par>
                          <p:cTn id="88" fill="hold">
                            <p:stCondLst>
                              <p:cond delay="4200"/>
                            </p:stCondLst>
                            <p:childTnLst>
                              <p:par>
                                <p:cTn id="89" presetID="2" presetClass="entr" presetSubtype="8" fill="hold" nodeType="afterEffect">
                                  <p:stCondLst>
                                    <p:cond delay="0"/>
                                  </p:stCondLst>
                                  <p:childTnLst>
                                    <p:set>
                                      <p:cBhvr>
                                        <p:cTn id="90" dur="1" fill="hold">
                                          <p:stCondLst>
                                            <p:cond delay="0"/>
                                          </p:stCondLst>
                                        </p:cTn>
                                        <p:tgtEl>
                                          <p:spTgt spid="117"/>
                                        </p:tgtEl>
                                        <p:attrNameLst>
                                          <p:attrName>style.visibility</p:attrName>
                                        </p:attrNameLst>
                                      </p:cBhvr>
                                      <p:to>
                                        <p:strVal val="visible"/>
                                      </p:to>
                                    </p:set>
                                    <p:anim calcmode="lin" valueType="num">
                                      <p:cBhvr additive="base">
                                        <p:cTn id="91" dur="500" fill="hold"/>
                                        <p:tgtEl>
                                          <p:spTgt spid="117"/>
                                        </p:tgtEl>
                                        <p:attrNameLst>
                                          <p:attrName>ppt_x</p:attrName>
                                        </p:attrNameLst>
                                      </p:cBhvr>
                                      <p:tavLst>
                                        <p:tav tm="0">
                                          <p:val>
                                            <p:strVal val="0-#ppt_w/2"/>
                                          </p:val>
                                        </p:tav>
                                        <p:tav tm="100000">
                                          <p:val>
                                            <p:strVal val="#ppt_x"/>
                                          </p:val>
                                        </p:tav>
                                      </p:tavLst>
                                    </p:anim>
                                    <p:anim calcmode="lin" valueType="num">
                                      <p:cBhvr additive="base">
                                        <p:cTn id="92"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autoUpdateAnimBg="0"/>
      <p:bldP spid="95" grpId="0"/>
      <p:bldP spid="108" grpId="0" autoUpdateAnimBg="0"/>
      <p:bldP spid="109" grpId="0" autoUpdateAnimBg="0"/>
      <p:bldP spid="110" grpId="0" autoUpdateAnimBg="0"/>
      <p:bldP spid="111" grpId="0" autoUpdateAnimBg="0"/>
      <p:bldP spid="112" grpId="0" autoUpdateAnimBg="0"/>
      <p:bldP spid="113" grpId="0" autoUpdateAnimBg="0"/>
      <p:bldP spid="114" grpId="0" autoUpdateAnimBg="0"/>
      <p:bldP spid="11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33" name="Freeform 6"/>
          <p:cNvSpPr/>
          <p:nvPr/>
        </p:nvSpPr>
        <p:spPr bwMode="auto">
          <a:xfrm>
            <a:off x="7934563" y="1976665"/>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E8102"/>
          </a:solidFill>
          <a:ln>
            <a:noFill/>
          </a:ln>
          <a:effectLst/>
        </p:spPr>
        <p:txBody>
          <a:bodyPr vert="horz" wrap="square" lIns="91440" tIns="756000" rIns="91440" bIns="45720" numCol="1" anchor="t" anchorCtr="0" compatLnSpc="1"/>
          <a:lstStyle/>
          <a:p>
            <a:pPr algn="ctr" defTabSz="913765">
              <a:lnSpc>
                <a:spcPts val="1500"/>
              </a:lnSpc>
              <a:defRPr/>
            </a:pPr>
            <a:r>
              <a:rPr lang="en-US" altLang="zh-CN" sz="5465" kern="0" dirty="0">
                <a:solidFill>
                  <a:srgbClr val="FFFFFF"/>
                </a:solidFill>
                <a:latin typeface="微软雅黑" panose="020B0503020204020204" pitchFamily="34" charset="-122"/>
                <a:ea typeface="微软雅黑" panose="020B0503020204020204" pitchFamily="34" charset="-122"/>
                <a:cs typeface="UKIJ Qolyazma" pitchFamily="18" charset="0"/>
              </a:rPr>
              <a:t>72</a:t>
            </a:r>
            <a:r>
              <a:rPr lang="en-US" altLang="zh-CN" sz="2400" kern="0" dirty="0">
                <a:solidFill>
                  <a:srgbClr val="FFFFFF"/>
                </a:solidFill>
                <a:latin typeface="微软雅黑" panose="020B0503020204020204" pitchFamily="34" charset="-122"/>
                <a:ea typeface="微软雅黑" panose="020B0503020204020204" pitchFamily="34" charset="-122"/>
                <a:cs typeface="UKIJ Qolyazma" pitchFamily="18" charset="0"/>
              </a:rPr>
              <a:t>%</a:t>
            </a:r>
          </a:p>
          <a:p>
            <a:pPr algn="ctr" defTabSz="913765">
              <a:lnSpc>
                <a:spcPts val="1500"/>
              </a:lnSpc>
              <a:defRPr/>
            </a:pPr>
            <a:r>
              <a:rPr lang="zh-CN" altLang="en-US" sz="1200" kern="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4" name="Freeform 7"/>
          <p:cNvSpPr/>
          <p:nvPr/>
        </p:nvSpPr>
        <p:spPr bwMode="auto">
          <a:xfrm>
            <a:off x="7934563" y="3700136"/>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E8102"/>
          </a:solidFill>
          <a:ln>
            <a:noFill/>
          </a:ln>
          <a:effectLst/>
        </p:spPr>
        <p:txBody>
          <a:bodyPr vert="horz" wrap="square" lIns="91440" tIns="612000" rIns="91440" bIns="45720" numCol="1" anchor="t" anchorCtr="0" compatLnSpc="1"/>
          <a:lstStyle/>
          <a:p>
            <a:pPr algn="ctr" defTabSz="913765">
              <a:lnSpc>
                <a:spcPts val="1500"/>
              </a:lnSpc>
              <a:defRPr/>
            </a:pPr>
            <a:r>
              <a:rPr lang="en-US" altLang="zh-CN" sz="5465" kern="0">
                <a:solidFill>
                  <a:prstClr val="white"/>
                </a:solidFill>
                <a:latin typeface="微软雅黑" panose="020B0503020204020204" pitchFamily="34" charset="-122"/>
                <a:ea typeface="微软雅黑" panose="020B0503020204020204" pitchFamily="34" charset="-122"/>
                <a:cs typeface="UKIJ Qolyazma" pitchFamily="18" charset="0"/>
              </a:rPr>
              <a:t>28</a:t>
            </a:r>
            <a:r>
              <a:rPr lang="en-US" altLang="zh-CN" sz="2400" kern="0">
                <a:solidFill>
                  <a:prstClr val="white"/>
                </a:solidFill>
                <a:latin typeface="微软雅黑" panose="020B0503020204020204" pitchFamily="34" charset="-122"/>
                <a:ea typeface="微软雅黑" panose="020B0503020204020204" pitchFamily="34" charset="-122"/>
                <a:cs typeface="UKIJ Qolyazma" pitchFamily="18" charset="0"/>
              </a:rPr>
              <a:t>%</a:t>
            </a:r>
          </a:p>
          <a:p>
            <a:pPr defTabSz="913765">
              <a:defRPr/>
            </a:pPr>
            <a:endParaRPr lang="zh-CN" altLang="en-US" sz="2420" kern="0">
              <a:solidFill>
                <a:srgbClr val="151515"/>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1705059" y="3477520"/>
            <a:ext cx="6229503" cy="0"/>
          </a:xfrm>
          <a:prstGeom prst="line">
            <a:avLst/>
          </a:prstGeom>
          <a:noFill/>
          <a:ln w="6350" cap="flat" cmpd="sng" algn="ctr">
            <a:solidFill>
              <a:srgbClr val="FFFFFF">
                <a:lumMod val="50000"/>
              </a:srgbClr>
            </a:solidFill>
            <a:prstDash val="solid"/>
            <a:miter lim="800000"/>
          </a:ln>
          <a:effectLst/>
        </p:spPr>
      </p:cxnSp>
      <p:cxnSp>
        <p:nvCxnSpPr>
          <p:cNvPr id="36" name="直接连接符 35"/>
          <p:cNvCxnSpPr>
            <a:stCxn id="34" idx="0"/>
          </p:cNvCxnSpPr>
          <p:nvPr/>
        </p:nvCxnSpPr>
        <p:spPr>
          <a:xfrm flipH="1">
            <a:off x="1705059" y="3700129"/>
            <a:ext cx="6229503" cy="0"/>
          </a:xfrm>
          <a:prstGeom prst="line">
            <a:avLst/>
          </a:prstGeom>
          <a:noFill/>
          <a:ln w="6350" cap="flat" cmpd="sng" algn="ctr">
            <a:solidFill>
              <a:srgbClr val="FFFFFF">
                <a:lumMod val="50000"/>
              </a:srgbClr>
            </a:solidFill>
            <a:prstDash val="solid"/>
            <a:miter lim="800000"/>
          </a:ln>
          <a:effectLst/>
        </p:spPr>
      </p:cxnSp>
      <p:sp>
        <p:nvSpPr>
          <p:cNvPr id="37" name="TextBox 13"/>
          <p:cNvSpPr txBox="1"/>
          <p:nvPr/>
        </p:nvSpPr>
        <p:spPr>
          <a:xfrm flipH="1">
            <a:off x="1705054" y="1933410"/>
            <a:ext cx="2787269" cy="441205"/>
          </a:xfrm>
          <a:prstGeom prst="rect">
            <a:avLst/>
          </a:prstGeom>
          <a:noFill/>
          <a:ln>
            <a:noFill/>
          </a:ln>
        </p:spPr>
        <p:txBody>
          <a:bodyPr wrap="square" lIns="91435" tIns="45717" rIns="91435"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265" kern="0" dirty="0">
                <a:solidFill>
                  <a:srgbClr val="2E8102"/>
                </a:solidFill>
              </a:rPr>
              <a:t>点击添加关键字</a:t>
            </a:r>
          </a:p>
        </p:txBody>
      </p:sp>
      <p:sp>
        <p:nvSpPr>
          <p:cNvPr id="38" name="TextBox 14"/>
          <p:cNvSpPr txBox="1"/>
          <p:nvPr/>
        </p:nvSpPr>
        <p:spPr>
          <a:xfrm>
            <a:off x="1705054" y="2343665"/>
            <a:ext cx="5251387" cy="810260"/>
          </a:xfrm>
          <a:prstGeom prst="rect">
            <a:avLst/>
          </a:prstGeom>
          <a:noFill/>
        </p:spPr>
        <p:txBody>
          <a:bodyPr wrap="square" lIns="91440" tIns="45720" rIns="91440" bIns="45720" rtlCol="0">
            <a:spAutoFit/>
          </a:bodyPr>
          <a:lstStyle/>
          <a:p>
            <a:pPr defTabSz="913765">
              <a:lnSpc>
                <a:spcPct val="130000"/>
              </a:lnSpc>
            </a:pPr>
            <a:r>
              <a:rPr lang="zh-CN" altLang="en-US" sz="12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 </a:t>
            </a:r>
          </a:p>
        </p:txBody>
      </p:sp>
      <p:sp>
        <p:nvSpPr>
          <p:cNvPr id="39" name="TextBox 15"/>
          <p:cNvSpPr txBox="1"/>
          <p:nvPr/>
        </p:nvSpPr>
        <p:spPr>
          <a:xfrm flipH="1">
            <a:off x="1705054" y="3914027"/>
            <a:ext cx="2787269" cy="441205"/>
          </a:xfrm>
          <a:prstGeom prst="rect">
            <a:avLst/>
          </a:prstGeom>
          <a:noFill/>
          <a:ln>
            <a:noFill/>
          </a:ln>
        </p:spPr>
        <p:txBody>
          <a:bodyPr wrap="square" lIns="91435" tIns="45717" rIns="91435"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265" kern="0" dirty="0">
                <a:solidFill>
                  <a:srgbClr val="2E8102"/>
                </a:solidFill>
              </a:rPr>
              <a:t>点击添加关键字</a:t>
            </a:r>
          </a:p>
        </p:txBody>
      </p:sp>
      <p:sp>
        <p:nvSpPr>
          <p:cNvPr id="40" name="TextBox 16"/>
          <p:cNvSpPr txBox="1"/>
          <p:nvPr/>
        </p:nvSpPr>
        <p:spPr>
          <a:xfrm>
            <a:off x="1705054" y="4324282"/>
            <a:ext cx="5251387" cy="789127"/>
          </a:xfrm>
          <a:prstGeom prst="rect">
            <a:avLst/>
          </a:prstGeom>
          <a:noFill/>
        </p:spPr>
        <p:txBody>
          <a:bodyPr wrap="square" lIns="91440" tIns="45720" rIns="91440" bIns="45720" rtlCol="0">
            <a:spAutoFit/>
          </a:bodyPr>
          <a:lstStyle/>
          <a:p>
            <a:pPr defTabSz="913765">
              <a:lnSpc>
                <a:spcPct val="130000"/>
              </a:lnSpc>
            </a:pPr>
            <a:r>
              <a:rPr lang="zh-CN" altLang="en-US" sz="12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a:t>
            </a:r>
            <a:r>
              <a:rPr lang="zh-CN" altLang="en-US" sz="1200">
                <a:solidFill>
                  <a:srgbClr val="151515">
                    <a:lumMod val="75000"/>
                    <a:lumOff val="25000"/>
                  </a:srgbClr>
                </a:solidFill>
                <a:latin typeface="微软雅黑" panose="020B0503020204020204" pitchFamily="34" charset="-122"/>
                <a:ea typeface="微软雅黑" panose="020B0503020204020204" pitchFamily="34" charset="-122"/>
              </a:rPr>
              <a:t>文本后您的内容打在这里。</a:t>
            </a:r>
          </a:p>
        </p:txBody>
      </p:sp>
      <p:pic>
        <p:nvPicPr>
          <p:cNvPr id="43" name="图片 42"/>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p:tgtEl>
                                          <p:spTgt spid="33"/>
                                        </p:tgtEl>
                                        <p:attrNameLst>
                                          <p:attrName>ppt_y</p:attrName>
                                        </p:attrNameLst>
                                      </p:cBhvr>
                                      <p:tavLst>
                                        <p:tav tm="0">
                                          <p:val>
                                            <p:strVal val="#ppt_y+#ppt_h*1.125000"/>
                                          </p:val>
                                        </p:tav>
                                        <p:tav tm="100000">
                                          <p:val>
                                            <p:strVal val="#ppt_y"/>
                                          </p:val>
                                        </p:tav>
                                      </p:tavLst>
                                    </p:anim>
                                    <p:animEffect transition="in" filter="wipe(up)">
                                      <p:cBhvr>
                                        <p:cTn id="16" dur="500"/>
                                        <p:tgtEl>
                                          <p:spTgt spid="33"/>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down)">
                                      <p:cBhvr>
                                        <p:cTn id="20" dur="500"/>
                                        <p:tgtEl>
                                          <p:spTgt spid="34"/>
                                        </p:tgtEl>
                                      </p:cBhvr>
                                    </p:animEffect>
                                  </p:childTnLst>
                                </p:cTn>
                              </p:par>
                              <p:par>
                                <p:cTn id="21" presetID="22" presetClass="entr" presetSubtype="2" fill="hold" nodeType="withEffect">
                                  <p:stCondLst>
                                    <p:cond delay="400"/>
                                  </p:stCondLst>
                                  <p:childTnLst>
                                    <p:set>
                                      <p:cBhvr>
                                        <p:cTn id="22" dur="1" fill="hold">
                                          <p:stCondLst>
                                            <p:cond delay="0"/>
                                          </p:stCondLst>
                                        </p:cTn>
                                        <p:tgtEl>
                                          <p:spTgt spid="35"/>
                                        </p:tgtEl>
                                        <p:attrNameLst>
                                          <p:attrName>style.visibility</p:attrName>
                                        </p:attrNameLst>
                                      </p:cBhvr>
                                      <p:to>
                                        <p:strVal val="visible"/>
                                      </p:to>
                                    </p:set>
                                    <p:animEffect transition="in" filter="wipe(right)">
                                      <p:cBhvr>
                                        <p:cTn id="23" dur="500"/>
                                        <p:tgtEl>
                                          <p:spTgt spid="35"/>
                                        </p:tgtEl>
                                      </p:cBhvr>
                                    </p:animEffect>
                                  </p:childTnLst>
                                </p:cTn>
                              </p:par>
                              <p:par>
                                <p:cTn id="24" presetID="22" presetClass="entr" presetSubtype="2" fill="hold" nodeType="withEffect">
                                  <p:stCondLst>
                                    <p:cond delay="4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par>
                                <p:cTn id="27" presetID="10" presetClass="entr" presetSubtype="0" fill="hold" grpId="0" nodeType="withEffect">
                                  <p:stCondLst>
                                    <p:cond delay="1000"/>
                                  </p:stCondLst>
                                  <p:iterate type="lt">
                                    <p:tmPct val="10000"/>
                                  </p:iterate>
                                  <p:childTnLst>
                                    <p:set>
                                      <p:cBhvr>
                                        <p:cTn id="28" dur="1" fill="hold">
                                          <p:stCondLst>
                                            <p:cond delay="0"/>
                                          </p:stCondLst>
                                        </p:cTn>
                                        <p:tgtEl>
                                          <p:spTgt spid="37"/>
                                        </p:tgtEl>
                                        <p:attrNameLst>
                                          <p:attrName>style.visibility</p:attrName>
                                        </p:attrNameLst>
                                      </p:cBhvr>
                                      <p:to>
                                        <p:strVal val="visible"/>
                                      </p:to>
                                    </p:set>
                                    <p:animEffect transition="in" filter="fade">
                                      <p:cBhvr>
                                        <p:cTn id="29" dur="100"/>
                                        <p:tgtEl>
                                          <p:spTgt spid="37"/>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38"/>
                                        </p:tgtEl>
                                        <p:attrNameLst>
                                          <p:attrName>style.visibility</p:attrName>
                                        </p:attrNameLst>
                                      </p:cBhvr>
                                      <p:to>
                                        <p:strVal val="visible"/>
                                      </p:to>
                                    </p:set>
                                    <p:animEffect transition="in" filter="fade">
                                      <p:cBhvr>
                                        <p:cTn id="32" dur="100"/>
                                        <p:tgtEl>
                                          <p:spTgt spid="38"/>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39"/>
                                        </p:tgtEl>
                                        <p:attrNameLst>
                                          <p:attrName>style.visibility</p:attrName>
                                        </p:attrNameLst>
                                      </p:cBhvr>
                                      <p:to>
                                        <p:strVal val="visible"/>
                                      </p:to>
                                    </p:set>
                                    <p:animEffect transition="in" filter="fade">
                                      <p:cBhvr>
                                        <p:cTn id="35" dur="100"/>
                                        <p:tgtEl>
                                          <p:spTgt spid="39"/>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40"/>
                                        </p:tgtEl>
                                        <p:attrNameLst>
                                          <p:attrName>style.visibility</p:attrName>
                                        </p:attrNameLst>
                                      </p:cBhvr>
                                      <p:to>
                                        <p:strVal val="visible"/>
                                      </p:to>
                                    </p:set>
                                    <p:animEffect transition="in" filter="fade">
                                      <p:cBhvr>
                                        <p:cTn id="38" dur="100"/>
                                        <p:tgtEl>
                                          <p:spTgt spid="40"/>
                                        </p:tgtEl>
                                      </p:cBhvr>
                                    </p:animEffect>
                                  </p:childTnLst>
                                </p:cTn>
                              </p:par>
                            </p:childTnLst>
                          </p:cTn>
                        </p:par>
                        <p:par>
                          <p:cTn id="39" fill="hold">
                            <p:stCondLst>
                              <p:cond delay="2529"/>
                            </p:stCondLst>
                            <p:childTnLst>
                              <p:par>
                                <p:cTn id="40" presetID="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0-#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3776036" y="2459105"/>
            <a:ext cx="2557424" cy="907751"/>
            <a:chOff x="3666731" y="1984470"/>
            <a:chExt cx="2636520" cy="1447800"/>
          </a:xfrm>
          <a:effectLst>
            <a:outerShdw blurRad="127000" dist="38100" dir="5400000" algn="t" rotWithShape="0">
              <a:prstClr val="black">
                <a:alpha val="40000"/>
              </a:prstClr>
            </a:outerShdw>
          </a:effectLst>
        </p:grpSpPr>
        <p:sp>
          <p:nvSpPr>
            <p:cNvPr id="10" name="任意多边形 9"/>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35"/>
            <p:cNvSpPr txBox="1"/>
            <p:nvPr/>
          </p:nvSpPr>
          <p:spPr>
            <a:xfrm>
              <a:off x="3971726" y="2389299"/>
              <a:ext cx="2230360" cy="638148"/>
            </a:xfrm>
            <a:prstGeom prst="rect">
              <a:avLst/>
            </a:prstGeom>
            <a:noFill/>
            <a:ln w="50800">
              <a:noFill/>
            </a:ln>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1393781" y="2459105"/>
            <a:ext cx="2557424" cy="907751"/>
            <a:chOff x="1436370"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3"/>
            <p:cNvSpPr txBox="1"/>
            <p:nvPr/>
          </p:nvSpPr>
          <p:spPr>
            <a:xfrm>
              <a:off x="1709209" y="2340210"/>
              <a:ext cx="22939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8627141" y="2459105"/>
            <a:ext cx="2557424" cy="907751"/>
            <a:chOff x="8127453" y="1984470"/>
            <a:chExt cx="2636520" cy="1447800"/>
          </a:xfrm>
          <a:effectLst>
            <a:outerShdw blurRad="127000" dist="38100" dir="5400000" algn="t" rotWithShape="0">
              <a:prstClr val="black">
                <a:alpha val="40000"/>
              </a:prstClr>
            </a:outerShdw>
          </a:effectLst>
        </p:grpSpPr>
        <p:sp>
          <p:nvSpPr>
            <p:cNvPr id="17" name="任意多边形 1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6"/>
            <p:cNvSpPr txBox="1"/>
            <p:nvPr/>
          </p:nvSpPr>
          <p:spPr>
            <a:xfrm>
              <a:off x="8439016" y="2340210"/>
              <a:ext cx="22303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6201588" y="2459105"/>
            <a:ext cx="2557424" cy="907751"/>
            <a:chOff x="5897092" y="1984470"/>
            <a:chExt cx="2636520" cy="1447800"/>
          </a:xfrm>
          <a:effectLst>
            <a:outerShdw blurRad="127000" dist="38100" dir="5400000" algn="t" rotWithShape="0">
              <a:prstClr val="black">
                <a:alpha val="40000"/>
              </a:prstClr>
            </a:outerShdw>
          </a:effectLst>
        </p:grpSpPr>
        <p:sp>
          <p:nvSpPr>
            <p:cNvPr id="20" name="任意多边形 1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9"/>
            <p:cNvSpPr txBox="1"/>
            <p:nvPr/>
          </p:nvSpPr>
          <p:spPr>
            <a:xfrm>
              <a:off x="6227711" y="2340215"/>
              <a:ext cx="2205655"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2" name="矩形 21"/>
          <p:cNvSpPr/>
          <p:nvPr/>
        </p:nvSpPr>
        <p:spPr>
          <a:xfrm>
            <a:off x="1941670"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1583505" y="4277832"/>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4" name="矩形 23"/>
          <p:cNvSpPr/>
          <p:nvPr/>
        </p:nvSpPr>
        <p:spPr>
          <a:xfrm>
            <a:off x="4274158"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3958665" y="4277832"/>
            <a:ext cx="2208679" cy="107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 </a:t>
            </a:r>
          </a:p>
        </p:txBody>
      </p:sp>
      <p:sp>
        <p:nvSpPr>
          <p:cNvPr id="26" name="矩形 25"/>
          <p:cNvSpPr/>
          <p:nvPr/>
        </p:nvSpPr>
        <p:spPr>
          <a:xfrm>
            <a:off x="6689384"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6384034" y="4277832"/>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9062258"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8784300" y="4277832"/>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pic>
        <p:nvPicPr>
          <p:cNvPr id="31" name="图片 30"/>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400" fill="hold"/>
                                        <p:tgtEl>
                                          <p:spTgt spid="13"/>
                                        </p:tgtEl>
                                        <p:attrNameLst>
                                          <p:attrName>ppt_x</p:attrName>
                                        </p:attrNameLst>
                                      </p:cBhvr>
                                      <p:tavLst>
                                        <p:tav tm="0">
                                          <p:val>
                                            <p:strVal val="0-#ppt_w/2"/>
                                          </p:val>
                                        </p:tav>
                                        <p:tav tm="100000">
                                          <p:val>
                                            <p:strVal val="#ppt_x"/>
                                          </p:val>
                                        </p:tav>
                                      </p:tavLst>
                                    </p:anim>
                                    <p:anim calcmode="lin" valueType="num">
                                      <p:cBhvr additive="base">
                                        <p:cTn id="16" dur="400" fill="hold"/>
                                        <p:tgtEl>
                                          <p:spTgt spid="13"/>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400"/>
                                        <p:tgtEl>
                                          <p:spTgt spid="22"/>
                                        </p:tgtEl>
                                        <p:attrNameLst>
                                          <p:attrName>ppt_y</p:attrName>
                                        </p:attrNameLst>
                                      </p:cBhvr>
                                      <p:tavLst>
                                        <p:tav tm="0">
                                          <p:val>
                                            <p:strVal val="#ppt_y-#ppt_h*1.125000"/>
                                          </p:val>
                                        </p:tav>
                                        <p:tav tm="100000">
                                          <p:val>
                                            <p:strVal val="#ppt_y"/>
                                          </p:val>
                                        </p:tav>
                                      </p:tavLst>
                                    </p:anim>
                                    <p:animEffect transition="in" filter="wipe(down)">
                                      <p:cBhvr>
                                        <p:cTn id="20" dur="400"/>
                                        <p:tgtEl>
                                          <p:spTgt spid="22"/>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400"/>
                                        <p:tgtEl>
                                          <p:spTgt spid="23"/>
                                        </p:tgtEl>
                                        <p:attrNameLst>
                                          <p:attrName>ppt_y</p:attrName>
                                        </p:attrNameLst>
                                      </p:cBhvr>
                                      <p:tavLst>
                                        <p:tav tm="0">
                                          <p:val>
                                            <p:strVal val="#ppt_y-#ppt_h*1.125000"/>
                                          </p:val>
                                        </p:tav>
                                        <p:tav tm="100000">
                                          <p:val>
                                            <p:strVal val="#ppt_y"/>
                                          </p:val>
                                        </p:tav>
                                      </p:tavLst>
                                    </p:anim>
                                    <p:animEffect transition="in" filter="wipe(down)">
                                      <p:cBhvr>
                                        <p:cTn id="24" dur="400"/>
                                        <p:tgtEl>
                                          <p:spTgt spid="23"/>
                                        </p:tgtEl>
                                      </p:cBhvr>
                                    </p:animEffect>
                                  </p:childTnLst>
                                </p:cTn>
                              </p:par>
                            </p:childTnLst>
                          </p:cTn>
                        </p:par>
                        <p:par>
                          <p:cTn id="25" fill="hold">
                            <p:stCondLst>
                              <p:cond delay="1500"/>
                            </p:stCondLst>
                            <p:childTnLst>
                              <p:par>
                                <p:cTn id="26" presetID="1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00"/>
                                        <p:tgtEl>
                                          <p:spTgt spid="9"/>
                                        </p:tgtEl>
                                        <p:attrNameLst>
                                          <p:attrName>ppt_x</p:attrName>
                                        </p:attrNameLst>
                                      </p:cBhvr>
                                      <p:tavLst>
                                        <p:tav tm="0">
                                          <p:val>
                                            <p:strVal val="#ppt_x-#ppt_w*1.125000"/>
                                          </p:val>
                                        </p:tav>
                                        <p:tav tm="100000">
                                          <p:val>
                                            <p:strVal val="#ppt_x"/>
                                          </p:val>
                                        </p:tav>
                                      </p:tavLst>
                                    </p:anim>
                                    <p:animEffect transition="in" filter="wipe(right)">
                                      <p:cBhvr>
                                        <p:cTn id="29" dur="400"/>
                                        <p:tgtEl>
                                          <p:spTgt spid="9"/>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p:tgtEl>
                                          <p:spTgt spid="24"/>
                                        </p:tgtEl>
                                        <p:attrNameLst>
                                          <p:attrName>ppt_y</p:attrName>
                                        </p:attrNameLst>
                                      </p:cBhvr>
                                      <p:tavLst>
                                        <p:tav tm="0">
                                          <p:val>
                                            <p:strVal val="#ppt_y-#ppt_h*1.125000"/>
                                          </p:val>
                                        </p:tav>
                                        <p:tav tm="100000">
                                          <p:val>
                                            <p:strVal val="#ppt_y"/>
                                          </p:val>
                                        </p:tav>
                                      </p:tavLst>
                                    </p:anim>
                                    <p:animEffect transition="in" filter="wipe(down)">
                                      <p:cBhvr>
                                        <p:cTn id="33" dur="400"/>
                                        <p:tgtEl>
                                          <p:spTgt spid="24"/>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400"/>
                                        <p:tgtEl>
                                          <p:spTgt spid="25"/>
                                        </p:tgtEl>
                                        <p:attrNameLst>
                                          <p:attrName>ppt_y</p:attrName>
                                        </p:attrNameLst>
                                      </p:cBhvr>
                                      <p:tavLst>
                                        <p:tav tm="0">
                                          <p:val>
                                            <p:strVal val="#ppt_y-#ppt_h*1.125000"/>
                                          </p:val>
                                        </p:tav>
                                        <p:tav tm="100000">
                                          <p:val>
                                            <p:strVal val="#ppt_y"/>
                                          </p:val>
                                        </p:tav>
                                      </p:tavLst>
                                    </p:anim>
                                    <p:animEffect transition="in" filter="wipe(down)">
                                      <p:cBhvr>
                                        <p:cTn id="37" dur="400"/>
                                        <p:tgtEl>
                                          <p:spTgt spid="25"/>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400"/>
                                        <p:tgtEl>
                                          <p:spTgt spid="19"/>
                                        </p:tgtEl>
                                        <p:attrNameLst>
                                          <p:attrName>ppt_x</p:attrName>
                                        </p:attrNameLst>
                                      </p:cBhvr>
                                      <p:tavLst>
                                        <p:tav tm="0">
                                          <p:val>
                                            <p:strVal val="#ppt_x-#ppt_w*1.125000"/>
                                          </p:val>
                                        </p:tav>
                                        <p:tav tm="100000">
                                          <p:val>
                                            <p:strVal val="#ppt_x"/>
                                          </p:val>
                                        </p:tav>
                                      </p:tavLst>
                                    </p:anim>
                                    <p:animEffect transition="in" filter="wipe(right)">
                                      <p:cBhvr>
                                        <p:cTn id="42" dur="400"/>
                                        <p:tgtEl>
                                          <p:spTgt spid="19"/>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400"/>
                                        <p:tgtEl>
                                          <p:spTgt spid="26"/>
                                        </p:tgtEl>
                                        <p:attrNameLst>
                                          <p:attrName>ppt_y</p:attrName>
                                        </p:attrNameLst>
                                      </p:cBhvr>
                                      <p:tavLst>
                                        <p:tav tm="0">
                                          <p:val>
                                            <p:strVal val="#ppt_y-#ppt_h*1.125000"/>
                                          </p:val>
                                        </p:tav>
                                        <p:tav tm="100000">
                                          <p:val>
                                            <p:strVal val="#ppt_y"/>
                                          </p:val>
                                        </p:tav>
                                      </p:tavLst>
                                    </p:anim>
                                    <p:animEffect transition="in" filter="wipe(down)">
                                      <p:cBhvr>
                                        <p:cTn id="46" dur="400"/>
                                        <p:tgtEl>
                                          <p:spTgt spid="26"/>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400"/>
                                        <p:tgtEl>
                                          <p:spTgt spid="27"/>
                                        </p:tgtEl>
                                        <p:attrNameLst>
                                          <p:attrName>ppt_y</p:attrName>
                                        </p:attrNameLst>
                                      </p:cBhvr>
                                      <p:tavLst>
                                        <p:tav tm="0">
                                          <p:val>
                                            <p:strVal val="#ppt_y-#ppt_h*1.125000"/>
                                          </p:val>
                                        </p:tav>
                                        <p:tav tm="100000">
                                          <p:val>
                                            <p:strVal val="#ppt_y"/>
                                          </p:val>
                                        </p:tav>
                                      </p:tavLst>
                                    </p:anim>
                                    <p:animEffect transition="in" filter="wipe(down)">
                                      <p:cBhvr>
                                        <p:cTn id="50" dur="400"/>
                                        <p:tgtEl>
                                          <p:spTgt spid="27"/>
                                        </p:tgtEl>
                                      </p:cBhvr>
                                    </p:animEffect>
                                  </p:childTnLst>
                                </p:cTn>
                              </p:par>
                            </p:childTnLst>
                          </p:cTn>
                        </p:par>
                        <p:par>
                          <p:cTn id="51" fill="hold">
                            <p:stCondLst>
                              <p:cond delay="2500"/>
                            </p:stCondLst>
                            <p:childTnLst>
                              <p:par>
                                <p:cTn id="52" presetID="1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400"/>
                                        <p:tgtEl>
                                          <p:spTgt spid="16"/>
                                        </p:tgtEl>
                                        <p:attrNameLst>
                                          <p:attrName>ppt_x</p:attrName>
                                        </p:attrNameLst>
                                      </p:cBhvr>
                                      <p:tavLst>
                                        <p:tav tm="0">
                                          <p:val>
                                            <p:strVal val="#ppt_x-#ppt_w*1.125000"/>
                                          </p:val>
                                        </p:tav>
                                        <p:tav tm="100000">
                                          <p:val>
                                            <p:strVal val="#ppt_x"/>
                                          </p:val>
                                        </p:tav>
                                      </p:tavLst>
                                    </p:anim>
                                    <p:animEffect transition="in" filter="wipe(right)">
                                      <p:cBhvr>
                                        <p:cTn id="55" dur="400"/>
                                        <p:tgtEl>
                                          <p:spTgt spid="16"/>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400"/>
                                        <p:tgtEl>
                                          <p:spTgt spid="28"/>
                                        </p:tgtEl>
                                        <p:attrNameLst>
                                          <p:attrName>ppt_y</p:attrName>
                                        </p:attrNameLst>
                                      </p:cBhvr>
                                      <p:tavLst>
                                        <p:tav tm="0">
                                          <p:val>
                                            <p:strVal val="#ppt_y-#ppt_h*1.125000"/>
                                          </p:val>
                                        </p:tav>
                                        <p:tav tm="100000">
                                          <p:val>
                                            <p:strVal val="#ppt_y"/>
                                          </p:val>
                                        </p:tav>
                                      </p:tavLst>
                                    </p:anim>
                                    <p:animEffect transition="in" filter="wipe(down)">
                                      <p:cBhvr>
                                        <p:cTn id="59" dur="400"/>
                                        <p:tgtEl>
                                          <p:spTgt spid="2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400"/>
                                        <p:tgtEl>
                                          <p:spTgt spid="29"/>
                                        </p:tgtEl>
                                        <p:attrNameLst>
                                          <p:attrName>ppt_y</p:attrName>
                                        </p:attrNameLst>
                                      </p:cBhvr>
                                      <p:tavLst>
                                        <p:tav tm="0">
                                          <p:val>
                                            <p:strVal val="#ppt_y-#ppt_h*1.125000"/>
                                          </p:val>
                                        </p:tav>
                                        <p:tav tm="100000">
                                          <p:val>
                                            <p:strVal val="#ppt_y"/>
                                          </p:val>
                                        </p:tav>
                                      </p:tavLst>
                                    </p:anim>
                                    <p:animEffect transition="in" filter="wipe(down)">
                                      <p:cBhvr>
                                        <p:cTn id="63" dur="400"/>
                                        <p:tgtEl>
                                          <p:spTgt spid="29"/>
                                        </p:tgtEl>
                                      </p:cBhvr>
                                    </p:animEffect>
                                  </p:childTnLst>
                                </p:cTn>
                              </p:par>
                            </p:childTnLst>
                          </p:cTn>
                        </p:par>
                        <p:par>
                          <p:cTn id="64" fill="hold">
                            <p:stCondLst>
                              <p:cond delay="3000"/>
                            </p:stCondLst>
                            <p:childTnLst>
                              <p:par>
                                <p:cTn id="65" presetID="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65" name="Freeform 9"/>
          <p:cNvSpPr/>
          <p:nvPr/>
        </p:nvSpPr>
        <p:spPr bwMode="auto">
          <a:xfrm rot="13500000">
            <a:off x="1921169" y="3271924"/>
            <a:ext cx="2097011" cy="209700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66" name="Freeform 9"/>
          <p:cNvSpPr/>
          <p:nvPr/>
        </p:nvSpPr>
        <p:spPr bwMode="auto">
          <a:xfrm rot="13500000">
            <a:off x="4210829" y="3266661"/>
            <a:ext cx="2097011" cy="209700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67" name="Freeform 9"/>
          <p:cNvSpPr/>
          <p:nvPr/>
        </p:nvSpPr>
        <p:spPr bwMode="auto">
          <a:xfrm rot="2700000">
            <a:off x="3062792" y="2139604"/>
            <a:ext cx="2097011" cy="209701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E8102"/>
          </a:solidFill>
          <a:ln>
            <a:noFill/>
          </a:ln>
        </p:spPr>
        <p:txBody>
          <a:bodyPr vert="horz" wrap="square" lIns="89605" tIns="44803" rIns="89605" bIns="44803" numCol="1" anchor="t" anchorCtr="0" compatLnSpc="1"/>
          <a:lstStyle/>
          <a:p>
            <a:endParaRPr lang="id-ID" sz="1300"/>
          </a:p>
        </p:txBody>
      </p:sp>
      <p:grpSp>
        <p:nvGrpSpPr>
          <p:cNvPr id="68" name="Group 10"/>
          <p:cNvGrpSpPr/>
          <p:nvPr/>
        </p:nvGrpSpPr>
        <p:grpSpPr>
          <a:xfrm>
            <a:off x="2138275" y="3449995"/>
            <a:ext cx="587187" cy="482509"/>
            <a:chOff x="7836195" y="3464710"/>
            <a:chExt cx="599208" cy="492388"/>
          </a:xfrm>
        </p:grpSpPr>
        <p:sp>
          <p:nvSpPr>
            <p:cNvPr id="69" name="Oval 11"/>
            <p:cNvSpPr/>
            <p:nvPr/>
          </p:nvSpPr>
          <p:spPr>
            <a:xfrm rot="2700000">
              <a:off x="7882237" y="3464710"/>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0" name="TextBox 34"/>
            <p:cNvSpPr txBox="1"/>
            <p:nvPr/>
          </p:nvSpPr>
          <p:spPr>
            <a:xfrm>
              <a:off x="7836195" y="3536804"/>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01</a:t>
              </a:r>
            </a:p>
          </p:txBody>
        </p:sp>
      </p:grpSp>
      <p:grpSp>
        <p:nvGrpSpPr>
          <p:cNvPr id="71" name="Group 13"/>
          <p:cNvGrpSpPr/>
          <p:nvPr/>
        </p:nvGrpSpPr>
        <p:grpSpPr>
          <a:xfrm>
            <a:off x="3813396" y="1971160"/>
            <a:ext cx="587187" cy="482509"/>
            <a:chOff x="9545610" y="1955599"/>
            <a:chExt cx="599208" cy="492388"/>
          </a:xfrm>
        </p:grpSpPr>
        <p:sp>
          <p:nvSpPr>
            <p:cNvPr id="72" name="Oval 14"/>
            <p:cNvSpPr/>
            <p:nvPr/>
          </p:nvSpPr>
          <p:spPr>
            <a:xfrm rot="2700000">
              <a:off x="9603416" y="1955599"/>
              <a:ext cx="492388" cy="492388"/>
            </a:xfrm>
            <a:prstGeom prst="ellipse">
              <a:avLst/>
            </a:prstGeom>
            <a:solidFill>
              <a:schemeClr val="bg1"/>
            </a:solidFill>
            <a:ln w="133350">
              <a:solidFill>
                <a:srgbClr val="58B5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3" name="TextBox 37"/>
            <p:cNvSpPr txBox="1"/>
            <p:nvPr/>
          </p:nvSpPr>
          <p:spPr>
            <a:xfrm>
              <a:off x="9545610" y="2019602"/>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02</a:t>
              </a:r>
            </a:p>
          </p:txBody>
        </p:sp>
      </p:grpSp>
      <p:grpSp>
        <p:nvGrpSpPr>
          <p:cNvPr id="74" name="Group 16"/>
          <p:cNvGrpSpPr/>
          <p:nvPr/>
        </p:nvGrpSpPr>
        <p:grpSpPr>
          <a:xfrm>
            <a:off x="5531032" y="3460351"/>
            <a:ext cx="587187" cy="482509"/>
            <a:chOff x="10716797" y="5108091"/>
            <a:chExt cx="599208" cy="492388"/>
          </a:xfrm>
        </p:grpSpPr>
        <p:sp>
          <p:nvSpPr>
            <p:cNvPr id="75" name="Oval 17"/>
            <p:cNvSpPr/>
            <p:nvPr/>
          </p:nvSpPr>
          <p:spPr>
            <a:xfrm rot="2700000">
              <a:off x="10774955" y="5108091"/>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6" name="TextBox 40"/>
            <p:cNvSpPr txBox="1"/>
            <p:nvPr/>
          </p:nvSpPr>
          <p:spPr>
            <a:xfrm>
              <a:off x="10716797" y="5178591"/>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03</a:t>
              </a:r>
            </a:p>
          </p:txBody>
        </p:sp>
      </p:grpSp>
      <p:sp>
        <p:nvSpPr>
          <p:cNvPr id="77" name="Freeform 19"/>
          <p:cNvSpPr>
            <a:spLocks noEditPoints="1"/>
          </p:cNvSpPr>
          <p:nvPr/>
        </p:nvSpPr>
        <p:spPr bwMode="auto">
          <a:xfrm>
            <a:off x="3882270" y="2938575"/>
            <a:ext cx="449439" cy="433989"/>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E8102"/>
          </a:solidFill>
          <a:ln>
            <a:noFill/>
          </a:ln>
        </p:spPr>
        <p:txBody>
          <a:bodyPr vert="horz" wrap="square" lIns="89605" tIns="44803" rIns="89605" bIns="44803" numCol="1" anchor="t" anchorCtr="0" compatLnSpc="1"/>
          <a:lstStyle/>
          <a:p>
            <a:endParaRPr lang="id-ID" sz="1300">
              <a:latin typeface="Impact" panose="020B0806030902050204" pitchFamily="34" charset="0"/>
              <a:ea typeface="微软雅黑" panose="020B0503020204020204" pitchFamily="34" charset="-122"/>
            </a:endParaRPr>
          </a:p>
        </p:txBody>
      </p:sp>
      <p:sp>
        <p:nvSpPr>
          <p:cNvPr id="78" name="Freeform 23"/>
          <p:cNvSpPr>
            <a:spLocks noEditPoints="1"/>
          </p:cNvSpPr>
          <p:nvPr/>
        </p:nvSpPr>
        <p:spPr bwMode="auto">
          <a:xfrm>
            <a:off x="2746943" y="4221491"/>
            <a:ext cx="433991" cy="328653"/>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E8102"/>
          </a:solidFill>
          <a:ln>
            <a:noFill/>
          </a:ln>
        </p:spPr>
        <p:txBody>
          <a:bodyPr vert="horz" wrap="square" lIns="89605" tIns="44803" rIns="89605" bIns="44803" numCol="1" anchor="t" anchorCtr="0" compatLnSpc="1"/>
          <a:lstStyle/>
          <a:p>
            <a:endParaRPr lang="id-ID" sz="1300"/>
          </a:p>
        </p:txBody>
      </p:sp>
      <p:grpSp>
        <p:nvGrpSpPr>
          <p:cNvPr id="79" name="Group 24"/>
          <p:cNvGrpSpPr/>
          <p:nvPr/>
        </p:nvGrpSpPr>
        <p:grpSpPr>
          <a:xfrm>
            <a:off x="5033472" y="4167338"/>
            <a:ext cx="442416" cy="433991"/>
            <a:chOff x="6786562" y="796925"/>
            <a:chExt cx="500063" cy="490538"/>
          </a:xfrm>
          <a:solidFill>
            <a:srgbClr val="2E8102"/>
          </a:solidFill>
        </p:grpSpPr>
        <p:sp>
          <p:nvSpPr>
            <p:cNvPr id="80"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1"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2"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3"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84" name="椭圆 83"/>
          <p:cNvSpPr/>
          <p:nvPr/>
        </p:nvSpPr>
        <p:spPr>
          <a:xfrm>
            <a:off x="6826902" y="2757384"/>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1</a:t>
            </a:r>
            <a:endParaRPr lang="zh-CN" altLang="en-US" sz="1300" dirty="0">
              <a:latin typeface="Impact" panose="020B0806030902050204" pitchFamily="34" charset="0"/>
              <a:ea typeface="微软雅黑" panose="020B0503020204020204" pitchFamily="34" charset="-122"/>
            </a:endParaRPr>
          </a:p>
        </p:txBody>
      </p:sp>
      <p:sp>
        <p:nvSpPr>
          <p:cNvPr id="85" name="椭圆 84"/>
          <p:cNvSpPr/>
          <p:nvPr/>
        </p:nvSpPr>
        <p:spPr>
          <a:xfrm>
            <a:off x="6826903" y="3463018"/>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2</a:t>
            </a:r>
            <a:endParaRPr lang="zh-CN" altLang="en-US" sz="1300" dirty="0">
              <a:latin typeface="Impact" panose="020B0806030902050204" pitchFamily="34" charset="0"/>
              <a:ea typeface="微软雅黑" panose="020B0503020204020204" pitchFamily="34" charset="-122"/>
            </a:endParaRPr>
          </a:p>
        </p:txBody>
      </p:sp>
      <p:sp>
        <p:nvSpPr>
          <p:cNvPr id="86" name="椭圆 85"/>
          <p:cNvSpPr/>
          <p:nvPr/>
        </p:nvSpPr>
        <p:spPr>
          <a:xfrm>
            <a:off x="6826903" y="4185115"/>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3</a:t>
            </a:r>
            <a:endParaRPr lang="zh-CN" altLang="en-US" sz="1300" dirty="0">
              <a:latin typeface="Impact" panose="020B0806030902050204" pitchFamily="34" charset="0"/>
              <a:ea typeface="微软雅黑" panose="020B0503020204020204" pitchFamily="34" charset="-122"/>
            </a:endParaRPr>
          </a:p>
        </p:txBody>
      </p:sp>
      <p:sp>
        <p:nvSpPr>
          <p:cNvPr id="87" name="标题 11"/>
          <p:cNvSpPr txBox="1"/>
          <p:nvPr/>
        </p:nvSpPr>
        <p:spPr>
          <a:xfrm>
            <a:off x="7391957" y="2824182"/>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sp>
        <p:nvSpPr>
          <p:cNvPr id="88" name="标题 11"/>
          <p:cNvSpPr txBox="1"/>
          <p:nvPr/>
        </p:nvSpPr>
        <p:spPr>
          <a:xfrm>
            <a:off x="7391958" y="3529815"/>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sp>
        <p:nvSpPr>
          <p:cNvPr id="89" name="标题 11"/>
          <p:cNvSpPr txBox="1"/>
          <p:nvPr/>
        </p:nvSpPr>
        <p:spPr>
          <a:xfrm>
            <a:off x="7391958" y="4251912"/>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pic>
        <p:nvPicPr>
          <p:cNvPr id="93" name="图片 92"/>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2" fill="hold" grpId="0" nodeType="withEffect">
                                  <p:stCondLst>
                                    <p:cond delay="1000"/>
                                  </p:stCondLst>
                                  <p:childTnLst>
                                    <p:set>
                                      <p:cBhvr>
                                        <p:cTn id="13" dur="1" fill="hold">
                                          <p:stCondLst>
                                            <p:cond delay="0"/>
                                          </p:stCondLst>
                                        </p:cTn>
                                        <p:tgtEl>
                                          <p:spTgt spid="66"/>
                                        </p:tgtEl>
                                        <p:attrNameLst>
                                          <p:attrName>style.visibility</p:attrName>
                                        </p:attrNameLst>
                                      </p:cBhvr>
                                      <p:to>
                                        <p:strVal val="visible"/>
                                      </p:to>
                                    </p:set>
                                    <p:animEffect transition="in" filter="wipe(right)">
                                      <p:cBhvr>
                                        <p:cTn id="14" dur="500"/>
                                        <p:tgtEl>
                                          <p:spTgt spid="66"/>
                                        </p:tgtEl>
                                      </p:cBhvr>
                                    </p:animEffect>
                                  </p:childTnLst>
                                </p:cTn>
                              </p:par>
                              <p:par>
                                <p:cTn id="15" presetID="22" presetClass="entr" presetSubtype="2" fill="hold" grpId="0" nodeType="withEffect">
                                  <p:stCondLst>
                                    <p:cond delay="1500"/>
                                  </p:stCondLst>
                                  <p:childTnLst>
                                    <p:set>
                                      <p:cBhvr>
                                        <p:cTn id="16" dur="1" fill="hold">
                                          <p:stCondLst>
                                            <p:cond delay="0"/>
                                          </p:stCondLst>
                                        </p:cTn>
                                        <p:tgtEl>
                                          <p:spTgt spid="67"/>
                                        </p:tgtEl>
                                        <p:attrNameLst>
                                          <p:attrName>style.visibility</p:attrName>
                                        </p:attrNameLst>
                                      </p:cBhvr>
                                      <p:to>
                                        <p:strVal val="visible"/>
                                      </p:to>
                                    </p:set>
                                    <p:animEffect transition="in" filter="wipe(right)">
                                      <p:cBhvr>
                                        <p:cTn id="17" dur="500"/>
                                        <p:tgtEl>
                                          <p:spTgt spid="67"/>
                                        </p:tgtEl>
                                      </p:cBhvr>
                                    </p:animEffect>
                                  </p:childTnLst>
                                </p:cTn>
                              </p:par>
                              <p:par>
                                <p:cTn id="18" presetID="22" presetClass="entr" presetSubtype="2" fill="hold" grpId="0" nodeType="withEffect">
                                  <p:stCondLst>
                                    <p:cond delay="2000"/>
                                  </p:stCondLst>
                                  <p:childTnLst>
                                    <p:set>
                                      <p:cBhvr>
                                        <p:cTn id="19" dur="1" fill="hold">
                                          <p:stCondLst>
                                            <p:cond delay="0"/>
                                          </p:stCondLst>
                                        </p:cTn>
                                        <p:tgtEl>
                                          <p:spTgt spid="65"/>
                                        </p:tgtEl>
                                        <p:attrNameLst>
                                          <p:attrName>style.visibility</p:attrName>
                                        </p:attrNameLst>
                                      </p:cBhvr>
                                      <p:to>
                                        <p:strVal val="visible"/>
                                      </p:to>
                                    </p:set>
                                    <p:animEffect transition="in" filter="wipe(right)">
                                      <p:cBhvr>
                                        <p:cTn id="20" dur="500"/>
                                        <p:tgtEl>
                                          <p:spTgt spid="65"/>
                                        </p:tgtEl>
                                      </p:cBhvr>
                                    </p:animEffect>
                                  </p:childTnLst>
                                </p:cTn>
                              </p:par>
                              <p:par>
                                <p:cTn id="21" presetID="42" presetClass="entr" presetSubtype="0" fill="hold" nodeType="withEffect">
                                  <p:stCondLst>
                                    <p:cond delay="250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1000"/>
                                        <p:tgtEl>
                                          <p:spTgt spid="68"/>
                                        </p:tgtEl>
                                      </p:cBhvr>
                                    </p:animEffect>
                                    <p:anim calcmode="lin" valueType="num">
                                      <p:cBhvr>
                                        <p:cTn id="24" dur="1000" fill="hold"/>
                                        <p:tgtEl>
                                          <p:spTgt spid="68"/>
                                        </p:tgtEl>
                                        <p:attrNameLst>
                                          <p:attrName>ppt_x</p:attrName>
                                        </p:attrNameLst>
                                      </p:cBhvr>
                                      <p:tavLst>
                                        <p:tav tm="0">
                                          <p:val>
                                            <p:strVal val="#ppt_x"/>
                                          </p:val>
                                        </p:tav>
                                        <p:tav tm="100000">
                                          <p:val>
                                            <p:strVal val="#ppt_x"/>
                                          </p:val>
                                        </p:tav>
                                      </p:tavLst>
                                    </p:anim>
                                    <p:anim calcmode="lin" valueType="num">
                                      <p:cBhvr>
                                        <p:cTn id="25" dur="1000" fill="hold"/>
                                        <p:tgtEl>
                                          <p:spTgt spid="6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000"/>
                                        <p:tgtEl>
                                          <p:spTgt spid="71"/>
                                        </p:tgtEl>
                                      </p:cBhvr>
                                    </p:animEffect>
                                    <p:anim calcmode="lin" valueType="num">
                                      <p:cBhvr>
                                        <p:cTn id="29" dur="1000" fill="hold"/>
                                        <p:tgtEl>
                                          <p:spTgt spid="71"/>
                                        </p:tgtEl>
                                        <p:attrNameLst>
                                          <p:attrName>ppt_x</p:attrName>
                                        </p:attrNameLst>
                                      </p:cBhvr>
                                      <p:tavLst>
                                        <p:tav tm="0">
                                          <p:val>
                                            <p:strVal val="#ppt_x"/>
                                          </p:val>
                                        </p:tav>
                                        <p:tav tm="100000">
                                          <p:val>
                                            <p:strVal val="#ppt_x"/>
                                          </p:val>
                                        </p:tav>
                                      </p:tavLst>
                                    </p:anim>
                                    <p:anim calcmode="lin" valueType="num">
                                      <p:cBhvr>
                                        <p:cTn id="30" dur="1000" fill="hold"/>
                                        <p:tgtEl>
                                          <p:spTgt spid="7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par>
                                <p:cTn id="40" presetID="10" presetClass="entr" presetSubtype="0"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fade">
                                      <p:cBhvr>
                                        <p:cTn id="54" dur="500"/>
                                        <p:tgtEl>
                                          <p:spTgt spid="85"/>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fade">
                                      <p:cBhvr>
                                        <p:cTn id="58" dur="500"/>
                                        <p:tgtEl>
                                          <p:spTgt spid="86"/>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87"/>
                                        </p:tgtEl>
                                        <p:attrNameLst>
                                          <p:attrName>style.visibility</p:attrName>
                                        </p:attrNameLst>
                                      </p:cBhvr>
                                      <p:to>
                                        <p:strVal val="visible"/>
                                      </p:to>
                                    </p:set>
                                    <p:anim calcmode="lin" valueType="num">
                                      <p:cBhvr>
                                        <p:cTn id="62" dur="500" fill="hold"/>
                                        <p:tgtEl>
                                          <p:spTgt spid="87"/>
                                        </p:tgtEl>
                                        <p:attrNameLst>
                                          <p:attrName>ppt_w</p:attrName>
                                        </p:attrNameLst>
                                      </p:cBhvr>
                                      <p:tavLst>
                                        <p:tav tm="0">
                                          <p:val>
                                            <p:fltVal val="0"/>
                                          </p:val>
                                        </p:tav>
                                        <p:tav tm="100000">
                                          <p:val>
                                            <p:strVal val="#ppt_w"/>
                                          </p:val>
                                        </p:tav>
                                      </p:tavLst>
                                    </p:anim>
                                    <p:anim calcmode="lin" valueType="num">
                                      <p:cBhvr>
                                        <p:cTn id="63" dur="500" fill="hold"/>
                                        <p:tgtEl>
                                          <p:spTgt spid="87"/>
                                        </p:tgtEl>
                                        <p:attrNameLst>
                                          <p:attrName>ppt_h</p:attrName>
                                        </p:attrNameLst>
                                      </p:cBhvr>
                                      <p:tavLst>
                                        <p:tav tm="0">
                                          <p:val>
                                            <p:fltVal val="0"/>
                                          </p:val>
                                        </p:tav>
                                        <p:tav tm="100000">
                                          <p:val>
                                            <p:strVal val="#ppt_h"/>
                                          </p:val>
                                        </p:tav>
                                      </p:tavLst>
                                    </p:anim>
                                    <p:animEffect transition="in" filter="fade">
                                      <p:cBhvr>
                                        <p:cTn id="64" dur="500"/>
                                        <p:tgtEl>
                                          <p:spTgt spid="87"/>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88"/>
                                        </p:tgtEl>
                                        <p:attrNameLst>
                                          <p:attrName>style.visibility</p:attrName>
                                        </p:attrNameLst>
                                      </p:cBhvr>
                                      <p:to>
                                        <p:strVal val="visible"/>
                                      </p:to>
                                    </p:set>
                                    <p:anim calcmode="lin" valueType="num">
                                      <p:cBhvr>
                                        <p:cTn id="68" dur="500" fill="hold"/>
                                        <p:tgtEl>
                                          <p:spTgt spid="88"/>
                                        </p:tgtEl>
                                        <p:attrNameLst>
                                          <p:attrName>ppt_w</p:attrName>
                                        </p:attrNameLst>
                                      </p:cBhvr>
                                      <p:tavLst>
                                        <p:tav tm="0">
                                          <p:val>
                                            <p:fltVal val="0"/>
                                          </p:val>
                                        </p:tav>
                                        <p:tav tm="100000">
                                          <p:val>
                                            <p:strVal val="#ppt_w"/>
                                          </p:val>
                                        </p:tav>
                                      </p:tavLst>
                                    </p:anim>
                                    <p:anim calcmode="lin" valueType="num">
                                      <p:cBhvr>
                                        <p:cTn id="69" dur="500" fill="hold"/>
                                        <p:tgtEl>
                                          <p:spTgt spid="88"/>
                                        </p:tgtEl>
                                        <p:attrNameLst>
                                          <p:attrName>ppt_h</p:attrName>
                                        </p:attrNameLst>
                                      </p:cBhvr>
                                      <p:tavLst>
                                        <p:tav tm="0">
                                          <p:val>
                                            <p:fltVal val="0"/>
                                          </p:val>
                                        </p:tav>
                                        <p:tav tm="100000">
                                          <p:val>
                                            <p:strVal val="#ppt_h"/>
                                          </p:val>
                                        </p:tav>
                                      </p:tavLst>
                                    </p:anim>
                                    <p:animEffect transition="in" filter="fade">
                                      <p:cBhvr>
                                        <p:cTn id="70" dur="500"/>
                                        <p:tgtEl>
                                          <p:spTgt spid="8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 calcmode="lin" valueType="num">
                                      <p:cBhvr>
                                        <p:cTn id="74" dur="500" fill="hold"/>
                                        <p:tgtEl>
                                          <p:spTgt spid="89"/>
                                        </p:tgtEl>
                                        <p:attrNameLst>
                                          <p:attrName>ppt_w</p:attrName>
                                        </p:attrNameLst>
                                      </p:cBhvr>
                                      <p:tavLst>
                                        <p:tav tm="0">
                                          <p:val>
                                            <p:fltVal val="0"/>
                                          </p:val>
                                        </p:tav>
                                        <p:tav tm="100000">
                                          <p:val>
                                            <p:strVal val="#ppt_w"/>
                                          </p:val>
                                        </p:tav>
                                      </p:tavLst>
                                    </p:anim>
                                    <p:anim calcmode="lin" valueType="num">
                                      <p:cBhvr>
                                        <p:cTn id="75" dur="500" fill="hold"/>
                                        <p:tgtEl>
                                          <p:spTgt spid="89"/>
                                        </p:tgtEl>
                                        <p:attrNameLst>
                                          <p:attrName>ppt_h</p:attrName>
                                        </p:attrNameLst>
                                      </p:cBhvr>
                                      <p:tavLst>
                                        <p:tav tm="0">
                                          <p:val>
                                            <p:fltVal val="0"/>
                                          </p:val>
                                        </p:tav>
                                        <p:tav tm="100000">
                                          <p:val>
                                            <p:strVal val="#ppt_h"/>
                                          </p:val>
                                        </p:tav>
                                      </p:tavLst>
                                    </p:anim>
                                    <p:animEffect transition="in" filter="fade">
                                      <p:cBhvr>
                                        <p:cTn id="76" dur="500"/>
                                        <p:tgtEl>
                                          <p:spTgt spid="89"/>
                                        </p:tgtEl>
                                      </p:cBhvr>
                                    </p:animEffect>
                                  </p:childTnLst>
                                </p:cTn>
                              </p:par>
                            </p:childTnLst>
                          </p:cTn>
                        </p:par>
                        <p:par>
                          <p:cTn id="77" fill="hold">
                            <p:stCondLst>
                              <p:cond delay="5000"/>
                            </p:stCondLst>
                            <p:childTnLst>
                              <p:par>
                                <p:cTn id="78" presetID="2" presetClass="entr" presetSubtype="8" fill="hold" nodeType="afterEffect">
                                  <p:stCondLst>
                                    <p:cond delay="0"/>
                                  </p:stCondLst>
                                  <p:childTnLst>
                                    <p:set>
                                      <p:cBhvr>
                                        <p:cTn id="79" dur="1" fill="hold">
                                          <p:stCondLst>
                                            <p:cond delay="0"/>
                                          </p:stCondLst>
                                        </p:cTn>
                                        <p:tgtEl>
                                          <p:spTgt spid="93"/>
                                        </p:tgtEl>
                                        <p:attrNameLst>
                                          <p:attrName>style.visibility</p:attrName>
                                        </p:attrNameLst>
                                      </p:cBhvr>
                                      <p:to>
                                        <p:strVal val="visible"/>
                                      </p:to>
                                    </p:set>
                                    <p:anim calcmode="lin" valueType="num">
                                      <p:cBhvr additive="base">
                                        <p:cTn id="80" dur="500" fill="hold"/>
                                        <p:tgtEl>
                                          <p:spTgt spid="93"/>
                                        </p:tgtEl>
                                        <p:attrNameLst>
                                          <p:attrName>ppt_x</p:attrName>
                                        </p:attrNameLst>
                                      </p:cBhvr>
                                      <p:tavLst>
                                        <p:tav tm="0">
                                          <p:val>
                                            <p:strVal val="0-#ppt_w/2"/>
                                          </p:val>
                                        </p:tav>
                                        <p:tav tm="100000">
                                          <p:val>
                                            <p:strVal val="#ppt_x"/>
                                          </p:val>
                                        </p:tav>
                                      </p:tavLst>
                                    </p:anim>
                                    <p:anim calcmode="lin" valueType="num">
                                      <p:cBhvr additive="base">
                                        <p:cTn id="81"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77" grpId="0" animBg="1"/>
      <p:bldP spid="78" grpId="0" animBg="1"/>
      <p:bldP spid="84" grpId="0" animBg="1"/>
      <p:bldP spid="85" grpId="0" animBg="1"/>
      <p:bldP spid="86" grpId="0" animBg="1"/>
      <p:bldP spid="87" grpId="0"/>
      <p:bldP spid="88" grpId="0"/>
      <p:bldP spid="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cxnSp>
        <p:nvCxnSpPr>
          <p:cNvPr id="9" name="直接连接符 8"/>
          <p:cNvCxnSpPr/>
          <p:nvPr/>
        </p:nvCxnSpPr>
        <p:spPr>
          <a:xfrm>
            <a:off x="1342150"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标题 4"/>
          <p:cNvSpPr txBox="1"/>
          <p:nvPr/>
        </p:nvSpPr>
        <p:spPr>
          <a:xfrm>
            <a:off x="1483277"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75%</a:t>
            </a:r>
          </a:p>
        </p:txBody>
      </p:sp>
      <p:sp>
        <p:nvSpPr>
          <p:cNvPr id="11" name="标题 4"/>
          <p:cNvSpPr txBox="1"/>
          <p:nvPr/>
        </p:nvSpPr>
        <p:spPr>
          <a:xfrm>
            <a:off x="1483277"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3" name="标题 4"/>
          <p:cNvSpPr txBox="1"/>
          <p:nvPr/>
        </p:nvSpPr>
        <p:spPr>
          <a:xfrm>
            <a:off x="1483277"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4" name="标题 4"/>
          <p:cNvSpPr txBox="1"/>
          <p:nvPr/>
        </p:nvSpPr>
        <p:spPr>
          <a:xfrm>
            <a:off x="1483277"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5" name="标题 4"/>
          <p:cNvSpPr txBox="1"/>
          <p:nvPr/>
        </p:nvSpPr>
        <p:spPr>
          <a:xfrm>
            <a:off x="1483277"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6" name="标题 4"/>
          <p:cNvSpPr txBox="1"/>
          <p:nvPr/>
        </p:nvSpPr>
        <p:spPr>
          <a:xfrm>
            <a:off x="1483277"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7" name="矩形 16"/>
          <p:cNvSpPr/>
          <p:nvPr/>
        </p:nvSpPr>
        <p:spPr>
          <a:xfrm>
            <a:off x="1271588"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18" name="Freeform 34"/>
          <p:cNvSpPr>
            <a:spLocks noEditPoints="1"/>
          </p:cNvSpPr>
          <p:nvPr/>
        </p:nvSpPr>
        <p:spPr bwMode="auto">
          <a:xfrm>
            <a:off x="1412715" y="4679949"/>
            <a:ext cx="280017" cy="281573"/>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sp>
        <p:nvSpPr>
          <p:cNvPr id="19" name="标题 4"/>
          <p:cNvSpPr txBox="1"/>
          <p:nvPr/>
        </p:nvSpPr>
        <p:spPr>
          <a:xfrm>
            <a:off x="1836095"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计划完成情况</a:t>
            </a:r>
            <a:endParaRPr lang="en-US" altLang="zh-CN" sz="1765" dirty="0">
              <a:solidFill>
                <a:schemeClr val="bg1"/>
              </a:solidFill>
              <a:latin typeface="Impact MT Std" pitchFamily="34" charset="0"/>
              <a:ea typeface="微软雅黑" panose="020B0503020204020204" pitchFamily="34" charset="-122"/>
            </a:endParaRPr>
          </a:p>
        </p:txBody>
      </p:sp>
      <p:cxnSp>
        <p:nvCxnSpPr>
          <p:cNvPr id="20" name="直接连接符 19"/>
          <p:cNvCxnSpPr/>
          <p:nvPr/>
        </p:nvCxnSpPr>
        <p:spPr>
          <a:xfrm>
            <a:off x="3811869"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p:nvPr/>
        </p:nvSpPr>
        <p:spPr>
          <a:xfrm>
            <a:off x="3952996"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a:t>
            </a:r>
            <a:r>
              <a:rPr lang="zh-CN" altLang="en-US" sz="2745" b="1" dirty="0">
                <a:solidFill>
                  <a:srgbClr val="2E8102"/>
                </a:solidFill>
                <a:latin typeface="Impact MT Std" pitchFamily="34" charset="0"/>
                <a:ea typeface="微软雅黑" panose="020B0503020204020204" pitchFamily="34" charset="-122"/>
              </a:rPr>
              <a:t>件</a:t>
            </a:r>
            <a:endParaRPr lang="en-US" altLang="zh-CN" sz="2745" b="1" dirty="0">
              <a:solidFill>
                <a:srgbClr val="2E8102"/>
              </a:solidFill>
              <a:latin typeface="Impact MT Std" pitchFamily="34" charset="0"/>
              <a:ea typeface="微软雅黑" panose="020B0503020204020204" pitchFamily="34" charset="-122"/>
            </a:endParaRPr>
          </a:p>
        </p:txBody>
      </p:sp>
      <p:sp>
        <p:nvSpPr>
          <p:cNvPr id="22" name="标题 4"/>
          <p:cNvSpPr txBox="1"/>
          <p:nvPr/>
        </p:nvSpPr>
        <p:spPr>
          <a:xfrm>
            <a:off x="3952996"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3" name="标题 4"/>
          <p:cNvSpPr txBox="1"/>
          <p:nvPr/>
        </p:nvSpPr>
        <p:spPr>
          <a:xfrm>
            <a:off x="3952996"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4" name="标题 4"/>
          <p:cNvSpPr txBox="1"/>
          <p:nvPr/>
        </p:nvSpPr>
        <p:spPr>
          <a:xfrm>
            <a:off x="3952996"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5" name="标题 4"/>
          <p:cNvSpPr txBox="1"/>
          <p:nvPr/>
        </p:nvSpPr>
        <p:spPr>
          <a:xfrm>
            <a:off x="3952996"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6" name="标题 4"/>
          <p:cNvSpPr txBox="1"/>
          <p:nvPr/>
        </p:nvSpPr>
        <p:spPr>
          <a:xfrm>
            <a:off x="3952996"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7" name="矩形 26"/>
          <p:cNvSpPr/>
          <p:nvPr/>
        </p:nvSpPr>
        <p:spPr>
          <a:xfrm>
            <a:off x="3741307"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28" name="标题 4"/>
          <p:cNvSpPr txBox="1"/>
          <p:nvPr/>
        </p:nvSpPr>
        <p:spPr>
          <a:xfrm>
            <a:off x="4305814"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本年度大事件</a:t>
            </a:r>
            <a:endParaRPr lang="en-US" altLang="zh-CN" sz="1765" dirty="0">
              <a:solidFill>
                <a:schemeClr val="bg1"/>
              </a:solidFill>
              <a:latin typeface="Impact MT Std" pitchFamily="34" charset="0"/>
              <a:ea typeface="微软雅黑" panose="020B0503020204020204" pitchFamily="34" charset="-122"/>
            </a:endParaRPr>
          </a:p>
        </p:txBody>
      </p:sp>
      <p:cxnSp>
        <p:nvCxnSpPr>
          <p:cNvPr id="29" name="直接连接符 28"/>
          <p:cNvCxnSpPr/>
          <p:nvPr/>
        </p:nvCxnSpPr>
        <p:spPr>
          <a:xfrm>
            <a:off x="6281588"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标题 4"/>
          <p:cNvSpPr txBox="1"/>
          <p:nvPr/>
        </p:nvSpPr>
        <p:spPr>
          <a:xfrm>
            <a:off x="6422714"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a:t>
            </a:r>
            <a:r>
              <a:rPr lang="zh-CN" altLang="en-US" sz="2745" b="1" dirty="0">
                <a:solidFill>
                  <a:srgbClr val="2E8102"/>
                </a:solidFill>
                <a:latin typeface="Impact MT Std" pitchFamily="34" charset="0"/>
                <a:ea typeface="微软雅黑" panose="020B0503020204020204" pitchFamily="34" charset="-122"/>
              </a:rPr>
              <a:t>项</a:t>
            </a:r>
            <a:endParaRPr lang="en-US" altLang="zh-CN" sz="2745" b="1" dirty="0">
              <a:solidFill>
                <a:srgbClr val="2E8102"/>
              </a:solidFill>
              <a:latin typeface="Impact MT Std" pitchFamily="34" charset="0"/>
              <a:ea typeface="微软雅黑" panose="020B0503020204020204" pitchFamily="34" charset="-122"/>
            </a:endParaRPr>
          </a:p>
        </p:txBody>
      </p:sp>
      <p:sp>
        <p:nvSpPr>
          <p:cNvPr id="31" name="标题 4"/>
          <p:cNvSpPr txBox="1"/>
          <p:nvPr/>
        </p:nvSpPr>
        <p:spPr>
          <a:xfrm>
            <a:off x="6422715"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2" name="标题 4"/>
          <p:cNvSpPr txBox="1"/>
          <p:nvPr/>
        </p:nvSpPr>
        <p:spPr>
          <a:xfrm>
            <a:off x="6422715"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3" name="标题 4"/>
          <p:cNvSpPr txBox="1"/>
          <p:nvPr/>
        </p:nvSpPr>
        <p:spPr>
          <a:xfrm>
            <a:off x="6422715"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4" name="标题 4"/>
          <p:cNvSpPr txBox="1"/>
          <p:nvPr/>
        </p:nvSpPr>
        <p:spPr>
          <a:xfrm>
            <a:off x="6422715"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5" name="标题 4"/>
          <p:cNvSpPr txBox="1"/>
          <p:nvPr/>
        </p:nvSpPr>
        <p:spPr>
          <a:xfrm>
            <a:off x="6422715"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6" name="矩形 35"/>
          <p:cNvSpPr/>
          <p:nvPr/>
        </p:nvSpPr>
        <p:spPr>
          <a:xfrm>
            <a:off x="6211026"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37" name="标题 4"/>
          <p:cNvSpPr txBox="1"/>
          <p:nvPr/>
        </p:nvSpPr>
        <p:spPr>
          <a:xfrm>
            <a:off x="6775533"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获得各类奖项</a:t>
            </a:r>
            <a:endParaRPr lang="en-US" altLang="zh-CN" sz="1765" dirty="0">
              <a:solidFill>
                <a:schemeClr val="bg1"/>
              </a:solidFill>
              <a:latin typeface="Impact MT Std" pitchFamily="34" charset="0"/>
              <a:ea typeface="微软雅黑" panose="020B0503020204020204" pitchFamily="34" charset="-122"/>
            </a:endParaRPr>
          </a:p>
        </p:txBody>
      </p:sp>
      <p:cxnSp>
        <p:nvCxnSpPr>
          <p:cNvPr id="38" name="直接连接符 37"/>
          <p:cNvCxnSpPr/>
          <p:nvPr/>
        </p:nvCxnSpPr>
        <p:spPr>
          <a:xfrm>
            <a:off x="8751306"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标题 4"/>
          <p:cNvSpPr txBox="1"/>
          <p:nvPr/>
        </p:nvSpPr>
        <p:spPr>
          <a:xfrm>
            <a:off x="8892434"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5000</a:t>
            </a:r>
            <a:r>
              <a:rPr lang="zh-CN" altLang="en-US" sz="2745" b="1" dirty="0">
                <a:solidFill>
                  <a:srgbClr val="2E8102"/>
                </a:solidFill>
                <a:latin typeface="Impact MT Std" pitchFamily="34" charset="0"/>
                <a:ea typeface="微软雅黑" panose="020B0503020204020204" pitchFamily="34" charset="-122"/>
              </a:rPr>
              <a:t>万</a:t>
            </a:r>
            <a:endParaRPr lang="en-US" altLang="zh-CN" sz="2745" b="1" dirty="0">
              <a:solidFill>
                <a:srgbClr val="2E8102"/>
              </a:solidFill>
              <a:latin typeface="Impact MT Std" pitchFamily="34" charset="0"/>
              <a:ea typeface="微软雅黑" panose="020B0503020204020204" pitchFamily="34" charset="-122"/>
            </a:endParaRPr>
          </a:p>
        </p:txBody>
      </p:sp>
      <p:sp>
        <p:nvSpPr>
          <p:cNvPr id="40" name="标题 4"/>
          <p:cNvSpPr txBox="1"/>
          <p:nvPr/>
        </p:nvSpPr>
        <p:spPr>
          <a:xfrm>
            <a:off x="8892435"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1" name="标题 4"/>
          <p:cNvSpPr txBox="1"/>
          <p:nvPr/>
        </p:nvSpPr>
        <p:spPr>
          <a:xfrm>
            <a:off x="8892435"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2" name="标题 4"/>
          <p:cNvSpPr txBox="1"/>
          <p:nvPr/>
        </p:nvSpPr>
        <p:spPr>
          <a:xfrm>
            <a:off x="8892435"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3" name="标题 4"/>
          <p:cNvSpPr txBox="1"/>
          <p:nvPr/>
        </p:nvSpPr>
        <p:spPr>
          <a:xfrm>
            <a:off x="8892435"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4" name="标题 4"/>
          <p:cNvSpPr txBox="1"/>
          <p:nvPr/>
        </p:nvSpPr>
        <p:spPr>
          <a:xfrm>
            <a:off x="8892435"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5" name="矩形 44"/>
          <p:cNvSpPr/>
          <p:nvPr/>
        </p:nvSpPr>
        <p:spPr>
          <a:xfrm>
            <a:off x="8680744"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46" name="标题 4"/>
          <p:cNvSpPr txBox="1"/>
          <p:nvPr/>
        </p:nvSpPr>
        <p:spPr>
          <a:xfrm>
            <a:off x="9245251"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年度销售额</a:t>
            </a:r>
            <a:endParaRPr lang="en-US" altLang="zh-CN" sz="1765" dirty="0">
              <a:solidFill>
                <a:schemeClr val="bg1"/>
              </a:solidFill>
              <a:latin typeface="Impact MT Std" pitchFamily="34" charset="0"/>
              <a:ea typeface="微软雅黑" panose="020B0503020204020204" pitchFamily="34" charset="-122"/>
            </a:endParaRPr>
          </a:p>
        </p:txBody>
      </p:sp>
      <p:sp>
        <p:nvSpPr>
          <p:cNvPr id="47" name="Freeform 63"/>
          <p:cNvSpPr>
            <a:spLocks noEditPoints="1"/>
          </p:cNvSpPr>
          <p:nvPr/>
        </p:nvSpPr>
        <p:spPr bwMode="auto">
          <a:xfrm>
            <a:off x="3882434" y="4711373"/>
            <a:ext cx="275351" cy="287796"/>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sp>
        <p:nvSpPr>
          <p:cNvPr id="48" name="流程图: 联系 20"/>
          <p:cNvSpPr/>
          <p:nvPr/>
        </p:nvSpPr>
        <p:spPr>
          <a:xfrm>
            <a:off x="6422714" y="4675006"/>
            <a:ext cx="211691" cy="312208"/>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2335">
              <a:defRPr/>
            </a:pPr>
            <a:endParaRPr lang="zh-CN" altLang="en-US" sz="1300">
              <a:latin typeface="Impact MT Std" pitchFamily="34" charset="0"/>
            </a:endParaRPr>
          </a:p>
        </p:txBody>
      </p:sp>
      <p:sp>
        <p:nvSpPr>
          <p:cNvPr id="49" name="Freeform 174"/>
          <p:cNvSpPr>
            <a:spLocks noEditPoints="1"/>
          </p:cNvSpPr>
          <p:nvPr/>
        </p:nvSpPr>
        <p:spPr bwMode="auto">
          <a:xfrm>
            <a:off x="8873861" y="4682282"/>
            <a:ext cx="276907" cy="276907"/>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pic>
        <p:nvPicPr>
          <p:cNvPr id="51" name="图片 50"/>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anim calcmode="lin" valueType="num">
                                      <p:cBhvr>
                                        <p:cTn id="2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9"/>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par>
                          <p:cTn id="67" fill="hold">
                            <p:stCondLst>
                              <p:cond delay="4000"/>
                            </p:stCondLst>
                            <p:childTnLst>
                              <p:par>
                                <p:cTn id="68" presetID="42"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000"/>
                                        <p:tgtEl>
                                          <p:spTgt spid="27"/>
                                        </p:tgtEl>
                                      </p:cBhvr>
                                    </p:animEffect>
                                    <p:anim calcmode="lin" valueType="num">
                                      <p:cBhvr>
                                        <p:cTn id="71" dur="1000" fill="hold"/>
                                        <p:tgtEl>
                                          <p:spTgt spid="27"/>
                                        </p:tgtEl>
                                        <p:attrNameLst>
                                          <p:attrName>ppt_x</p:attrName>
                                        </p:attrNameLst>
                                      </p:cBhvr>
                                      <p:tavLst>
                                        <p:tav tm="0">
                                          <p:val>
                                            <p:strVal val="#ppt_x"/>
                                          </p:val>
                                        </p:tav>
                                        <p:tav tm="100000">
                                          <p:val>
                                            <p:strVal val="#ppt_x"/>
                                          </p:val>
                                        </p:tav>
                                      </p:tavLst>
                                    </p:anim>
                                    <p:anim calcmode="lin" valueType="num">
                                      <p:cBhvr>
                                        <p:cTn id="72" dur="1000" fill="hold"/>
                                        <p:tgtEl>
                                          <p:spTgt spid="27"/>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Effect transition="in" filter="fade">
                                      <p:cBhvr>
                                        <p:cTn id="78" dur="500"/>
                                        <p:tgtEl>
                                          <p:spTgt spid="47"/>
                                        </p:tgtEl>
                                      </p:cBhvr>
                                    </p:animEffect>
                                  </p:childTnLst>
                                </p:cTn>
                              </p:par>
                            </p:childTnLst>
                          </p:cTn>
                        </p:par>
                        <p:par>
                          <p:cTn id="79" fill="hold">
                            <p:stCondLst>
                              <p:cond delay="55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28"/>
                                        </p:tgtEl>
                                        <p:attrNameLst>
                                          <p:attrName>ppt_y</p:attrName>
                                        </p:attrNameLst>
                                      </p:cBhvr>
                                      <p:tavLst>
                                        <p:tav tm="0">
                                          <p:val>
                                            <p:strVal val="#ppt_y"/>
                                          </p:val>
                                        </p:tav>
                                        <p:tav tm="100000">
                                          <p:val>
                                            <p:strVal val="#ppt_y"/>
                                          </p:val>
                                        </p:tav>
                                      </p:tavLst>
                                    </p:anim>
                                    <p:anim calcmode="lin" valueType="num">
                                      <p:cBhvr>
                                        <p:cTn id="8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28"/>
                                        </p:tgtEl>
                                      </p:cBhvr>
                                    </p:animEffect>
                                  </p:childTnLst>
                                </p:cTn>
                              </p:par>
                            </p:childTnLst>
                          </p:cTn>
                        </p:par>
                        <p:par>
                          <p:cTn id="87" fill="hold">
                            <p:stCondLst>
                              <p:cond delay="6750"/>
                            </p:stCondLst>
                            <p:childTnLst>
                              <p:par>
                                <p:cTn id="88" presetID="22" presetClass="entr" presetSubtype="4" fill="hold"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down)">
                                      <p:cBhvr>
                                        <p:cTn id="90" dur="500"/>
                                        <p:tgtEl>
                                          <p:spTgt spid="20"/>
                                        </p:tgtEl>
                                      </p:cBhvr>
                                    </p:animEffect>
                                  </p:childTnLst>
                                </p:cTn>
                              </p:par>
                            </p:childTnLst>
                          </p:cTn>
                        </p:par>
                        <p:par>
                          <p:cTn id="91" fill="hold">
                            <p:stCondLst>
                              <p:cond delay="7250"/>
                            </p:stCondLst>
                            <p:childTnLst>
                              <p:par>
                                <p:cTn id="92" presetID="53" presetClass="entr" presetSubtype="16"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p:cTn id="94" dur="500" fill="hold"/>
                                        <p:tgtEl>
                                          <p:spTgt spid="21"/>
                                        </p:tgtEl>
                                        <p:attrNameLst>
                                          <p:attrName>ppt_w</p:attrName>
                                        </p:attrNameLst>
                                      </p:cBhvr>
                                      <p:tavLst>
                                        <p:tav tm="0">
                                          <p:val>
                                            <p:fltVal val="0"/>
                                          </p:val>
                                        </p:tav>
                                        <p:tav tm="100000">
                                          <p:val>
                                            <p:strVal val="#ppt_w"/>
                                          </p:val>
                                        </p:tav>
                                      </p:tavLst>
                                    </p:anim>
                                    <p:anim calcmode="lin" valueType="num">
                                      <p:cBhvr>
                                        <p:cTn id="95" dur="500" fill="hold"/>
                                        <p:tgtEl>
                                          <p:spTgt spid="21"/>
                                        </p:tgtEl>
                                        <p:attrNameLst>
                                          <p:attrName>ppt_h</p:attrName>
                                        </p:attrNameLst>
                                      </p:cBhvr>
                                      <p:tavLst>
                                        <p:tav tm="0">
                                          <p:val>
                                            <p:fltVal val="0"/>
                                          </p:val>
                                        </p:tav>
                                        <p:tav tm="100000">
                                          <p:val>
                                            <p:strVal val="#ppt_h"/>
                                          </p:val>
                                        </p:tav>
                                      </p:tavLst>
                                    </p:anim>
                                    <p:animEffect transition="in" filter="fade">
                                      <p:cBhvr>
                                        <p:cTn id="96" dur="500"/>
                                        <p:tgtEl>
                                          <p:spTgt spid="21"/>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22"/>
                                        </p:tgtEl>
                                        <p:attrNameLst>
                                          <p:attrName>style.visibility</p:attrName>
                                        </p:attrNameLst>
                                      </p:cBhvr>
                                      <p:to>
                                        <p:strVal val="visible"/>
                                      </p:to>
                                    </p:set>
                                    <p:anim calcmode="lin" valueType="num">
                                      <p:cBhvr>
                                        <p:cTn id="99" dur="500" fill="hold"/>
                                        <p:tgtEl>
                                          <p:spTgt spid="22"/>
                                        </p:tgtEl>
                                        <p:attrNameLst>
                                          <p:attrName>ppt_w</p:attrName>
                                        </p:attrNameLst>
                                      </p:cBhvr>
                                      <p:tavLst>
                                        <p:tav tm="0">
                                          <p:val>
                                            <p:fltVal val="0"/>
                                          </p:val>
                                        </p:tav>
                                        <p:tav tm="100000">
                                          <p:val>
                                            <p:strVal val="#ppt_w"/>
                                          </p:val>
                                        </p:tav>
                                      </p:tavLst>
                                    </p:anim>
                                    <p:anim calcmode="lin" valueType="num">
                                      <p:cBhvr>
                                        <p:cTn id="100" dur="500" fill="hold"/>
                                        <p:tgtEl>
                                          <p:spTgt spid="22"/>
                                        </p:tgtEl>
                                        <p:attrNameLst>
                                          <p:attrName>ppt_h</p:attrName>
                                        </p:attrNameLst>
                                      </p:cBhvr>
                                      <p:tavLst>
                                        <p:tav tm="0">
                                          <p:val>
                                            <p:fltVal val="0"/>
                                          </p:val>
                                        </p:tav>
                                        <p:tav tm="100000">
                                          <p:val>
                                            <p:strVal val="#ppt_h"/>
                                          </p:val>
                                        </p:tav>
                                      </p:tavLst>
                                    </p:anim>
                                    <p:animEffect transition="in" filter="fade">
                                      <p:cBhvr>
                                        <p:cTn id="101" dur="500"/>
                                        <p:tgtEl>
                                          <p:spTgt spid="22"/>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3"/>
                                        </p:tgtEl>
                                        <p:attrNameLst>
                                          <p:attrName>style.visibility</p:attrName>
                                        </p:attrNameLst>
                                      </p:cBhvr>
                                      <p:to>
                                        <p:strVal val="visible"/>
                                      </p:to>
                                    </p:set>
                                    <p:anim calcmode="lin" valueType="num">
                                      <p:cBhvr>
                                        <p:cTn id="104" dur="500" fill="hold"/>
                                        <p:tgtEl>
                                          <p:spTgt spid="23"/>
                                        </p:tgtEl>
                                        <p:attrNameLst>
                                          <p:attrName>ppt_w</p:attrName>
                                        </p:attrNameLst>
                                      </p:cBhvr>
                                      <p:tavLst>
                                        <p:tav tm="0">
                                          <p:val>
                                            <p:fltVal val="0"/>
                                          </p:val>
                                        </p:tav>
                                        <p:tav tm="100000">
                                          <p:val>
                                            <p:strVal val="#ppt_w"/>
                                          </p:val>
                                        </p:tav>
                                      </p:tavLst>
                                    </p:anim>
                                    <p:anim calcmode="lin" valueType="num">
                                      <p:cBhvr>
                                        <p:cTn id="105" dur="500" fill="hold"/>
                                        <p:tgtEl>
                                          <p:spTgt spid="23"/>
                                        </p:tgtEl>
                                        <p:attrNameLst>
                                          <p:attrName>ppt_h</p:attrName>
                                        </p:attrNameLst>
                                      </p:cBhvr>
                                      <p:tavLst>
                                        <p:tav tm="0">
                                          <p:val>
                                            <p:fltVal val="0"/>
                                          </p:val>
                                        </p:tav>
                                        <p:tav tm="100000">
                                          <p:val>
                                            <p:strVal val="#ppt_h"/>
                                          </p:val>
                                        </p:tav>
                                      </p:tavLst>
                                    </p:anim>
                                    <p:animEffect transition="in" filter="fade">
                                      <p:cBhvr>
                                        <p:cTn id="106" dur="500"/>
                                        <p:tgtEl>
                                          <p:spTgt spid="23"/>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500" fill="hold"/>
                                        <p:tgtEl>
                                          <p:spTgt spid="26"/>
                                        </p:tgtEl>
                                        <p:attrNameLst>
                                          <p:attrName>ppt_w</p:attrName>
                                        </p:attrNameLst>
                                      </p:cBhvr>
                                      <p:tavLst>
                                        <p:tav tm="0">
                                          <p:val>
                                            <p:fltVal val="0"/>
                                          </p:val>
                                        </p:tav>
                                        <p:tav tm="100000">
                                          <p:val>
                                            <p:strVal val="#ppt_w"/>
                                          </p:val>
                                        </p:tav>
                                      </p:tavLst>
                                    </p:anim>
                                    <p:anim calcmode="lin" valueType="num">
                                      <p:cBhvr>
                                        <p:cTn id="120" dur="500" fill="hold"/>
                                        <p:tgtEl>
                                          <p:spTgt spid="26"/>
                                        </p:tgtEl>
                                        <p:attrNameLst>
                                          <p:attrName>ppt_h</p:attrName>
                                        </p:attrNameLst>
                                      </p:cBhvr>
                                      <p:tavLst>
                                        <p:tav tm="0">
                                          <p:val>
                                            <p:fltVal val="0"/>
                                          </p:val>
                                        </p:tav>
                                        <p:tav tm="100000">
                                          <p:val>
                                            <p:strVal val="#ppt_h"/>
                                          </p:val>
                                        </p:tav>
                                      </p:tavLst>
                                    </p:anim>
                                    <p:animEffect transition="in" filter="fade">
                                      <p:cBhvr>
                                        <p:cTn id="121" dur="500"/>
                                        <p:tgtEl>
                                          <p:spTgt spid="26"/>
                                        </p:tgtEl>
                                      </p:cBhvr>
                                    </p:animEffect>
                                  </p:childTnLst>
                                </p:cTn>
                              </p:par>
                            </p:childTnLst>
                          </p:cTn>
                        </p:par>
                        <p:par>
                          <p:cTn id="122" fill="hold">
                            <p:stCondLst>
                              <p:cond delay="7750"/>
                            </p:stCondLst>
                            <p:childTnLst>
                              <p:par>
                                <p:cTn id="123" presetID="42" presetClass="entr" presetSubtype="0" fill="hold" grpId="0" nodeType="after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childTnLst>
                          </p:cTn>
                        </p:par>
                        <p:par>
                          <p:cTn id="128" fill="hold">
                            <p:stCondLst>
                              <p:cond delay="8750"/>
                            </p:stCondLst>
                            <p:childTnLst>
                              <p:par>
                                <p:cTn id="129" presetID="53" presetClass="entr" presetSubtype="16" fill="hold" grpId="0" nodeType="after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p:cTn id="131" dur="500" fill="hold"/>
                                        <p:tgtEl>
                                          <p:spTgt spid="48"/>
                                        </p:tgtEl>
                                        <p:attrNameLst>
                                          <p:attrName>ppt_w</p:attrName>
                                        </p:attrNameLst>
                                      </p:cBhvr>
                                      <p:tavLst>
                                        <p:tav tm="0">
                                          <p:val>
                                            <p:fltVal val="0"/>
                                          </p:val>
                                        </p:tav>
                                        <p:tav tm="100000">
                                          <p:val>
                                            <p:strVal val="#ppt_w"/>
                                          </p:val>
                                        </p:tav>
                                      </p:tavLst>
                                    </p:anim>
                                    <p:anim calcmode="lin" valueType="num">
                                      <p:cBhvr>
                                        <p:cTn id="132" dur="500" fill="hold"/>
                                        <p:tgtEl>
                                          <p:spTgt spid="48"/>
                                        </p:tgtEl>
                                        <p:attrNameLst>
                                          <p:attrName>ppt_h</p:attrName>
                                        </p:attrNameLst>
                                      </p:cBhvr>
                                      <p:tavLst>
                                        <p:tav tm="0">
                                          <p:val>
                                            <p:fltVal val="0"/>
                                          </p:val>
                                        </p:tav>
                                        <p:tav tm="100000">
                                          <p:val>
                                            <p:strVal val="#ppt_h"/>
                                          </p:val>
                                        </p:tav>
                                      </p:tavLst>
                                    </p:anim>
                                    <p:animEffect transition="in" filter="fade">
                                      <p:cBhvr>
                                        <p:cTn id="133" dur="500"/>
                                        <p:tgtEl>
                                          <p:spTgt spid="48"/>
                                        </p:tgtEl>
                                      </p:cBhvr>
                                    </p:animEffect>
                                  </p:childTnLst>
                                </p:cTn>
                              </p:par>
                            </p:childTnLst>
                          </p:cTn>
                        </p:par>
                        <p:par>
                          <p:cTn id="134" fill="hold">
                            <p:stCondLst>
                              <p:cond delay="9250"/>
                            </p:stCondLst>
                            <p:childTnLst>
                              <p:par>
                                <p:cTn id="135" presetID="41" presetClass="entr" presetSubtype="0" fill="hold" grpId="0" nodeType="afterEffect">
                                  <p:stCondLst>
                                    <p:cond delay="0"/>
                                  </p:stCondLst>
                                  <p:iterate type="lt">
                                    <p:tmPct val="10000"/>
                                  </p:iterate>
                                  <p:childTnLst>
                                    <p:set>
                                      <p:cBhvr>
                                        <p:cTn id="136" dur="1" fill="hold">
                                          <p:stCondLst>
                                            <p:cond delay="0"/>
                                          </p:stCondLst>
                                        </p:cTn>
                                        <p:tgtEl>
                                          <p:spTgt spid="37"/>
                                        </p:tgtEl>
                                        <p:attrNameLst>
                                          <p:attrName>style.visibility</p:attrName>
                                        </p:attrNameLst>
                                      </p:cBhvr>
                                      <p:to>
                                        <p:strVal val="visible"/>
                                      </p:to>
                                    </p:set>
                                    <p:anim calcmode="lin" valueType="num">
                                      <p:cBhvr>
                                        <p:cTn id="13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38" dur="500" fill="hold"/>
                                        <p:tgtEl>
                                          <p:spTgt spid="37"/>
                                        </p:tgtEl>
                                        <p:attrNameLst>
                                          <p:attrName>ppt_y</p:attrName>
                                        </p:attrNameLst>
                                      </p:cBhvr>
                                      <p:tavLst>
                                        <p:tav tm="0">
                                          <p:val>
                                            <p:strVal val="#ppt_y"/>
                                          </p:val>
                                        </p:tav>
                                        <p:tav tm="100000">
                                          <p:val>
                                            <p:strVal val="#ppt_y"/>
                                          </p:val>
                                        </p:tav>
                                      </p:tavLst>
                                    </p:anim>
                                    <p:anim calcmode="lin" valueType="num">
                                      <p:cBhvr>
                                        <p:cTn id="13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4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500" tmFilter="0,0; .5, 1; 1, 1"/>
                                        <p:tgtEl>
                                          <p:spTgt spid="37"/>
                                        </p:tgtEl>
                                      </p:cBhvr>
                                    </p:animEffect>
                                  </p:childTnLst>
                                </p:cTn>
                              </p:par>
                            </p:childTnLst>
                          </p:cTn>
                        </p:par>
                        <p:par>
                          <p:cTn id="142" fill="hold">
                            <p:stCondLst>
                              <p:cond delay="10500"/>
                            </p:stCondLst>
                            <p:childTnLst>
                              <p:par>
                                <p:cTn id="143" presetID="22" presetClass="entr" presetSubtype="4" fill="hold" nodeType="afterEffect">
                                  <p:stCondLst>
                                    <p:cond delay="0"/>
                                  </p:stCondLst>
                                  <p:childTnLst>
                                    <p:set>
                                      <p:cBhvr>
                                        <p:cTn id="144" dur="1" fill="hold">
                                          <p:stCondLst>
                                            <p:cond delay="0"/>
                                          </p:stCondLst>
                                        </p:cTn>
                                        <p:tgtEl>
                                          <p:spTgt spid="29"/>
                                        </p:tgtEl>
                                        <p:attrNameLst>
                                          <p:attrName>style.visibility</p:attrName>
                                        </p:attrNameLst>
                                      </p:cBhvr>
                                      <p:to>
                                        <p:strVal val="visible"/>
                                      </p:to>
                                    </p:set>
                                    <p:animEffect transition="in" filter="wipe(down)">
                                      <p:cBhvr>
                                        <p:cTn id="145" dur="500"/>
                                        <p:tgtEl>
                                          <p:spTgt spid="29"/>
                                        </p:tgtEl>
                                      </p:cBhvr>
                                    </p:animEffect>
                                  </p:childTnLst>
                                </p:cTn>
                              </p:par>
                            </p:childTnLst>
                          </p:cTn>
                        </p:par>
                        <p:par>
                          <p:cTn id="146" fill="hold">
                            <p:stCondLst>
                              <p:cond delay="11000"/>
                            </p:stCondLst>
                            <p:childTnLst>
                              <p:par>
                                <p:cTn id="147" presetID="53" presetClass="entr" presetSubtype="16" fill="hold" grpId="0" nodeType="afterEffect">
                                  <p:stCondLst>
                                    <p:cond delay="0"/>
                                  </p:stCondLst>
                                  <p:childTnLst>
                                    <p:set>
                                      <p:cBhvr>
                                        <p:cTn id="148" dur="1" fill="hold">
                                          <p:stCondLst>
                                            <p:cond delay="0"/>
                                          </p:stCondLst>
                                        </p:cTn>
                                        <p:tgtEl>
                                          <p:spTgt spid="30"/>
                                        </p:tgtEl>
                                        <p:attrNameLst>
                                          <p:attrName>style.visibility</p:attrName>
                                        </p:attrNameLst>
                                      </p:cBhvr>
                                      <p:to>
                                        <p:strVal val="visible"/>
                                      </p:to>
                                    </p:set>
                                    <p:anim calcmode="lin" valueType="num">
                                      <p:cBhvr>
                                        <p:cTn id="149" dur="500" fill="hold"/>
                                        <p:tgtEl>
                                          <p:spTgt spid="30"/>
                                        </p:tgtEl>
                                        <p:attrNameLst>
                                          <p:attrName>ppt_w</p:attrName>
                                        </p:attrNameLst>
                                      </p:cBhvr>
                                      <p:tavLst>
                                        <p:tav tm="0">
                                          <p:val>
                                            <p:fltVal val="0"/>
                                          </p:val>
                                        </p:tav>
                                        <p:tav tm="100000">
                                          <p:val>
                                            <p:strVal val="#ppt_w"/>
                                          </p:val>
                                        </p:tav>
                                      </p:tavLst>
                                    </p:anim>
                                    <p:anim calcmode="lin" valueType="num">
                                      <p:cBhvr>
                                        <p:cTn id="150" dur="500" fill="hold"/>
                                        <p:tgtEl>
                                          <p:spTgt spid="30"/>
                                        </p:tgtEl>
                                        <p:attrNameLst>
                                          <p:attrName>ppt_h</p:attrName>
                                        </p:attrNameLst>
                                      </p:cBhvr>
                                      <p:tavLst>
                                        <p:tav tm="0">
                                          <p:val>
                                            <p:fltVal val="0"/>
                                          </p:val>
                                        </p:tav>
                                        <p:tav tm="100000">
                                          <p:val>
                                            <p:strVal val="#ppt_h"/>
                                          </p:val>
                                        </p:tav>
                                      </p:tavLst>
                                    </p:anim>
                                    <p:animEffect transition="in" filter="fade">
                                      <p:cBhvr>
                                        <p:cTn id="151" dur="500"/>
                                        <p:tgtEl>
                                          <p:spTgt spid="30"/>
                                        </p:tgtEl>
                                      </p:cBhvr>
                                    </p:animEffect>
                                  </p:childTnLst>
                                </p:cTn>
                              </p:par>
                              <p:par>
                                <p:cTn id="152" presetID="53" presetClass="entr" presetSubtype="16" fill="hold" grpId="0" nodeType="withEffect">
                                  <p:stCondLst>
                                    <p:cond delay="500"/>
                                  </p:stCondLst>
                                  <p:childTnLst>
                                    <p:set>
                                      <p:cBhvr>
                                        <p:cTn id="153" dur="1" fill="hold">
                                          <p:stCondLst>
                                            <p:cond delay="0"/>
                                          </p:stCondLst>
                                        </p:cTn>
                                        <p:tgtEl>
                                          <p:spTgt spid="31"/>
                                        </p:tgtEl>
                                        <p:attrNameLst>
                                          <p:attrName>style.visibility</p:attrName>
                                        </p:attrNameLst>
                                      </p:cBhvr>
                                      <p:to>
                                        <p:strVal val="visible"/>
                                      </p:to>
                                    </p:set>
                                    <p:anim calcmode="lin" valueType="num">
                                      <p:cBhvr>
                                        <p:cTn id="154" dur="500" fill="hold"/>
                                        <p:tgtEl>
                                          <p:spTgt spid="31"/>
                                        </p:tgtEl>
                                        <p:attrNameLst>
                                          <p:attrName>ppt_w</p:attrName>
                                        </p:attrNameLst>
                                      </p:cBhvr>
                                      <p:tavLst>
                                        <p:tav tm="0">
                                          <p:val>
                                            <p:fltVal val="0"/>
                                          </p:val>
                                        </p:tav>
                                        <p:tav tm="100000">
                                          <p:val>
                                            <p:strVal val="#ppt_w"/>
                                          </p:val>
                                        </p:tav>
                                      </p:tavLst>
                                    </p:anim>
                                    <p:anim calcmode="lin" valueType="num">
                                      <p:cBhvr>
                                        <p:cTn id="155" dur="500" fill="hold"/>
                                        <p:tgtEl>
                                          <p:spTgt spid="31"/>
                                        </p:tgtEl>
                                        <p:attrNameLst>
                                          <p:attrName>ppt_h</p:attrName>
                                        </p:attrNameLst>
                                      </p:cBhvr>
                                      <p:tavLst>
                                        <p:tav tm="0">
                                          <p:val>
                                            <p:fltVal val="0"/>
                                          </p:val>
                                        </p:tav>
                                        <p:tav tm="100000">
                                          <p:val>
                                            <p:strVal val="#ppt_h"/>
                                          </p:val>
                                        </p:tav>
                                      </p:tavLst>
                                    </p:anim>
                                    <p:animEffect transition="in" filter="fade">
                                      <p:cBhvr>
                                        <p:cTn id="156" dur="500"/>
                                        <p:tgtEl>
                                          <p:spTgt spid="31"/>
                                        </p:tgtEl>
                                      </p:cBhvr>
                                    </p:animEffect>
                                  </p:childTnLst>
                                </p:cTn>
                              </p:par>
                              <p:par>
                                <p:cTn id="157" presetID="53" presetClass="entr" presetSubtype="16" fill="hold" grpId="0" nodeType="withEffect">
                                  <p:stCondLst>
                                    <p:cond delay="500"/>
                                  </p:stCondLst>
                                  <p:childTnLst>
                                    <p:set>
                                      <p:cBhvr>
                                        <p:cTn id="158" dur="1" fill="hold">
                                          <p:stCondLst>
                                            <p:cond delay="0"/>
                                          </p:stCondLst>
                                        </p:cTn>
                                        <p:tgtEl>
                                          <p:spTgt spid="32"/>
                                        </p:tgtEl>
                                        <p:attrNameLst>
                                          <p:attrName>style.visibility</p:attrName>
                                        </p:attrNameLst>
                                      </p:cBhvr>
                                      <p:to>
                                        <p:strVal val="visible"/>
                                      </p:to>
                                    </p:set>
                                    <p:anim calcmode="lin" valueType="num">
                                      <p:cBhvr>
                                        <p:cTn id="159" dur="500" fill="hold"/>
                                        <p:tgtEl>
                                          <p:spTgt spid="32"/>
                                        </p:tgtEl>
                                        <p:attrNameLst>
                                          <p:attrName>ppt_w</p:attrName>
                                        </p:attrNameLst>
                                      </p:cBhvr>
                                      <p:tavLst>
                                        <p:tav tm="0">
                                          <p:val>
                                            <p:fltVal val="0"/>
                                          </p:val>
                                        </p:tav>
                                        <p:tav tm="100000">
                                          <p:val>
                                            <p:strVal val="#ppt_w"/>
                                          </p:val>
                                        </p:tav>
                                      </p:tavLst>
                                    </p:anim>
                                    <p:anim calcmode="lin" valueType="num">
                                      <p:cBhvr>
                                        <p:cTn id="160" dur="500" fill="hold"/>
                                        <p:tgtEl>
                                          <p:spTgt spid="32"/>
                                        </p:tgtEl>
                                        <p:attrNameLst>
                                          <p:attrName>ppt_h</p:attrName>
                                        </p:attrNameLst>
                                      </p:cBhvr>
                                      <p:tavLst>
                                        <p:tav tm="0">
                                          <p:val>
                                            <p:fltVal val="0"/>
                                          </p:val>
                                        </p:tav>
                                        <p:tav tm="100000">
                                          <p:val>
                                            <p:strVal val="#ppt_h"/>
                                          </p:val>
                                        </p:tav>
                                      </p:tavLst>
                                    </p:anim>
                                    <p:animEffect transition="in" filter="fade">
                                      <p:cBhvr>
                                        <p:cTn id="161" dur="500"/>
                                        <p:tgtEl>
                                          <p:spTgt spid="32"/>
                                        </p:tgtEl>
                                      </p:cBhvr>
                                    </p:animEffect>
                                  </p:childTnLst>
                                </p:cTn>
                              </p:par>
                              <p:par>
                                <p:cTn id="162" presetID="53" presetClass="entr" presetSubtype="16" fill="hold" grpId="0" nodeType="withEffect">
                                  <p:stCondLst>
                                    <p:cond delay="500"/>
                                  </p:stCondLst>
                                  <p:childTnLst>
                                    <p:set>
                                      <p:cBhvr>
                                        <p:cTn id="163" dur="1" fill="hold">
                                          <p:stCondLst>
                                            <p:cond delay="0"/>
                                          </p:stCondLst>
                                        </p:cTn>
                                        <p:tgtEl>
                                          <p:spTgt spid="33"/>
                                        </p:tgtEl>
                                        <p:attrNameLst>
                                          <p:attrName>style.visibility</p:attrName>
                                        </p:attrNameLst>
                                      </p:cBhvr>
                                      <p:to>
                                        <p:strVal val="visible"/>
                                      </p:to>
                                    </p:set>
                                    <p:anim calcmode="lin" valueType="num">
                                      <p:cBhvr>
                                        <p:cTn id="164" dur="500" fill="hold"/>
                                        <p:tgtEl>
                                          <p:spTgt spid="33"/>
                                        </p:tgtEl>
                                        <p:attrNameLst>
                                          <p:attrName>ppt_w</p:attrName>
                                        </p:attrNameLst>
                                      </p:cBhvr>
                                      <p:tavLst>
                                        <p:tav tm="0">
                                          <p:val>
                                            <p:fltVal val="0"/>
                                          </p:val>
                                        </p:tav>
                                        <p:tav tm="100000">
                                          <p:val>
                                            <p:strVal val="#ppt_w"/>
                                          </p:val>
                                        </p:tav>
                                      </p:tavLst>
                                    </p:anim>
                                    <p:anim calcmode="lin" valueType="num">
                                      <p:cBhvr>
                                        <p:cTn id="165" dur="500" fill="hold"/>
                                        <p:tgtEl>
                                          <p:spTgt spid="33"/>
                                        </p:tgtEl>
                                        <p:attrNameLst>
                                          <p:attrName>ppt_h</p:attrName>
                                        </p:attrNameLst>
                                      </p:cBhvr>
                                      <p:tavLst>
                                        <p:tav tm="0">
                                          <p:val>
                                            <p:fltVal val="0"/>
                                          </p:val>
                                        </p:tav>
                                        <p:tav tm="100000">
                                          <p:val>
                                            <p:strVal val="#ppt_h"/>
                                          </p:val>
                                        </p:tav>
                                      </p:tavLst>
                                    </p:anim>
                                    <p:animEffect transition="in" filter="fade">
                                      <p:cBhvr>
                                        <p:cTn id="166" dur="500"/>
                                        <p:tgtEl>
                                          <p:spTgt spid="33"/>
                                        </p:tgtEl>
                                      </p:cBhvr>
                                    </p:animEffect>
                                  </p:childTnLst>
                                </p:cTn>
                              </p:par>
                              <p:par>
                                <p:cTn id="167" presetID="53" presetClass="entr" presetSubtype="16" fill="hold" grpId="0" nodeType="withEffect">
                                  <p:stCondLst>
                                    <p:cond delay="500"/>
                                  </p:stCondLst>
                                  <p:childTnLst>
                                    <p:set>
                                      <p:cBhvr>
                                        <p:cTn id="168" dur="1" fill="hold">
                                          <p:stCondLst>
                                            <p:cond delay="0"/>
                                          </p:stCondLst>
                                        </p:cTn>
                                        <p:tgtEl>
                                          <p:spTgt spid="34"/>
                                        </p:tgtEl>
                                        <p:attrNameLst>
                                          <p:attrName>style.visibility</p:attrName>
                                        </p:attrNameLst>
                                      </p:cBhvr>
                                      <p:to>
                                        <p:strVal val="visible"/>
                                      </p:to>
                                    </p:set>
                                    <p:anim calcmode="lin" valueType="num">
                                      <p:cBhvr>
                                        <p:cTn id="169" dur="500" fill="hold"/>
                                        <p:tgtEl>
                                          <p:spTgt spid="34"/>
                                        </p:tgtEl>
                                        <p:attrNameLst>
                                          <p:attrName>ppt_w</p:attrName>
                                        </p:attrNameLst>
                                      </p:cBhvr>
                                      <p:tavLst>
                                        <p:tav tm="0">
                                          <p:val>
                                            <p:fltVal val="0"/>
                                          </p:val>
                                        </p:tav>
                                        <p:tav tm="100000">
                                          <p:val>
                                            <p:strVal val="#ppt_w"/>
                                          </p:val>
                                        </p:tav>
                                      </p:tavLst>
                                    </p:anim>
                                    <p:anim calcmode="lin" valueType="num">
                                      <p:cBhvr>
                                        <p:cTn id="170" dur="500" fill="hold"/>
                                        <p:tgtEl>
                                          <p:spTgt spid="34"/>
                                        </p:tgtEl>
                                        <p:attrNameLst>
                                          <p:attrName>ppt_h</p:attrName>
                                        </p:attrNameLst>
                                      </p:cBhvr>
                                      <p:tavLst>
                                        <p:tav tm="0">
                                          <p:val>
                                            <p:fltVal val="0"/>
                                          </p:val>
                                        </p:tav>
                                        <p:tav tm="100000">
                                          <p:val>
                                            <p:strVal val="#ppt_h"/>
                                          </p:val>
                                        </p:tav>
                                      </p:tavLst>
                                    </p:anim>
                                    <p:animEffect transition="in" filter="fade">
                                      <p:cBhvr>
                                        <p:cTn id="171" dur="500"/>
                                        <p:tgtEl>
                                          <p:spTgt spid="34"/>
                                        </p:tgtEl>
                                      </p:cBhvr>
                                    </p:animEffect>
                                  </p:childTnLst>
                                </p:cTn>
                              </p:par>
                              <p:par>
                                <p:cTn id="172" presetID="53" presetClass="entr" presetSubtype="16" fill="hold" grpId="0" nodeType="withEffect">
                                  <p:stCondLst>
                                    <p:cond delay="500"/>
                                  </p:stCondLst>
                                  <p:childTnLst>
                                    <p:set>
                                      <p:cBhvr>
                                        <p:cTn id="173" dur="1" fill="hold">
                                          <p:stCondLst>
                                            <p:cond delay="0"/>
                                          </p:stCondLst>
                                        </p:cTn>
                                        <p:tgtEl>
                                          <p:spTgt spid="35"/>
                                        </p:tgtEl>
                                        <p:attrNameLst>
                                          <p:attrName>style.visibility</p:attrName>
                                        </p:attrNameLst>
                                      </p:cBhvr>
                                      <p:to>
                                        <p:strVal val="visible"/>
                                      </p:to>
                                    </p:set>
                                    <p:anim calcmode="lin" valueType="num">
                                      <p:cBhvr>
                                        <p:cTn id="174" dur="500" fill="hold"/>
                                        <p:tgtEl>
                                          <p:spTgt spid="35"/>
                                        </p:tgtEl>
                                        <p:attrNameLst>
                                          <p:attrName>ppt_w</p:attrName>
                                        </p:attrNameLst>
                                      </p:cBhvr>
                                      <p:tavLst>
                                        <p:tav tm="0">
                                          <p:val>
                                            <p:fltVal val="0"/>
                                          </p:val>
                                        </p:tav>
                                        <p:tav tm="100000">
                                          <p:val>
                                            <p:strVal val="#ppt_w"/>
                                          </p:val>
                                        </p:tav>
                                      </p:tavLst>
                                    </p:anim>
                                    <p:anim calcmode="lin" valueType="num">
                                      <p:cBhvr>
                                        <p:cTn id="175" dur="500" fill="hold"/>
                                        <p:tgtEl>
                                          <p:spTgt spid="35"/>
                                        </p:tgtEl>
                                        <p:attrNameLst>
                                          <p:attrName>ppt_h</p:attrName>
                                        </p:attrNameLst>
                                      </p:cBhvr>
                                      <p:tavLst>
                                        <p:tav tm="0">
                                          <p:val>
                                            <p:fltVal val="0"/>
                                          </p:val>
                                        </p:tav>
                                        <p:tav tm="100000">
                                          <p:val>
                                            <p:strVal val="#ppt_h"/>
                                          </p:val>
                                        </p:tav>
                                      </p:tavLst>
                                    </p:anim>
                                    <p:animEffect transition="in" filter="fade">
                                      <p:cBhvr>
                                        <p:cTn id="176" dur="500"/>
                                        <p:tgtEl>
                                          <p:spTgt spid="35"/>
                                        </p:tgtEl>
                                      </p:cBhvr>
                                    </p:animEffect>
                                  </p:childTnLst>
                                </p:cTn>
                              </p:par>
                            </p:childTnLst>
                          </p:cTn>
                        </p:par>
                        <p:par>
                          <p:cTn id="177" fill="hold">
                            <p:stCondLst>
                              <p:cond delay="11500"/>
                            </p:stCondLst>
                            <p:childTnLst>
                              <p:par>
                                <p:cTn id="178" presetID="42" presetClass="entr" presetSubtype="0" fill="hold" grpId="0" nodeType="afterEffect">
                                  <p:stCondLst>
                                    <p:cond delay="0"/>
                                  </p:stCondLst>
                                  <p:childTnLst>
                                    <p:set>
                                      <p:cBhvr>
                                        <p:cTn id="179" dur="1" fill="hold">
                                          <p:stCondLst>
                                            <p:cond delay="0"/>
                                          </p:stCondLst>
                                        </p:cTn>
                                        <p:tgtEl>
                                          <p:spTgt spid="45"/>
                                        </p:tgtEl>
                                        <p:attrNameLst>
                                          <p:attrName>style.visibility</p:attrName>
                                        </p:attrNameLst>
                                      </p:cBhvr>
                                      <p:to>
                                        <p:strVal val="visible"/>
                                      </p:to>
                                    </p:set>
                                    <p:animEffect transition="in" filter="fade">
                                      <p:cBhvr>
                                        <p:cTn id="180" dur="1000"/>
                                        <p:tgtEl>
                                          <p:spTgt spid="45"/>
                                        </p:tgtEl>
                                      </p:cBhvr>
                                    </p:animEffect>
                                    <p:anim calcmode="lin" valueType="num">
                                      <p:cBhvr>
                                        <p:cTn id="181" dur="1000" fill="hold"/>
                                        <p:tgtEl>
                                          <p:spTgt spid="45"/>
                                        </p:tgtEl>
                                        <p:attrNameLst>
                                          <p:attrName>ppt_x</p:attrName>
                                        </p:attrNameLst>
                                      </p:cBhvr>
                                      <p:tavLst>
                                        <p:tav tm="0">
                                          <p:val>
                                            <p:strVal val="#ppt_x"/>
                                          </p:val>
                                        </p:tav>
                                        <p:tav tm="100000">
                                          <p:val>
                                            <p:strVal val="#ppt_x"/>
                                          </p:val>
                                        </p:tav>
                                      </p:tavLst>
                                    </p:anim>
                                    <p:anim calcmode="lin" valueType="num">
                                      <p:cBhvr>
                                        <p:cTn id="182" dur="1000" fill="hold"/>
                                        <p:tgtEl>
                                          <p:spTgt spid="45"/>
                                        </p:tgtEl>
                                        <p:attrNameLst>
                                          <p:attrName>ppt_y</p:attrName>
                                        </p:attrNameLst>
                                      </p:cBhvr>
                                      <p:tavLst>
                                        <p:tav tm="0">
                                          <p:val>
                                            <p:strVal val="#ppt_y+.1"/>
                                          </p:val>
                                        </p:tav>
                                        <p:tav tm="100000">
                                          <p:val>
                                            <p:strVal val="#ppt_y"/>
                                          </p:val>
                                        </p:tav>
                                      </p:tavLst>
                                    </p:anim>
                                  </p:childTnLst>
                                </p:cTn>
                              </p:par>
                            </p:childTnLst>
                          </p:cTn>
                        </p:par>
                        <p:par>
                          <p:cTn id="183" fill="hold">
                            <p:stCondLst>
                              <p:cond delay="12500"/>
                            </p:stCondLst>
                            <p:childTnLst>
                              <p:par>
                                <p:cTn id="184" presetID="53" presetClass="entr" presetSubtype="16" fill="hold" grpId="0" nodeType="afterEffect">
                                  <p:stCondLst>
                                    <p:cond delay="0"/>
                                  </p:stCondLst>
                                  <p:childTnLst>
                                    <p:set>
                                      <p:cBhvr>
                                        <p:cTn id="185" dur="1" fill="hold">
                                          <p:stCondLst>
                                            <p:cond delay="0"/>
                                          </p:stCondLst>
                                        </p:cTn>
                                        <p:tgtEl>
                                          <p:spTgt spid="49"/>
                                        </p:tgtEl>
                                        <p:attrNameLst>
                                          <p:attrName>style.visibility</p:attrName>
                                        </p:attrNameLst>
                                      </p:cBhvr>
                                      <p:to>
                                        <p:strVal val="visible"/>
                                      </p:to>
                                    </p:set>
                                    <p:anim calcmode="lin" valueType="num">
                                      <p:cBhvr>
                                        <p:cTn id="186" dur="500" fill="hold"/>
                                        <p:tgtEl>
                                          <p:spTgt spid="49"/>
                                        </p:tgtEl>
                                        <p:attrNameLst>
                                          <p:attrName>ppt_w</p:attrName>
                                        </p:attrNameLst>
                                      </p:cBhvr>
                                      <p:tavLst>
                                        <p:tav tm="0">
                                          <p:val>
                                            <p:fltVal val="0"/>
                                          </p:val>
                                        </p:tav>
                                        <p:tav tm="100000">
                                          <p:val>
                                            <p:strVal val="#ppt_w"/>
                                          </p:val>
                                        </p:tav>
                                      </p:tavLst>
                                    </p:anim>
                                    <p:anim calcmode="lin" valueType="num">
                                      <p:cBhvr>
                                        <p:cTn id="187" dur="500" fill="hold"/>
                                        <p:tgtEl>
                                          <p:spTgt spid="49"/>
                                        </p:tgtEl>
                                        <p:attrNameLst>
                                          <p:attrName>ppt_h</p:attrName>
                                        </p:attrNameLst>
                                      </p:cBhvr>
                                      <p:tavLst>
                                        <p:tav tm="0">
                                          <p:val>
                                            <p:fltVal val="0"/>
                                          </p:val>
                                        </p:tav>
                                        <p:tav tm="100000">
                                          <p:val>
                                            <p:strVal val="#ppt_h"/>
                                          </p:val>
                                        </p:tav>
                                      </p:tavLst>
                                    </p:anim>
                                    <p:animEffect transition="in" filter="fade">
                                      <p:cBhvr>
                                        <p:cTn id="188" dur="500"/>
                                        <p:tgtEl>
                                          <p:spTgt spid="49"/>
                                        </p:tgtEl>
                                      </p:cBhvr>
                                    </p:animEffect>
                                  </p:childTnLst>
                                </p:cTn>
                              </p:par>
                            </p:childTnLst>
                          </p:cTn>
                        </p:par>
                        <p:par>
                          <p:cTn id="189" fill="hold">
                            <p:stCondLst>
                              <p:cond delay="13000"/>
                            </p:stCondLst>
                            <p:childTnLst>
                              <p:par>
                                <p:cTn id="190" presetID="41" presetClass="entr" presetSubtype="0" fill="hold" grpId="0" nodeType="afterEffect">
                                  <p:stCondLst>
                                    <p:cond delay="0"/>
                                  </p:stCondLst>
                                  <p:iterate type="lt">
                                    <p:tmPct val="10000"/>
                                  </p:iterate>
                                  <p:childTnLst>
                                    <p:set>
                                      <p:cBhvr>
                                        <p:cTn id="191" dur="1" fill="hold">
                                          <p:stCondLst>
                                            <p:cond delay="0"/>
                                          </p:stCondLst>
                                        </p:cTn>
                                        <p:tgtEl>
                                          <p:spTgt spid="46"/>
                                        </p:tgtEl>
                                        <p:attrNameLst>
                                          <p:attrName>style.visibility</p:attrName>
                                        </p:attrNameLst>
                                      </p:cBhvr>
                                      <p:to>
                                        <p:strVal val="visible"/>
                                      </p:to>
                                    </p:set>
                                    <p:anim calcmode="lin" valueType="num">
                                      <p:cBhvr>
                                        <p:cTn id="192"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93" dur="500" fill="hold"/>
                                        <p:tgtEl>
                                          <p:spTgt spid="46"/>
                                        </p:tgtEl>
                                        <p:attrNameLst>
                                          <p:attrName>ppt_y</p:attrName>
                                        </p:attrNameLst>
                                      </p:cBhvr>
                                      <p:tavLst>
                                        <p:tav tm="0">
                                          <p:val>
                                            <p:strVal val="#ppt_y"/>
                                          </p:val>
                                        </p:tav>
                                        <p:tav tm="100000">
                                          <p:val>
                                            <p:strVal val="#ppt_y"/>
                                          </p:val>
                                        </p:tav>
                                      </p:tavLst>
                                    </p:anim>
                                    <p:anim calcmode="lin" valueType="num">
                                      <p:cBhvr>
                                        <p:cTn id="194"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95"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96" dur="500" tmFilter="0,0; .5, 1; 1, 1"/>
                                        <p:tgtEl>
                                          <p:spTgt spid="46"/>
                                        </p:tgtEl>
                                      </p:cBhvr>
                                    </p:animEffect>
                                  </p:childTnLst>
                                </p:cTn>
                              </p:par>
                            </p:childTnLst>
                          </p:cTn>
                        </p:par>
                        <p:par>
                          <p:cTn id="197" fill="hold">
                            <p:stCondLst>
                              <p:cond delay="14199"/>
                            </p:stCondLst>
                            <p:childTnLst>
                              <p:par>
                                <p:cTn id="198" presetID="22" presetClass="entr" presetSubtype="4" fill="hold" nodeType="afterEffect">
                                  <p:stCondLst>
                                    <p:cond delay="0"/>
                                  </p:stCondLst>
                                  <p:childTnLst>
                                    <p:set>
                                      <p:cBhvr>
                                        <p:cTn id="199" dur="1" fill="hold">
                                          <p:stCondLst>
                                            <p:cond delay="0"/>
                                          </p:stCondLst>
                                        </p:cTn>
                                        <p:tgtEl>
                                          <p:spTgt spid="38"/>
                                        </p:tgtEl>
                                        <p:attrNameLst>
                                          <p:attrName>style.visibility</p:attrName>
                                        </p:attrNameLst>
                                      </p:cBhvr>
                                      <p:to>
                                        <p:strVal val="visible"/>
                                      </p:to>
                                    </p:set>
                                    <p:animEffect transition="in" filter="wipe(down)">
                                      <p:cBhvr>
                                        <p:cTn id="200" dur="500"/>
                                        <p:tgtEl>
                                          <p:spTgt spid="38"/>
                                        </p:tgtEl>
                                      </p:cBhvr>
                                    </p:animEffect>
                                  </p:childTnLst>
                                </p:cTn>
                              </p:par>
                            </p:childTnLst>
                          </p:cTn>
                        </p:par>
                        <p:par>
                          <p:cTn id="201" fill="hold">
                            <p:stCondLst>
                              <p:cond delay="14699"/>
                            </p:stCondLst>
                            <p:childTnLst>
                              <p:par>
                                <p:cTn id="202" presetID="53" presetClass="entr" presetSubtype="16" fill="hold" grpId="0" nodeType="afterEffect">
                                  <p:stCondLst>
                                    <p:cond delay="0"/>
                                  </p:stCondLst>
                                  <p:childTnLst>
                                    <p:set>
                                      <p:cBhvr>
                                        <p:cTn id="203" dur="1" fill="hold">
                                          <p:stCondLst>
                                            <p:cond delay="0"/>
                                          </p:stCondLst>
                                        </p:cTn>
                                        <p:tgtEl>
                                          <p:spTgt spid="39"/>
                                        </p:tgtEl>
                                        <p:attrNameLst>
                                          <p:attrName>style.visibility</p:attrName>
                                        </p:attrNameLst>
                                      </p:cBhvr>
                                      <p:to>
                                        <p:strVal val="visible"/>
                                      </p:to>
                                    </p:set>
                                    <p:anim calcmode="lin" valueType="num">
                                      <p:cBhvr>
                                        <p:cTn id="204" dur="500" fill="hold"/>
                                        <p:tgtEl>
                                          <p:spTgt spid="39"/>
                                        </p:tgtEl>
                                        <p:attrNameLst>
                                          <p:attrName>ppt_w</p:attrName>
                                        </p:attrNameLst>
                                      </p:cBhvr>
                                      <p:tavLst>
                                        <p:tav tm="0">
                                          <p:val>
                                            <p:fltVal val="0"/>
                                          </p:val>
                                        </p:tav>
                                        <p:tav tm="100000">
                                          <p:val>
                                            <p:strVal val="#ppt_w"/>
                                          </p:val>
                                        </p:tav>
                                      </p:tavLst>
                                    </p:anim>
                                    <p:anim calcmode="lin" valueType="num">
                                      <p:cBhvr>
                                        <p:cTn id="205" dur="500" fill="hold"/>
                                        <p:tgtEl>
                                          <p:spTgt spid="39"/>
                                        </p:tgtEl>
                                        <p:attrNameLst>
                                          <p:attrName>ppt_h</p:attrName>
                                        </p:attrNameLst>
                                      </p:cBhvr>
                                      <p:tavLst>
                                        <p:tav tm="0">
                                          <p:val>
                                            <p:fltVal val="0"/>
                                          </p:val>
                                        </p:tav>
                                        <p:tav tm="100000">
                                          <p:val>
                                            <p:strVal val="#ppt_h"/>
                                          </p:val>
                                        </p:tav>
                                      </p:tavLst>
                                    </p:anim>
                                    <p:animEffect transition="in" filter="fade">
                                      <p:cBhvr>
                                        <p:cTn id="206" dur="500"/>
                                        <p:tgtEl>
                                          <p:spTgt spid="39"/>
                                        </p:tgtEl>
                                      </p:cBhvr>
                                    </p:animEffect>
                                  </p:childTnLst>
                                </p:cTn>
                              </p:par>
                              <p:par>
                                <p:cTn id="207" presetID="53" presetClass="entr" presetSubtype="16" fill="hold" grpId="0" nodeType="withEffect">
                                  <p:stCondLst>
                                    <p:cond delay="500"/>
                                  </p:stCondLst>
                                  <p:childTnLst>
                                    <p:set>
                                      <p:cBhvr>
                                        <p:cTn id="208" dur="1" fill="hold">
                                          <p:stCondLst>
                                            <p:cond delay="0"/>
                                          </p:stCondLst>
                                        </p:cTn>
                                        <p:tgtEl>
                                          <p:spTgt spid="40"/>
                                        </p:tgtEl>
                                        <p:attrNameLst>
                                          <p:attrName>style.visibility</p:attrName>
                                        </p:attrNameLst>
                                      </p:cBhvr>
                                      <p:to>
                                        <p:strVal val="visible"/>
                                      </p:to>
                                    </p:set>
                                    <p:anim calcmode="lin" valueType="num">
                                      <p:cBhvr>
                                        <p:cTn id="209" dur="500" fill="hold"/>
                                        <p:tgtEl>
                                          <p:spTgt spid="40"/>
                                        </p:tgtEl>
                                        <p:attrNameLst>
                                          <p:attrName>ppt_w</p:attrName>
                                        </p:attrNameLst>
                                      </p:cBhvr>
                                      <p:tavLst>
                                        <p:tav tm="0">
                                          <p:val>
                                            <p:fltVal val="0"/>
                                          </p:val>
                                        </p:tav>
                                        <p:tav tm="100000">
                                          <p:val>
                                            <p:strVal val="#ppt_w"/>
                                          </p:val>
                                        </p:tav>
                                      </p:tavLst>
                                    </p:anim>
                                    <p:anim calcmode="lin" valueType="num">
                                      <p:cBhvr>
                                        <p:cTn id="210" dur="500" fill="hold"/>
                                        <p:tgtEl>
                                          <p:spTgt spid="40"/>
                                        </p:tgtEl>
                                        <p:attrNameLst>
                                          <p:attrName>ppt_h</p:attrName>
                                        </p:attrNameLst>
                                      </p:cBhvr>
                                      <p:tavLst>
                                        <p:tav tm="0">
                                          <p:val>
                                            <p:fltVal val="0"/>
                                          </p:val>
                                        </p:tav>
                                        <p:tav tm="100000">
                                          <p:val>
                                            <p:strVal val="#ppt_h"/>
                                          </p:val>
                                        </p:tav>
                                      </p:tavLst>
                                    </p:anim>
                                    <p:animEffect transition="in" filter="fade">
                                      <p:cBhvr>
                                        <p:cTn id="211" dur="500"/>
                                        <p:tgtEl>
                                          <p:spTgt spid="40"/>
                                        </p:tgtEl>
                                      </p:cBhvr>
                                    </p:animEffect>
                                  </p:childTnLst>
                                </p:cTn>
                              </p:par>
                              <p:par>
                                <p:cTn id="212" presetID="53" presetClass="entr" presetSubtype="16" fill="hold" grpId="0" nodeType="withEffect">
                                  <p:stCondLst>
                                    <p:cond delay="500"/>
                                  </p:stCondLst>
                                  <p:childTnLst>
                                    <p:set>
                                      <p:cBhvr>
                                        <p:cTn id="213" dur="1" fill="hold">
                                          <p:stCondLst>
                                            <p:cond delay="0"/>
                                          </p:stCondLst>
                                        </p:cTn>
                                        <p:tgtEl>
                                          <p:spTgt spid="41"/>
                                        </p:tgtEl>
                                        <p:attrNameLst>
                                          <p:attrName>style.visibility</p:attrName>
                                        </p:attrNameLst>
                                      </p:cBhvr>
                                      <p:to>
                                        <p:strVal val="visible"/>
                                      </p:to>
                                    </p:set>
                                    <p:anim calcmode="lin" valueType="num">
                                      <p:cBhvr>
                                        <p:cTn id="214" dur="500" fill="hold"/>
                                        <p:tgtEl>
                                          <p:spTgt spid="41"/>
                                        </p:tgtEl>
                                        <p:attrNameLst>
                                          <p:attrName>ppt_w</p:attrName>
                                        </p:attrNameLst>
                                      </p:cBhvr>
                                      <p:tavLst>
                                        <p:tav tm="0">
                                          <p:val>
                                            <p:fltVal val="0"/>
                                          </p:val>
                                        </p:tav>
                                        <p:tav tm="100000">
                                          <p:val>
                                            <p:strVal val="#ppt_w"/>
                                          </p:val>
                                        </p:tav>
                                      </p:tavLst>
                                    </p:anim>
                                    <p:anim calcmode="lin" valueType="num">
                                      <p:cBhvr>
                                        <p:cTn id="215" dur="500" fill="hold"/>
                                        <p:tgtEl>
                                          <p:spTgt spid="41"/>
                                        </p:tgtEl>
                                        <p:attrNameLst>
                                          <p:attrName>ppt_h</p:attrName>
                                        </p:attrNameLst>
                                      </p:cBhvr>
                                      <p:tavLst>
                                        <p:tav tm="0">
                                          <p:val>
                                            <p:fltVal val="0"/>
                                          </p:val>
                                        </p:tav>
                                        <p:tav tm="100000">
                                          <p:val>
                                            <p:strVal val="#ppt_h"/>
                                          </p:val>
                                        </p:tav>
                                      </p:tavLst>
                                    </p:anim>
                                    <p:animEffect transition="in" filter="fade">
                                      <p:cBhvr>
                                        <p:cTn id="216" dur="500"/>
                                        <p:tgtEl>
                                          <p:spTgt spid="41"/>
                                        </p:tgtEl>
                                      </p:cBhvr>
                                    </p:animEffect>
                                  </p:childTnLst>
                                </p:cTn>
                              </p:par>
                              <p:par>
                                <p:cTn id="217" presetID="53" presetClass="entr" presetSubtype="16" fill="hold" grpId="0" nodeType="withEffect">
                                  <p:stCondLst>
                                    <p:cond delay="500"/>
                                  </p:stCondLst>
                                  <p:childTnLst>
                                    <p:set>
                                      <p:cBhvr>
                                        <p:cTn id="218" dur="1" fill="hold">
                                          <p:stCondLst>
                                            <p:cond delay="0"/>
                                          </p:stCondLst>
                                        </p:cTn>
                                        <p:tgtEl>
                                          <p:spTgt spid="42"/>
                                        </p:tgtEl>
                                        <p:attrNameLst>
                                          <p:attrName>style.visibility</p:attrName>
                                        </p:attrNameLst>
                                      </p:cBhvr>
                                      <p:to>
                                        <p:strVal val="visible"/>
                                      </p:to>
                                    </p:set>
                                    <p:anim calcmode="lin" valueType="num">
                                      <p:cBhvr>
                                        <p:cTn id="219" dur="500" fill="hold"/>
                                        <p:tgtEl>
                                          <p:spTgt spid="42"/>
                                        </p:tgtEl>
                                        <p:attrNameLst>
                                          <p:attrName>ppt_w</p:attrName>
                                        </p:attrNameLst>
                                      </p:cBhvr>
                                      <p:tavLst>
                                        <p:tav tm="0">
                                          <p:val>
                                            <p:fltVal val="0"/>
                                          </p:val>
                                        </p:tav>
                                        <p:tav tm="100000">
                                          <p:val>
                                            <p:strVal val="#ppt_w"/>
                                          </p:val>
                                        </p:tav>
                                      </p:tavLst>
                                    </p:anim>
                                    <p:anim calcmode="lin" valueType="num">
                                      <p:cBhvr>
                                        <p:cTn id="220" dur="500" fill="hold"/>
                                        <p:tgtEl>
                                          <p:spTgt spid="42"/>
                                        </p:tgtEl>
                                        <p:attrNameLst>
                                          <p:attrName>ppt_h</p:attrName>
                                        </p:attrNameLst>
                                      </p:cBhvr>
                                      <p:tavLst>
                                        <p:tav tm="0">
                                          <p:val>
                                            <p:fltVal val="0"/>
                                          </p:val>
                                        </p:tav>
                                        <p:tav tm="100000">
                                          <p:val>
                                            <p:strVal val="#ppt_h"/>
                                          </p:val>
                                        </p:tav>
                                      </p:tavLst>
                                    </p:anim>
                                    <p:animEffect transition="in" filter="fade">
                                      <p:cBhvr>
                                        <p:cTn id="221" dur="500"/>
                                        <p:tgtEl>
                                          <p:spTgt spid="42"/>
                                        </p:tgtEl>
                                      </p:cBhvr>
                                    </p:animEffect>
                                  </p:childTnLst>
                                </p:cTn>
                              </p:par>
                              <p:par>
                                <p:cTn id="222" presetID="53" presetClass="entr" presetSubtype="16" fill="hold" grpId="0" nodeType="withEffect">
                                  <p:stCondLst>
                                    <p:cond delay="500"/>
                                  </p:stCondLst>
                                  <p:childTnLst>
                                    <p:set>
                                      <p:cBhvr>
                                        <p:cTn id="223" dur="1" fill="hold">
                                          <p:stCondLst>
                                            <p:cond delay="0"/>
                                          </p:stCondLst>
                                        </p:cTn>
                                        <p:tgtEl>
                                          <p:spTgt spid="43"/>
                                        </p:tgtEl>
                                        <p:attrNameLst>
                                          <p:attrName>style.visibility</p:attrName>
                                        </p:attrNameLst>
                                      </p:cBhvr>
                                      <p:to>
                                        <p:strVal val="visible"/>
                                      </p:to>
                                    </p:set>
                                    <p:anim calcmode="lin" valueType="num">
                                      <p:cBhvr>
                                        <p:cTn id="224" dur="500" fill="hold"/>
                                        <p:tgtEl>
                                          <p:spTgt spid="43"/>
                                        </p:tgtEl>
                                        <p:attrNameLst>
                                          <p:attrName>ppt_w</p:attrName>
                                        </p:attrNameLst>
                                      </p:cBhvr>
                                      <p:tavLst>
                                        <p:tav tm="0">
                                          <p:val>
                                            <p:fltVal val="0"/>
                                          </p:val>
                                        </p:tav>
                                        <p:tav tm="100000">
                                          <p:val>
                                            <p:strVal val="#ppt_w"/>
                                          </p:val>
                                        </p:tav>
                                      </p:tavLst>
                                    </p:anim>
                                    <p:anim calcmode="lin" valueType="num">
                                      <p:cBhvr>
                                        <p:cTn id="225" dur="500" fill="hold"/>
                                        <p:tgtEl>
                                          <p:spTgt spid="43"/>
                                        </p:tgtEl>
                                        <p:attrNameLst>
                                          <p:attrName>ppt_h</p:attrName>
                                        </p:attrNameLst>
                                      </p:cBhvr>
                                      <p:tavLst>
                                        <p:tav tm="0">
                                          <p:val>
                                            <p:fltVal val="0"/>
                                          </p:val>
                                        </p:tav>
                                        <p:tav tm="100000">
                                          <p:val>
                                            <p:strVal val="#ppt_h"/>
                                          </p:val>
                                        </p:tav>
                                      </p:tavLst>
                                    </p:anim>
                                    <p:animEffect transition="in" filter="fade">
                                      <p:cBhvr>
                                        <p:cTn id="226" dur="500"/>
                                        <p:tgtEl>
                                          <p:spTgt spid="43"/>
                                        </p:tgtEl>
                                      </p:cBhvr>
                                    </p:animEffect>
                                  </p:childTnLst>
                                </p:cTn>
                              </p:par>
                              <p:par>
                                <p:cTn id="227" presetID="53" presetClass="entr" presetSubtype="16" fill="hold" grpId="0" nodeType="withEffect">
                                  <p:stCondLst>
                                    <p:cond delay="500"/>
                                  </p:stCondLst>
                                  <p:childTnLst>
                                    <p:set>
                                      <p:cBhvr>
                                        <p:cTn id="228" dur="1" fill="hold">
                                          <p:stCondLst>
                                            <p:cond delay="0"/>
                                          </p:stCondLst>
                                        </p:cTn>
                                        <p:tgtEl>
                                          <p:spTgt spid="44"/>
                                        </p:tgtEl>
                                        <p:attrNameLst>
                                          <p:attrName>style.visibility</p:attrName>
                                        </p:attrNameLst>
                                      </p:cBhvr>
                                      <p:to>
                                        <p:strVal val="visible"/>
                                      </p:to>
                                    </p:set>
                                    <p:anim calcmode="lin" valueType="num">
                                      <p:cBhvr>
                                        <p:cTn id="229" dur="500" fill="hold"/>
                                        <p:tgtEl>
                                          <p:spTgt spid="44"/>
                                        </p:tgtEl>
                                        <p:attrNameLst>
                                          <p:attrName>ppt_w</p:attrName>
                                        </p:attrNameLst>
                                      </p:cBhvr>
                                      <p:tavLst>
                                        <p:tav tm="0">
                                          <p:val>
                                            <p:fltVal val="0"/>
                                          </p:val>
                                        </p:tav>
                                        <p:tav tm="100000">
                                          <p:val>
                                            <p:strVal val="#ppt_w"/>
                                          </p:val>
                                        </p:tav>
                                      </p:tavLst>
                                    </p:anim>
                                    <p:anim calcmode="lin" valueType="num">
                                      <p:cBhvr>
                                        <p:cTn id="230" dur="500" fill="hold"/>
                                        <p:tgtEl>
                                          <p:spTgt spid="44"/>
                                        </p:tgtEl>
                                        <p:attrNameLst>
                                          <p:attrName>ppt_h</p:attrName>
                                        </p:attrNameLst>
                                      </p:cBhvr>
                                      <p:tavLst>
                                        <p:tav tm="0">
                                          <p:val>
                                            <p:fltVal val="0"/>
                                          </p:val>
                                        </p:tav>
                                        <p:tav tm="100000">
                                          <p:val>
                                            <p:strVal val="#ppt_h"/>
                                          </p:val>
                                        </p:tav>
                                      </p:tavLst>
                                    </p:anim>
                                    <p:animEffect transition="in" filter="fade">
                                      <p:cBhvr>
                                        <p:cTn id="231" dur="500"/>
                                        <p:tgtEl>
                                          <p:spTgt spid="44"/>
                                        </p:tgtEl>
                                      </p:cBhvr>
                                    </p:animEffect>
                                  </p:childTnLst>
                                </p:cTn>
                              </p:par>
                            </p:childTnLst>
                          </p:cTn>
                        </p:par>
                        <p:par>
                          <p:cTn id="232" fill="hold">
                            <p:stCondLst>
                              <p:cond delay="15199"/>
                            </p:stCondLst>
                            <p:childTnLst>
                              <p:par>
                                <p:cTn id="233" presetID="2" presetClass="entr" presetSubtype="8" fill="hold" nodeType="afterEffect">
                                  <p:stCondLst>
                                    <p:cond delay="0"/>
                                  </p:stCondLst>
                                  <p:childTnLst>
                                    <p:set>
                                      <p:cBhvr>
                                        <p:cTn id="234" dur="1" fill="hold">
                                          <p:stCondLst>
                                            <p:cond delay="0"/>
                                          </p:stCondLst>
                                        </p:cTn>
                                        <p:tgtEl>
                                          <p:spTgt spid="51"/>
                                        </p:tgtEl>
                                        <p:attrNameLst>
                                          <p:attrName>style.visibility</p:attrName>
                                        </p:attrNameLst>
                                      </p:cBhvr>
                                      <p:to>
                                        <p:strVal val="visible"/>
                                      </p:to>
                                    </p:set>
                                    <p:anim calcmode="lin" valueType="num">
                                      <p:cBhvr additive="base">
                                        <p:cTn id="235" dur="500" fill="hold"/>
                                        <p:tgtEl>
                                          <p:spTgt spid="51"/>
                                        </p:tgtEl>
                                        <p:attrNameLst>
                                          <p:attrName>ppt_x</p:attrName>
                                        </p:attrNameLst>
                                      </p:cBhvr>
                                      <p:tavLst>
                                        <p:tav tm="0">
                                          <p:val>
                                            <p:strVal val="0-#ppt_w/2"/>
                                          </p:val>
                                        </p:tav>
                                        <p:tav tm="100000">
                                          <p:val>
                                            <p:strVal val="#ppt_x"/>
                                          </p:val>
                                        </p:tav>
                                      </p:tavLst>
                                    </p:anim>
                                    <p:anim calcmode="lin" valueType="num">
                                      <p:cBhvr additive="base">
                                        <p:cTn id="236"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P spid="16" grpId="0"/>
      <p:bldP spid="17" grpId="0" animBg="1"/>
      <p:bldP spid="18" grpId="0" animBg="1"/>
      <p:bldP spid="19" grpId="0"/>
      <p:bldP spid="21" grpId="0"/>
      <p:bldP spid="22" grpId="0"/>
      <p:bldP spid="23" grpId="0"/>
      <p:bldP spid="24" grpId="0"/>
      <p:bldP spid="25" grpId="0"/>
      <p:bldP spid="26" grpId="0"/>
      <p:bldP spid="27" grpId="0" animBg="1"/>
      <p:bldP spid="28" grpId="0"/>
      <p:bldP spid="30" grpId="0"/>
      <p:bldP spid="31" grpId="0"/>
      <p:bldP spid="32" grpId="0"/>
      <p:bldP spid="33" grpId="0"/>
      <p:bldP spid="34" grpId="0"/>
      <p:bldP spid="35" grpId="0"/>
      <p:bldP spid="36" grpId="0" animBg="1"/>
      <p:bldP spid="37" grpId="0"/>
      <p:bldP spid="39" grpId="0"/>
      <p:bldP spid="40" grpId="0"/>
      <p:bldP spid="41" grpId="0"/>
      <p:bldP spid="42" grpId="0"/>
      <p:bldP spid="43" grpId="0"/>
      <p:bldP spid="44" grpId="0"/>
      <p:bldP spid="45" grpId="0" animBg="1"/>
      <p:bldP spid="46" grpId="0"/>
      <p:bldP spid="47" grpId="0" animBg="1"/>
      <p:bldP spid="48" grpId="0" animBg="1"/>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161" name="Freeform 6"/>
          <p:cNvSpPr/>
          <p:nvPr/>
        </p:nvSpPr>
        <p:spPr bwMode="auto">
          <a:xfrm flipH="1">
            <a:off x="3076863" y="5843093"/>
            <a:ext cx="875935" cy="188445"/>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2E8102"/>
          </a:solidFill>
          <a:ln>
            <a:noFill/>
          </a:ln>
        </p:spPr>
        <p:txBody>
          <a:bodyPr vert="horz" wrap="square" lIns="89605" tIns="44803" rIns="89605" bIns="44803" numCol="1" anchor="t" anchorCtr="0" compatLnSpc="1"/>
          <a:lstStyle/>
          <a:p>
            <a:endParaRPr lang="id-ID" sz="1325"/>
          </a:p>
        </p:txBody>
      </p:sp>
      <p:sp>
        <p:nvSpPr>
          <p:cNvPr id="162" name="Freeform 24"/>
          <p:cNvSpPr/>
          <p:nvPr/>
        </p:nvSpPr>
        <p:spPr>
          <a:xfrm flipH="1">
            <a:off x="2847275" y="5453884"/>
            <a:ext cx="1335107" cy="389208"/>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163" name="Freeform 25"/>
          <p:cNvSpPr/>
          <p:nvPr/>
        </p:nvSpPr>
        <p:spPr>
          <a:xfrm flipH="1">
            <a:off x="3217044" y="6110094"/>
            <a:ext cx="595573" cy="127139"/>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164" name="Freeform 5"/>
          <p:cNvSpPr/>
          <p:nvPr/>
        </p:nvSpPr>
        <p:spPr bwMode="auto">
          <a:xfrm>
            <a:off x="3407690" y="4701866"/>
            <a:ext cx="174233" cy="51492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5" name="Freeform 6"/>
          <p:cNvSpPr/>
          <p:nvPr/>
        </p:nvSpPr>
        <p:spPr bwMode="auto">
          <a:xfrm>
            <a:off x="3457471" y="4610082"/>
            <a:ext cx="136897" cy="158676"/>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6" name="Freeform 7"/>
          <p:cNvSpPr/>
          <p:nvPr/>
        </p:nvSpPr>
        <p:spPr bwMode="auto">
          <a:xfrm>
            <a:off x="3441913" y="4667640"/>
            <a:ext cx="149343" cy="144676"/>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7" name="Freeform 8"/>
          <p:cNvSpPr/>
          <p:nvPr/>
        </p:nvSpPr>
        <p:spPr bwMode="auto">
          <a:xfrm>
            <a:off x="3431023" y="5198118"/>
            <a:ext cx="45115" cy="7467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8" name="Freeform 9"/>
          <p:cNvSpPr/>
          <p:nvPr/>
        </p:nvSpPr>
        <p:spPr bwMode="auto">
          <a:xfrm>
            <a:off x="3588145" y="4700309"/>
            <a:ext cx="172677" cy="51492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9" name="Freeform 10"/>
          <p:cNvSpPr/>
          <p:nvPr/>
        </p:nvSpPr>
        <p:spPr bwMode="auto">
          <a:xfrm>
            <a:off x="3636371" y="4605415"/>
            <a:ext cx="136897" cy="158676"/>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0" name="Freeform 11"/>
          <p:cNvSpPr/>
          <p:nvPr/>
        </p:nvSpPr>
        <p:spPr bwMode="auto">
          <a:xfrm>
            <a:off x="3622369" y="4666084"/>
            <a:ext cx="149343" cy="14312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1" name="Freeform 12"/>
          <p:cNvSpPr/>
          <p:nvPr/>
        </p:nvSpPr>
        <p:spPr bwMode="auto">
          <a:xfrm>
            <a:off x="3611479" y="5193451"/>
            <a:ext cx="45115" cy="7467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2" name="Freeform 13"/>
          <p:cNvSpPr/>
          <p:nvPr/>
        </p:nvSpPr>
        <p:spPr bwMode="auto">
          <a:xfrm>
            <a:off x="3745267" y="4703420"/>
            <a:ext cx="40447" cy="261349"/>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173" name="Group 123"/>
          <p:cNvGrpSpPr/>
          <p:nvPr/>
        </p:nvGrpSpPr>
        <p:grpSpPr>
          <a:xfrm>
            <a:off x="2534970" y="4583248"/>
            <a:ext cx="801161" cy="608260"/>
            <a:chOff x="7170738" y="4168775"/>
            <a:chExt cx="817563" cy="620713"/>
          </a:xfrm>
          <a:solidFill>
            <a:srgbClr val="2E8102"/>
          </a:solidFill>
        </p:grpSpPr>
        <p:sp>
          <p:nvSpPr>
            <p:cNvPr id="174"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5"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176"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7"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8"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9"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180" name="Freeform 20"/>
          <p:cNvSpPr>
            <a:spLocks noEditPoints="1"/>
          </p:cNvSpPr>
          <p:nvPr/>
        </p:nvSpPr>
        <p:spPr bwMode="auto">
          <a:xfrm>
            <a:off x="1883151" y="2506839"/>
            <a:ext cx="468252" cy="493143"/>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1" name="Oval 21"/>
          <p:cNvSpPr>
            <a:spLocks noChangeArrowheads="1"/>
          </p:cNvSpPr>
          <p:nvPr/>
        </p:nvSpPr>
        <p:spPr bwMode="auto">
          <a:xfrm>
            <a:off x="4871558" y="2391720"/>
            <a:ext cx="138453" cy="13845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2" name="Freeform 22"/>
          <p:cNvSpPr/>
          <p:nvPr/>
        </p:nvSpPr>
        <p:spPr bwMode="auto">
          <a:xfrm>
            <a:off x="4921340" y="2494393"/>
            <a:ext cx="217791" cy="454251"/>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3" name="Freeform 23"/>
          <p:cNvSpPr/>
          <p:nvPr/>
        </p:nvSpPr>
        <p:spPr bwMode="auto">
          <a:xfrm>
            <a:off x="4729995" y="2494394"/>
            <a:ext cx="233348" cy="448028"/>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4" name="Freeform 24"/>
          <p:cNvSpPr/>
          <p:nvPr/>
        </p:nvSpPr>
        <p:spPr bwMode="auto">
          <a:xfrm>
            <a:off x="4933783" y="2341940"/>
            <a:ext cx="24891" cy="77783"/>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5" name="Freeform 25"/>
          <p:cNvSpPr>
            <a:spLocks noEditPoints="1"/>
          </p:cNvSpPr>
          <p:nvPr/>
        </p:nvSpPr>
        <p:spPr bwMode="auto">
          <a:xfrm>
            <a:off x="3819939" y="2007474"/>
            <a:ext cx="220903" cy="59737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6" name="Freeform 26"/>
          <p:cNvSpPr>
            <a:spLocks noEditPoints="1"/>
          </p:cNvSpPr>
          <p:nvPr/>
        </p:nvSpPr>
        <p:spPr bwMode="auto">
          <a:xfrm>
            <a:off x="3630148" y="2195708"/>
            <a:ext cx="598927" cy="21934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7" name="Freeform 27"/>
          <p:cNvSpPr>
            <a:spLocks noEditPoints="1"/>
          </p:cNvSpPr>
          <p:nvPr/>
        </p:nvSpPr>
        <p:spPr bwMode="auto">
          <a:xfrm>
            <a:off x="3675262" y="2060368"/>
            <a:ext cx="508699" cy="48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8" name="Freeform 28"/>
          <p:cNvSpPr>
            <a:spLocks noEditPoints="1"/>
          </p:cNvSpPr>
          <p:nvPr/>
        </p:nvSpPr>
        <p:spPr bwMode="auto">
          <a:xfrm>
            <a:off x="3675262" y="2060368"/>
            <a:ext cx="508699" cy="48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9" name="Oval 29"/>
          <p:cNvSpPr>
            <a:spLocks noChangeArrowheads="1"/>
          </p:cNvSpPr>
          <p:nvPr/>
        </p:nvSpPr>
        <p:spPr bwMode="auto">
          <a:xfrm>
            <a:off x="3885275" y="2259490"/>
            <a:ext cx="91784" cy="91784"/>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0" name="Freeform 30"/>
          <p:cNvSpPr>
            <a:spLocks noEditPoints="1"/>
          </p:cNvSpPr>
          <p:nvPr/>
        </p:nvSpPr>
        <p:spPr bwMode="auto">
          <a:xfrm>
            <a:off x="4589985" y="1837910"/>
            <a:ext cx="252016" cy="477585"/>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1" name="Rectangle 31"/>
          <p:cNvSpPr>
            <a:spLocks noChangeArrowheads="1"/>
          </p:cNvSpPr>
          <p:nvPr/>
        </p:nvSpPr>
        <p:spPr bwMode="auto">
          <a:xfrm>
            <a:off x="4463977" y="1836354"/>
            <a:ext cx="63783" cy="46514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192" name="Freeform 32"/>
          <p:cNvSpPr>
            <a:spLocks noEditPoints="1"/>
          </p:cNvSpPr>
          <p:nvPr/>
        </p:nvSpPr>
        <p:spPr bwMode="auto">
          <a:xfrm>
            <a:off x="2398072" y="4179165"/>
            <a:ext cx="550701" cy="402915"/>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193" name="Group 127"/>
          <p:cNvGrpSpPr/>
          <p:nvPr/>
        </p:nvGrpSpPr>
        <p:grpSpPr>
          <a:xfrm>
            <a:off x="3945946" y="4582078"/>
            <a:ext cx="497809" cy="640928"/>
            <a:chOff x="8610600" y="4127500"/>
            <a:chExt cx="508001" cy="654050"/>
          </a:xfrm>
          <a:solidFill>
            <a:srgbClr val="2E8102"/>
          </a:solidFill>
        </p:grpSpPr>
        <p:sp>
          <p:nvSpPr>
            <p:cNvPr id="194"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5"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6"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7"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8"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9"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0"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1"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202" name="Freeform 41"/>
          <p:cNvSpPr>
            <a:spLocks noEditPoints="1"/>
          </p:cNvSpPr>
          <p:nvPr/>
        </p:nvSpPr>
        <p:spPr bwMode="auto">
          <a:xfrm>
            <a:off x="4358193" y="3934928"/>
            <a:ext cx="420027" cy="382691"/>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3" name="Freeform 42"/>
          <p:cNvSpPr/>
          <p:nvPr/>
        </p:nvSpPr>
        <p:spPr bwMode="auto">
          <a:xfrm>
            <a:off x="4467089" y="4288061"/>
            <a:ext cx="90228" cy="194457"/>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4" name="Freeform 43"/>
          <p:cNvSpPr/>
          <p:nvPr/>
        </p:nvSpPr>
        <p:spPr bwMode="auto">
          <a:xfrm>
            <a:off x="4429753" y="4347177"/>
            <a:ext cx="127564" cy="262905"/>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5" name="Freeform 44"/>
          <p:cNvSpPr/>
          <p:nvPr/>
        </p:nvSpPr>
        <p:spPr bwMode="auto">
          <a:xfrm>
            <a:off x="3264569" y="1402327"/>
            <a:ext cx="513365" cy="469807"/>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06" name="Freeform 45"/>
          <p:cNvSpPr>
            <a:spLocks noEditPoints="1"/>
          </p:cNvSpPr>
          <p:nvPr/>
        </p:nvSpPr>
        <p:spPr bwMode="auto">
          <a:xfrm>
            <a:off x="3112116" y="4009598"/>
            <a:ext cx="625372" cy="51803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7" name="Freeform 46"/>
          <p:cNvSpPr>
            <a:spLocks noEditPoints="1"/>
          </p:cNvSpPr>
          <p:nvPr/>
        </p:nvSpPr>
        <p:spPr bwMode="auto">
          <a:xfrm>
            <a:off x="4218185" y="2978203"/>
            <a:ext cx="802716" cy="93650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08" name="Freeform 47"/>
          <p:cNvSpPr>
            <a:spLocks noEditPoints="1"/>
          </p:cNvSpPr>
          <p:nvPr/>
        </p:nvSpPr>
        <p:spPr bwMode="auto">
          <a:xfrm>
            <a:off x="4826445" y="3251997"/>
            <a:ext cx="346911" cy="681376"/>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09" name="Freeform 48"/>
          <p:cNvSpPr>
            <a:spLocks noEditPoints="1"/>
          </p:cNvSpPr>
          <p:nvPr/>
        </p:nvSpPr>
        <p:spPr bwMode="auto">
          <a:xfrm>
            <a:off x="3616146" y="3339113"/>
            <a:ext cx="567813" cy="567813"/>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0" name="Freeform 49"/>
          <p:cNvSpPr/>
          <p:nvPr/>
        </p:nvSpPr>
        <p:spPr bwMode="auto">
          <a:xfrm>
            <a:off x="3720377" y="3519570"/>
            <a:ext cx="283128" cy="149343"/>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211" name="Group 126"/>
          <p:cNvGrpSpPr/>
          <p:nvPr/>
        </p:nvGrpSpPr>
        <p:grpSpPr>
          <a:xfrm>
            <a:off x="3843273" y="4070270"/>
            <a:ext cx="444916" cy="423137"/>
            <a:chOff x="8505825" y="3605213"/>
            <a:chExt cx="454025" cy="431800"/>
          </a:xfrm>
        </p:grpSpPr>
        <p:sp>
          <p:nvSpPr>
            <p:cNvPr id="212"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3"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214" name="Freeform 52"/>
          <p:cNvSpPr/>
          <p:nvPr/>
        </p:nvSpPr>
        <p:spPr bwMode="auto">
          <a:xfrm>
            <a:off x="2471186" y="1551668"/>
            <a:ext cx="665819" cy="541367"/>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5" name="Freeform 53"/>
          <p:cNvSpPr/>
          <p:nvPr/>
        </p:nvSpPr>
        <p:spPr bwMode="auto">
          <a:xfrm>
            <a:off x="2976775" y="1522112"/>
            <a:ext cx="183567" cy="252016"/>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6" name="Freeform 54"/>
          <p:cNvSpPr/>
          <p:nvPr/>
        </p:nvSpPr>
        <p:spPr bwMode="auto">
          <a:xfrm>
            <a:off x="2558304" y="1694788"/>
            <a:ext cx="504031" cy="329799"/>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7" name="Freeform 55"/>
          <p:cNvSpPr>
            <a:spLocks noEditPoints="1"/>
          </p:cNvSpPr>
          <p:nvPr/>
        </p:nvSpPr>
        <p:spPr bwMode="auto">
          <a:xfrm>
            <a:off x="2147612" y="1984140"/>
            <a:ext cx="290908" cy="51025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18" name="Freeform 56"/>
          <p:cNvSpPr>
            <a:spLocks noEditPoints="1"/>
          </p:cNvSpPr>
          <p:nvPr/>
        </p:nvSpPr>
        <p:spPr bwMode="auto">
          <a:xfrm>
            <a:off x="1883151" y="3052873"/>
            <a:ext cx="544479" cy="592704"/>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9" name="Freeform 57"/>
          <p:cNvSpPr>
            <a:spLocks noEditPoints="1"/>
          </p:cNvSpPr>
          <p:nvPr/>
        </p:nvSpPr>
        <p:spPr bwMode="auto">
          <a:xfrm>
            <a:off x="3891498" y="1520556"/>
            <a:ext cx="518032" cy="508699"/>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20" name="Freeform 58"/>
          <p:cNvSpPr>
            <a:spLocks noEditPoints="1"/>
          </p:cNvSpPr>
          <p:nvPr/>
        </p:nvSpPr>
        <p:spPr bwMode="auto">
          <a:xfrm>
            <a:off x="2061553" y="3642733"/>
            <a:ext cx="504031" cy="51025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21" name="Rectangle 59"/>
          <p:cNvSpPr>
            <a:spLocks noChangeArrowheads="1"/>
          </p:cNvSpPr>
          <p:nvPr/>
        </p:nvSpPr>
        <p:spPr bwMode="auto">
          <a:xfrm>
            <a:off x="4017505" y="3158658"/>
            <a:ext cx="61448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2" name="Rectangle 60"/>
          <p:cNvSpPr>
            <a:spLocks noChangeArrowheads="1"/>
          </p:cNvSpPr>
          <p:nvPr/>
        </p:nvSpPr>
        <p:spPr bwMode="auto">
          <a:xfrm>
            <a:off x="4042396" y="3096431"/>
            <a:ext cx="56470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3" name="Rectangle 61"/>
          <p:cNvSpPr>
            <a:spLocks noChangeArrowheads="1"/>
          </p:cNvSpPr>
          <p:nvPr/>
        </p:nvSpPr>
        <p:spPr bwMode="auto">
          <a:xfrm>
            <a:off x="4264855" y="3032650"/>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4" name="Rectangle 62"/>
          <p:cNvSpPr>
            <a:spLocks noChangeArrowheads="1"/>
          </p:cNvSpPr>
          <p:nvPr/>
        </p:nvSpPr>
        <p:spPr bwMode="auto">
          <a:xfrm>
            <a:off x="4286633" y="2803969"/>
            <a:ext cx="76228"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5" name="Rectangle 63"/>
          <p:cNvSpPr>
            <a:spLocks noChangeArrowheads="1"/>
          </p:cNvSpPr>
          <p:nvPr/>
        </p:nvSpPr>
        <p:spPr bwMode="auto">
          <a:xfrm>
            <a:off x="4264855" y="2791525"/>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6" name="Rectangle 64"/>
          <p:cNvSpPr>
            <a:spLocks noChangeArrowheads="1"/>
          </p:cNvSpPr>
          <p:nvPr/>
        </p:nvSpPr>
        <p:spPr bwMode="auto">
          <a:xfrm>
            <a:off x="4446865" y="3032650"/>
            <a:ext cx="11667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7" name="Rectangle 65"/>
          <p:cNvSpPr>
            <a:spLocks noChangeArrowheads="1"/>
          </p:cNvSpPr>
          <p:nvPr/>
        </p:nvSpPr>
        <p:spPr bwMode="auto">
          <a:xfrm>
            <a:off x="4467089" y="2803969"/>
            <a:ext cx="74671"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8" name="Rectangle 66"/>
          <p:cNvSpPr>
            <a:spLocks noChangeArrowheads="1"/>
          </p:cNvSpPr>
          <p:nvPr/>
        </p:nvSpPr>
        <p:spPr bwMode="auto">
          <a:xfrm>
            <a:off x="4446865" y="2791525"/>
            <a:ext cx="11667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9" name="Rectangle 67"/>
          <p:cNvSpPr>
            <a:spLocks noChangeArrowheads="1"/>
          </p:cNvSpPr>
          <p:nvPr/>
        </p:nvSpPr>
        <p:spPr bwMode="auto">
          <a:xfrm>
            <a:off x="4085954" y="3032650"/>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0" name="Rectangle 68"/>
          <p:cNvSpPr>
            <a:spLocks noChangeArrowheads="1"/>
          </p:cNvSpPr>
          <p:nvPr/>
        </p:nvSpPr>
        <p:spPr bwMode="auto">
          <a:xfrm>
            <a:off x="4106179" y="2803969"/>
            <a:ext cx="77783"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1" name="Rectangle 69"/>
          <p:cNvSpPr>
            <a:spLocks noChangeArrowheads="1"/>
          </p:cNvSpPr>
          <p:nvPr/>
        </p:nvSpPr>
        <p:spPr bwMode="auto">
          <a:xfrm>
            <a:off x="4085954" y="2791525"/>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2" name="Rectangle 70"/>
          <p:cNvSpPr>
            <a:spLocks noChangeArrowheads="1"/>
          </p:cNvSpPr>
          <p:nvPr/>
        </p:nvSpPr>
        <p:spPr bwMode="auto">
          <a:xfrm>
            <a:off x="4042396" y="2723075"/>
            <a:ext cx="56470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3" name="Freeform 71"/>
          <p:cNvSpPr/>
          <p:nvPr/>
        </p:nvSpPr>
        <p:spPr bwMode="auto">
          <a:xfrm>
            <a:off x="4042396" y="2542618"/>
            <a:ext cx="564703" cy="180456"/>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4" name="Freeform 72"/>
          <p:cNvSpPr>
            <a:spLocks noEditPoints="1"/>
          </p:cNvSpPr>
          <p:nvPr/>
        </p:nvSpPr>
        <p:spPr bwMode="auto">
          <a:xfrm>
            <a:off x="2489854" y="2705961"/>
            <a:ext cx="784048" cy="511811"/>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5" name="Freeform 73"/>
          <p:cNvSpPr>
            <a:spLocks noEditPoints="1"/>
          </p:cNvSpPr>
          <p:nvPr/>
        </p:nvSpPr>
        <p:spPr bwMode="auto">
          <a:xfrm>
            <a:off x="4219740" y="3267553"/>
            <a:ext cx="183567" cy="320464"/>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6" name="Freeform 74"/>
          <p:cNvSpPr>
            <a:spLocks noEditPoints="1"/>
          </p:cNvSpPr>
          <p:nvPr/>
        </p:nvSpPr>
        <p:spPr bwMode="auto">
          <a:xfrm>
            <a:off x="2617417" y="2169264"/>
            <a:ext cx="368691" cy="451139"/>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37" name="Freeform 75"/>
          <p:cNvSpPr>
            <a:spLocks noEditPoints="1"/>
          </p:cNvSpPr>
          <p:nvPr/>
        </p:nvSpPr>
        <p:spPr bwMode="auto">
          <a:xfrm>
            <a:off x="3326795" y="2643736"/>
            <a:ext cx="558480" cy="56003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38" name="Freeform 76"/>
          <p:cNvSpPr>
            <a:spLocks noEditPoints="1"/>
          </p:cNvSpPr>
          <p:nvPr/>
        </p:nvSpPr>
        <p:spPr bwMode="auto">
          <a:xfrm>
            <a:off x="2769871" y="3365561"/>
            <a:ext cx="630040" cy="477585"/>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39" name="Freeform 77"/>
          <p:cNvSpPr/>
          <p:nvPr/>
        </p:nvSpPr>
        <p:spPr bwMode="auto">
          <a:xfrm>
            <a:off x="3045224" y="2665515"/>
            <a:ext cx="210013" cy="157121"/>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0" name="Freeform 78"/>
          <p:cNvSpPr/>
          <p:nvPr/>
        </p:nvSpPr>
        <p:spPr bwMode="auto">
          <a:xfrm>
            <a:off x="3138561" y="2625069"/>
            <a:ext cx="57560" cy="71560"/>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1" name="Freeform 79"/>
          <p:cNvSpPr>
            <a:spLocks noEditPoints="1"/>
          </p:cNvSpPr>
          <p:nvPr/>
        </p:nvSpPr>
        <p:spPr bwMode="auto">
          <a:xfrm>
            <a:off x="2811876" y="3934926"/>
            <a:ext cx="220903" cy="30646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2" name="Freeform 80"/>
          <p:cNvSpPr>
            <a:spLocks noEditPoints="1"/>
          </p:cNvSpPr>
          <p:nvPr/>
        </p:nvSpPr>
        <p:spPr bwMode="auto">
          <a:xfrm>
            <a:off x="4509090" y="2363720"/>
            <a:ext cx="276907" cy="30335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3" name="Freeform 81"/>
          <p:cNvSpPr>
            <a:spLocks noEditPoints="1"/>
          </p:cNvSpPr>
          <p:nvPr/>
        </p:nvSpPr>
        <p:spPr bwMode="auto">
          <a:xfrm>
            <a:off x="3124561" y="1956139"/>
            <a:ext cx="418471" cy="602037"/>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4" name="Freeform 82"/>
          <p:cNvSpPr>
            <a:spLocks noEditPoints="1"/>
          </p:cNvSpPr>
          <p:nvPr/>
        </p:nvSpPr>
        <p:spPr bwMode="auto">
          <a:xfrm>
            <a:off x="2975219" y="1870577"/>
            <a:ext cx="241127" cy="213125"/>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5" name="Freeform 83"/>
          <p:cNvSpPr/>
          <p:nvPr/>
        </p:nvSpPr>
        <p:spPr bwMode="auto">
          <a:xfrm>
            <a:off x="2906769" y="1998141"/>
            <a:ext cx="105784" cy="6689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6" name="Freeform 84"/>
          <p:cNvSpPr/>
          <p:nvPr/>
        </p:nvSpPr>
        <p:spPr bwMode="auto">
          <a:xfrm>
            <a:off x="2839877" y="2007475"/>
            <a:ext cx="143120" cy="87116"/>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7" name="Freeform 85"/>
          <p:cNvSpPr>
            <a:spLocks noEditPoints="1"/>
          </p:cNvSpPr>
          <p:nvPr/>
        </p:nvSpPr>
        <p:spPr bwMode="auto">
          <a:xfrm>
            <a:off x="2757426" y="3143101"/>
            <a:ext cx="437139" cy="155565"/>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8" name="Freeform 86"/>
          <p:cNvSpPr/>
          <p:nvPr/>
        </p:nvSpPr>
        <p:spPr bwMode="auto">
          <a:xfrm>
            <a:off x="4568207" y="3544460"/>
            <a:ext cx="241127" cy="309575"/>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9" name="Freeform 87"/>
          <p:cNvSpPr/>
          <p:nvPr/>
        </p:nvSpPr>
        <p:spPr bwMode="auto">
          <a:xfrm>
            <a:off x="4705103" y="3533569"/>
            <a:ext cx="116675" cy="80893"/>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0" name="Freeform 88"/>
          <p:cNvSpPr/>
          <p:nvPr/>
        </p:nvSpPr>
        <p:spPr bwMode="auto">
          <a:xfrm>
            <a:off x="4614875" y="3597352"/>
            <a:ext cx="160232" cy="222459"/>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1" name="Freeform 89"/>
          <p:cNvSpPr>
            <a:spLocks noEditPoints="1"/>
          </p:cNvSpPr>
          <p:nvPr/>
        </p:nvSpPr>
        <p:spPr bwMode="auto">
          <a:xfrm>
            <a:off x="4241519" y="2331052"/>
            <a:ext cx="217791" cy="158676"/>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2" name="Freeform 90"/>
          <p:cNvSpPr/>
          <p:nvPr/>
        </p:nvSpPr>
        <p:spPr bwMode="auto">
          <a:xfrm>
            <a:off x="2426074" y="3370227"/>
            <a:ext cx="202235" cy="261349"/>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3" name="Freeform 91"/>
          <p:cNvSpPr/>
          <p:nvPr/>
        </p:nvSpPr>
        <p:spPr bwMode="auto">
          <a:xfrm>
            <a:off x="2413628" y="3360893"/>
            <a:ext cx="99561" cy="68449"/>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4" name="Freeform 92"/>
          <p:cNvSpPr/>
          <p:nvPr/>
        </p:nvSpPr>
        <p:spPr bwMode="auto">
          <a:xfrm>
            <a:off x="2454075" y="3416896"/>
            <a:ext cx="136897" cy="188235"/>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5" name="Freeform 93"/>
          <p:cNvSpPr>
            <a:spLocks noEditPoints="1"/>
          </p:cNvSpPr>
          <p:nvPr/>
        </p:nvSpPr>
        <p:spPr bwMode="auto">
          <a:xfrm>
            <a:off x="3759266" y="4988105"/>
            <a:ext cx="214680" cy="234904"/>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6" name="Freeform 94"/>
          <p:cNvSpPr/>
          <p:nvPr/>
        </p:nvSpPr>
        <p:spPr bwMode="auto">
          <a:xfrm>
            <a:off x="3499473" y="3440230"/>
            <a:ext cx="62227" cy="5911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7" name="Freeform 95"/>
          <p:cNvSpPr/>
          <p:nvPr/>
        </p:nvSpPr>
        <p:spPr bwMode="auto">
          <a:xfrm>
            <a:off x="3485471" y="3261331"/>
            <a:ext cx="57560" cy="192901"/>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8" name="Freeform 96"/>
          <p:cNvSpPr/>
          <p:nvPr/>
        </p:nvSpPr>
        <p:spPr bwMode="auto">
          <a:xfrm>
            <a:off x="3525919" y="3292444"/>
            <a:ext cx="124452" cy="166455"/>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9" name="Freeform 97"/>
          <p:cNvSpPr/>
          <p:nvPr/>
        </p:nvSpPr>
        <p:spPr bwMode="auto">
          <a:xfrm>
            <a:off x="3515031" y="3485345"/>
            <a:ext cx="15556" cy="311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60" name="Freeform 98"/>
          <p:cNvSpPr>
            <a:spLocks noEditPoints="1"/>
          </p:cNvSpPr>
          <p:nvPr/>
        </p:nvSpPr>
        <p:spPr bwMode="auto">
          <a:xfrm>
            <a:off x="3465249" y="1909469"/>
            <a:ext cx="216236" cy="231792"/>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61" name="燕尾形 260"/>
          <p:cNvSpPr/>
          <p:nvPr/>
        </p:nvSpPr>
        <p:spPr>
          <a:xfrm rot="5400000">
            <a:off x="6462571" y="2535173"/>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62" name="直接连接符 261"/>
          <p:cNvCxnSpPr/>
          <p:nvPr/>
        </p:nvCxnSpPr>
        <p:spPr>
          <a:xfrm>
            <a:off x="6638979" y="3099680"/>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3" name="矩形 262"/>
          <p:cNvSpPr/>
          <p:nvPr/>
        </p:nvSpPr>
        <p:spPr>
          <a:xfrm>
            <a:off x="6969217" y="2025534"/>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4" name="矩形 47"/>
          <p:cNvSpPr>
            <a:spLocks noChangeArrowheads="1"/>
          </p:cNvSpPr>
          <p:nvPr/>
        </p:nvSpPr>
        <p:spPr bwMode="auto">
          <a:xfrm>
            <a:off x="6956515" y="2431953"/>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
        <p:nvSpPr>
          <p:cNvPr id="265" name="燕尾形 264"/>
          <p:cNvSpPr/>
          <p:nvPr/>
        </p:nvSpPr>
        <p:spPr>
          <a:xfrm rot="5400000">
            <a:off x="6462571" y="3875878"/>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66" name="直接连接符 265"/>
          <p:cNvCxnSpPr/>
          <p:nvPr/>
        </p:nvCxnSpPr>
        <p:spPr>
          <a:xfrm>
            <a:off x="6638979" y="4440385"/>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7" name="矩形 266"/>
          <p:cNvSpPr/>
          <p:nvPr/>
        </p:nvSpPr>
        <p:spPr>
          <a:xfrm>
            <a:off x="6969217" y="3366238"/>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8" name="矩形 47"/>
          <p:cNvSpPr>
            <a:spLocks noChangeArrowheads="1"/>
          </p:cNvSpPr>
          <p:nvPr/>
        </p:nvSpPr>
        <p:spPr bwMode="auto">
          <a:xfrm>
            <a:off x="6956515" y="3772657"/>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
        <p:nvSpPr>
          <p:cNvPr id="269" name="燕尾形 268"/>
          <p:cNvSpPr/>
          <p:nvPr/>
        </p:nvSpPr>
        <p:spPr>
          <a:xfrm rot="5400000">
            <a:off x="6462571" y="5287146"/>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70" name="直接连接符 269"/>
          <p:cNvCxnSpPr/>
          <p:nvPr/>
        </p:nvCxnSpPr>
        <p:spPr>
          <a:xfrm>
            <a:off x="6638979" y="5851653"/>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1" name="矩形 270"/>
          <p:cNvSpPr/>
          <p:nvPr/>
        </p:nvSpPr>
        <p:spPr>
          <a:xfrm>
            <a:off x="6969217" y="4777506"/>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2" name="矩形 47"/>
          <p:cNvSpPr>
            <a:spLocks noChangeArrowheads="1"/>
          </p:cNvSpPr>
          <p:nvPr/>
        </p:nvSpPr>
        <p:spPr bwMode="auto">
          <a:xfrm>
            <a:off x="6956515" y="5183925"/>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63"/>
                                        </p:tgtEl>
                                        <p:attrNameLst>
                                          <p:attrName>style.visibility</p:attrName>
                                        </p:attrNameLst>
                                      </p:cBhvr>
                                      <p:to>
                                        <p:strVal val="visible"/>
                                      </p:to>
                                    </p:set>
                                    <p:anim calcmode="lin" valueType="num">
                                      <p:cBhvr additive="base">
                                        <p:cTn id="15" dur="500" fill="hold"/>
                                        <p:tgtEl>
                                          <p:spTgt spid="163"/>
                                        </p:tgtEl>
                                        <p:attrNameLst>
                                          <p:attrName>ppt_x</p:attrName>
                                        </p:attrNameLst>
                                      </p:cBhvr>
                                      <p:tavLst>
                                        <p:tav tm="0">
                                          <p:val>
                                            <p:strVal val="#ppt_x"/>
                                          </p:val>
                                        </p:tav>
                                        <p:tav tm="100000">
                                          <p:val>
                                            <p:strVal val="#ppt_x"/>
                                          </p:val>
                                        </p:tav>
                                      </p:tavLst>
                                    </p:anim>
                                    <p:anim calcmode="lin" valueType="num">
                                      <p:cBhvr additive="base">
                                        <p:cTn id="16" dur="500" fill="hold"/>
                                        <p:tgtEl>
                                          <p:spTgt spid="16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61"/>
                                        </p:tgtEl>
                                        <p:attrNameLst>
                                          <p:attrName>style.visibility</p:attrName>
                                        </p:attrNameLst>
                                      </p:cBhvr>
                                      <p:to>
                                        <p:strVal val="visible"/>
                                      </p:to>
                                    </p:set>
                                    <p:anim calcmode="lin" valueType="num">
                                      <p:cBhvr additive="base">
                                        <p:cTn id="20" dur="500" fill="hold"/>
                                        <p:tgtEl>
                                          <p:spTgt spid="161"/>
                                        </p:tgtEl>
                                        <p:attrNameLst>
                                          <p:attrName>ppt_x</p:attrName>
                                        </p:attrNameLst>
                                      </p:cBhvr>
                                      <p:tavLst>
                                        <p:tav tm="0">
                                          <p:val>
                                            <p:strVal val="#ppt_x"/>
                                          </p:val>
                                        </p:tav>
                                        <p:tav tm="100000">
                                          <p:val>
                                            <p:strVal val="#ppt_x"/>
                                          </p:val>
                                        </p:tav>
                                      </p:tavLst>
                                    </p:anim>
                                    <p:anim calcmode="lin" valueType="num">
                                      <p:cBhvr additive="base">
                                        <p:cTn id="21" dur="500" fill="hold"/>
                                        <p:tgtEl>
                                          <p:spTgt spid="16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62"/>
                                        </p:tgtEl>
                                        <p:attrNameLst>
                                          <p:attrName>style.visibility</p:attrName>
                                        </p:attrNameLst>
                                      </p:cBhvr>
                                      <p:to>
                                        <p:strVal val="visible"/>
                                      </p:to>
                                    </p:set>
                                    <p:anim calcmode="lin" valueType="num">
                                      <p:cBhvr additive="base">
                                        <p:cTn id="25" dur="500" fill="hold"/>
                                        <p:tgtEl>
                                          <p:spTgt spid="162"/>
                                        </p:tgtEl>
                                        <p:attrNameLst>
                                          <p:attrName>ppt_x</p:attrName>
                                        </p:attrNameLst>
                                      </p:cBhvr>
                                      <p:tavLst>
                                        <p:tav tm="0">
                                          <p:val>
                                            <p:strVal val="#ppt_x"/>
                                          </p:val>
                                        </p:tav>
                                        <p:tav tm="100000">
                                          <p:val>
                                            <p:strVal val="#ppt_x"/>
                                          </p:val>
                                        </p:tav>
                                      </p:tavLst>
                                    </p:anim>
                                    <p:anim calcmode="lin" valueType="num">
                                      <p:cBhvr additive="base">
                                        <p:cTn id="26" dur="500" fill="hold"/>
                                        <p:tgtEl>
                                          <p:spTgt spid="162"/>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164"/>
                                        </p:tgtEl>
                                        <p:attrNameLst>
                                          <p:attrName>style.visibility</p:attrName>
                                        </p:attrNameLst>
                                      </p:cBhvr>
                                      <p:to>
                                        <p:strVal val="visible"/>
                                      </p:to>
                                    </p:set>
                                    <p:anim calcmode="lin" valueType="num">
                                      <p:cBhvr additive="base">
                                        <p:cTn id="30" dur="500" fill="hold"/>
                                        <p:tgtEl>
                                          <p:spTgt spid="164"/>
                                        </p:tgtEl>
                                        <p:attrNameLst>
                                          <p:attrName>ppt_x</p:attrName>
                                        </p:attrNameLst>
                                      </p:cBhvr>
                                      <p:tavLst>
                                        <p:tav tm="0">
                                          <p:val>
                                            <p:strVal val="1+#ppt_w/2"/>
                                          </p:val>
                                        </p:tav>
                                        <p:tav tm="100000">
                                          <p:val>
                                            <p:strVal val="#ppt_x"/>
                                          </p:val>
                                        </p:tav>
                                      </p:tavLst>
                                    </p:anim>
                                    <p:anim calcmode="lin" valueType="num">
                                      <p:cBhvr additive="base">
                                        <p:cTn id="31" dur="500" fill="hold"/>
                                        <p:tgtEl>
                                          <p:spTgt spid="164"/>
                                        </p:tgtEl>
                                        <p:attrNameLst>
                                          <p:attrName>ppt_y</p:attrName>
                                        </p:attrNameLst>
                                      </p:cBhvr>
                                      <p:tavLst>
                                        <p:tav tm="0">
                                          <p:val>
                                            <p:strVal val="#ppt_y"/>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5"/>
                                        </p:tgtEl>
                                        <p:attrNameLst>
                                          <p:attrName>style.visibility</p:attrName>
                                        </p:attrNameLst>
                                      </p:cBhvr>
                                      <p:to>
                                        <p:strVal val="visible"/>
                                      </p:to>
                                    </p:set>
                                    <p:anim calcmode="lin" valueType="num">
                                      <p:cBhvr additive="base">
                                        <p:cTn id="34" dur="500" fill="hold"/>
                                        <p:tgtEl>
                                          <p:spTgt spid="165"/>
                                        </p:tgtEl>
                                        <p:attrNameLst>
                                          <p:attrName>ppt_x</p:attrName>
                                        </p:attrNameLst>
                                      </p:cBhvr>
                                      <p:tavLst>
                                        <p:tav tm="0">
                                          <p:val>
                                            <p:strVal val="#ppt_x"/>
                                          </p:val>
                                        </p:tav>
                                        <p:tav tm="100000">
                                          <p:val>
                                            <p:strVal val="#ppt_x"/>
                                          </p:val>
                                        </p:tav>
                                      </p:tavLst>
                                    </p:anim>
                                    <p:anim calcmode="lin" valueType="num">
                                      <p:cBhvr additive="base">
                                        <p:cTn id="35" dur="500" fill="hold"/>
                                        <p:tgtEl>
                                          <p:spTgt spid="16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cBhvr additive="base">
                                        <p:cTn id="38" dur="500" fill="hold"/>
                                        <p:tgtEl>
                                          <p:spTgt spid="166"/>
                                        </p:tgtEl>
                                        <p:attrNameLst>
                                          <p:attrName>ppt_x</p:attrName>
                                        </p:attrNameLst>
                                      </p:cBhvr>
                                      <p:tavLst>
                                        <p:tav tm="0">
                                          <p:val>
                                            <p:strVal val="#ppt_x"/>
                                          </p:val>
                                        </p:tav>
                                        <p:tav tm="100000">
                                          <p:val>
                                            <p:strVal val="#ppt_x"/>
                                          </p:val>
                                        </p:tav>
                                      </p:tavLst>
                                    </p:anim>
                                    <p:anim calcmode="lin" valueType="num">
                                      <p:cBhvr additive="base">
                                        <p:cTn id="39" dur="500" fill="hold"/>
                                        <p:tgtEl>
                                          <p:spTgt spid="16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500" fill="hold"/>
                                        <p:tgtEl>
                                          <p:spTgt spid="167"/>
                                        </p:tgtEl>
                                        <p:attrNameLst>
                                          <p:attrName>ppt_x</p:attrName>
                                        </p:attrNameLst>
                                      </p:cBhvr>
                                      <p:tavLst>
                                        <p:tav tm="0">
                                          <p:val>
                                            <p:strVal val="#ppt_x"/>
                                          </p:val>
                                        </p:tav>
                                        <p:tav tm="100000">
                                          <p:val>
                                            <p:strVal val="#ppt_x"/>
                                          </p:val>
                                        </p:tav>
                                      </p:tavLst>
                                    </p:anim>
                                    <p:anim calcmode="lin" valueType="num">
                                      <p:cBhvr additive="base">
                                        <p:cTn id="43" dur="500" fill="hold"/>
                                        <p:tgtEl>
                                          <p:spTgt spid="167"/>
                                        </p:tgtEl>
                                        <p:attrNameLst>
                                          <p:attrName>ppt_y</p:attrName>
                                        </p:attrNameLst>
                                      </p:cBhvr>
                                      <p:tavLst>
                                        <p:tav tm="0">
                                          <p:val>
                                            <p:strVal val="1+#ppt_h/2"/>
                                          </p:val>
                                        </p:tav>
                                        <p:tav tm="100000">
                                          <p:val>
                                            <p:strVal val="#ppt_y"/>
                                          </p:val>
                                        </p:tav>
                                      </p:tavLst>
                                    </p:anim>
                                  </p:childTnLst>
                                </p:cTn>
                              </p:par>
                              <p:par>
                                <p:cTn id="44" presetID="2" presetClass="entr" presetSubtype="3" fill="hold" grpId="0" nodeType="withEffect">
                                  <p:stCondLst>
                                    <p:cond delay="0"/>
                                  </p:stCondLst>
                                  <p:childTnLst>
                                    <p:set>
                                      <p:cBhvr>
                                        <p:cTn id="45" dur="1" fill="hold">
                                          <p:stCondLst>
                                            <p:cond delay="0"/>
                                          </p:stCondLst>
                                        </p:cTn>
                                        <p:tgtEl>
                                          <p:spTgt spid="168"/>
                                        </p:tgtEl>
                                        <p:attrNameLst>
                                          <p:attrName>style.visibility</p:attrName>
                                        </p:attrNameLst>
                                      </p:cBhvr>
                                      <p:to>
                                        <p:strVal val="visible"/>
                                      </p:to>
                                    </p:set>
                                    <p:anim calcmode="lin" valueType="num">
                                      <p:cBhvr additive="base">
                                        <p:cTn id="46" dur="500" fill="hold"/>
                                        <p:tgtEl>
                                          <p:spTgt spid="168"/>
                                        </p:tgtEl>
                                        <p:attrNameLst>
                                          <p:attrName>ppt_x</p:attrName>
                                        </p:attrNameLst>
                                      </p:cBhvr>
                                      <p:tavLst>
                                        <p:tav tm="0">
                                          <p:val>
                                            <p:strVal val="1+#ppt_w/2"/>
                                          </p:val>
                                        </p:tav>
                                        <p:tav tm="100000">
                                          <p:val>
                                            <p:strVal val="#ppt_x"/>
                                          </p:val>
                                        </p:tav>
                                      </p:tavLst>
                                    </p:anim>
                                    <p:anim calcmode="lin" valueType="num">
                                      <p:cBhvr additive="base">
                                        <p:cTn id="47" dur="500" fill="hold"/>
                                        <p:tgtEl>
                                          <p:spTgt spid="168"/>
                                        </p:tgtEl>
                                        <p:attrNameLst>
                                          <p:attrName>ppt_y</p:attrName>
                                        </p:attrNameLst>
                                      </p:cBhvr>
                                      <p:tavLst>
                                        <p:tav tm="0">
                                          <p:val>
                                            <p:strVal val="0-#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69"/>
                                        </p:tgtEl>
                                        <p:attrNameLst>
                                          <p:attrName>style.visibility</p:attrName>
                                        </p:attrNameLst>
                                      </p:cBhvr>
                                      <p:to>
                                        <p:strVal val="visible"/>
                                      </p:to>
                                    </p:set>
                                    <p:anim calcmode="lin" valueType="num">
                                      <p:cBhvr additive="base">
                                        <p:cTn id="50" dur="500" fill="hold"/>
                                        <p:tgtEl>
                                          <p:spTgt spid="169"/>
                                        </p:tgtEl>
                                        <p:attrNameLst>
                                          <p:attrName>ppt_x</p:attrName>
                                        </p:attrNameLst>
                                      </p:cBhvr>
                                      <p:tavLst>
                                        <p:tav tm="0">
                                          <p:val>
                                            <p:strVal val="#ppt_x"/>
                                          </p:val>
                                        </p:tav>
                                        <p:tav tm="100000">
                                          <p:val>
                                            <p:strVal val="#ppt_x"/>
                                          </p:val>
                                        </p:tav>
                                      </p:tavLst>
                                    </p:anim>
                                    <p:anim calcmode="lin" valueType="num">
                                      <p:cBhvr additive="base">
                                        <p:cTn id="51" dur="500" fill="hold"/>
                                        <p:tgtEl>
                                          <p:spTgt spid="16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70"/>
                                        </p:tgtEl>
                                        <p:attrNameLst>
                                          <p:attrName>style.visibility</p:attrName>
                                        </p:attrNameLst>
                                      </p:cBhvr>
                                      <p:to>
                                        <p:strVal val="visible"/>
                                      </p:to>
                                    </p:set>
                                    <p:anim calcmode="lin" valueType="num">
                                      <p:cBhvr additive="base">
                                        <p:cTn id="54" dur="500" fill="hold"/>
                                        <p:tgtEl>
                                          <p:spTgt spid="170"/>
                                        </p:tgtEl>
                                        <p:attrNameLst>
                                          <p:attrName>ppt_x</p:attrName>
                                        </p:attrNameLst>
                                      </p:cBhvr>
                                      <p:tavLst>
                                        <p:tav tm="0">
                                          <p:val>
                                            <p:strVal val="#ppt_x"/>
                                          </p:val>
                                        </p:tav>
                                        <p:tav tm="100000">
                                          <p:val>
                                            <p:strVal val="#ppt_x"/>
                                          </p:val>
                                        </p:tav>
                                      </p:tavLst>
                                    </p:anim>
                                    <p:anim calcmode="lin" valueType="num">
                                      <p:cBhvr additive="base">
                                        <p:cTn id="55" dur="500" fill="hold"/>
                                        <p:tgtEl>
                                          <p:spTgt spid="17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71"/>
                                        </p:tgtEl>
                                        <p:attrNameLst>
                                          <p:attrName>style.visibility</p:attrName>
                                        </p:attrNameLst>
                                      </p:cBhvr>
                                      <p:to>
                                        <p:strVal val="visible"/>
                                      </p:to>
                                    </p:set>
                                    <p:anim calcmode="lin" valueType="num">
                                      <p:cBhvr additive="base">
                                        <p:cTn id="58" dur="500" fill="hold"/>
                                        <p:tgtEl>
                                          <p:spTgt spid="171"/>
                                        </p:tgtEl>
                                        <p:attrNameLst>
                                          <p:attrName>ppt_x</p:attrName>
                                        </p:attrNameLst>
                                      </p:cBhvr>
                                      <p:tavLst>
                                        <p:tav tm="0">
                                          <p:val>
                                            <p:strVal val="#ppt_x"/>
                                          </p:val>
                                        </p:tav>
                                        <p:tav tm="100000">
                                          <p:val>
                                            <p:strVal val="#ppt_x"/>
                                          </p:val>
                                        </p:tav>
                                      </p:tavLst>
                                    </p:anim>
                                    <p:anim calcmode="lin" valueType="num">
                                      <p:cBhvr additive="base">
                                        <p:cTn id="59" dur="500" fill="hold"/>
                                        <p:tgtEl>
                                          <p:spTgt spid="17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2"/>
                                        </p:tgtEl>
                                        <p:attrNameLst>
                                          <p:attrName>style.visibility</p:attrName>
                                        </p:attrNameLst>
                                      </p:cBhvr>
                                      <p:to>
                                        <p:strVal val="visible"/>
                                      </p:to>
                                    </p:set>
                                    <p:anim calcmode="lin" valueType="num">
                                      <p:cBhvr additive="base">
                                        <p:cTn id="62" dur="500" fill="hold"/>
                                        <p:tgtEl>
                                          <p:spTgt spid="172"/>
                                        </p:tgtEl>
                                        <p:attrNameLst>
                                          <p:attrName>ppt_x</p:attrName>
                                        </p:attrNameLst>
                                      </p:cBhvr>
                                      <p:tavLst>
                                        <p:tav tm="0">
                                          <p:val>
                                            <p:strVal val="#ppt_x"/>
                                          </p:val>
                                        </p:tav>
                                        <p:tav tm="100000">
                                          <p:val>
                                            <p:strVal val="#ppt_x"/>
                                          </p:val>
                                        </p:tav>
                                      </p:tavLst>
                                    </p:anim>
                                    <p:anim calcmode="lin" valueType="num">
                                      <p:cBhvr additive="base">
                                        <p:cTn id="63" dur="500" fill="hold"/>
                                        <p:tgtEl>
                                          <p:spTgt spid="172"/>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173"/>
                                        </p:tgtEl>
                                        <p:attrNameLst>
                                          <p:attrName>style.visibility</p:attrName>
                                        </p:attrNameLst>
                                      </p:cBhvr>
                                      <p:to>
                                        <p:strVal val="visible"/>
                                      </p:to>
                                    </p:set>
                                    <p:anim calcmode="lin" valueType="num">
                                      <p:cBhvr additive="base">
                                        <p:cTn id="66" dur="500" fill="hold"/>
                                        <p:tgtEl>
                                          <p:spTgt spid="173"/>
                                        </p:tgtEl>
                                        <p:attrNameLst>
                                          <p:attrName>ppt_x</p:attrName>
                                        </p:attrNameLst>
                                      </p:cBhvr>
                                      <p:tavLst>
                                        <p:tav tm="0">
                                          <p:val>
                                            <p:strVal val="1+#ppt_w/2"/>
                                          </p:val>
                                        </p:tav>
                                        <p:tav tm="100000">
                                          <p:val>
                                            <p:strVal val="#ppt_x"/>
                                          </p:val>
                                        </p:tav>
                                      </p:tavLst>
                                    </p:anim>
                                    <p:anim calcmode="lin" valueType="num">
                                      <p:cBhvr additive="base">
                                        <p:cTn id="67" dur="500" fill="hold"/>
                                        <p:tgtEl>
                                          <p:spTgt spid="173"/>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0"/>
                                  </p:stCondLst>
                                  <p:childTnLst>
                                    <p:set>
                                      <p:cBhvr>
                                        <p:cTn id="69" dur="1" fill="hold">
                                          <p:stCondLst>
                                            <p:cond delay="0"/>
                                          </p:stCondLst>
                                        </p:cTn>
                                        <p:tgtEl>
                                          <p:spTgt spid="180"/>
                                        </p:tgtEl>
                                        <p:attrNameLst>
                                          <p:attrName>style.visibility</p:attrName>
                                        </p:attrNameLst>
                                      </p:cBhvr>
                                      <p:to>
                                        <p:strVal val="visible"/>
                                      </p:to>
                                    </p:set>
                                    <p:anim calcmode="lin" valueType="num">
                                      <p:cBhvr additive="base">
                                        <p:cTn id="70" dur="500" fill="hold"/>
                                        <p:tgtEl>
                                          <p:spTgt spid="180"/>
                                        </p:tgtEl>
                                        <p:attrNameLst>
                                          <p:attrName>ppt_x</p:attrName>
                                        </p:attrNameLst>
                                      </p:cBhvr>
                                      <p:tavLst>
                                        <p:tav tm="0">
                                          <p:val>
                                            <p:strVal val="1+#ppt_w/2"/>
                                          </p:val>
                                        </p:tav>
                                        <p:tav tm="100000">
                                          <p:val>
                                            <p:strVal val="#ppt_x"/>
                                          </p:val>
                                        </p:tav>
                                      </p:tavLst>
                                    </p:anim>
                                    <p:anim calcmode="lin" valueType="num">
                                      <p:cBhvr additive="base">
                                        <p:cTn id="71" dur="500" fill="hold"/>
                                        <p:tgtEl>
                                          <p:spTgt spid="180"/>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81"/>
                                        </p:tgtEl>
                                        <p:attrNameLst>
                                          <p:attrName>style.visibility</p:attrName>
                                        </p:attrNameLst>
                                      </p:cBhvr>
                                      <p:to>
                                        <p:strVal val="visible"/>
                                      </p:to>
                                    </p:set>
                                    <p:anim calcmode="lin" valueType="num">
                                      <p:cBhvr additive="base">
                                        <p:cTn id="74" dur="500" fill="hold"/>
                                        <p:tgtEl>
                                          <p:spTgt spid="181"/>
                                        </p:tgtEl>
                                        <p:attrNameLst>
                                          <p:attrName>ppt_x</p:attrName>
                                        </p:attrNameLst>
                                      </p:cBhvr>
                                      <p:tavLst>
                                        <p:tav tm="0">
                                          <p:val>
                                            <p:strVal val="#ppt_x"/>
                                          </p:val>
                                        </p:tav>
                                        <p:tav tm="100000">
                                          <p:val>
                                            <p:strVal val="#ppt_x"/>
                                          </p:val>
                                        </p:tav>
                                      </p:tavLst>
                                    </p:anim>
                                    <p:anim calcmode="lin" valueType="num">
                                      <p:cBhvr additive="base">
                                        <p:cTn id="75" dur="500" fill="hold"/>
                                        <p:tgtEl>
                                          <p:spTgt spid="181"/>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82"/>
                                        </p:tgtEl>
                                        <p:attrNameLst>
                                          <p:attrName>style.visibility</p:attrName>
                                        </p:attrNameLst>
                                      </p:cBhvr>
                                      <p:to>
                                        <p:strVal val="visible"/>
                                      </p:to>
                                    </p:set>
                                    <p:anim calcmode="lin" valueType="num">
                                      <p:cBhvr additive="base">
                                        <p:cTn id="78" dur="500" fill="hold"/>
                                        <p:tgtEl>
                                          <p:spTgt spid="182"/>
                                        </p:tgtEl>
                                        <p:attrNameLst>
                                          <p:attrName>ppt_x</p:attrName>
                                        </p:attrNameLst>
                                      </p:cBhvr>
                                      <p:tavLst>
                                        <p:tav tm="0">
                                          <p:val>
                                            <p:strVal val="#ppt_x"/>
                                          </p:val>
                                        </p:tav>
                                        <p:tav tm="100000">
                                          <p:val>
                                            <p:strVal val="#ppt_x"/>
                                          </p:val>
                                        </p:tav>
                                      </p:tavLst>
                                    </p:anim>
                                    <p:anim calcmode="lin" valueType="num">
                                      <p:cBhvr additive="base">
                                        <p:cTn id="79" dur="500" fill="hold"/>
                                        <p:tgtEl>
                                          <p:spTgt spid="182"/>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83"/>
                                        </p:tgtEl>
                                        <p:attrNameLst>
                                          <p:attrName>style.visibility</p:attrName>
                                        </p:attrNameLst>
                                      </p:cBhvr>
                                      <p:to>
                                        <p:strVal val="visible"/>
                                      </p:to>
                                    </p:set>
                                    <p:anim calcmode="lin" valueType="num">
                                      <p:cBhvr additive="base">
                                        <p:cTn id="82" dur="500" fill="hold"/>
                                        <p:tgtEl>
                                          <p:spTgt spid="183"/>
                                        </p:tgtEl>
                                        <p:attrNameLst>
                                          <p:attrName>ppt_x</p:attrName>
                                        </p:attrNameLst>
                                      </p:cBhvr>
                                      <p:tavLst>
                                        <p:tav tm="0">
                                          <p:val>
                                            <p:strVal val="#ppt_x"/>
                                          </p:val>
                                        </p:tav>
                                        <p:tav tm="100000">
                                          <p:val>
                                            <p:strVal val="#ppt_x"/>
                                          </p:val>
                                        </p:tav>
                                      </p:tavLst>
                                    </p:anim>
                                    <p:anim calcmode="lin" valueType="num">
                                      <p:cBhvr additive="base">
                                        <p:cTn id="83" dur="500" fill="hold"/>
                                        <p:tgtEl>
                                          <p:spTgt spid="183"/>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84"/>
                                        </p:tgtEl>
                                        <p:attrNameLst>
                                          <p:attrName>style.visibility</p:attrName>
                                        </p:attrNameLst>
                                      </p:cBhvr>
                                      <p:to>
                                        <p:strVal val="visible"/>
                                      </p:to>
                                    </p:set>
                                    <p:anim calcmode="lin" valueType="num">
                                      <p:cBhvr additive="base">
                                        <p:cTn id="86" dur="500" fill="hold"/>
                                        <p:tgtEl>
                                          <p:spTgt spid="184"/>
                                        </p:tgtEl>
                                        <p:attrNameLst>
                                          <p:attrName>ppt_x</p:attrName>
                                        </p:attrNameLst>
                                      </p:cBhvr>
                                      <p:tavLst>
                                        <p:tav tm="0">
                                          <p:val>
                                            <p:strVal val="#ppt_x"/>
                                          </p:val>
                                        </p:tav>
                                        <p:tav tm="100000">
                                          <p:val>
                                            <p:strVal val="#ppt_x"/>
                                          </p:val>
                                        </p:tav>
                                      </p:tavLst>
                                    </p:anim>
                                    <p:anim calcmode="lin" valueType="num">
                                      <p:cBhvr additive="base">
                                        <p:cTn id="87" dur="500" fill="hold"/>
                                        <p:tgtEl>
                                          <p:spTgt spid="184"/>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85"/>
                                        </p:tgtEl>
                                        <p:attrNameLst>
                                          <p:attrName>style.visibility</p:attrName>
                                        </p:attrNameLst>
                                      </p:cBhvr>
                                      <p:to>
                                        <p:strVal val="visible"/>
                                      </p:to>
                                    </p:set>
                                    <p:anim calcmode="lin" valueType="num">
                                      <p:cBhvr additive="base">
                                        <p:cTn id="90" dur="500" fill="hold"/>
                                        <p:tgtEl>
                                          <p:spTgt spid="185"/>
                                        </p:tgtEl>
                                        <p:attrNameLst>
                                          <p:attrName>ppt_x</p:attrName>
                                        </p:attrNameLst>
                                      </p:cBhvr>
                                      <p:tavLst>
                                        <p:tav tm="0">
                                          <p:val>
                                            <p:strVal val="#ppt_x"/>
                                          </p:val>
                                        </p:tav>
                                        <p:tav tm="100000">
                                          <p:val>
                                            <p:strVal val="#ppt_x"/>
                                          </p:val>
                                        </p:tav>
                                      </p:tavLst>
                                    </p:anim>
                                    <p:anim calcmode="lin" valueType="num">
                                      <p:cBhvr additive="base">
                                        <p:cTn id="91" dur="500" fill="hold"/>
                                        <p:tgtEl>
                                          <p:spTgt spid="185"/>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186"/>
                                        </p:tgtEl>
                                        <p:attrNameLst>
                                          <p:attrName>style.visibility</p:attrName>
                                        </p:attrNameLst>
                                      </p:cBhvr>
                                      <p:to>
                                        <p:strVal val="visible"/>
                                      </p:to>
                                    </p:set>
                                    <p:anim calcmode="lin" valueType="num">
                                      <p:cBhvr additive="base">
                                        <p:cTn id="94" dur="500" fill="hold"/>
                                        <p:tgtEl>
                                          <p:spTgt spid="186"/>
                                        </p:tgtEl>
                                        <p:attrNameLst>
                                          <p:attrName>ppt_x</p:attrName>
                                        </p:attrNameLst>
                                      </p:cBhvr>
                                      <p:tavLst>
                                        <p:tav tm="0">
                                          <p:val>
                                            <p:strVal val="#ppt_x"/>
                                          </p:val>
                                        </p:tav>
                                        <p:tav tm="100000">
                                          <p:val>
                                            <p:strVal val="#ppt_x"/>
                                          </p:val>
                                        </p:tav>
                                      </p:tavLst>
                                    </p:anim>
                                    <p:anim calcmode="lin" valueType="num">
                                      <p:cBhvr additive="base">
                                        <p:cTn id="95" dur="500" fill="hold"/>
                                        <p:tgtEl>
                                          <p:spTgt spid="186"/>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87"/>
                                        </p:tgtEl>
                                        <p:attrNameLst>
                                          <p:attrName>style.visibility</p:attrName>
                                        </p:attrNameLst>
                                      </p:cBhvr>
                                      <p:to>
                                        <p:strVal val="visible"/>
                                      </p:to>
                                    </p:set>
                                    <p:anim calcmode="lin" valueType="num">
                                      <p:cBhvr additive="base">
                                        <p:cTn id="98" dur="500" fill="hold"/>
                                        <p:tgtEl>
                                          <p:spTgt spid="187"/>
                                        </p:tgtEl>
                                        <p:attrNameLst>
                                          <p:attrName>ppt_x</p:attrName>
                                        </p:attrNameLst>
                                      </p:cBhvr>
                                      <p:tavLst>
                                        <p:tav tm="0">
                                          <p:val>
                                            <p:strVal val="#ppt_x"/>
                                          </p:val>
                                        </p:tav>
                                        <p:tav tm="100000">
                                          <p:val>
                                            <p:strVal val="#ppt_x"/>
                                          </p:val>
                                        </p:tav>
                                      </p:tavLst>
                                    </p:anim>
                                    <p:anim calcmode="lin" valueType="num">
                                      <p:cBhvr additive="base">
                                        <p:cTn id="99" dur="500" fill="hold"/>
                                        <p:tgtEl>
                                          <p:spTgt spid="187"/>
                                        </p:tgtEl>
                                        <p:attrNameLst>
                                          <p:attrName>ppt_y</p:attrName>
                                        </p:attrNameLst>
                                      </p:cBhvr>
                                      <p:tavLst>
                                        <p:tav tm="0">
                                          <p:val>
                                            <p:strVal val="1+#ppt_h/2"/>
                                          </p:val>
                                        </p:tav>
                                        <p:tav tm="100000">
                                          <p:val>
                                            <p:strVal val="#ppt_y"/>
                                          </p:val>
                                        </p:tav>
                                      </p:tavLst>
                                    </p:anim>
                                  </p:childTnLst>
                                </p:cTn>
                              </p:par>
                              <p:par>
                                <p:cTn id="100" presetID="2" presetClass="entr" presetSubtype="1" fill="hold" grpId="0" nodeType="withEffect">
                                  <p:stCondLst>
                                    <p:cond delay="0"/>
                                  </p:stCondLst>
                                  <p:childTnLst>
                                    <p:set>
                                      <p:cBhvr>
                                        <p:cTn id="101" dur="1" fill="hold">
                                          <p:stCondLst>
                                            <p:cond delay="0"/>
                                          </p:stCondLst>
                                        </p:cTn>
                                        <p:tgtEl>
                                          <p:spTgt spid="188"/>
                                        </p:tgtEl>
                                        <p:attrNameLst>
                                          <p:attrName>style.visibility</p:attrName>
                                        </p:attrNameLst>
                                      </p:cBhvr>
                                      <p:to>
                                        <p:strVal val="visible"/>
                                      </p:to>
                                    </p:set>
                                    <p:anim calcmode="lin" valueType="num">
                                      <p:cBhvr additive="base">
                                        <p:cTn id="102" dur="500" fill="hold"/>
                                        <p:tgtEl>
                                          <p:spTgt spid="188"/>
                                        </p:tgtEl>
                                        <p:attrNameLst>
                                          <p:attrName>ppt_x</p:attrName>
                                        </p:attrNameLst>
                                      </p:cBhvr>
                                      <p:tavLst>
                                        <p:tav tm="0">
                                          <p:val>
                                            <p:strVal val="#ppt_x"/>
                                          </p:val>
                                        </p:tav>
                                        <p:tav tm="100000">
                                          <p:val>
                                            <p:strVal val="#ppt_x"/>
                                          </p:val>
                                        </p:tav>
                                      </p:tavLst>
                                    </p:anim>
                                    <p:anim calcmode="lin" valueType="num">
                                      <p:cBhvr additive="base">
                                        <p:cTn id="103" dur="500" fill="hold"/>
                                        <p:tgtEl>
                                          <p:spTgt spid="188"/>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89"/>
                                        </p:tgtEl>
                                        <p:attrNameLst>
                                          <p:attrName>style.visibility</p:attrName>
                                        </p:attrNameLst>
                                      </p:cBhvr>
                                      <p:to>
                                        <p:strVal val="visible"/>
                                      </p:to>
                                    </p:set>
                                    <p:anim calcmode="lin" valueType="num">
                                      <p:cBhvr additive="base">
                                        <p:cTn id="106" dur="500" fill="hold"/>
                                        <p:tgtEl>
                                          <p:spTgt spid="189"/>
                                        </p:tgtEl>
                                        <p:attrNameLst>
                                          <p:attrName>ppt_x</p:attrName>
                                        </p:attrNameLst>
                                      </p:cBhvr>
                                      <p:tavLst>
                                        <p:tav tm="0">
                                          <p:val>
                                            <p:strVal val="#ppt_x"/>
                                          </p:val>
                                        </p:tav>
                                        <p:tav tm="100000">
                                          <p:val>
                                            <p:strVal val="#ppt_x"/>
                                          </p:val>
                                        </p:tav>
                                      </p:tavLst>
                                    </p:anim>
                                    <p:anim calcmode="lin" valueType="num">
                                      <p:cBhvr additive="base">
                                        <p:cTn id="107" dur="500" fill="hold"/>
                                        <p:tgtEl>
                                          <p:spTgt spid="189"/>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190"/>
                                        </p:tgtEl>
                                        <p:attrNameLst>
                                          <p:attrName>style.visibility</p:attrName>
                                        </p:attrNameLst>
                                      </p:cBhvr>
                                      <p:to>
                                        <p:strVal val="visible"/>
                                      </p:to>
                                    </p:set>
                                    <p:anim calcmode="lin" valueType="num">
                                      <p:cBhvr additive="base">
                                        <p:cTn id="110" dur="500" fill="hold"/>
                                        <p:tgtEl>
                                          <p:spTgt spid="190"/>
                                        </p:tgtEl>
                                        <p:attrNameLst>
                                          <p:attrName>ppt_x</p:attrName>
                                        </p:attrNameLst>
                                      </p:cBhvr>
                                      <p:tavLst>
                                        <p:tav tm="0">
                                          <p:val>
                                            <p:strVal val="0-#ppt_w/2"/>
                                          </p:val>
                                        </p:tav>
                                        <p:tav tm="100000">
                                          <p:val>
                                            <p:strVal val="#ppt_x"/>
                                          </p:val>
                                        </p:tav>
                                      </p:tavLst>
                                    </p:anim>
                                    <p:anim calcmode="lin" valueType="num">
                                      <p:cBhvr additive="base">
                                        <p:cTn id="111" dur="500" fill="hold"/>
                                        <p:tgtEl>
                                          <p:spTgt spid="190"/>
                                        </p:tgtEl>
                                        <p:attrNameLst>
                                          <p:attrName>ppt_y</p:attrName>
                                        </p:attrNameLst>
                                      </p:cBhvr>
                                      <p:tavLst>
                                        <p:tav tm="0">
                                          <p:val>
                                            <p:strVal val="0-#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91"/>
                                        </p:tgtEl>
                                        <p:attrNameLst>
                                          <p:attrName>style.visibility</p:attrName>
                                        </p:attrNameLst>
                                      </p:cBhvr>
                                      <p:to>
                                        <p:strVal val="visible"/>
                                      </p:to>
                                    </p:set>
                                    <p:anim calcmode="lin" valueType="num">
                                      <p:cBhvr additive="base">
                                        <p:cTn id="114" dur="500" fill="hold"/>
                                        <p:tgtEl>
                                          <p:spTgt spid="191"/>
                                        </p:tgtEl>
                                        <p:attrNameLst>
                                          <p:attrName>ppt_x</p:attrName>
                                        </p:attrNameLst>
                                      </p:cBhvr>
                                      <p:tavLst>
                                        <p:tav tm="0">
                                          <p:val>
                                            <p:strVal val="#ppt_x"/>
                                          </p:val>
                                        </p:tav>
                                        <p:tav tm="100000">
                                          <p:val>
                                            <p:strVal val="#ppt_x"/>
                                          </p:val>
                                        </p:tav>
                                      </p:tavLst>
                                    </p:anim>
                                    <p:anim calcmode="lin" valueType="num">
                                      <p:cBhvr additive="base">
                                        <p:cTn id="115" dur="500" fill="hold"/>
                                        <p:tgtEl>
                                          <p:spTgt spid="191"/>
                                        </p:tgtEl>
                                        <p:attrNameLst>
                                          <p:attrName>ppt_y</p:attrName>
                                        </p:attrNameLst>
                                      </p:cBhvr>
                                      <p:tavLst>
                                        <p:tav tm="0">
                                          <p:val>
                                            <p:strVal val="1+#ppt_h/2"/>
                                          </p:val>
                                        </p:tav>
                                        <p:tav tm="100000">
                                          <p:val>
                                            <p:strVal val="#ppt_y"/>
                                          </p:val>
                                        </p:tav>
                                      </p:tavLst>
                                    </p:anim>
                                  </p:childTnLst>
                                </p:cTn>
                              </p:par>
                              <p:par>
                                <p:cTn id="116" presetID="2" presetClass="entr" presetSubtype="9" fill="hold" grpId="0" nodeType="withEffect">
                                  <p:stCondLst>
                                    <p:cond delay="0"/>
                                  </p:stCondLst>
                                  <p:childTnLst>
                                    <p:set>
                                      <p:cBhvr>
                                        <p:cTn id="117" dur="1" fill="hold">
                                          <p:stCondLst>
                                            <p:cond delay="0"/>
                                          </p:stCondLst>
                                        </p:cTn>
                                        <p:tgtEl>
                                          <p:spTgt spid="192"/>
                                        </p:tgtEl>
                                        <p:attrNameLst>
                                          <p:attrName>style.visibility</p:attrName>
                                        </p:attrNameLst>
                                      </p:cBhvr>
                                      <p:to>
                                        <p:strVal val="visible"/>
                                      </p:to>
                                    </p:set>
                                    <p:anim calcmode="lin" valueType="num">
                                      <p:cBhvr additive="base">
                                        <p:cTn id="118" dur="500" fill="hold"/>
                                        <p:tgtEl>
                                          <p:spTgt spid="192"/>
                                        </p:tgtEl>
                                        <p:attrNameLst>
                                          <p:attrName>ppt_x</p:attrName>
                                        </p:attrNameLst>
                                      </p:cBhvr>
                                      <p:tavLst>
                                        <p:tav tm="0">
                                          <p:val>
                                            <p:strVal val="0-#ppt_w/2"/>
                                          </p:val>
                                        </p:tav>
                                        <p:tav tm="100000">
                                          <p:val>
                                            <p:strVal val="#ppt_x"/>
                                          </p:val>
                                        </p:tav>
                                      </p:tavLst>
                                    </p:anim>
                                    <p:anim calcmode="lin" valueType="num">
                                      <p:cBhvr additive="base">
                                        <p:cTn id="119" dur="500" fill="hold"/>
                                        <p:tgtEl>
                                          <p:spTgt spid="192"/>
                                        </p:tgtEl>
                                        <p:attrNameLst>
                                          <p:attrName>ppt_y</p:attrName>
                                        </p:attrNameLst>
                                      </p:cBhvr>
                                      <p:tavLst>
                                        <p:tav tm="0">
                                          <p:val>
                                            <p:strVal val="0-#ppt_h/2"/>
                                          </p:val>
                                        </p:tav>
                                        <p:tav tm="100000">
                                          <p:val>
                                            <p:strVal val="#ppt_y"/>
                                          </p:val>
                                        </p:tav>
                                      </p:tavLst>
                                    </p:anim>
                                  </p:childTnLst>
                                </p:cTn>
                              </p:par>
                              <p:par>
                                <p:cTn id="120" presetID="2" presetClass="entr" presetSubtype="12" fill="hold" nodeType="withEffect">
                                  <p:stCondLst>
                                    <p:cond delay="0"/>
                                  </p:stCondLst>
                                  <p:childTnLst>
                                    <p:set>
                                      <p:cBhvr>
                                        <p:cTn id="121" dur="1" fill="hold">
                                          <p:stCondLst>
                                            <p:cond delay="0"/>
                                          </p:stCondLst>
                                        </p:cTn>
                                        <p:tgtEl>
                                          <p:spTgt spid="193"/>
                                        </p:tgtEl>
                                        <p:attrNameLst>
                                          <p:attrName>style.visibility</p:attrName>
                                        </p:attrNameLst>
                                      </p:cBhvr>
                                      <p:to>
                                        <p:strVal val="visible"/>
                                      </p:to>
                                    </p:set>
                                    <p:anim calcmode="lin" valueType="num">
                                      <p:cBhvr additive="base">
                                        <p:cTn id="122" dur="500" fill="hold"/>
                                        <p:tgtEl>
                                          <p:spTgt spid="193"/>
                                        </p:tgtEl>
                                        <p:attrNameLst>
                                          <p:attrName>ppt_x</p:attrName>
                                        </p:attrNameLst>
                                      </p:cBhvr>
                                      <p:tavLst>
                                        <p:tav tm="0">
                                          <p:val>
                                            <p:strVal val="0-#ppt_w/2"/>
                                          </p:val>
                                        </p:tav>
                                        <p:tav tm="100000">
                                          <p:val>
                                            <p:strVal val="#ppt_x"/>
                                          </p:val>
                                        </p:tav>
                                      </p:tavLst>
                                    </p:anim>
                                    <p:anim calcmode="lin" valueType="num">
                                      <p:cBhvr additive="base">
                                        <p:cTn id="123" dur="500" fill="hold"/>
                                        <p:tgtEl>
                                          <p:spTgt spid="19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02"/>
                                        </p:tgtEl>
                                        <p:attrNameLst>
                                          <p:attrName>style.visibility</p:attrName>
                                        </p:attrNameLst>
                                      </p:cBhvr>
                                      <p:to>
                                        <p:strVal val="visible"/>
                                      </p:to>
                                    </p:set>
                                    <p:anim calcmode="lin" valueType="num">
                                      <p:cBhvr additive="base">
                                        <p:cTn id="126" dur="500" fill="hold"/>
                                        <p:tgtEl>
                                          <p:spTgt spid="202"/>
                                        </p:tgtEl>
                                        <p:attrNameLst>
                                          <p:attrName>ppt_x</p:attrName>
                                        </p:attrNameLst>
                                      </p:cBhvr>
                                      <p:tavLst>
                                        <p:tav tm="0">
                                          <p:val>
                                            <p:strVal val="#ppt_x"/>
                                          </p:val>
                                        </p:tav>
                                        <p:tav tm="100000">
                                          <p:val>
                                            <p:strVal val="#ppt_x"/>
                                          </p:val>
                                        </p:tav>
                                      </p:tavLst>
                                    </p:anim>
                                    <p:anim calcmode="lin" valueType="num">
                                      <p:cBhvr additive="base">
                                        <p:cTn id="127" dur="500" fill="hold"/>
                                        <p:tgtEl>
                                          <p:spTgt spid="202"/>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203"/>
                                        </p:tgtEl>
                                        <p:attrNameLst>
                                          <p:attrName>style.visibility</p:attrName>
                                        </p:attrNameLst>
                                      </p:cBhvr>
                                      <p:to>
                                        <p:strVal val="visible"/>
                                      </p:to>
                                    </p:set>
                                    <p:anim calcmode="lin" valueType="num">
                                      <p:cBhvr additive="base">
                                        <p:cTn id="130" dur="500" fill="hold"/>
                                        <p:tgtEl>
                                          <p:spTgt spid="203"/>
                                        </p:tgtEl>
                                        <p:attrNameLst>
                                          <p:attrName>ppt_x</p:attrName>
                                        </p:attrNameLst>
                                      </p:cBhvr>
                                      <p:tavLst>
                                        <p:tav tm="0">
                                          <p:val>
                                            <p:strVal val="#ppt_x"/>
                                          </p:val>
                                        </p:tav>
                                        <p:tav tm="100000">
                                          <p:val>
                                            <p:strVal val="#ppt_x"/>
                                          </p:val>
                                        </p:tav>
                                      </p:tavLst>
                                    </p:anim>
                                    <p:anim calcmode="lin" valueType="num">
                                      <p:cBhvr additive="base">
                                        <p:cTn id="131" dur="500" fill="hold"/>
                                        <p:tgtEl>
                                          <p:spTgt spid="203"/>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204"/>
                                        </p:tgtEl>
                                        <p:attrNameLst>
                                          <p:attrName>style.visibility</p:attrName>
                                        </p:attrNameLst>
                                      </p:cBhvr>
                                      <p:to>
                                        <p:strVal val="visible"/>
                                      </p:to>
                                    </p:set>
                                    <p:anim calcmode="lin" valueType="num">
                                      <p:cBhvr additive="base">
                                        <p:cTn id="134" dur="500" fill="hold"/>
                                        <p:tgtEl>
                                          <p:spTgt spid="204"/>
                                        </p:tgtEl>
                                        <p:attrNameLst>
                                          <p:attrName>ppt_x</p:attrName>
                                        </p:attrNameLst>
                                      </p:cBhvr>
                                      <p:tavLst>
                                        <p:tav tm="0">
                                          <p:val>
                                            <p:strVal val="#ppt_x"/>
                                          </p:val>
                                        </p:tav>
                                        <p:tav tm="100000">
                                          <p:val>
                                            <p:strVal val="#ppt_x"/>
                                          </p:val>
                                        </p:tav>
                                      </p:tavLst>
                                    </p:anim>
                                    <p:anim calcmode="lin" valueType="num">
                                      <p:cBhvr additive="base">
                                        <p:cTn id="135" dur="500" fill="hold"/>
                                        <p:tgtEl>
                                          <p:spTgt spid="204"/>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205"/>
                                        </p:tgtEl>
                                        <p:attrNameLst>
                                          <p:attrName>style.visibility</p:attrName>
                                        </p:attrNameLst>
                                      </p:cBhvr>
                                      <p:to>
                                        <p:strVal val="visible"/>
                                      </p:to>
                                    </p:set>
                                    <p:anim calcmode="lin" valueType="num">
                                      <p:cBhvr additive="base">
                                        <p:cTn id="138" dur="500" fill="hold"/>
                                        <p:tgtEl>
                                          <p:spTgt spid="205"/>
                                        </p:tgtEl>
                                        <p:attrNameLst>
                                          <p:attrName>ppt_x</p:attrName>
                                        </p:attrNameLst>
                                      </p:cBhvr>
                                      <p:tavLst>
                                        <p:tav tm="0">
                                          <p:val>
                                            <p:strVal val="0-#ppt_w/2"/>
                                          </p:val>
                                        </p:tav>
                                        <p:tav tm="100000">
                                          <p:val>
                                            <p:strVal val="#ppt_x"/>
                                          </p:val>
                                        </p:tav>
                                      </p:tavLst>
                                    </p:anim>
                                    <p:anim calcmode="lin" valueType="num">
                                      <p:cBhvr additive="base">
                                        <p:cTn id="139" dur="500" fill="hold"/>
                                        <p:tgtEl>
                                          <p:spTgt spid="205"/>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206"/>
                                        </p:tgtEl>
                                        <p:attrNameLst>
                                          <p:attrName>style.visibility</p:attrName>
                                        </p:attrNameLst>
                                      </p:cBhvr>
                                      <p:to>
                                        <p:strVal val="visible"/>
                                      </p:to>
                                    </p:set>
                                    <p:anim calcmode="lin" valueType="num">
                                      <p:cBhvr additive="base">
                                        <p:cTn id="142" dur="500" fill="hold"/>
                                        <p:tgtEl>
                                          <p:spTgt spid="206"/>
                                        </p:tgtEl>
                                        <p:attrNameLst>
                                          <p:attrName>ppt_x</p:attrName>
                                        </p:attrNameLst>
                                      </p:cBhvr>
                                      <p:tavLst>
                                        <p:tav tm="0">
                                          <p:val>
                                            <p:strVal val="#ppt_x"/>
                                          </p:val>
                                        </p:tav>
                                        <p:tav tm="100000">
                                          <p:val>
                                            <p:strVal val="#ppt_x"/>
                                          </p:val>
                                        </p:tav>
                                      </p:tavLst>
                                    </p:anim>
                                    <p:anim calcmode="lin" valueType="num">
                                      <p:cBhvr additive="base">
                                        <p:cTn id="143" dur="500" fill="hold"/>
                                        <p:tgtEl>
                                          <p:spTgt spid="206"/>
                                        </p:tgtEl>
                                        <p:attrNameLst>
                                          <p:attrName>ppt_y</p:attrName>
                                        </p:attrNameLst>
                                      </p:cBhvr>
                                      <p:tavLst>
                                        <p:tav tm="0">
                                          <p:val>
                                            <p:strVal val="1+#ppt_h/2"/>
                                          </p:val>
                                        </p:tav>
                                        <p:tav tm="100000">
                                          <p:val>
                                            <p:strVal val="#ppt_y"/>
                                          </p:val>
                                        </p:tav>
                                      </p:tavLst>
                                    </p:anim>
                                  </p:childTnLst>
                                </p:cTn>
                              </p:par>
                              <p:par>
                                <p:cTn id="144" presetID="2" presetClass="entr" presetSubtype="12" fill="hold" grpId="0" nodeType="withEffect">
                                  <p:stCondLst>
                                    <p:cond delay="0"/>
                                  </p:stCondLst>
                                  <p:childTnLst>
                                    <p:set>
                                      <p:cBhvr>
                                        <p:cTn id="145" dur="1" fill="hold">
                                          <p:stCondLst>
                                            <p:cond delay="0"/>
                                          </p:stCondLst>
                                        </p:cTn>
                                        <p:tgtEl>
                                          <p:spTgt spid="207"/>
                                        </p:tgtEl>
                                        <p:attrNameLst>
                                          <p:attrName>style.visibility</p:attrName>
                                        </p:attrNameLst>
                                      </p:cBhvr>
                                      <p:to>
                                        <p:strVal val="visible"/>
                                      </p:to>
                                    </p:set>
                                    <p:anim calcmode="lin" valueType="num">
                                      <p:cBhvr additive="base">
                                        <p:cTn id="146" dur="500" fill="hold"/>
                                        <p:tgtEl>
                                          <p:spTgt spid="207"/>
                                        </p:tgtEl>
                                        <p:attrNameLst>
                                          <p:attrName>ppt_x</p:attrName>
                                        </p:attrNameLst>
                                      </p:cBhvr>
                                      <p:tavLst>
                                        <p:tav tm="0">
                                          <p:val>
                                            <p:strVal val="0-#ppt_w/2"/>
                                          </p:val>
                                        </p:tav>
                                        <p:tav tm="100000">
                                          <p:val>
                                            <p:strVal val="#ppt_x"/>
                                          </p:val>
                                        </p:tav>
                                      </p:tavLst>
                                    </p:anim>
                                    <p:anim calcmode="lin" valueType="num">
                                      <p:cBhvr additive="base">
                                        <p:cTn id="147" dur="500" fill="hold"/>
                                        <p:tgtEl>
                                          <p:spTgt spid="207"/>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208"/>
                                        </p:tgtEl>
                                        <p:attrNameLst>
                                          <p:attrName>style.visibility</p:attrName>
                                        </p:attrNameLst>
                                      </p:cBhvr>
                                      <p:to>
                                        <p:strVal val="visible"/>
                                      </p:to>
                                    </p:set>
                                    <p:anim calcmode="lin" valueType="num">
                                      <p:cBhvr additive="base">
                                        <p:cTn id="150" dur="500" fill="hold"/>
                                        <p:tgtEl>
                                          <p:spTgt spid="208"/>
                                        </p:tgtEl>
                                        <p:attrNameLst>
                                          <p:attrName>ppt_x</p:attrName>
                                        </p:attrNameLst>
                                      </p:cBhvr>
                                      <p:tavLst>
                                        <p:tav tm="0">
                                          <p:val>
                                            <p:strVal val="#ppt_x"/>
                                          </p:val>
                                        </p:tav>
                                        <p:tav tm="100000">
                                          <p:val>
                                            <p:strVal val="#ppt_x"/>
                                          </p:val>
                                        </p:tav>
                                      </p:tavLst>
                                    </p:anim>
                                    <p:anim calcmode="lin" valueType="num">
                                      <p:cBhvr additive="base">
                                        <p:cTn id="151" dur="500" fill="hold"/>
                                        <p:tgtEl>
                                          <p:spTgt spid="208"/>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209"/>
                                        </p:tgtEl>
                                        <p:attrNameLst>
                                          <p:attrName>style.visibility</p:attrName>
                                        </p:attrNameLst>
                                      </p:cBhvr>
                                      <p:to>
                                        <p:strVal val="visible"/>
                                      </p:to>
                                    </p:set>
                                    <p:anim calcmode="lin" valueType="num">
                                      <p:cBhvr additive="base">
                                        <p:cTn id="154" dur="500" fill="hold"/>
                                        <p:tgtEl>
                                          <p:spTgt spid="209"/>
                                        </p:tgtEl>
                                        <p:attrNameLst>
                                          <p:attrName>ppt_x</p:attrName>
                                        </p:attrNameLst>
                                      </p:cBhvr>
                                      <p:tavLst>
                                        <p:tav tm="0">
                                          <p:val>
                                            <p:strVal val="#ppt_x"/>
                                          </p:val>
                                        </p:tav>
                                        <p:tav tm="100000">
                                          <p:val>
                                            <p:strVal val="#ppt_x"/>
                                          </p:val>
                                        </p:tav>
                                      </p:tavLst>
                                    </p:anim>
                                    <p:anim calcmode="lin" valueType="num">
                                      <p:cBhvr additive="base">
                                        <p:cTn id="155" dur="500" fill="hold"/>
                                        <p:tgtEl>
                                          <p:spTgt spid="209"/>
                                        </p:tgtEl>
                                        <p:attrNameLst>
                                          <p:attrName>ppt_y</p:attrName>
                                        </p:attrNameLst>
                                      </p:cBhvr>
                                      <p:tavLst>
                                        <p:tav tm="0">
                                          <p:val>
                                            <p:strVal val="1+#ppt_h/2"/>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210"/>
                                        </p:tgtEl>
                                        <p:attrNameLst>
                                          <p:attrName>style.visibility</p:attrName>
                                        </p:attrNameLst>
                                      </p:cBhvr>
                                      <p:to>
                                        <p:strVal val="visible"/>
                                      </p:to>
                                    </p:set>
                                    <p:anim calcmode="lin" valueType="num">
                                      <p:cBhvr additive="base">
                                        <p:cTn id="158" dur="500" fill="hold"/>
                                        <p:tgtEl>
                                          <p:spTgt spid="210"/>
                                        </p:tgtEl>
                                        <p:attrNameLst>
                                          <p:attrName>ppt_x</p:attrName>
                                        </p:attrNameLst>
                                      </p:cBhvr>
                                      <p:tavLst>
                                        <p:tav tm="0">
                                          <p:val>
                                            <p:strVal val="#ppt_x"/>
                                          </p:val>
                                        </p:tav>
                                        <p:tav tm="100000">
                                          <p:val>
                                            <p:strVal val="#ppt_x"/>
                                          </p:val>
                                        </p:tav>
                                      </p:tavLst>
                                    </p:anim>
                                    <p:anim calcmode="lin" valueType="num">
                                      <p:cBhvr additive="base">
                                        <p:cTn id="159" dur="500" fill="hold"/>
                                        <p:tgtEl>
                                          <p:spTgt spid="210"/>
                                        </p:tgtEl>
                                        <p:attrNameLst>
                                          <p:attrName>ppt_y</p:attrName>
                                        </p:attrNameLst>
                                      </p:cBhvr>
                                      <p:tavLst>
                                        <p:tav tm="0">
                                          <p:val>
                                            <p:strVal val="1+#ppt_h/2"/>
                                          </p:val>
                                        </p:tav>
                                        <p:tav tm="100000">
                                          <p:val>
                                            <p:strVal val="#ppt_y"/>
                                          </p:val>
                                        </p:tav>
                                      </p:tavLst>
                                    </p:anim>
                                  </p:childTnLst>
                                </p:cTn>
                              </p:par>
                              <p:par>
                                <p:cTn id="160" presetID="2" presetClass="entr" presetSubtype="8" fill="hold" nodeType="withEffect">
                                  <p:stCondLst>
                                    <p:cond delay="0"/>
                                  </p:stCondLst>
                                  <p:childTnLst>
                                    <p:set>
                                      <p:cBhvr>
                                        <p:cTn id="161" dur="1" fill="hold">
                                          <p:stCondLst>
                                            <p:cond delay="0"/>
                                          </p:stCondLst>
                                        </p:cTn>
                                        <p:tgtEl>
                                          <p:spTgt spid="211"/>
                                        </p:tgtEl>
                                        <p:attrNameLst>
                                          <p:attrName>style.visibility</p:attrName>
                                        </p:attrNameLst>
                                      </p:cBhvr>
                                      <p:to>
                                        <p:strVal val="visible"/>
                                      </p:to>
                                    </p:set>
                                    <p:anim calcmode="lin" valueType="num">
                                      <p:cBhvr additive="base">
                                        <p:cTn id="162" dur="500" fill="hold"/>
                                        <p:tgtEl>
                                          <p:spTgt spid="211"/>
                                        </p:tgtEl>
                                        <p:attrNameLst>
                                          <p:attrName>ppt_x</p:attrName>
                                        </p:attrNameLst>
                                      </p:cBhvr>
                                      <p:tavLst>
                                        <p:tav tm="0">
                                          <p:val>
                                            <p:strVal val="0-#ppt_w/2"/>
                                          </p:val>
                                        </p:tav>
                                        <p:tav tm="100000">
                                          <p:val>
                                            <p:strVal val="#ppt_x"/>
                                          </p:val>
                                        </p:tav>
                                      </p:tavLst>
                                    </p:anim>
                                    <p:anim calcmode="lin" valueType="num">
                                      <p:cBhvr additive="base">
                                        <p:cTn id="163" dur="500" fill="hold"/>
                                        <p:tgtEl>
                                          <p:spTgt spid="211"/>
                                        </p:tgtEl>
                                        <p:attrNameLst>
                                          <p:attrName>ppt_y</p:attrName>
                                        </p:attrNameLst>
                                      </p:cBhvr>
                                      <p:tavLst>
                                        <p:tav tm="0">
                                          <p:val>
                                            <p:strVal val="#ppt_y"/>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214"/>
                                        </p:tgtEl>
                                        <p:attrNameLst>
                                          <p:attrName>style.visibility</p:attrName>
                                        </p:attrNameLst>
                                      </p:cBhvr>
                                      <p:to>
                                        <p:strVal val="visible"/>
                                      </p:to>
                                    </p:set>
                                    <p:anim calcmode="lin" valueType="num">
                                      <p:cBhvr additive="base">
                                        <p:cTn id="166" dur="500" fill="hold"/>
                                        <p:tgtEl>
                                          <p:spTgt spid="214"/>
                                        </p:tgtEl>
                                        <p:attrNameLst>
                                          <p:attrName>ppt_x</p:attrName>
                                        </p:attrNameLst>
                                      </p:cBhvr>
                                      <p:tavLst>
                                        <p:tav tm="0">
                                          <p:val>
                                            <p:strVal val="#ppt_x"/>
                                          </p:val>
                                        </p:tav>
                                        <p:tav tm="100000">
                                          <p:val>
                                            <p:strVal val="#ppt_x"/>
                                          </p:val>
                                        </p:tav>
                                      </p:tavLst>
                                    </p:anim>
                                    <p:anim calcmode="lin" valueType="num">
                                      <p:cBhvr additive="base">
                                        <p:cTn id="167" dur="500" fill="hold"/>
                                        <p:tgtEl>
                                          <p:spTgt spid="214"/>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215"/>
                                        </p:tgtEl>
                                        <p:attrNameLst>
                                          <p:attrName>style.visibility</p:attrName>
                                        </p:attrNameLst>
                                      </p:cBhvr>
                                      <p:to>
                                        <p:strVal val="visible"/>
                                      </p:to>
                                    </p:set>
                                    <p:anim calcmode="lin" valueType="num">
                                      <p:cBhvr additive="base">
                                        <p:cTn id="170" dur="500" fill="hold"/>
                                        <p:tgtEl>
                                          <p:spTgt spid="215"/>
                                        </p:tgtEl>
                                        <p:attrNameLst>
                                          <p:attrName>ppt_x</p:attrName>
                                        </p:attrNameLst>
                                      </p:cBhvr>
                                      <p:tavLst>
                                        <p:tav tm="0">
                                          <p:val>
                                            <p:strVal val="#ppt_x"/>
                                          </p:val>
                                        </p:tav>
                                        <p:tav tm="100000">
                                          <p:val>
                                            <p:strVal val="#ppt_x"/>
                                          </p:val>
                                        </p:tav>
                                      </p:tavLst>
                                    </p:anim>
                                    <p:anim calcmode="lin" valueType="num">
                                      <p:cBhvr additive="base">
                                        <p:cTn id="171" dur="500" fill="hold"/>
                                        <p:tgtEl>
                                          <p:spTgt spid="215"/>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216"/>
                                        </p:tgtEl>
                                        <p:attrNameLst>
                                          <p:attrName>style.visibility</p:attrName>
                                        </p:attrNameLst>
                                      </p:cBhvr>
                                      <p:to>
                                        <p:strVal val="visible"/>
                                      </p:to>
                                    </p:set>
                                    <p:anim calcmode="lin" valueType="num">
                                      <p:cBhvr additive="base">
                                        <p:cTn id="174" dur="500" fill="hold"/>
                                        <p:tgtEl>
                                          <p:spTgt spid="216"/>
                                        </p:tgtEl>
                                        <p:attrNameLst>
                                          <p:attrName>ppt_x</p:attrName>
                                        </p:attrNameLst>
                                      </p:cBhvr>
                                      <p:tavLst>
                                        <p:tav tm="0">
                                          <p:val>
                                            <p:strVal val="#ppt_x"/>
                                          </p:val>
                                        </p:tav>
                                        <p:tav tm="100000">
                                          <p:val>
                                            <p:strVal val="#ppt_x"/>
                                          </p:val>
                                        </p:tav>
                                      </p:tavLst>
                                    </p:anim>
                                    <p:anim calcmode="lin" valueType="num">
                                      <p:cBhvr additive="base">
                                        <p:cTn id="175" dur="500" fill="hold"/>
                                        <p:tgtEl>
                                          <p:spTgt spid="216"/>
                                        </p:tgtEl>
                                        <p:attrNameLst>
                                          <p:attrName>ppt_y</p:attrName>
                                        </p:attrNameLst>
                                      </p:cBhvr>
                                      <p:tavLst>
                                        <p:tav tm="0">
                                          <p:val>
                                            <p:strVal val="1+#ppt_h/2"/>
                                          </p:val>
                                        </p:tav>
                                        <p:tav tm="100000">
                                          <p:val>
                                            <p:strVal val="#ppt_y"/>
                                          </p:val>
                                        </p:tav>
                                      </p:tavLst>
                                    </p:anim>
                                  </p:childTnLst>
                                </p:cTn>
                              </p:par>
                              <p:par>
                                <p:cTn id="176" presetID="2" presetClass="entr" presetSubtype="4" fill="hold" grpId="0" nodeType="withEffect">
                                  <p:stCondLst>
                                    <p:cond delay="0"/>
                                  </p:stCondLst>
                                  <p:childTnLst>
                                    <p:set>
                                      <p:cBhvr>
                                        <p:cTn id="177" dur="1" fill="hold">
                                          <p:stCondLst>
                                            <p:cond delay="0"/>
                                          </p:stCondLst>
                                        </p:cTn>
                                        <p:tgtEl>
                                          <p:spTgt spid="217"/>
                                        </p:tgtEl>
                                        <p:attrNameLst>
                                          <p:attrName>style.visibility</p:attrName>
                                        </p:attrNameLst>
                                      </p:cBhvr>
                                      <p:to>
                                        <p:strVal val="visible"/>
                                      </p:to>
                                    </p:set>
                                    <p:anim calcmode="lin" valueType="num">
                                      <p:cBhvr additive="base">
                                        <p:cTn id="178" dur="500" fill="hold"/>
                                        <p:tgtEl>
                                          <p:spTgt spid="217"/>
                                        </p:tgtEl>
                                        <p:attrNameLst>
                                          <p:attrName>ppt_x</p:attrName>
                                        </p:attrNameLst>
                                      </p:cBhvr>
                                      <p:tavLst>
                                        <p:tav tm="0">
                                          <p:val>
                                            <p:strVal val="#ppt_x"/>
                                          </p:val>
                                        </p:tav>
                                        <p:tav tm="100000">
                                          <p:val>
                                            <p:strVal val="#ppt_x"/>
                                          </p:val>
                                        </p:tav>
                                      </p:tavLst>
                                    </p:anim>
                                    <p:anim calcmode="lin" valueType="num">
                                      <p:cBhvr additive="base">
                                        <p:cTn id="179" dur="500" fill="hold"/>
                                        <p:tgtEl>
                                          <p:spTgt spid="217"/>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218"/>
                                        </p:tgtEl>
                                        <p:attrNameLst>
                                          <p:attrName>style.visibility</p:attrName>
                                        </p:attrNameLst>
                                      </p:cBhvr>
                                      <p:to>
                                        <p:strVal val="visible"/>
                                      </p:to>
                                    </p:set>
                                    <p:anim calcmode="lin" valueType="num">
                                      <p:cBhvr additive="base">
                                        <p:cTn id="182" dur="500" fill="hold"/>
                                        <p:tgtEl>
                                          <p:spTgt spid="218"/>
                                        </p:tgtEl>
                                        <p:attrNameLst>
                                          <p:attrName>ppt_x</p:attrName>
                                        </p:attrNameLst>
                                      </p:cBhvr>
                                      <p:tavLst>
                                        <p:tav tm="0">
                                          <p:val>
                                            <p:strVal val="#ppt_x"/>
                                          </p:val>
                                        </p:tav>
                                        <p:tav tm="100000">
                                          <p:val>
                                            <p:strVal val="#ppt_x"/>
                                          </p:val>
                                        </p:tav>
                                      </p:tavLst>
                                    </p:anim>
                                    <p:anim calcmode="lin" valueType="num">
                                      <p:cBhvr additive="base">
                                        <p:cTn id="183" dur="500" fill="hold"/>
                                        <p:tgtEl>
                                          <p:spTgt spid="218"/>
                                        </p:tgtEl>
                                        <p:attrNameLst>
                                          <p:attrName>ppt_y</p:attrName>
                                        </p:attrNameLst>
                                      </p:cBhvr>
                                      <p:tavLst>
                                        <p:tav tm="0">
                                          <p:val>
                                            <p:strVal val="1+#ppt_h/2"/>
                                          </p:val>
                                        </p:tav>
                                        <p:tav tm="100000">
                                          <p:val>
                                            <p:strVal val="#ppt_y"/>
                                          </p:val>
                                        </p:tav>
                                      </p:tavLst>
                                    </p:anim>
                                  </p:childTnLst>
                                </p:cTn>
                              </p:par>
                              <p:par>
                                <p:cTn id="184" presetID="2" presetClass="entr" presetSubtype="8" fill="hold" grpId="0" nodeType="withEffect">
                                  <p:stCondLst>
                                    <p:cond delay="0"/>
                                  </p:stCondLst>
                                  <p:childTnLst>
                                    <p:set>
                                      <p:cBhvr>
                                        <p:cTn id="185" dur="1" fill="hold">
                                          <p:stCondLst>
                                            <p:cond delay="0"/>
                                          </p:stCondLst>
                                        </p:cTn>
                                        <p:tgtEl>
                                          <p:spTgt spid="219"/>
                                        </p:tgtEl>
                                        <p:attrNameLst>
                                          <p:attrName>style.visibility</p:attrName>
                                        </p:attrNameLst>
                                      </p:cBhvr>
                                      <p:to>
                                        <p:strVal val="visible"/>
                                      </p:to>
                                    </p:set>
                                    <p:anim calcmode="lin" valueType="num">
                                      <p:cBhvr additive="base">
                                        <p:cTn id="186" dur="500" fill="hold"/>
                                        <p:tgtEl>
                                          <p:spTgt spid="219"/>
                                        </p:tgtEl>
                                        <p:attrNameLst>
                                          <p:attrName>ppt_x</p:attrName>
                                        </p:attrNameLst>
                                      </p:cBhvr>
                                      <p:tavLst>
                                        <p:tav tm="0">
                                          <p:val>
                                            <p:strVal val="0-#ppt_w/2"/>
                                          </p:val>
                                        </p:tav>
                                        <p:tav tm="100000">
                                          <p:val>
                                            <p:strVal val="#ppt_x"/>
                                          </p:val>
                                        </p:tav>
                                      </p:tavLst>
                                    </p:anim>
                                    <p:anim calcmode="lin" valueType="num">
                                      <p:cBhvr additive="base">
                                        <p:cTn id="187" dur="500" fill="hold"/>
                                        <p:tgtEl>
                                          <p:spTgt spid="219"/>
                                        </p:tgtEl>
                                        <p:attrNameLst>
                                          <p:attrName>ppt_y</p:attrName>
                                        </p:attrNameLst>
                                      </p:cBhvr>
                                      <p:tavLst>
                                        <p:tav tm="0">
                                          <p:val>
                                            <p:strVal val="#ppt_y"/>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220"/>
                                        </p:tgtEl>
                                        <p:attrNameLst>
                                          <p:attrName>style.visibility</p:attrName>
                                        </p:attrNameLst>
                                      </p:cBhvr>
                                      <p:to>
                                        <p:strVal val="visible"/>
                                      </p:to>
                                    </p:set>
                                    <p:anim calcmode="lin" valueType="num">
                                      <p:cBhvr additive="base">
                                        <p:cTn id="190" dur="500" fill="hold"/>
                                        <p:tgtEl>
                                          <p:spTgt spid="220"/>
                                        </p:tgtEl>
                                        <p:attrNameLst>
                                          <p:attrName>ppt_x</p:attrName>
                                        </p:attrNameLst>
                                      </p:cBhvr>
                                      <p:tavLst>
                                        <p:tav tm="0">
                                          <p:val>
                                            <p:strVal val="#ppt_x"/>
                                          </p:val>
                                        </p:tav>
                                        <p:tav tm="100000">
                                          <p:val>
                                            <p:strVal val="#ppt_x"/>
                                          </p:val>
                                        </p:tav>
                                      </p:tavLst>
                                    </p:anim>
                                    <p:anim calcmode="lin" valueType="num">
                                      <p:cBhvr additive="base">
                                        <p:cTn id="191" dur="500" fill="hold"/>
                                        <p:tgtEl>
                                          <p:spTgt spid="220"/>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221"/>
                                        </p:tgtEl>
                                        <p:attrNameLst>
                                          <p:attrName>style.visibility</p:attrName>
                                        </p:attrNameLst>
                                      </p:cBhvr>
                                      <p:to>
                                        <p:strVal val="visible"/>
                                      </p:to>
                                    </p:set>
                                    <p:anim calcmode="lin" valueType="num">
                                      <p:cBhvr additive="base">
                                        <p:cTn id="194" dur="500" fill="hold"/>
                                        <p:tgtEl>
                                          <p:spTgt spid="221"/>
                                        </p:tgtEl>
                                        <p:attrNameLst>
                                          <p:attrName>ppt_x</p:attrName>
                                        </p:attrNameLst>
                                      </p:cBhvr>
                                      <p:tavLst>
                                        <p:tav tm="0">
                                          <p:val>
                                            <p:strVal val="#ppt_x"/>
                                          </p:val>
                                        </p:tav>
                                        <p:tav tm="100000">
                                          <p:val>
                                            <p:strVal val="#ppt_x"/>
                                          </p:val>
                                        </p:tav>
                                      </p:tavLst>
                                    </p:anim>
                                    <p:anim calcmode="lin" valueType="num">
                                      <p:cBhvr additive="base">
                                        <p:cTn id="195" dur="500" fill="hold"/>
                                        <p:tgtEl>
                                          <p:spTgt spid="221"/>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222"/>
                                        </p:tgtEl>
                                        <p:attrNameLst>
                                          <p:attrName>style.visibility</p:attrName>
                                        </p:attrNameLst>
                                      </p:cBhvr>
                                      <p:to>
                                        <p:strVal val="visible"/>
                                      </p:to>
                                    </p:set>
                                    <p:anim calcmode="lin" valueType="num">
                                      <p:cBhvr additive="base">
                                        <p:cTn id="198" dur="500" fill="hold"/>
                                        <p:tgtEl>
                                          <p:spTgt spid="222"/>
                                        </p:tgtEl>
                                        <p:attrNameLst>
                                          <p:attrName>ppt_x</p:attrName>
                                        </p:attrNameLst>
                                      </p:cBhvr>
                                      <p:tavLst>
                                        <p:tav tm="0">
                                          <p:val>
                                            <p:strVal val="#ppt_x"/>
                                          </p:val>
                                        </p:tav>
                                        <p:tav tm="100000">
                                          <p:val>
                                            <p:strVal val="#ppt_x"/>
                                          </p:val>
                                        </p:tav>
                                      </p:tavLst>
                                    </p:anim>
                                    <p:anim calcmode="lin" valueType="num">
                                      <p:cBhvr additive="base">
                                        <p:cTn id="199" dur="500" fill="hold"/>
                                        <p:tgtEl>
                                          <p:spTgt spid="222"/>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223"/>
                                        </p:tgtEl>
                                        <p:attrNameLst>
                                          <p:attrName>style.visibility</p:attrName>
                                        </p:attrNameLst>
                                      </p:cBhvr>
                                      <p:to>
                                        <p:strVal val="visible"/>
                                      </p:to>
                                    </p:set>
                                    <p:anim calcmode="lin" valueType="num">
                                      <p:cBhvr additive="base">
                                        <p:cTn id="202" dur="500" fill="hold"/>
                                        <p:tgtEl>
                                          <p:spTgt spid="223"/>
                                        </p:tgtEl>
                                        <p:attrNameLst>
                                          <p:attrName>ppt_x</p:attrName>
                                        </p:attrNameLst>
                                      </p:cBhvr>
                                      <p:tavLst>
                                        <p:tav tm="0">
                                          <p:val>
                                            <p:strVal val="#ppt_x"/>
                                          </p:val>
                                        </p:tav>
                                        <p:tav tm="100000">
                                          <p:val>
                                            <p:strVal val="#ppt_x"/>
                                          </p:val>
                                        </p:tav>
                                      </p:tavLst>
                                    </p:anim>
                                    <p:anim calcmode="lin" valueType="num">
                                      <p:cBhvr additive="base">
                                        <p:cTn id="203" dur="500" fill="hold"/>
                                        <p:tgtEl>
                                          <p:spTgt spid="223"/>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224"/>
                                        </p:tgtEl>
                                        <p:attrNameLst>
                                          <p:attrName>style.visibility</p:attrName>
                                        </p:attrNameLst>
                                      </p:cBhvr>
                                      <p:to>
                                        <p:strVal val="visible"/>
                                      </p:to>
                                    </p:set>
                                    <p:anim calcmode="lin" valueType="num">
                                      <p:cBhvr additive="base">
                                        <p:cTn id="206" dur="500" fill="hold"/>
                                        <p:tgtEl>
                                          <p:spTgt spid="224"/>
                                        </p:tgtEl>
                                        <p:attrNameLst>
                                          <p:attrName>ppt_x</p:attrName>
                                        </p:attrNameLst>
                                      </p:cBhvr>
                                      <p:tavLst>
                                        <p:tav tm="0">
                                          <p:val>
                                            <p:strVal val="#ppt_x"/>
                                          </p:val>
                                        </p:tav>
                                        <p:tav tm="100000">
                                          <p:val>
                                            <p:strVal val="#ppt_x"/>
                                          </p:val>
                                        </p:tav>
                                      </p:tavLst>
                                    </p:anim>
                                    <p:anim calcmode="lin" valueType="num">
                                      <p:cBhvr additive="base">
                                        <p:cTn id="207" dur="500" fill="hold"/>
                                        <p:tgtEl>
                                          <p:spTgt spid="224"/>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225"/>
                                        </p:tgtEl>
                                        <p:attrNameLst>
                                          <p:attrName>style.visibility</p:attrName>
                                        </p:attrNameLst>
                                      </p:cBhvr>
                                      <p:to>
                                        <p:strVal val="visible"/>
                                      </p:to>
                                    </p:set>
                                    <p:anim calcmode="lin" valueType="num">
                                      <p:cBhvr additive="base">
                                        <p:cTn id="210" dur="500" fill="hold"/>
                                        <p:tgtEl>
                                          <p:spTgt spid="225"/>
                                        </p:tgtEl>
                                        <p:attrNameLst>
                                          <p:attrName>ppt_x</p:attrName>
                                        </p:attrNameLst>
                                      </p:cBhvr>
                                      <p:tavLst>
                                        <p:tav tm="0">
                                          <p:val>
                                            <p:strVal val="#ppt_x"/>
                                          </p:val>
                                        </p:tav>
                                        <p:tav tm="100000">
                                          <p:val>
                                            <p:strVal val="#ppt_x"/>
                                          </p:val>
                                        </p:tav>
                                      </p:tavLst>
                                    </p:anim>
                                    <p:anim calcmode="lin" valueType="num">
                                      <p:cBhvr additive="base">
                                        <p:cTn id="211" dur="500" fill="hold"/>
                                        <p:tgtEl>
                                          <p:spTgt spid="225"/>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226"/>
                                        </p:tgtEl>
                                        <p:attrNameLst>
                                          <p:attrName>style.visibility</p:attrName>
                                        </p:attrNameLst>
                                      </p:cBhvr>
                                      <p:to>
                                        <p:strVal val="visible"/>
                                      </p:to>
                                    </p:set>
                                    <p:anim calcmode="lin" valueType="num">
                                      <p:cBhvr additive="base">
                                        <p:cTn id="214" dur="500" fill="hold"/>
                                        <p:tgtEl>
                                          <p:spTgt spid="226"/>
                                        </p:tgtEl>
                                        <p:attrNameLst>
                                          <p:attrName>ppt_x</p:attrName>
                                        </p:attrNameLst>
                                      </p:cBhvr>
                                      <p:tavLst>
                                        <p:tav tm="0">
                                          <p:val>
                                            <p:strVal val="#ppt_x"/>
                                          </p:val>
                                        </p:tav>
                                        <p:tav tm="100000">
                                          <p:val>
                                            <p:strVal val="#ppt_x"/>
                                          </p:val>
                                        </p:tav>
                                      </p:tavLst>
                                    </p:anim>
                                    <p:anim calcmode="lin" valueType="num">
                                      <p:cBhvr additive="base">
                                        <p:cTn id="215" dur="500" fill="hold"/>
                                        <p:tgtEl>
                                          <p:spTgt spid="226"/>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227"/>
                                        </p:tgtEl>
                                        <p:attrNameLst>
                                          <p:attrName>style.visibility</p:attrName>
                                        </p:attrNameLst>
                                      </p:cBhvr>
                                      <p:to>
                                        <p:strVal val="visible"/>
                                      </p:to>
                                    </p:set>
                                    <p:anim calcmode="lin" valueType="num">
                                      <p:cBhvr additive="base">
                                        <p:cTn id="218" dur="500" fill="hold"/>
                                        <p:tgtEl>
                                          <p:spTgt spid="227"/>
                                        </p:tgtEl>
                                        <p:attrNameLst>
                                          <p:attrName>ppt_x</p:attrName>
                                        </p:attrNameLst>
                                      </p:cBhvr>
                                      <p:tavLst>
                                        <p:tav tm="0">
                                          <p:val>
                                            <p:strVal val="#ppt_x"/>
                                          </p:val>
                                        </p:tav>
                                        <p:tav tm="100000">
                                          <p:val>
                                            <p:strVal val="#ppt_x"/>
                                          </p:val>
                                        </p:tav>
                                      </p:tavLst>
                                    </p:anim>
                                    <p:anim calcmode="lin" valueType="num">
                                      <p:cBhvr additive="base">
                                        <p:cTn id="219" dur="500" fill="hold"/>
                                        <p:tgtEl>
                                          <p:spTgt spid="227"/>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228"/>
                                        </p:tgtEl>
                                        <p:attrNameLst>
                                          <p:attrName>style.visibility</p:attrName>
                                        </p:attrNameLst>
                                      </p:cBhvr>
                                      <p:to>
                                        <p:strVal val="visible"/>
                                      </p:to>
                                    </p:set>
                                    <p:anim calcmode="lin" valueType="num">
                                      <p:cBhvr additive="base">
                                        <p:cTn id="222" dur="500" fill="hold"/>
                                        <p:tgtEl>
                                          <p:spTgt spid="228"/>
                                        </p:tgtEl>
                                        <p:attrNameLst>
                                          <p:attrName>ppt_x</p:attrName>
                                        </p:attrNameLst>
                                      </p:cBhvr>
                                      <p:tavLst>
                                        <p:tav tm="0">
                                          <p:val>
                                            <p:strVal val="#ppt_x"/>
                                          </p:val>
                                        </p:tav>
                                        <p:tav tm="100000">
                                          <p:val>
                                            <p:strVal val="#ppt_x"/>
                                          </p:val>
                                        </p:tav>
                                      </p:tavLst>
                                    </p:anim>
                                    <p:anim calcmode="lin" valueType="num">
                                      <p:cBhvr additive="base">
                                        <p:cTn id="223" dur="500" fill="hold"/>
                                        <p:tgtEl>
                                          <p:spTgt spid="228"/>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229"/>
                                        </p:tgtEl>
                                        <p:attrNameLst>
                                          <p:attrName>style.visibility</p:attrName>
                                        </p:attrNameLst>
                                      </p:cBhvr>
                                      <p:to>
                                        <p:strVal val="visible"/>
                                      </p:to>
                                    </p:set>
                                    <p:anim calcmode="lin" valueType="num">
                                      <p:cBhvr additive="base">
                                        <p:cTn id="226" dur="500" fill="hold"/>
                                        <p:tgtEl>
                                          <p:spTgt spid="229"/>
                                        </p:tgtEl>
                                        <p:attrNameLst>
                                          <p:attrName>ppt_x</p:attrName>
                                        </p:attrNameLst>
                                      </p:cBhvr>
                                      <p:tavLst>
                                        <p:tav tm="0">
                                          <p:val>
                                            <p:strVal val="#ppt_x"/>
                                          </p:val>
                                        </p:tav>
                                        <p:tav tm="100000">
                                          <p:val>
                                            <p:strVal val="#ppt_x"/>
                                          </p:val>
                                        </p:tav>
                                      </p:tavLst>
                                    </p:anim>
                                    <p:anim calcmode="lin" valueType="num">
                                      <p:cBhvr additive="base">
                                        <p:cTn id="227" dur="500" fill="hold"/>
                                        <p:tgtEl>
                                          <p:spTgt spid="229"/>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230"/>
                                        </p:tgtEl>
                                        <p:attrNameLst>
                                          <p:attrName>style.visibility</p:attrName>
                                        </p:attrNameLst>
                                      </p:cBhvr>
                                      <p:to>
                                        <p:strVal val="visible"/>
                                      </p:to>
                                    </p:set>
                                    <p:anim calcmode="lin" valueType="num">
                                      <p:cBhvr additive="base">
                                        <p:cTn id="230" dur="500" fill="hold"/>
                                        <p:tgtEl>
                                          <p:spTgt spid="230"/>
                                        </p:tgtEl>
                                        <p:attrNameLst>
                                          <p:attrName>ppt_x</p:attrName>
                                        </p:attrNameLst>
                                      </p:cBhvr>
                                      <p:tavLst>
                                        <p:tav tm="0">
                                          <p:val>
                                            <p:strVal val="#ppt_x"/>
                                          </p:val>
                                        </p:tav>
                                        <p:tav tm="100000">
                                          <p:val>
                                            <p:strVal val="#ppt_x"/>
                                          </p:val>
                                        </p:tav>
                                      </p:tavLst>
                                    </p:anim>
                                    <p:anim calcmode="lin" valueType="num">
                                      <p:cBhvr additive="base">
                                        <p:cTn id="231" dur="500" fill="hold"/>
                                        <p:tgtEl>
                                          <p:spTgt spid="230"/>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231"/>
                                        </p:tgtEl>
                                        <p:attrNameLst>
                                          <p:attrName>style.visibility</p:attrName>
                                        </p:attrNameLst>
                                      </p:cBhvr>
                                      <p:to>
                                        <p:strVal val="visible"/>
                                      </p:to>
                                    </p:set>
                                    <p:anim calcmode="lin" valueType="num">
                                      <p:cBhvr additive="base">
                                        <p:cTn id="234" dur="500" fill="hold"/>
                                        <p:tgtEl>
                                          <p:spTgt spid="231"/>
                                        </p:tgtEl>
                                        <p:attrNameLst>
                                          <p:attrName>ppt_x</p:attrName>
                                        </p:attrNameLst>
                                      </p:cBhvr>
                                      <p:tavLst>
                                        <p:tav tm="0">
                                          <p:val>
                                            <p:strVal val="#ppt_x"/>
                                          </p:val>
                                        </p:tav>
                                        <p:tav tm="100000">
                                          <p:val>
                                            <p:strVal val="#ppt_x"/>
                                          </p:val>
                                        </p:tav>
                                      </p:tavLst>
                                    </p:anim>
                                    <p:anim calcmode="lin" valueType="num">
                                      <p:cBhvr additive="base">
                                        <p:cTn id="235" dur="500" fill="hold"/>
                                        <p:tgtEl>
                                          <p:spTgt spid="231"/>
                                        </p:tgtEl>
                                        <p:attrNameLst>
                                          <p:attrName>ppt_y</p:attrName>
                                        </p:attrNameLst>
                                      </p:cBhvr>
                                      <p:tavLst>
                                        <p:tav tm="0">
                                          <p:val>
                                            <p:strVal val="1+#ppt_h/2"/>
                                          </p:val>
                                        </p:tav>
                                        <p:tav tm="100000">
                                          <p:val>
                                            <p:strVal val="#ppt_y"/>
                                          </p:val>
                                        </p:tav>
                                      </p:tavLst>
                                    </p:anim>
                                  </p:childTnLst>
                                </p:cTn>
                              </p:par>
                              <p:par>
                                <p:cTn id="236" presetID="2" presetClass="entr" presetSubtype="4" fill="hold" grpId="0" nodeType="withEffect">
                                  <p:stCondLst>
                                    <p:cond delay="0"/>
                                  </p:stCondLst>
                                  <p:childTnLst>
                                    <p:set>
                                      <p:cBhvr>
                                        <p:cTn id="237" dur="1" fill="hold">
                                          <p:stCondLst>
                                            <p:cond delay="0"/>
                                          </p:stCondLst>
                                        </p:cTn>
                                        <p:tgtEl>
                                          <p:spTgt spid="232"/>
                                        </p:tgtEl>
                                        <p:attrNameLst>
                                          <p:attrName>style.visibility</p:attrName>
                                        </p:attrNameLst>
                                      </p:cBhvr>
                                      <p:to>
                                        <p:strVal val="visible"/>
                                      </p:to>
                                    </p:set>
                                    <p:anim calcmode="lin" valueType="num">
                                      <p:cBhvr additive="base">
                                        <p:cTn id="238" dur="500" fill="hold"/>
                                        <p:tgtEl>
                                          <p:spTgt spid="232"/>
                                        </p:tgtEl>
                                        <p:attrNameLst>
                                          <p:attrName>ppt_x</p:attrName>
                                        </p:attrNameLst>
                                      </p:cBhvr>
                                      <p:tavLst>
                                        <p:tav tm="0">
                                          <p:val>
                                            <p:strVal val="#ppt_x"/>
                                          </p:val>
                                        </p:tav>
                                        <p:tav tm="100000">
                                          <p:val>
                                            <p:strVal val="#ppt_x"/>
                                          </p:val>
                                        </p:tav>
                                      </p:tavLst>
                                    </p:anim>
                                    <p:anim calcmode="lin" valueType="num">
                                      <p:cBhvr additive="base">
                                        <p:cTn id="239" dur="500" fill="hold"/>
                                        <p:tgtEl>
                                          <p:spTgt spid="232"/>
                                        </p:tgtEl>
                                        <p:attrNameLst>
                                          <p:attrName>ppt_y</p:attrName>
                                        </p:attrNameLst>
                                      </p:cBhvr>
                                      <p:tavLst>
                                        <p:tav tm="0">
                                          <p:val>
                                            <p:strVal val="1+#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233"/>
                                        </p:tgtEl>
                                        <p:attrNameLst>
                                          <p:attrName>style.visibility</p:attrName>
                                        </p:attrNameLst>
                                      </p:cBhvr>
                                      <p:to>
                                        <p:strVal val="visible"/>
                                      </p:to>
                                    </p:set>
                                    <p:anim calcmode="lin" valueType="num">
                                      <p:cBhvr additive="base">
                                        <p:cTn id="242" dur="500" fill="hold"/>
                                        <p:tgtEl>
                                          <p:spTgt spid="233"/>
                                        </p:tgtEl>
                                        <p:attrNameLst>
                                          <p:attrName>ppt_x</p:attrName>
                                        </p:attrNameLst>
                                      </p:cBhvr>
                                      <p:tavLst>
                                        <p:tav tm="0">
                                          <p:val>
                                            <p:strVal val="#ppt_x"/>
                                          </p:val>
                                        </p:tav>
                                        <p:tav tm="100000">
                                          <p:val>
                                            <p:strVal val="#ppt_x"/>
                                          </p:val>
                                        </p:tav>
                                      </p:tavLst>
                                    </p:anim>
                                    <p:anim calcmode="lin" valueType="num">
                                      <p:cBhvr additive="base">
                                        <p:cTn id="243" dur="500" fill="hold"/>
                                        <p:tgtEl>
                                          <p:spTgt spid="233"/>
                                        </p:tgtEl>
                                        <p:attrNameLst>
                                          <p:attrName>ppt_y</p:attrName>
                                        </p:attrNameLst>
                                      </p:cBhvr>
                                      <p:tavLst>
                                        <p:tav tm="0">
                                          <p:val>
                                            <p:strVal val="1+#ppt_h/2"/>
                                          </p:val>
                                        </p:tav>
                                        <p:tav tm="100000">
                                          <p:val>
                                            <p:strVal val="#ppt_y"/>
                                          </p:val>
                                        </p:tav>
                                      </p:tavLst>
                                    </p:anim>
                                  </p:childTnLst>
                                </p:cTn>
                              </p:par>
                              <p:par>
                                <p:cTn id="244" presetID="2" presetClass="entr" presetSubtype="1" fill="hold" grpId="0" nodeType="withEffect">
                                  <p:stCondLst>
                                    <p:cond delay="0"/>
                                  </p:stCondLst>
                                  <p:childTnLst>
                                    <p:set>
                                      <p:cBhvr>
                                        <p:cTn id="245" dur="1" fill="hold">
                                          <p:stCondLst>
                                            <p:cond delay="0"/>
                                          </p:stCondLst>
                                        </p:cTn>
                                        <p:tgtEl>
                                          <p:spTgt spid="234"/>
                                        </p:tgtEl>
                                        <p:attrNameLst>
                                          <p:attrName>style.visibility</p:attrName>
                                        </p:attrNameLst>
                                      </p:cBhvr>
                                      <p:to>
                                        <p:strVal val="visible"/>
                                      </p:to>
                                    </p:set>
                                    <p:anim calcmode="lin" valueType="num">
                                      <p:cBhvr additive="base">
                                        <p:cTn id="246" dur="500" fill="hold"/>
                                        <p:tgtEl>
                                          <p:spTgt spid="234"/>
                                        </p:tgtEl>
                                        <p:attrNameLst>
                                          <p:attrName>ppt_x</p:attrName>
                                        </p:attrNameLst>
                                      </p:cBhvr>
                                      <p:tavLst>
                                        <p:tav tm="0">
                                          <p:val>
                                            <p:strVal val="#ppt_x"/>
                                          </p:val>
                                        </p:tav>
                                        <p:tav tm="100000">
                                          <p:val>
                                            <p:strVal val="#ppt_x"/>
                                          </p:val>
                                        </p:tav>
                                      </p:tavLst>
                                    </p:anim>
                                    <p:anim calcmode="lin" valueType="num">
                                      <p:cBhvr additive="base">
                                        <p:cTn id="247" dur="500" fill="hold"/>
                                        <p:tgtEl>
                                          <p:spTgt spid="234"/>
                                        </p:tgtEl>
                                        <p:attrNameLst>
                                          <p:attrName>ppt_y</p:attrName>
                                        </p:attrNameLst>
                                      </p:cBhvr>
                                      <p:tavLst>
                                        <p:tav tm="0">
                                          <p:val>
                                            <p:strVal val="0-#ppt_h/2"/>
                                          </p:val>
                                        </p:tav>
                                        <p:tav tm="100000">
                                          <p:val>
                                            <p:strVal val="#ppt_y"/>
                                          </p:val>
                                        </p:tav>
                                      </p:tavLst>
                                    </p:anim>
                                  </p:childTnLst>
                                </p:cTn>
                              </p:par>
                              <p:par>
                                <p:cTn id="248" presetID="2" presetClass="entr" presetSubtype="4" fill="hold" grpId="0" nodeType="withEffect">
                                  <p:stCondLst>
                                    <p:cond delay="0"/>
                                  </p:stCondLst>
                                  <p:childTnLst>
                                    <p:set>
                                      <p:cBhvr>
                                        <p:cTn id="249" dur="1" fill="hold">
                                          <p:stCondLst>
                                            <p:cond delay="0"/>
                                          </p:stCondLst>
                                        </p:cTn>
                                        <p:tgtEl>
                                          <p:spTgt spid="235"/>
                                        </p:tgtEl>
                                        <p:attrNameLst>
                                          <p:attrName>style.visibility</p:attrName>
                                        </p:attrNameLst>
                                      </p:cBhvr>
                                      <p:to>
                                        <p:strVal val="visible"/>
                                      </p:to>
                                    </p:set>
                                    <p:anim calcmode="lin" valueType="num">
                                      <p:cBhvr additive="base">
                                        <p:cTn id="250" dur="500" fill="hold"/>
                                        <p:tgtEl>
                                          <p:spTgt spid="235"/>
                                        </p:tgtEl>
                                        <p:attrNameLst>
                                          <p:attrName>ppt_x</p:attrName>
                                        </p:attrNameLst>
                                      </p:cBhvr>
                                      <p:tavLst>
                                        <p:tav tm="0">
                                          <p:val>
                                            <p:strVal val="#ppt_x"/>
                                          </p:val>
                                        </p:tav>
                                        <p:tav tm="100000">
                                          <p:val>
                                            <p:strVal val="#ppt_x"/>
                                          </p:val>
                                        </p:tav>
                                      </p:tavLst>
                                    </p:anim>
                                    <p:anim calcmode="lin" valueType="num">
                                      <p:cBhvr additive="base">
                                        <p:cTn id="251" dur="500" fill="hold"/>
                                        <p:tgtEl>
                                          <p:spTgt spid="235"/>
                                        </p:tgtEl>
                                        <p:attrNameLst>
                                          <p:attrName>ppt_y</p:attrName>
                                        </p:attrNameLst>
                                      </p:cBhvr>
                                      <p:tavLst>
                                        <p:tav tm="0">
                                          <p:val>
                                            <p:strVal val="1+#ppt_h/2"/>
                                          </p:val>
                                        </p:tav>
                                        <p:tav tm="100000">
                                          <p:val>
                                            <p:strVal val="#ppt_y"/>
                                          </p:val>
                                        </p:tav>
                                      </p:tavLst>
                                    </p:anim>
                                  </p:childTnLst>
                                </p:cTn>
                              </p:par>
                              <p:par>
                                <p:cTn id="252" presetID="2" presetClass="entr" presetSubtype="4" fill="hold" grpId="0" nodeType="withEffect">
                                  <p:stCondLst>
                                    <p:cond delay="0"/>
                                  </p:stCondLst>
                                  <p:childTnLst>
                                    <p:set>
                                      <p:cBhvr>
                                        <p:cTn id="253" dur="1" fill="hold">
                                          <p:stCondLst>
                                            <p:cond delay="0"/>
                                          </p:stCondLst>
                                        </p:cTn>
                                        <p:tgtEl>
                                          <p:spTgt spid="236"/>
                                        </p:tgtEl>
                                        <p:attrNameLst>
                                          <p:attrName>style.visibility</p:attrName>
                                        </p:attrNameLst>
                                      </p:cBhvr>
                                      <p:to>
                                        <p:strVal val="visible"/>
                                      </p:to>
                                    </p:set>
                                    <p:anim calcmode="lin" valueType="num">
                                      <p:cBhvr additive="base">
                                        <p:cTn id="254" dur="500" fill="hold"/>
                                        <p:tgtEl>
                                          <p:spTgt spid="236"/>
                                        </p:tgtEl>
                                        <p:attrNameLst>
                                          <p:attrName>ppt_x</p:attrName>
                                        </p:attrNameLst>
                                      </p:cBhvr>
                                      <p:tavLst>
                                        <p:tav tm="0">
                                          <p:val>
                                            <p:strVal val="#ppt_x"/>
                                          </p:val>
                                        </p:tav>
                                        <p:tav tm="100000">
                                          <p:val>
                                            <p:strVal val="#ppt_x"/>
                                          </p:val>
                                        </p:tav>
                                      </p:tavLst>
                                    </p:anim>
                                    <p:anim calcmode="lin" valueType="num">
                                      <p:cBhvr additive="base">
                                        <p:cTn id="255" dur="500" fill="hold"/>
                                        <p:tgtEl>
                                          <p:spTgt spid="236"/>
                                        </p:tgtEl>
                                        <p:attrNameLst>
                                          <p:attrName>ppt_y</p:attrName>
                                        </p:attrNameLst>
                                      </p:cBhvr>
                                      <p:tavLst>
                                        <p:tav tm="0">
                                          <p:val>
                                            <p:strVal val="1+#ppt_h/2"/>
                                          </p:val>
                                        </p:tav>
                                        <p:tav tm="100000">
                                          <p:val>
                                            <p:strVal val="#ppt_y"/>
                                          </p:val>
                                        </p:tav>
                                      </p:tavLst>
                                    </p:anim>
                                  </p:childTnLst>
                                </p:cTn>
                              </p:par>
                              <p:par>
                                <p:cTn id="256" presetID="2" presetClass="entr" presetSubtype="3" fill="hold" grpId="0" nodeType="withEffect">
                                  <p:stCondLst>
                                    <p:cond delay="0"/>
                                  </p:stCondLst>
                                  <p:childTnLst>
                                    <p:set>
                                      <p:cBhvr>
                                        <p:cTn id="257" dur="1" fill="hold">
                                          <p:stCondLst>
                                            <p:cond delay="0"/>
                                          </p:stCondLst>
                                        </p:cTn>
                                        <p:tgtEl>
                                          <p:spTgt spid="237"/>
                                        </p:tgtEl>
                                        <p:attrNameLst>
                                          <p:attrName>style.visibility</p:attrName>
                                        </p:attrNameLst>
                                      </p:cBhvr>
                                      <p:to>
                                        <p:strVal val="visible"/>
                                      </p:to>
                                    </p:set>
                                    <p:anim calcmode="lin" valueType="num">
                                      <p:cBhvr additive="base">
                                        <p:cTn id="258" dur="500" fill="hold"/>
                                        <p:tgtEl>
                                          <p:spTgt spid="237"/>
                                        </p:tgtEl>
                                        <p:attrNameLst>
                                          <p:attrName>ppt_x</p:attrName>
                                        </p:attrNameLst>
                                      </p:cBhvr>
                                      <p:tavLst>
                                        <p:tav tm="0">
                                          <p:val>
                                            <p:strVal val="1+#ppt_w/2"/>
                                          </p:val>
                                        </p:tav>
                                        <p:tav tm="100000">
                                          <p:val>
                                            <p:strVal val="#ppt_x"/>
                                          </p:val>
                                        </p:tav>
                                      </p:tavLst>
                                    </p:anim>
                                    <p:anim calcmode="lin" valueType="num">
                                      <p:cBhvr additive="base">
                                        <p:cTn id="259" dur="500" fill="hold"/>
                                        <p:tgtEl>
                                          <p:spTgt spid="237"/>
                                        </p:tgtEl>
                                        <p:attrNameLst>
                                          <p:attrName>ppt_y</p:attrName>
                                        </p:attrNameLst>
                                      </p:cBhvr>
                                      <p:tavLst>
                                        <p:tav tm="0">
                                          <p:val>
                                            <p:strVal val="0-#ppt_h/2"/>
                                          </p:val>
                                        </p:tav>
                                        <p:tav tm="100000">
                                          <p:val>
                                            <p:strVal val="#ppt_y"/>
                                          </p:val>
                                        </p:tav>
                                      </p:tavLst>
                                    </p:anim>
                                  </p:childTnLst>
                                </p:cTn>
                              </p:par>
                              <p:par>
                                <p:cTn id="260" presetID="2" presetClass="entr" presetSubtype="2" fill="hold" grpId="0" nodeType="withEffect">
                                  <p:stCondLst>
                                    <p:cond delay="0"/>
                                  </p:stCondLst>
                                  <p:childTnLst>
                                    <p:set>
                                      <p:cBhvr>
                                        <p:cTn id="261" dur="1" fill="hold">
                                          <p:stCondLst>
                                            <p:cond delay="0"/>
                                          </p:stCondLst>
                                        </p:cTn>
                                        <p:tgtEl>
                                          <p:spTgt spid="238"/>
                                        </p:tgtEl>
                                        <p:attrNameLst>
                                          <p:attrName>style.visibility</p:attrName>
                                        </p:attrNameLst>
                                      </p:cBhvr>
                                      <p:to>
                                        <p:strVal val="visible"/>
                                      </p:to>
                                    </p:set>
                                    <p:anim calcmode="lin" valueType="num">
                                      <p:cBhvr additive="base">
                                        <p:cTn id="262" dur="500" fill="hold"/>
                                        <p:tgtEl>
                                          <p:spTgt spid="238"/>
                                        </p:tgtEl>
                                        <p:attrNameLst>
                                          <p:attrName>ppt_x</p:attrName>
                                        </p:attrNameLst>
                                      </p:cBhvr>
                                      <p:tavLst>
                                        <p:tav tm="0">
                                          <p:val>
                                            <p:strVal val="1+#ppt_w/2"/>
                                          </p:val>
                                        </p:tav>
                                        <p:tav tm="100000">
                                          <p:val>
                                            <p:strVal val="#ppt_x"/>
                                          </p:val>
                                        </p:tav>
                                      </p:tavLst>
                                    </p:anim>
                                    <p:anim calcmode="lin" valueType="num">
                                      <p:cBhvr additive="base">
                                        <p:cTn id="263" dur="500" fill="hold"/>
                                        <p:tgtEl>
                                          <p:spTgt spid="238"/>
                                        </p:tgtEl>
                                        <p:attrNameLst>
                                          <p:attrName>ppt_y</p:attrName>
                                        </p:attrNameLst>
                                      </p:cBhvr>
                                      <p:tavLst>
                                        <p:tav tm="0">
                                          <p:val>
                                            <p:strVal val="#ppt_y"/>
                                          </p:val>
                                        </p:tav>
                                        <p:tav tm="100000">
                                          <p:val>
                                            <p:strVal val="#ppt_y"/>
                                          </p:val>
                                        </p:tav>
                                      </p:tavLst>
                                    </p:anim>
                                  </p:childTnLst>
                                </p:cTn>
                              </p:par>
                              <p:par>
                                <p:cTn id="264" presetID="2" presetClass="entr" presetSubtype="12" fill="hold" grpId="0" nodeType="withEffect">
                                  <p:stCondLst>
                                    <p:cond delay="0"/>
                                  </p:stCondLst>
                                  <p:childTnLst>
                                    <p:set>
                                      <p:cBhvr>
                                        <p:cTn id="265" dur="1" fill="hold">
                                          <p:stCondLst>
                                            <p:cond delay="0"/>
                                          </p:stCondLst>
                                        </p:cTn>
                                        <p:tgtEl>
                                          <p:spTgt spid="239"/>
                                        </p:tgtEl>
                                        <p:attrNameLst>
                                          <p:attrName>style.visibility</p:attrName>
                                        </p:attrNameLst>
                                      </p:cBhvr>
                                      <p:to>
                                        <p:strVal val="visible"/>
                                      </p:to>
                                    </p:set>
                                    <p:anim calcmode="lin" valueType="num">
                                      <p:cBhvr additive="base">
                                        <p:cTn id="266" dur="500" fill="hold"/>
                                        <p:tgtEl>
                                          <p:spTgt spid="239"/>
                                        </p:tgtEl>
                                        <p:attrNameLst>
                                          <p:attrName>ppt_x</p:attrName>
                                        </p:attrNameLst>
                                      </p:cBhvr>
                                      <p:tavLst>
                                        <p:tav tm="0">
                                          <p:val>
                                            <p:strVal val="0-#ppt_w/2"/>
                                          </p:val>
                                        </p:tav>
                                        <p:tav tm="100000">
                                          <p:val>
                                            <p:strVal val="#ppt_x"/>
                                          </p:val>
                                        </p:tav>
                                      </p:tavLst>
                                    </p:anim>
                                    <p:anim calcmode="lin" valueType="num">
                                      <p:cBhvr additive="base">
                                        <p:cTn id="267" dur="500" fill="hold"/>
                                        <p:tgtEl>
                                          <p:spTgt spid="239"/>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240"/>
                                        </p:tgtEl>
                                        <p:attrNameLst>
                                          <p:attrName>style.visibility</p:attrName>
                                        </p:attrNameLst>
                                      </p:cBhvr>
                                      <p:to>
                                        <p:strVal val="visible"/>
                                      </p:to>
                                    </p:set>
                                    <p:anim calcmode="lin" valueType="num">
                                      <p:cBhvr additive="base">
                                        <p:cTn id="270" dur="500" fill="hold"/>
                                        <p:tgtEl>
                                          <p:spTgt spid="240"/>
                                        </p:tgtEl>
                                        <p:attrNameLst>
                                          <p:attrName>ppt_x</p:attrName>
                                        </p:attrNameLst>
                                      </p:cBhvr>
                                      <p:tavLst>
                                        <p:tav tm="0">
                                          <p:val>
                                            <p:strVal val="#ppt_x"/>
                                          </p:val>
                                        </p:tav>
                                        <p:tav tm="100000">
                                          <p:val>
                                            <p:strVal val="#ppt_x"/>
                                          </p:val>
                                        </p:tav>
                                      </p:tavLst>
                                    </p:anim>
                                    <p:anim calcmode="lin" valueType="num">
                                      <p:cBhvr additive="base">
                                        <p:cTn id="271" dur="500" fill="hold"/>
                                        <p:tgtEl>
                                          <p:spTgt spid="240"/>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241"/>
                                        </p:tgtEl>
                                        <p:attrNameLst>
                                          <p:attrName>style.visibility</p:attrName>
                                        </p:attrNameLst>
                                      </p:cBhvr>
                                      <p:to>
                                        <p:strVal val="visible"/>
                                      </p:to>
                                    </p:set>
                                    <p:anim calcmode="lin" valueType="num">
                                      <p:cBhvr additive="base">
                                        <p:cTn id="274" dur="500" fill="hold"/>
                                        <p:tgtEl>
                                          <p:spTgt spid="241"/>
                                        </p:tgtEl>
                                        <p:attrNameLst>
                                          <p:attrName>ppt_x</p:attrName>
                                        </p:attrNameLst>
                                      </p:cBhvr>
                                      <p:tavLst>
                                        <p:tav tm="0">
                                          <p:val>
                                            <p:strVal val="#ppt_x"/>
                                          </p:val>
                                        </p:tav>
                                        <p:tav tm="100000">
                                          <p:val>
                                            <p:strVal val="#ppt_x"/>
                                          </p:val>
                                        </p:tav>
                                      </p:tavLst>
                                    </p:anim>
                                    <p:anim calcmode="lin" valueType="num">
                                      <p:cBhvr additive="base">
                                        <p:cTn id="275" dur="500" fill="hold"/>
                                        <p:tgtEl>
                                          <p:spTgt spid="241"/>
                                        </p:tgtEl>
                                        <p:attrNameLst>
                                          <p:attrName>ppt_y</p:attrName>
                                        </p:attrNameLst>
                                      </p:cBhvr>
                                      <p:tavLst>
                                        <p:tav tm="0">
                                          <p:val>
                                            <p:strVal val="1+#ppt_h/2"/>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242"/>
                                        </p:tgtEl>
                                        <p:attrNameLst>
                                          <p:attrName>style.visibility</p:attrName>
                                        </p:attrNameLst>
                                      </p:cBhvr>
                                      <p:to>
                                        <p:strVal val="visible"/>
                                      </p:to>
                                    </p:set>
                                    <p:anim calcmode="lin" valueType="num">
                                      <p:cBhvr additive="base">
                                        <p:cTn id="278" dur="500" fill="hold"/>
                                        <p:tgtEl>
                                          <p:spTgt spid="242"/>
                                        </p:tgtEl>
                                        <p:attrNameLst>
                                          <p:attrName>ppt_x</p:attrName>
                                        </p:attrNameLst>
                                      </p:cBhvr>
                                      <p:tavLst>
                                        <p:tav tm="0">
                                          <p:val>
                                            <p:strVal val="#ppt_x"/>
                                          </p:val>
                                        </p:tav>
                                        <p:tav tm="100000">
                                          <p:val>
                                            <p:strVal val="#ppt_x"/>
                                          </p:val>
                                        </p:tav>
                                      </p:tavLst>
                                    </p:anim>
                                    <p:anim calcmode="lin" valueType="num">
                                      <p:cBhvr additive="base">
                                        <p:cTn id="279" dur="500" fill="hold"/>
                                        <p:tgtEl>
                                          <p:spTgt spid="242"/>
                                        </p:tgtEl>
                                        <p:attrNameLst>
                                          <p:attrName>ppt_y</p:attrName>
                                        </p:attrNameLst>
                                      </p:cBhvr>
                                      <p:tavLst>
                                        <p:tav tm="0">
                                          <p:val>
                                            <p:strVal val="1+#ppt_h/2"/>
                                          </p:val>
                                        </p:tav>
                                        <p:tav tm="100000">
                                          <p:val>
                                            <p:strVal val="#ppt_y"/>
                                          </p:val>
                                        </p:tav>
                                      </p:tavLst>
                                    </p:anim>
                                  </p:childTnLst>
                                </p:cTn>
                              </p:par>
                              <p:par>
                                <p:cTn id="280" presetID="2" presetClass="entr" presetSubtype="8" fill="hold" grpId="0" nodeType="withEffect">
                                  <p:stCondLst>
                                    <p:cond delay="0"/>
                                  </p:stCondLst>
                                  <p:childTnLst>
                                    <p:set>
                                      <p:cBhvr>
                                        <p:cTn id="281" dur="1" fill="hold">
                                          <p:stCondLst>
                                            <p:cond delay="0"/>
                                          </p:stCondLst>
                                        </p:cTn>
                                        <p:tgtEl>
                                          <p:spTgt spid="243"/>
                                        </p:tgtEl>
                                        <p:attrNameLst>
                                          <p:attrName>style.visibility</p:attrName>
                                        </p:attrNameLst>
                                      </p:cBhvr>
                                      <p:to>
                                        <p:strVal val="visible"/>
                                      </p:to>
                                    </p:set>
                                    <p:anim calcmode="lin" valueType="num">
                                      <p:cBhvr additive="base">
                                        <p:cTn id="282" dur="500" fill="hold"/>
                                        <p:tgtEl>
                                          <p:spTgt spid="243"/>
                                        </p:tgtEl>
                                        <p:attrNameLst>
                                          <p:attrName>ppt_x</p:attrName>
                                        </p:attrNameLst>
                                      </p:cBhvr>
                                      <p:tavLst>
                                        <p:tav tm="0">
                                          <p:val>
                                            <p:strVal val="0-#ppt_w/2"/>
                                          </p:val>
                                        </p:tav>
                                        <p:tav tm="100000">
                                          <p:val>
                                            <p:strVal val="#ppt_x"/>
                                          </p:val>
                                        </p:tav>
                                      </p:tavLst>
                                    </p:anim>
                                    <p:anim calcmode="lin" valueType="num">
                                      <p:cBhvr additive="base">
                                        <p:cTn id="283" dur="500" fill="hold"/>
                                        <p:tgtEl>
                                          <p:spTgt spid="243"/>
                                        </p:tgtEl>
                                        <p:attrNameLst>
                                          <p:attrName>ppt_y</p:attrName>
                                        </p:attrNameLst>
                                      </p:cBhvr>
                                      <p:tavLst>
                                        <p:tav tm="0">
                                          <p:val>
                                            <p:strVal val="#ppt_y"/>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244"/>
                                        </p:tgtEl>
                                        <p:attrNameLst>
                                          <p:attrName>style.visibility</p:attrName>
                                        </p:attrNameLst>
                                      </p:cBhvr>
                                      <p:to>
                                        <p:strVal val="visible"/>
                                      </p:to>
                                    </p:set>
                                    <p:anim calcmode="lin" valueType="num">
                                      <p:cBhvr additive="base">
                                        <p:cTn id="286" dur="500" fill="hold"/>
                                        <p:tgtEl>
                                          <p:spTgt spid="244"/>
                                        </p:tgtEl>
                                        <p:attrNameLst>
                                          <p:attrName>ppt_x</p:attrName>
                                        </p:attrNameLst>
                                      </p:cBhvr>
                                      <p:tavLst>
                                        <p:tav tm="0">
                                          <p:val>
                                            <p:strVal val="#ppt_x"/>
                                          </p:val>
                                        </p:tav>
                                        <p:tav tm="100000">
                                          <p:val>
                                            <p:strVal val="#ppt_x"/>
                                          </p:val>
                                        </p:tav>
                                      </p:tavLst>
                                    </p:anim>
                                    <p:anim calcmode="lin" valueType="num">
                                      <p:cBhvr additive="base">
                                        <p:cTn id="287" dur="500" fill="hold"/>
                                        <p:tgtEl>
                                          <p:spTgt spid="244"/>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245"/>
                                        </p:tgtEl>
                                        <p:attrNameLst>
                                          <p:attrName>style.visibility</p:attrName>
                                        </p:attrNameLst>
                                      </p:cBhvr>
                                      <p:to>
                                        <p:strVal val="visible"/>
                                      </p:to>
                                    </p:set>
                                    <p:anim calcmode="lin" valueType="num">
                                      <p:cBhvr additive="base">
                                        <p:cTn id="290" dur="500" fill="hold"/>
                                        <p:tgtEl>
                                          <p:spTgt spid="245"/>
                                        </p:tgtEl>
                                        <p:attrNameLst>
                                          <p:attrName>ppt_x</p:attrName>
                                        </p:attrNameLst>
                                      </p:cBhvr>
                                      <p:tavLst>
                                        <p:tav tm="0">
                                          <p:val>
                                            <p:strVal val="#ppt_x"/>
                                          </p:val>
                                        </p:tav>
                                        <p:tav tm="100000">
                                          <p:val>
                                            <p:strVal val="#ppt_x"/>
                                          </p:val>
                                        </p:tav>
                                      </p:tavLst>
                                    </p:anim>
                                    <p:anim calcmode="lin" valueType="num">
                                      <p:cBhvr additive="base">
                                        <p:cTn id="291" dur="500" fill="hold"/>
                                        <p:tgtEl>
                                          <p:spTgt spid="245"/>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246"/>
                                        </p:tgtEl>
                                        <p:attrNameLst>
                                          <p:attrName>style.visibility</p:attrName>
                                        </p:attrNameLst>
                                      </p:cBhvr>
                                      <p:to>
                                        <p:strVal val="visible"/>
                                      </p:to>
                                    </p:set>
                                    <p:anim calcmode="lin" valueType="num">
                                      <p:cBhvr additive="base">
                                        <p:cTn id="294" dur="500" fill="hold"/>
                                        <p:tgtEl>
                                          <p:spTgt spid="246"/>
                                        </p:tgtEl>
                                        <p:attrNameLst>
                                          <p:attrName>ppt_x</p:attrName>
                                        </p:attrNameLst>
                                      </p:cBhvr>
                                      <p:tavLst>
                                        <p:tav tm="0">
                                          <p:val>
                                            <p:strVal val="#ppt_x"/>
                                          </p:val>
                                        </p:tav>
                                        <p:tav tm="100000">
                                          <p:val>
                                            <p:strVal val="#ppt_x"/>
                                          </p:val>
                                        </p:tav>
                                      </p:tavLst>
                                    </p:anim>
                                    <p:anim calcmode="lin" valueType="num">
                                      <p:cBhvr additive="base">
                                        <p:cTn id="295" dur="500" fill="hold"/>
                                        <p:tgtEl>
                                          <p:spTgt spid="246"/>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247"/>
                                        </p:tgtEl>
                                        <p:attrNameLst>
                                          <p:attrName>style.visibility</p:attrName>
                                        </p:attrNameLst>
                                      </p:cBhvr>
                                      <p:to>
                                        <p:strVal val="visible"/>
                                      </p:to>
                                    </p:set>
                                    <p:anim calcmode="lin" valueType="num">
                                      <p:cBhvr additive="base">
                                        <p:cTn id="298" dur="500" fill="hold"/>
                                        <p:tgtEl>
                                          <p:spTgt spid="247"/>
                                        </p:tgtEl>
                                        <p:attrNameLst>
                                          <p:attrName>ppt_x</p:attrName>
                                        </p:attrNameLst>
                                      </p:cBhvr>
                                      <p:tavLst>
                                        <p:tav tm="0">
                                          <p:val>
                                            <p:strVal val="#ppt_x"/>
                                          </p:val>
                                        </p:tav>
                                        <p:tav tm="100000">
                                          <p:val>
                                            <p:strVal val="#ppt_x"/>
                                          </p:val>
                                        </p:tav>
                                      </p:tavLst>
                                    </p:anim>
                                    <p:anim calcmode="lin" valueType="num">
                                      <p:cBhvr additive="base">
                                        <p:cTn id="299" dur="500" fill="hold"/>
                                        <p:tgtEl>
                                          <p:spTgt spid="247"/>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248"/>
                                        </p:tgtEl>
                                        <p:attrNameLst>
                                          <p:attrName>style.visibility</p:attrName>
                                        </p:attrNameLst>
                                      </p:cBhvr>
                                      <p:to>
                                        <p:strVal val="visible"/>
                                      </p:to>
                                    </p:set>
                                    <p:anim calcmode="lin" valueType="num">
                                      <p:cBhvr additive="base">
                                        <p:cTn id="302" dur="500" fill="hold"/>
                                        <p:tgtEl>
                                          <p:spTgt spid="248"/>
                                        </p:tgtEl>
                                        <p:attrNameLst>
                                          <p:attrName>ppt_x</p:attrName>
                                        </p:attrNameLst>
                                      </p:cBhvr>
                                      <p:tavLst>
                                        <p:tav tm="0">
                                          <p:val>
                                            <p:strVal val="#ppt_x"/>
                                          </p:val>
                                        </p:tav>
                                        <p:tav tm="100000">
                                          <p:val>
                                            <p:strVal val="#ppt_x"/>
                                          </p:val>
                                        </p:tav>
                                      </p:tavLst>
                                    </p:anim>
                                    <p:anim calcmode="lin" valueType="num">
                                      <p:cBhvr additive="base">
                                        <p:cTn id="303" dur="500" fill="hold"/>
                                        <p:tgtEl>
                                          <p:spTgt spid="248"/>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249"/>
                                        </p:tgtEl>
                                        <p:attrNameLst>
                                          <p:attrName>style.visibility</p:attrName>
                                        </p:attrNameLst>
                                      </p:cBhvr>
                                      <p:to>
                                        <p:strVal val="visible"/>
                                      </p:to>
                                    </p:set>
                                    <p:anim calcmode="lin" valueType="num">
                                      <p:cBhvr additive="base">
                                        <p:cTn id="306" dur="500" fill="hold"/>
                                        <p:tgtEl>
                                          <p:spTgt spid="249"/>
                                        </p:tgtEl>
                                        <p:attrNameLst>
                                          <p:attrName>ppt_x</p:attrName>
                                        </p:attrNameLst>
                                      </p:cBhvr>
                                      <p:tavLst>
                                        <p:tav tm="0">
                                          <p:val>
                                            <p:strVal val="#ppt_x"/>
                                          </p:val>
                                        </p:tav>
                                        <p:tav tm="100000">
                                          <p:val>
                                            <p:strVal val="#ppt_x"/>
                                          </p:val>
                                        </p:tav>
                                      </p:tavLst>
                                    </p:anim>
                                    <p:anim calcmode="lin" valueType="num">
                                      <p:cBhvr additive="base">
                                        <p:cTn id="307" dur="500" fill="hold"/>
                                        <p:tgtEl>
                                          <p:spTgt spid="249"/>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250"/>
                                        </p:tgtEl>
                                        <p:attrNameLst>
                                          <p:attrName>style.visibility</p:attrName>
                                        </p:attrNameLst>
                                      </p:cBhvr>
                                      <p:to>
                                        <p:strVal val="visible"/>
                                      </p:to>
                                    </p:set>
                                    <p:anim calcmode="lin" valueType="num">
                                      <p:cBhvr additive="base">
                                        <p:cTn id="310" dur="500" fill="hold"/>
                                        <p:tgtEl>
                                          <p:spTgt spid="250"/>
                                        </p:tgtEl>
                                        <p:attrNameLst>
                                          <p:attrName>ppt_x</p:attrName>
                                        </p:attrNameLst>
                                      </p:cBhvr>
                                      <p:tavLst>
                                        <p:tav tm="0">
                                          <p:val>
                                            <p:strVal val="#ppt_x"/>
                                          </p:val>
                                        </p:tav>
                                        <p:tav tm="100000">
                                          <p:val>
                                            <p:strVal val="#ppt_x"/>
                                          </p:val>
                                        </p:tav>
                                      </p:tavLst>
                                    </p:anim>
                                    <p:anim calcmode="lin" valueType="num">
                                      <p:cBhvr additive="base">
                                        <p:cTn id="311" dur="500" fill="hold"/>
                                        <p:tgtEl>
                                          <p:spTgt spid="250"/>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251"/>
                                        </p:tgtEl>
                                        <p:attrNameLst>
                                          <p:attrName>style.visibility</p:attrName>
                                        </p:attrNameLst>
                                      </p:cBhvr>
                                      <p:to>
                                        <p:strVal val="visible"/>
                                      </p:to>
                                    </p:set>
                                    <p:anim calcmode="lin" valueType="num">
                                      <p:cBhvr additive="base">
                                        <p:cTn id="314" dur="500" fill="hold"/>
                                        <p:tgtEl>
                                          <p:spTgt spid="251"/>
                                        </p:tgtEl>
                                        <p:attrNameLst>
                                          <p:attrName>ppt_x</p:attrName>
                                        </p:attrNameLst>
                                      </p:cBhvr>
                                      <p:tavLst>
                                        <p:tav tm="0">
                                          <p:val>
                                            <p:strVal val="#ppt_x"/>
                                          </p:val>
                                        </p:tav>
                                        <p:tav tm="100000">
                                          <p:val>
                                            <p:strVal val="#ppt_x"/>
                                          </p:val>
                                        </p:tav>
                                      </p:tavLst>
                                    </p:anim>
                                    <p:anim calcmode="lin" valueType="num">
                                      <p:cBhvr additive="base">
                                        <p:cTn id="315" dur="500" fill="hold"/>
                                        <p:tgtEl>
                                          <p:spTgt spid="251"/>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252"/>
                                        </p:tgtEl>
                                        <p:attrNameLst>
                                          <p:attrName>style.visibility</p:attrName>
                                        </p:attrNameLst>
                                      </p:cBhvr>
                                      <p:to>
                                        <p:strVal val="visible"/>
                                      </p:to>
                                    </p:set>
                                    <p:anim calcmode="lin" valueType="num">
                                      <p:cBhvr additive="base">
                                        <p:cTn id="318" dur="500" fill="hold"/>
                                        <p:tgtEl>
                                          <p:spTgt spid="252"/>
                                        </p:tgtEl>
                                        <p:attrNameLst>
                                          <p:attrName>ppt_x</p:attrName>
                                        </p:attrNameLst>
                                      </p:cBhvr>
                                      <p:tavLst>
                                        <p:tav tm="0">
                                          <p:val>
                                            <p:strVal val="#ppt_x"/>
                                          </p:val>
                                        </p:tav>
                                        <p:tav tm="100000">
                                          <p:val>
                                            <p:strVal val="#ppt_x"/>
                                          </p:val>
                                        </p:tav>
                                      </p:tavLst>
                                    </p:anim>
                                    <p:anim calcmode="lin" valueType="num">
                                      <p:cBhvr additive="base">
                                        <p:cTn id="319" dur="500" fill="hold"/>
                                        <p:tgtEl>
                                          <p:spTgt spid="252"/>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253"/>
                                        </p:tgtEl>
                                        <p:attrNameLst>
                                          <p:attrName>style.visibility</p:attrName>
                                        </p:attrNameLst>
                                      </p:cBhvr>
                                      <p:to>
                                        <p:strVal val="visible"/>
                                      </p:to>
                                    </p:set>
                                    <p:anim calcmode="lin" valueType="num">
                                      <p:cBhvr additive="base">
                                        <p:cTn id="322" dur="500" fill="hold"/>
                                        <p:tgtEl>
                                          <p:spTgt spid="253"/>
                                        </p:tgtEl>
                                        <p:attrNameLst>
                                          <p:attrName>ppt_x</p:attrName>
                                        </p:attrNameLst>
                                      </p:cBhvr>
                                      <p:tavLst>
                                        <p:tav tm="0">
                                          <p:val>
                                            <p:strVal val="#ppt_x"/>
                                          </p:val>
                                        </p:tav>
                                        <p:tav tm="100000">
                                          <p:val>
                                            <p:strVal val="#ppt_x"/>
                                          </p:val>
                                        </p:tav>
                                      </p:tavLst>
                                    </p:anim>
                                    <p:anim calcmode="lin" valueType="num">
                                      <p:cBhvr additive="base">
                                        <p:cTn id="323" dur="500" fill="hold"/>
                                        <p:tgtEl>
                                          <p:spTgt spid="253"/>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254"/>
                                        </p:tgtEl>
                                        <p:attrNameLst>
                                          <p:attrName>style.visibility</p:attrName>
                                        </p:attrNameLst>
                                      </p:cBhvr>
                                      <p:to>
                                        <p:strVal val="visible"/>
                                      </p:to>
                                    </p:set>
                                    <p:anim calcmode="lin" valueType="num">
                                      <p:cBhvr additive="base">
                                        <p:cTn id="326" dur="500" fill="hold"/>
                                        <p:tgtEl>
                                          <p:spTgt spid="254"/>
                                        </p:tgtEl>
                                        <p:attrNameLst>
                                          <p:attrName>ppt_x</p:attrName>
                                        </p:attrNameLst>
                                      </p:cBhvr>
                                      <p:tavLst>
                                        <p:tav tm="0">
                                          <p:val>
                                            <p:strVal val="#ppt_x"/>
                                          </p:val>
                                        </p:tav>
                                        <p:tav tm="100000">
                                          <p:val>
                                            <p:strVal val="#ppt_x"/>
                                          </p:val>
                                        </p:tav>
                                      </p:tavLst>
                                    </p:anim>
                                    <p:anim calcmode="lin" valueType="num">
                                      <p:cBhvr additive="base">
                                        <p:cTn id="327" dur="500" fill="hold"/>
                                        <p:tgtEl>
                                          <p:spTgt spid="254"/>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255"/>
                                        </p:tgtEl>
                                        <p:attrNameLst>
                                          <p:attrName>style.visibility</p:attrName>
                                        </p:attrNameLst>
                                      </p:cBhvr>
                                      <p:to>
                                        <p:strVal val="visible"/>
                                      </p:to>
                                    </p:set>
                                    <p:anim calcmode="lin" valueType="num">
                                      <p:cBhvr additive="base">
                                        <p:cTn id="330" dur="500" fill="hold"/>
                                        <p:tgtEl>
                                          <p:spTgt spid="255"/>
                                        </p:tgtEl>
                                        <p:attrNameLst>
                                          <p:attrName>ppt_x</p:attrName>
                                        </p:attrNameLst>
                                      </p:cBhvr>
                                      <p:tavLst>
                                        <p:tav tm="0">
                                          <p:val>
                                            <p:strVal val="#ppt_x"/>
                                          </p:val>
                                        </p:tav>
                                        <p:tav tm="100000">
                                          <p:val>
                                            <p:strVal val="#ppt_x"/>
                                          </p:val>
                                        </p:tav>
                                      </p:tavLst>
                                    </p:anim>
                                    <p:anim calcmode="lin" valueType="num">
                                      <p:cBhvr additive="base">
                                        <p:cTn id="331" dur="500" fill="hold"/>
                                        <p:tgtEl>
                                          <p:spTgt spid="255"/>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256"/>
                                        </p:tgtEl>
                                        <p:attrNameLst>
                                          <p:attrName>style.visibility</p:attrName>
                                        </p:attrNameLst>
                                      </p:cBhvr>
                                      <p:to>
                                        <p:strVal val="visible"/>
                                      </p:to>
                                    </p:set>
                                    <p:anim calcmode="lin" valueType="num">
                                      <p:cBhvr additive="base">
                                        <p:cTn id="334" dur="500" fill="hold"/>
                                        <p:tgtEl>
                                          <p:spTgt spid="256"/>
                                        </p:tgtEl>
                                        <p:attrNameLst>
                                          <p:attrName>ppt_x</p:attrName>
                                        </p:attrNameLst>
                                      </p:cBhvr>
                                      <p:tavLst>
                                        <p:tav tm="0">
                                          <p:val>
                                            <p:strVal val="#ppt_x"/>
                                          </p:val>
                                        </p:tav>
                                        <p:tav tm="100000">
                                          <p:val>
                                            <p:strVal val="#ppt_x"/>
                                          </p:val>
                                        </p:tav>
                                      </p:tavLst>
                                    </p:anim>
                                    <p:anim calcmode="lin" valueType="num">
                                      <p:cBhvr additive="base">
                                        <p:cTn id="335" dur="500" fill="hold"/>
                                        <p:tgtEl>
                                          <p:spTgt spid="256"/>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257"/>
                                        </p:tgtEl>
                                        <p:attrNameLst>
                                          <p:attrName>style.visibility</p:attrName>
                                        </p:attrNameLst>
                                      </p:cBhvr>
                                      <p:to>
                                        <p:strVal val="visible"/>
                                      </p:to>
                                    </p:set>
                                    <p:anim calcmode="lin" valueType="num">
                                      <p:cBhvr additive="base">
                                        <p:cTn id="338" dur="500" fill="hold"/>
                                        <p:tgtEl>
                                          <p:spTgt spid="257"/>
                                        </p:tgtEl>
                                        <p:attrNameLst>
                                          <p:attrName>ppt_x</p:attrName>
                                        </p:attrNameLst>
                                      </p:cBhvr>
                                      <p:tavLst>
                                        <p:tav tm="0">
                                          <p:val>
                                            <p:strVal val="#ppt_x"/>
                                          </p:val>
                                        </p:tav>
                                        <p:tav tm="100000">
                                          <p:val>
                                            <p:strVal val="#ppt_x"/>
                                          </p:val>
                                        </p:tav>
                                      </p:tavLst>
                                    </p:anim>
                                    <p:anim calcmode="lin" valueType="num">
                                      <p:cBhvr additive="base">
                                        <p:cTn id="339" dur="500" fill="hold"/>
                                        <p:tgtEl>
                                          <p:spTgt spid="257"/>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258"/>
                                        </p:tgtEl>
                                        <p:attrNameLst>
                                          <p:attrName>style.visibility</p:attrName>
                                        </p:attrNameLst>
                                      </p:cBhvr>
                                      <p:to>
                                        <p:strVal val="visible"/>
                                      </p:to>
                                    </p:set>
                                    <p:anim calcmode="lin" valueType="num">
                                      <p:cBhvr additive="base">
                                        <p:cTn id="342" dur="500" fill="hold"/>
                                        <p:tgtEl>
                                          <p:spTgt spid="258"/>
                                        </p:tgtEl>
                                        <p:attrNameLst>
                                          <p:attrName>ppt_x</p:attrName>
                                        </p:attrNameLst>
                                      </p:cBhvr>
                                      <p:tavLst>
                                        <p:tav tm="0">
                                          <p:val>
                                            <p:strVal val="#ppt_x"/>
                                          </p:val>
                                        </p:tav>
                                        <p:tav tm="100000">
                                          <p:val>
                                            <p:strVal val="#ppt_x"/>
                                          </p:val>
                                        </p:tav>
                                      </p:tavLst>
                                    </p:anim>
                                    <p:anim calcmode="lin" valueType="num">
                                      <p:cBhvr additive="base">
                                        <p:cTn id="343" dur="500" fill="hold"/>
                                        <p:tgtEl>
                                          <p:spTgt spid="258"/>
                                        </p:tgtEl>
                                        <p:attrNameLst>
                                          <p:attrName>ppt_y</p:attrName>
                                        </p:attrNameLst>
                                      </p:cBhvr>
                                      <p:tavLst>
                                        <p:tav tm="0">
                                          <p:val>
                                            <p:strVal val="1+#ppt_h/2"/>
                                          </p:val>
                                        </p:tav>
                                        <p:tav tm="100000">
                                          <p:val>
                                            <p:strVal val="#ppt_y"/>
                                          </p:val>
                                        </p:tav>
                                      </p:tavLst>
                                    </p:anim>
                                  </p:childTnLst>
                                </p:cTn>
                              </p:par>
                              <p:par>
                                <p:cTn id="344" presetID="2" presetClass="entr" presetSubtype="4" fill="hold" grpId="0" nodeType="withEffect">
                                  <p:stCondLst>
                                    <p:cond delay="0"/>
                                  </p:stCondLst>
                                  <p:childTnLst>
                                    <p:set>
                                      <p:cBhvr>
                                        <p:cTn id="345" dur="1" fill="hold">
                                          <p:stCondLst>
                                            <p:cond delay="0"/>
                                          </p:stCondLst>
                                        </p:cTn>
                                        <p:tgtEl>
                                          <p:spTgt spid="259"/>
                                        </p:tgtEl>
                                        <p:attrNameLst>
                                          <p:attrName>style.visibility</p:attrName>
                                        </p:attrNameLst>
                                      </p:cBhvr>
                                      <p:to>
                                        <p:strVal val="visible"/>
                                      </p:to>
                                    </p:set>
                                    <p:anim calcmode="lin" valueType="num">
                                      <p:cBhvr additive="base">
                                        <p:cTn id="346" dur="500" fill="hold"/>
                                        <p:tgtEl>
                                          <p:spTgt spid="259"/>
                                        </p:tgtEl>
                                        <p:attrNameLst>
                                          <p:attrName>ppt_x</p:attrName>
                                        </p:attrNameLst>
                                      </p:cBhvr>
                                      <p:tavLst>
                                        <p:tav tm="0">
                                          <p:val>
                                            <p:strVal val="#ppt_x"/>
                                          </p:val>
                                        </p:tav>
                                        <p:tav tm="100000">
                                          <p:val>
                                            <p:strVal val="#ppt_x"/>
                                          </p:val>
                                        </p:tav>
                                      </p:tavLst>
                                    </p:anim>
                                    <p:anim calcmode="lin" valueType="num">
                                      <p:cBhvr additive="base">
                                        <p:cTn id="347" dur="500" fill="hold"/>
                                        <p:tgtEl>
                                          <p:spTgt spid="259"/>
                                        </p:tgtEl>
                                        <p:attrNameLst>
                                          <p:attrName>ppt_y</p:attrName>
                                        </p:attrNameLst>
                                      </p:cBhvr>
                                      <p:tavLst>
                                        <p:tav tm="0">
                                          <p:val>
                                            <p:strVal val="1+#ppt_h/2"/>
                                          </p:val>
                                        </p:tav>
                                        <p:tav tm="100000">
                                          <p:val>
                                            <p:strVal val="#ppt_y"/>
                                          </p:val>
                                        </p:tav>
                                      </p:tavLst>
                                    </p:anim>
                                  </p:childTnLst>
                                </p:cTn>
                              </p:par>
                              <p:par>
                                <p:cTn id="348" presetID="2" presetClass="entr" presetSubtype="4" fill="hold" grpId="0" nodeType="withEffect">
                                  <p:stCondLst>
                                    <p:cond delay="0"/>
                                  </p:stCondLst>
                                  <p:childTnLst>
                                    <p:set>
                                      <p:cBhvr>
                                        <p:cTn id="349" dur="1" fill="hold">
                                          <p:stCondLst>
                                            <p:cond delay="0"/>
                                          </p:stCondLst>
                                        </p:cTn>
                                        <p:tgtEl>
                                          <p:spTgt spid="260"/>
                                        </p:tgtEl>
                                        <p:attrNameLst>
                                          <p:attrName>style.visibility</p:attrName>
                                        </p:attrNameLst>
                                      </p:cBhvr>
                                      <p:to>
                                        <p:strVal val="visible"/>
                                      </p:to>
                                    </p:set>
                                    <p:anim calcmode="lin" valueType="num">
                                      <p:cBhvr additive="base">
                                        <p:cTn id="350" dur="500" fill="hold"/>
                                        <p:tgtEl>
                                          <p:spTgt spid="260"/>
                                        </p:tgtEl>
                                        <p:attrNameLst>
                                          <p:attrName>ppt_x</p:attrName>
                                        </p:attrNameLst>
                                      </p:cBhvr>
                                      <p:tavLst>
                                        <p:tav tm="0">
                                          <p:val>
                                            <p:strVal val="#ppt_x"/>
                                          </p:val>
                                        </p:tav>
                                        <p:tav tm="100000">
                                          <p:val>
                                            <p:strVal val="#ppt_x"/>
                                          </p:val>
                                        </p:tav>
                                      </p:tavLst>
                                    </p:anim>
                                    <p:anim calcmode="lin" valueType="num">
                                      <p:cBhvr additive="base">
                                        <p:cTn id="351" dur="500" fill="hold"/>
                                        <p:tgtEl>
                                          <p:spTgt spid="260"/>
                                        </p:tgtEl>
                                        <p:attrNameLst>
                                          <p:attrName>ppt_y</p:attrName>
                                        </p:attrNameLst>
                                      </p:cBhvr>
                                      <p:tavLst>
                                        <p:tav tm="0">
                                          <p:val>
                                            <p:strVal val="1+#ppt_h/2"/>
                                          </p:val>
                                        </p:tav>
                                        <p:tav tm="100000">
                                          <p:val>
                                            <p:strVal val="#ppt_y"/>
                                          </p:val>
                                        </p:tav>
                                      </p:tavLst>
                                    </p:anim>
                                  </p:childTnLst>
                                </p:cTn>
                              </p:par>
                            </p:childTnLst>
                          </p:cTn>
                        </p:par>
                        <p:par>
                          <p:cTn id="352" fill="hold">
                            <p:stCondLst>
                              <p:cond delay="3000"/>
                            </p:stCondLst>
                            <p:childTnLst>
                              <p:par>
                                <p:cTn id="353" presetID="47" presetClass="entr" presetSubtype="0" fill="hold" grpId="0" nodeType="afterEffect">
                                  <p:stCondLst>
                                    <p:cond delay="0"/>
                                  </p:stCondLst>
                                  <p:childTnLst>
                                    <p:set>
                                      <p:cBhvr>
                                        <p:cTn id="354" dur="1" fill="hold">
                                          <p:stCondLst>
                                            <p:cond delay="0"/>
                                          </p:stCondLst>
                                        </p:cTn>
                                        <p:tgtEl>
                                          <p:spTgt spid="261"/>
                                        </p:tgtEl>
                                        <p:attrNameLst>
                                          <p:attrName>style.visibility</p:attrName>
                                        </p:attrNameLst>
                                      </p:cBhvr>
                                      <p:to>
                                        <p:strVal val="visible"/>
                                      </p:to>
                                    </p:set>
                                    <p:animEffect transition="in" filter="fade">
                                      <p:cBhvr>
                                        <p:cTn id="355" dur="1000"/>
                                        <p:tgtEl>
                                          <p:spTgt spid="261"/>
                                        </p:tgtEl>
                                      </p:cBhvr>
                                    </p:animEffect>
                                    <p:anim calcmode="lin" valueType="num">
                                      <p:cBhvr>
                                        <p:cTn id="356" dur="1000" fill="hold"/>
                                        <p:tgtEl>
                                          <p:spTgt spid="261"/>
                                        </p:tgtEl>
                                        <p:attrNameLst>
                                          <p:attrName>ppt_x</p:attrName>
                                        </p:attrNameLst>
                                      </p:cBhvr>
                                      <p:tavLst>
                                        <p:tav tm="0">
                                          <p:val>
                                            <p:strVal val="#ppt_x"/>
                                          </p:val>
                                        </p:tav>
                                        <p:tav tm="100000">
                                          <p:val>
                                            <p:strVal val="#ppt_x"/>
                                          </p:val>
                                        </p:tav>
                                      </p:tavLst>
                                    </p:anim>
                                    <p:anim calcmode="lin" valueType="num">
                                      <p:cBhvr>
                                        <p:cTn id="357" dur="1000" fill="hold"/>
                                        <p:tgtEl>
                                          <p:spTgt spid="261"/>
                                        </p:tgtEl>
                                        <p:attrNameLst>
                                          <p:attrName>ppt_y</p:attrName>
                                        </p:attrNameLst>
                                      </p:cBhvr>
                                      <p:tavLst>
                                        <p:tav tm="0">
                                          <p:val>
                                            <p:strVal val="#ppt_y-.1"/>
                                          </p:val>
                                        </p:tav>
                                        <p:tav tm="100000">
                                          <p:val>
                                            <p:strVal val="#ppt_y"/>
                                          </p:val>
                                        </p:tav>
                                      </p:tavLst>
                                    </p:anim>
                                  </p:childTnLst>
                                </p:cTn>
                              </p:par>
                            </p:childTnLst>
                          </p:cTn>
                        </p:par>
                        <p:par>
                          <p:cTn id="358" fill="hold">
                            <p:stCondLst>
                              <p:cond delay="4000"/>
                            </p:stCondLst>
                            <p:childTnLst>
                              <p:par>
                                <p:cTn id="359" presetID="22" presetClass="entr" presetSubtype="8" fill="hold" nodeType="afterEffect">
                                  <p:stCondLst>
                                    <p:cond delay="0"/>
                                  </p:stCondLst>
                                  <p:childTnLst>
                                    <p:set>
                                      <p:cBhvr>
                                        <p:cTn id="360" dur="1" fill="hold">
                                          <p:stCondLst>
                                            <p:cond delay="0"/>
                                          </p:stCondLst>
                                        </p:cTn>
                                        <p:tgtEl>
                                          <p:spTgt spid="262"/>
                                        </p:tgtEl>
                                        <p:attrNameLst>
                                          <p:attrName>style.visibility</p:attrName>
                                        </p:attrNameLst>
                                      </p:cBhvr>
                                      <p:to>
                                        <p:strVal val="visible"/>
                                      </p:to>
                                    </p:set>
                                    <p:animEffect transition="in" filter="wipe(left)">
                                      <p:cBhvr>
                                        <p:cTn id="361" dur="500"/>
                                        <p:tgtEl>
                                          <p:spTgt spid="262"/>
                                        </p:tgtEl>
                                      </p:cBhvr>
                                    </p:animEffect>
                                  </p:childTnLst>
                                </p:cTn>
                              </p:par>
                            </p:childTnLst>
                          </p:cTn>
                        </p:par>
                        <p:par>
                          <p:cTn id="362" fill="hold">
                            <p:stCondLst>
                              <p:cond delay="4500"/>
                            </p:stCondLst>
                            <p:childTnLst>
                              <p:par>
                                <p:cTn id="363" presetID="22" presetClass="entr" presetSubtype="8" fill="hold" grpId="0" nodeType="afterEffect">
                                  <p:stCondLst>
                                    <p:cond delay="0"/>
                                  </p:stCondLst>
                                  <p:childTnLst>
                                    <p:set>
                                      <p:cBhvr>
                                        <p:cTn id="364" dur="1" fill="hold">
                                          <p:stCondLst>
                                            <p:cond delay="0"/>
                                          </p:stCondLst>
                                        </p:cTn>
                                        <p:tgtEl>
                                          <p:spTgt spid="263"/>
                                        </p:tgtEl>
                                        <p:attrNameLst>
                                          <p:attrName>style.visibility</p:attrName>
                                        </p:attrNameLst>
                                      </p:cBhvr>
                                      <p:to>
                                        <p:strVal val="visible"/>
                                      </p:to>
                                    </p:set>
                                    <p:animEffect transition="in" filter="wipe(left)">
                                      <p:cBhvr>
                                        <p:cTn id="365" dur="500"/>
                                        <p:tgtEl>
                                          <p:spTgt spid="263"/>
                                        </p:tgtEl>
                                      </p:cBhvr>
                                    </p:animEffect>
                                  </p:childTnLst>
                                </p:cTn>
                              </p:par>
                              <p:par>
                                <p:cTn id="366" presetID="22" presetClass="entr" presetSubtype="8" fill="hold" grpId="0" nodeType="withEffect">
                                  <p:stCondLst>
                                    <p:cond delay="0"/>
                                  </p:stCondLst>
                                  <p:childTnLst>
                                    <p:set>
                                      <p:cBhvr>
                                        <p:cTn id="367" dur="1" fill="hold">
                                          <p:stCondLst>
                                            <p:cond delay="0"/>
                                          </p:stCondLst>
                                        </p:cTn>
                                        <p:tgtEl>
                                          <p:spTgt spid="264"/>
                                        </p:tgtEl>
                                        <p:attrNameLst>
                                          <p:attrName>style.visibility</p:attrName>
                                        </p:attrNameLst>
                                      </p:cBhvr>
                                      <p:to>
                                        <p:strVal val="visible"/>
                                      </p:to>
                                    </p:set>
                                    <p:animEffect transition="in" filter="wipe(left)">
                                      <p:cBhvr>
                                        <p:cTn id="368" dur="500"/>
                                        <p:tgtEl>
                                          <p:spTgt spid="264"/>
                                        </p:tgtEl>
                                      </p:cBhvr>
                                    </p:animEffect>
                                  </p:childTnLst>
                                </p:cTn>
                              </p:par>
                            </p:childTnLst>
                          </p:cTn>
                        </p:par>
                        <p:par>
                          <p:cTn id="369" fill="hold">
                            <p:stCondLst>
                              <p:cond delay="5000"/>
                            </p:stCondLst>
                            <p:childTnLst>
                              <p:par>
                                <p:cTn id="370" presetID="47" presetClass="entr" presetSubtype="0" fill="hold" grpId="0" nodeType="afterEffect">
                                  <p:stCondLst>
                                    <p:cond delay="0"/>
                                  </p:stCondLst>
                                  <p:childTnLst>
                                    <p:set>
                                      <p:cBhvr>
                                        <p:cTn id="371" dur="1" fill="hold">
                                          <p:stCondLst>
                                            <p:cond delay="0"/>
                                          </p:stCondLst>
                                        </p:cTn>
                                        <p:tgtEl>
                                          <p:spTgt spid="265"/>
                                        </p:tgtEl>
                                        <p:attrNameLst>
                                          <p:attrName>style.visibility</p:attrName>
                                        </p:attrNameLst>
                                      </p:cBhvr>
                                      <p:to>
                                        <p:strVal val="visible"/>
                                      </p:to>
                                    </p:set>
                                    <p:animEffect transition="in" filter="fade">
                                      <p:cBhvr>
                                        <p:cTn id="372" dur="1000"/>
                                        <p:tgtEl>
                                          <p:spTgt spid="265"/>
                                        </p:tgtEl>
                                      </p:cBhvr>
                                    </p:animEffect>
                                    <p:anim calcmode="lin" valueType="num">
                                      <p:cBhvr>
                                        <p:cTn id="373" dur="1000" fill="hold"/>
                                        <p:tgtEl>
                                          <p:spTgt spid="265"/>
                                        </p:tgtEl>
                                        <p:attrNameLst>
                                          <p:attrName>ppt_x</p:attrName>
                                        </p:attrNameLst>
                                      </p:cBhvr>
                                      <p:tavLst>
                                        <p:tav tm="0">
                                          <p:val>
                                            <p:strVal val="#ppt_x"/>
                                          </p:val>
                                        </p:tav>
                                        <p:tav tm="100000">
                                          <p:val>
                                            <p:strVal val="#ppt_x"/>
                                          </p:val>
                                        </p:tav>
                                      </p:tavLst>
                                    </p:anim>
                                    <p:anim calcmode="lin" valueType="num">
                                      <p:cBhvr>
                                        <p:cTn id="374" dur="1000" fill="hold"/>
                                        <p:tgtEl>
                                          <p:spTgt spid="265"/>
                                        </p:tgtEl>
                                        <p:attrNameLst>
                                          <p:attrName>ppt_y</p:attrName>
                                        </p:attrNameLst>
                                      </p:cBhvr>
                                      <p:tavLst>
                                        <p:tav tm="0">
                                          <p:val>
                                            <p:strVal val="#ppt_y-.1"/>
                                          </p:val>
                                        </p:tav>
                                        <p:tav tm="100000">
                                          <p:val>
                                            <p:strVal val="#ppt_y"/>
                                          </p:val>
                                        </p:tav>
                                      </p:tavLst>
                                    </p:anim>
                                  </p:childTnLst>
                                </p:cTn>
                              </p:par>
                            </p:childTnLst>
                          </p:cTn>
                        </p:par>
                        <p:par>
                          <p:cTn id="375" fill="hold">
                            <p:stCondLst>
                              <p:cond delay="6000"/>
                            </p:stCondLst>
                            <p:childTnLst>
                              <p:par>
                                <p:cTn id="376" presetID="22" presetClass="entr" presetSubtype="8" fill="hold" nodeType="afterEffect">
                                  <p:stCondLst>
                                    <p:cond delay="0"/>
                                  </p:stCondLst>
                                  <p:childTnLst>
                                    <p:set>
                                      <p:cBhvr>
                                        <p:cTn id="377" dur="1" fill="hold">
                                          <p:stCondLst>
                                            <p:cond delay="0"/>
                                          </p:stCondLst>
                                        </p:cTn>
                                        <p:tgtEl>
                                          <p:spTgt spid="266"/>
                                        </p:tgtEl>
                                        <p:attrNameLst>
                                          <p:attrName>style.visibility</p:attrName>
                                        </p:attrNameLst>
                                      </p:cBhvr>
                                      <p:to>
                                        <p:strVal val="visible"/>
                                      </p:to>
                                    </p:set>
                                    <p:animEffect transition="in" filter="wipe(left)">
                                      <p:cBhvr>
                                        <p:cTn id="378" dur="500"/>
                                        <p:tgtEl>
                                          <p:spTgt spid="266"/>
                                        </p:tgtEl>
                                      </p:cBhvr>
                                    </p:animEffect>
                                  </p:childTnLst>
                                </p:cTn>
                              </p:par>
                            </p:childTnLst>
                          </p:cTn>
                        </p:par>
                        <p:par>
                          <p:cTn id="379" fill="hold">
                            <p:stCondLst>
                              <p:cond delay="6500"/>
                            </p:stCondLst>
                            <p:childTnLst>
                              <p:par>
                                <p:cTn id="380" presetID="22" presetClass="entr" presetSubtype="8" fill="hold" grpId="0" nodeType="afterEffect">
                                  <p:stCondLst>
                                    <p:cond delay="0"/>
                                  </p:stCondLst>
                                  <p:childTnLst>
                                    <p:set>
                                      <p:cBhvr>
                                        <p:cTn id="381" dur="1" fill="hold">
                                          <p:stCondLst>
                                            <p:cond delay="0"/>
                                          </p:stCondLst>
                                        </p:cTn>
                                        <p:tgtEl>
                                          <p:spTgt spid="267"/>
                                        </p:tgtEl>
                                        <p:attrNameLst>
                                          <p:attrName>style.visibility</p:attrName>
                                        </p:attrNameLst>
                                      </p:cBhvr>
                                      <p:to>
                                        <p:strVal val="visible"/>
                                      </p:to>
                                    </p:set>
                                    <p:animEffect transition="in" filter="wipe(left)">
                                      <p:cBhvr>
                                        <p:cTn id="382" dur="500"/>
                                        <p:tgtEl>
                                          <p:spTgt spid="267"/>
                                        </p:tgtEl>
                                      </p:cBhvr>
                                    </p:animEffect>
                                  </p:childTnLst>
                                </p:cTn>
                              </p:par>
                              <p:par>
                                <p:cTn id="383" presetID="22" presetClass="entr" presetSubtype="8" fill="hold" grpId="0" nodeType="withEffect">
                                  <p:stCondLst>
                                    <p:cond delay="0"/>
                                  </p:stCondLst>
                                  <p:childTnLst>
                                    <p:set>
                                      <p:cBhvr>
                                        <p:cTn id="384" dur="1" fill="hold">
                                          <p:stCondLst>
                                            <p:cond delay="0"/>
                                          </p:stCondLst>
                                        </p:cTn>
                                        <p:tgtEl>
                                          <p:spTgt spid="268"/>
                                        </p:tgtEl>
                                        <p:attrNameLst>
                                          <p:attrName>style.visibility</p:attrName>
                                        </p:attrNameLst>
                                      </p:cBhvr>
                                      <p:to>
                                        <p:strVal val="visible"/>
                                      </p:to>
                                    </p:set>
                                    <p:animEffect transition="in" filter="wipe(left)">
                                      <p:cBhvr>
                                        <p:cTn id="385" dur="500"/>
                                        <p:tgtEl>
                                          <p:spTgt spid="268"/>
                                        </p:tgtEl>
                                      </p:cBhvr>
                                    </p:animEffect>
                                  </p:childTnLst>
                                </p:cTn>
                              </p:par>
                            </p:childTnLst>
                          </p:cTn>
                        </p:par>
                        <p:par>
                          <p:cTn id="386" fill="hold">
                            <p:stCondLst>
                              <p:cond delay="7000"/>
                            </p:stCondLst>
                            <p:childTnLst>
                              <p:par>
                                <p:cTn id="387" presetID="47" presetClass="entr" presetSubtype="0" fill="hold" grpId="0" nodeType="afterEffect">
                                  <p:stCondLst>
                                    <p:cond delay="0"/>
                                  </p:stCondLst>
                                  <p:childTnLst>
                                    <p:set>
                                      <p:cBhvr>
                                        <p:cTn id="388" dur="1" fill="hold">
                                          <p:stCondLst>
                                            <p:cond delay="0"/>
                                          </p:stCondLst>
                                        </p:cTn>
                                        <p:tgtEl>
                                          <p:spTgt spid="269"/>
                                        </p:tgtEl>
                                        <p:attrNameLst>
                                          <p:attrName>style.visibility</p:attrName>
                                        </p:attrNameLst>
                                      </p:cBhvr>
                                      <p:to>
                                        <p:strVal val="visible"/>
                                      </p:to>
                                    </p:set>
                                    <p:animEffect transition="in" filter="fade">
                                      <p:cBhvr>
                                        <p:cTn id="389" dur="1000"/>
                                        <p:tgtEl>
                                          <p:spTgt spid="269"/>
                                        </p:tgtEl>
                                      </p:cBhvr>
                                    </p:animEffect>
                                    <p:anim calcmode="lin" valueType="num">
                                      <p:cBhvr>
                                        <p:cTn id="390" dur="1000" fill="hold"/>
                                        <p:tgtEl>
                                          <p:spTgt spid="269"/>
                                        </p:tgtEl>
                                        <p:attrNameLst>
                                          <p:attrName>ppt_x</p:attrName>
                                        </p:attrNameLst>
                                      </p:cBhvr>
                                      <p:tavLst>
                                        <p:tav tm="0">
                                          <p:val>
                                            <p:strVal val="#ppt_x"/>
                                          </p:val>
                                        </p:tav>
                                        <p:tav tm="100000">
                                          <p:val>
                                            <p:strVal val="#ppt_x"/>
                                          </p:val>
                                        </p:tav>
                                      </p:tavLst>
                                    </p:anim>
                                    <p:anim calcmode="lin" valueType="num">
                                      <p:cBhvr>
                                        <p:cTn id="391" dur="1000" fill="hold"/>
                                        <p:tgtEl>
                                          <p:spTgt spid="269"/>
                                        </p:tgtEl>
                                        <p:attrNameLst>
                                          <p:attrName>ppt_y</p:attrName>
                                        </p:attrNameLst>
                                      </p:cBhvr>
                                      <p:tavLst>
                                        <p:tav tm="0">
                                          <p:val>
                                            <p:strVal val="#ppt_y-.1"/>
                                          </p:val>
                                        </p:tav>
                                        <p:tav tm="100000">
                                          <p:val>
                                            <p:strVal val="#ppt_y"/>
                                          </p:val>
                                        </p:tav>
                                      </p:tavLst>
                                    </p:anim>
                                  </p:childTnLst>
                                </p:cTn>
                              </p:par>
                            </p:childTnLst>
                          </p:cTn>
                        </p:par>
                        <p:par>
                          <p:cTn id="392" fill="hold">
                            <p:stCondLst>
                              <p:cond delay="8000"/>
                            </p:stCondLst>
                            <p:childTnLst>
                              <p:par>
                                <p:cTn id="393" presetID="22" presetClass="entr" presetSubtype="8" fill="hold" nodeType="afterEffect">
                                  <p:stCondLst>
                                    <p:cond delay="0"/>
                                  </p:stCondLst>
                                  <p:childTnLst>
                                    <p:set>
                                      <p:cBhvr>
                                        <p:cTn id="394" dur="1" fill="hold">
                                          <p:stCondLst>
                                            <p:cond delay="0"/>
                                          </p:stCondLst>
                                        </p:cTn>
                                        <p:tgtEl>
                                          <p:spTgt spid="270"/>
                                        </p:tgtEl>
                                        <p:attrNameLst>
                                          <p:attrName>style.visibility</p:attrName>
                                        </p:attrNameLst>
                                      </p:cBhvr>
                                      <p:to>
                                        <p:strVal val="visible"/>
                                      </p:to>
                                    </p:set>
                                    <p:animEffect transition="in" filter="wipe(left)">
                                      <p:cBhvr>
                                        <p:cTn id="395" dur="500"/>
                                        <p:tgtEl>
                                          <p:spTgt spid="270"/>
                                        </p:tgtEl>
                                      </p:cBhvr>
                                    </p:animEffect>
                                  </p:childTnLst>
                                </p:cTn>
                              </p:par>
                            </p:childTnLst>
                          </p:cTn>
                        </p:par>
                        <p:par>
                          <p:cTn id="396" fill="hold">
                            <p:stCondLst>
                              <p:cond delay="8500"/>
                            </p:stCondLst>
                            <p:childTnLst>
                              <p:par>
                                <p:cTn id="397" presetID="22" presetClass="entr" presetSubtype="8" fill="hold" grpId="0" nodeType="afterEffect">
                                  <p:stCondLst>
                                    <p:cond delay="0"/>
                                  </p:stCondLst>
                                  <p:childTnLst>
                                    <p:set>
                                      <p:cBhvr>
                                        <p:cTn id="398" dur="1" fill="hold">
                                          <p:stCondLst>
                                            <p:cond delay="0"/>
                                          </p:stCondLst>
                                        </p:cTn>
                                        <p:tgtEl>
                                          <p:spTgt spid="271"/>
                                        </p:tgtEl>
                                        <p:attrNameLst>
                                          <p:attrName>style.visibility</p:attrName>
                                        </p:attrNameLst>
                                      </p:cBhvr>
                                      <p:to>
                                        <p:strVal val="visible"/>
                                      </p:to>
                                    </p:set>
                                    <p:animEffect transition="in" filter="wipe(left)">
                                      <p:cBhvr>
                                        <p:cTn id="399" dur="500"/>
                                        <p:tgtEl>
                                          <p:spTgt spid="271"/>
                                        </p:tgtEl>
                                      </p:cBhvr>
                                    </p:animEffect>
                                  </p:childTnLst>
                                </p:cTn>
                              </p:par>
                              <p:par>
                                <p:cTn id="400" presetID="22" presetClass="entr" presetSubtype="8" fill="hold" grpId="0" nodeType="withEffect">
                                  <p:stCondLst>
                                    <p:cond delay="0"/>
                                  </p:stCondLst>
                                  <p:childTnLst>
                                    <p:set>
                                      <p:cBhvr>
                                        <p:cTn id="401" dur="1" fill="hold">
                                          <p:stCondLst>
                                            <p:cond delay="0"/>
                                          </p:stCondLst>
                                        </p:cTn>
                                        <p:tgtEl>
                                          <p:spTgt spid="272"/>
                                        </p:tgtEl>
                                        <p:attrNameLst>
                                          <p:attrName>style.visibility</p:attrName>
                                        </p:attrNameLst>
                                      </p:cBhvr>
                                      <p:to>
                                        <p:strVal val="visible"/>
                                      </p:to>
                                    </p:set>
                                    <p:animEffect transition="in" filter="wipe(left)">
                                      <p:cBhvr>
                                        <p:cTn id="402"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3" grpId="0"/>
      <p:bldP spid="264" grpId="0"/>
      <p:bldP spid="265" grpId="0" animBg="1"/>
      <p:bldP spid="267" grpId="0"/>
      <p:bldP spid="268" grpId="0"/>
      <p:bldP spid="269" grpId="0" animBg="1"/>
      <p:bldP spid="271" grpId="0"/>
      <p:bldP spid="2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0017030024031106_b"/>
          <p:cNvPicPr>
            <a:picLocks noChangeAspect="1"/>
          </p:cNvPicPr>
          <p:nvPr/>
        </p:nvPicPr>
        <p:blipFill>
          <a:blip r:embed="rId3"/>
          <a:srcRect b="4982"/>
          <a:stretch>
            <a:fillRect/>
          </a:stretch>
        </p:blipFill>
        <p:spPr>
          <a:xfrm>
            <a:off x="-635" y="-20955"/>
            <a:ext cx="12192635" cy="6878955"/>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smtClean="0">
                  <a:latin typeface="黑体" panose="02010609060101010101" pitchFamily="49" charset="-122"/>
                  <a:ea typeface="黑体" panose="02010609060101010101" pitchFamily="49" charset="-122"/>
                </a:rPr>
                <a:t>教学目标</a:t>
              </a:r>
              <a:endParaRPr lang="zh-CN" altLang="en-US" sz="4000" b="1" spc="301" dirty="0">
                <a:latin typeface="黑体" panose="02010609060101010101" pitchFamily="49" charset="-122"/>
                <a:ea typeface="黑体" panose="02010609060101010101" pitchFamily="49" charset="-122"/>
              </a:endParaRP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TEACHING GOA</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smtClean="0">
                  <a:solidFill>
                    <a:schemeClr val="bg1"/>
                  </a:solidFill>
                  <a:latin typeface="Impact" panose="020B0806030902050204" pitchFamily="34" charset="0"/>
                  <a:ea typeface="宋体" panose="02010600030101010101" pitchFamily="2" charset="-122"/>
                </a:rPr>
                <a:t>02</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50" name="平行四边形 49"/>
          <p:cNvSpPr/>
          <p:nvPr/>
        </p:nvSpPr>
        <p:spPr>
          <a:xfrm rot="16200000">
            <a:off x="5320299" y="3662498"/>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1" name="平行四边形 50"/>
          <p:cNvSpPr/>
          <p:nvPr/>
        </p:nvSpPr>
        <p:spPr>
          <a:xfrm rot="16200000">
            <a:off x="5320298" y="2074742"/>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2" name="右箭头 51"/>
          <p:cNvSpPr/>
          <p:nvPr/>
        </p:nvSpPr>
        <p:spPr>
          <a:xfrm>
            <a:off x="5046662" y="2177122"/>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3" name="右箭头 52"/>
          <p:cNvSpPr/>
          <p:nvPr/>
        </p:nvSpPr>
        <p:spPr>
          <a:xfrm rot="10800000">
            <a:off x="4432497" y="2969210"/>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4" name="右箭头 53"/>
          <p:cNvSpPr/>
          <p:nvPr/>
        </p:nvSpPr>
        <p:spPr>
          <a:xfrm>
            <a:off x="5046662" y="3761298"/>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5" name="右箭头 54"/>
          <p:cNvSpPr/>
          <p:nvPr/>
        </p:nvSpPr>
        <p:spPr>
          <a:xfrm rot="10800000">
            <a:off x="4432497" y="4553386"/>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6" name="TextBox 9"/>
          <p:cNvSpPr txBox="1"/>
          <p:nvPr/>
        </p:nvSpPr>
        <p:spPr>
          <a:xfrm>
            <a:off x="5355138" y="2464707"/>
            <a:ext cx="1723549" cy="46166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57" name="TextBox 10"/>
          <p:cNvSpPr txBox="1"/>
          <p:nvPr/>
        </p:nvSpPr>
        <p:spPr>
          <a:xfrm>
            <a:off x="8075968" y="2502436"/>
            <a:ext cx="3577586" cy="30572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500" dirty="0">
                <a:solidFill>
                  <a:schemeClr val="tx1"/>
                </a:solidFill>
              </a:rPr>
              <a:t>9</a:t>
            </a:r>
            <a:r>
              <a:rPr lang="zh-CN" altLang="en-US" sz="1500" dirty="0">
                <a:solidFill>
                  <a:schemeClr val="tx1"/>
                </a:solidFill>
              </a:rPr>
              <a:t>：</a:t>
            </a:r>
            <a:r>
              <a:rPr lang="en-US" altLang="zh-CN" sz="1500" dirty="0">
                <a:solidFill>
                  <a:schemeClr val="tx1"/>
                </a:solidFill>
              </a:rPr>
              <a:t>00-12</a:t>
            </a:r>
            <a:r>
              <a:rPr lang="zh-CN" altLang="en-US" sz="1500" dirty="0">
                <a:solidFill>
                  <a:schemeClr val="tx1"/>
                </a:solidFill>
              </a:rPr>
              <a:t>；</a:t>
            </a:r>
            <a:r>
              <a:rPr lang="en-US" altLang="zh-CN" sz="1500" dirty="0">
                <a:solidFill>
                  <a:schemeClr val="tx1"/>
                </a:solidFill>
              </a:rPr>
              <a:t>00     14</a:t>
            </a:r>
            <a:r>
              <a:rPr lang="zh-CN" altLang="en-US" sz="1500" dirty="0">
                <a:solidFill>
                  <a:schemeClr val="tx1"/>
                </a:solidFill>
              </a:rPr>
              <a:t>：</a:t>
            </a:r>
            <a:r>
              <a:rPr lang="en-US" altLang="zh-CN" sz="1500" dirty="0">
                <a:solidFill>
                  <a:schemeClr val="tx1"/>
                </a:solidFill>
              </a:rPr>
              <a:t>00-17</a:t>
            </a:r>
            <a:r>
              <a:rPr lang="zh-CN" altLang="en-US" sz="1500" dirty="0">
                <a:solidFill>
                  <a:schemeClr val="tx1"/>
                </a:solidFill>
              </a:rPr>
              <a:t>：</a:t>
            </a:r>
            <a:r>
              <a:rPr lang="en-US" altLang="zh-CN" sz="1500" dirty="0">
                <a:solidFill>
                  <a:schemeClr val="tx1"/>
                </a:solidFill>
              </a:rPr>
              <a:t>00</a:t>
            </a:r>
          </a:p>
        </p:txBody>
      </p:sp>
      <p:sp>
        <p:nvSpPr>
          <p:cNvPr id="58" name="TextBox 11"/>
          <p:cNvSpPr txBox="1"/>
          <p:nvPr/>
        </p:nvSpPr>
        <p:spPr>
          <a:xfrm>
            <a:off x="5046663" y="3256798"/>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59" name="TextBox 12"/>
          <p:cNvSpPr txBox="1"/>
          <p:nvPr/>
        </p:nvSpPr>
        <p:spPr>
          <a:xfrm>
            <a:off x="5355138" y="4048886"/>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60" name="TextBox 13"/>
          <p:cNvSpPr txBox="1"/>
          <p:nvPr/>
        </p:nvSpPr>
        <p:spPr>
          <a:xfrm>
            <a:off x="5046663" y="4840974"/>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61" name="TextBox 14"/>
          <p:cNvSpPr txBox="1"/>
          <p:nvPr/>
        </p:nvSpPr>
        <p:spPr>
          <a:xfrm>
            <a:off x="1611088" y="3140638"/>
            <a:ext cx="2715493" cy="692882"/>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500" dirty="0">
                <a:solidFill>
                  <a:schemeClr val="tx1"/>
                </a:solidFill>
              </a:rPr>
              <a:t>周一 </a:t>
            </a:r>
            <a:r>
              <a:rPr lang="en-US" altLang="zh-CN" sz="1500" dirty="0">
                <a:solidFill>
                  <a:schemeClr val="tx1"/>
                </a:solidFill>
              </a:rPr>
              <a:t>——  </a:t>
            </a:r>
            <a:r>
              <a:rPr lang="zh-CN" altLang="en-US" sz="1500" dirty="0">
                <a:solidFill>
                  <a:schemeClr val="tx1"/>
                </a:solidFill>
              </a:rPr>
              <a:t>周五    为上班时间</a:t>
            </a:r>
            <a:endParaRPr lang="en-US" altLang="zh-CN" sz="1500" dirty="0">
              <a:solidFill>
                <a:schemeClr val="tx1"/>
              </a:solidFill>
            </a:endParaRPr>
          </a:p>
          <a:p>
            <a:pPr>
              <a:lnSpc>
                <a:spcPct val="150000"/>
              </a:lnSpc>
            </a:pPr>
            <a:r>
              <a:rPr lang="zh-CN" altLang="en-US" sz="1500" dirty="0">
                <a:solidFill>
                  <a:schemeClr val="tx1"/>
                </a:solidFill>
              </a:rPr>
              <a:t>周六 </a:t>
            </a:r>
            <a:r>
              <a:rPr lang="en-US" altLang="zh-CN" sz="1500" dirty="0">
                <a:solidFill>
                  <a:schemeClr val="tx1"/>
                </a:solidFill>
              </a:rPr>
              <a:t>——  </a:t>
            </a:r>
            <a:r>
              <a:rPr lang="zh-CN" altLang="en-US" sz="1500" dirty="0">
                <a:solidFill>
                  <a:schemeClr val="tx1"/>
                </a:solidFill>
              </a:rPr>
              <a:t>周日    休息时间</a:t>
            </a:r>
            <a:endParaRPr lang="en-US" altLang="zh-CN" sz="1500" dirty="0">
              <a:solidFill>
                <a:schemeClr val="tx1"/>
              </a:solidFill>
            </a:endParaRPr>
          </a:p>
        </p:txBody>
      </p:sp>
      <p:sp>
        <p:nvSpPr>
          <p:cNvPr id="62" name="TextBox 15"/>
          <p:cNvSpPr txBox="1"/>
          <p:nvPr/>
        </p:nvSpPr>
        <p:spPr>
          <a:xfrm>
            <a:off x="7782967" y="3988396"/>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sp>
        <p:nvSpPr>
          <p:cNvPr id="63" name="TextBox 16"/>
          <p:cNvSpPr txBox="1"/>
          <p:nvPr/>
        </p:nvSpPr>
        <p:spPr>
          <a:xfrm>
            <a:off x="2238351" y="4780485"/>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pic>
        <p:nvPicPr>
          <p:cNvPr id="64" name="图片 63"/>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1+#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barn(inVertical)">
                                      <p:cBhvr>
                                        <p:cTn id="25" dur="500"/>
                                        <p:tgtEl>
                                          <p:spTgt spid="5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500" fill="hold"/>
                                        <p:tgtEl>
                                          <p:spTgt spid="58"/>
                                        </p:tgtEl>
                                        <p:attrNameLst>
                                          <p:attrName>ppt_w</p:attrName>
                                        </p:attrNameLst>
                                      </p:cBhvr>
                                      <p:tavLst>
                                        <p:tav tm="0">
                                          <p:val>
                                            <p:fltVal val="0"/>
                                          </p:val>
                                        </p:tav>
                                        <p:tav tm="100000">
                                          <p:val>
                                            <p:strVal val="#ppt_w"/>
                                          </p:val>
                                        </p:tav>
                                      </p:tavLst>
                                    </p:anim>
                                    <p:anim calcmode="lin" valueType="num">
                                      <p:cBhvr>
                                        <p:cTn id="36" dur="500" fill="hold"/>
                                        <p:tgtEl>
                                          <p:spTgt spid="58"/>
                                        </p:tgtEl>
                                        <p:attrNameLst>
                                          <p:attrName>ppt_h</p:attrName>
                                        </p:attrNameLst>
                                      </p:cBhvr>
                                      <p:tavLst>
                                        <p:tav tm="0">
                                          <p:val>
                                            <p:fltVal val="0"/>
                                          </p:val>
                                        </p:tav>
                                        <p:tav tm="100000">
                                          <p:val>
                                            <p:strVal val="#ppt_h"/>
                                          </p:val>
                                        </p:tav>
                                      </p:tavLst>
                                    </p:anim>
                                    <p:animEffect transition="in" filter="fade">
                                      <p:cBhvr>
                                        <p:cTn id="37" dur="500"/>
                                        <p:tgtEl>
                                          <p:spTgt spid="58"/>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right)">
                                      <p:cBhvr>
                                        <p:cTn id="45" dur="500"/>
                                        <p:tgtEl>
                                          <p:spTgt spid="6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0-#ppt_w/2"/>
                                          </p:val>
                                        </p:tav>
                                        <p:tav tm="100000">
                                          <p:val>
                                            <p:strVal val="#ppt_x"/>
                                          </p:val>
                                        </p:tav>
                                      </p:tavLst>
                                    </p:anim>
                                    <p:anim calcmode="lin" valueType="num">
                                      <p:cBhvr additive="base">
                                        <p:cTn id="50" dur="500" fill="hold"/>
                                        <p:tgtEl>
                                          <p:spTgt spid="54"/>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2"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1+#ppt_w/2"/>
                                          </p:val>
                                        </p:tav>
                                        <p:tav tm="100000">
                                          <p:val>
                                            <p:strVal val="#ppt_x"/>
                                          </p:val>
                                        </p:tav>
                                      </p:tavLst>
                                    </p:anim>
                                    <p:anim calcmode="lin" valueType="num">
                                      <p:cBhvr additive="base">
                                        <p:cTn id="55" dur="500" fill="hold"/>
                                        <p:tgtEl>
                                          <p:spTgt spid="55"/>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16" presetClass="entr" presetSubtype="21"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barn(inVertical)">
                                      <p:cBhvr>
                                        <p:cTn id="59" dur="500"/>
                                        <p:tgtEl>
                                          <p:spTgt spid="50"/>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p:cTn id="63" dur="500" fill="hold"/>
                                        <p:tgtEl>
                                          <p:spTgt spid="59"/>
                                        </p:tgtEl>
                                        <p:attrNameLst>
                                          <p:attrName>ppt_w</p:attrName>
                                        </p:attrNameLst>
                                      </p:cBhvr>
                                      <p:tavLst>
                                        <p:tav tm="0">
                                          <p:val>
                                            <p:fltVal val="0"/>
                                          </p:val>
                                        </p:tav>
                                        <p:tav tm="100000">
                                          <p:val>
                                            <p:strVal val="#ppt_w"/>
                                          </p:val>
                                        </p:tav>
                                      </p:tavLst>
                                    </p:anim>
                                    <p:anim calcmode="lin" valueType="num">
                                      <p:cBhvr>
                                        <p:cTn id="64" dur="500" fill="hold"/>
                                        <p:tgtEl>
                                          <p:spTgt spid="59"/>
                                        </p:tgtEl>
                                        <p:attrNameLst>
                                          <p:attrName>ppt_h</p:attrName>
                                        </p:attrNameLst>
                                      </p:cBhvr>
                                      <p:tavLst>
                                        <p:tav tm="0">
                                          <p:val>
                                            <p:fltVal val="0"/>
                                          </p:val>
                                        </p:tav>
                                        <p:tav tm="100000">
                                          <p:val>
                                            <p:strVal val="#ppt_h"/>
                                          </p:val>
                                        </p:tav>
                                      </p:tavLst>
                                    </p:anim>
                                    <p:animEffect transition="in" filter="fade">
                                      <p:cBhvr>
                                        <p:cTn id="65" dur="500"/>
                                        <p:tgtEl>
                                          <p:spTgt spid="59"/>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ipe(left)">
                                      <p:cBhvr>
                                        <p:cTn id="75" dur="500"/>
                                        <p:tgtEl>
                                          <p:spTgt spid="62"/>
                                        </p:tgtEl>
                                      </p:cBhvr>
                                    </p:animEffect>
                                  </p:childTnLst>
                                </p:cTn>
                              </p:par>
                            </p:childTnLst>
                          </p:cTn>
                        </p:par>
                        <p:par>
                          <p:cTn id="76" fill="hold">
                            <p:stCondLst>
                              <p:cond delay="7500"/>
                            </p:stCondLst>
                            <p:childTnLst>
                              <p:par>
                                <p:cTn id="77" presetID="22" presetClass="entr" presetSubtype="2"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right)">
                                      <p:cBhvr>
                                        <p:cTn id="79" dur="500"/>
                                        <p:tgtEl>
                                          <p:spTgt spid="63"/>
                                        </p:tgtEl>
                                      </p:cBhvr>
                                    </p:animEffect>
                                  </p:childTnLst>
                                </p:cTn>
                              </p:par>
                            </p:childTnLst>
                          </p:cTn>
                        </p:par>
                        <p:par>
                          <p:cTn id="80" fill="hold">
                            <p:stCondLst>
                              <p:cond delay="8000"/>
                            </p:stCondLst>
                            <p:childTnLst>
                              <p:par>
                                <p:cTn id="81" presetID="2" presetClass="entr" presetSubtype="8"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 calcmode="lin" valueType="num">
                                      <p:cBhvr additive="base">
                                        <p:cTn id="83" dur="500" fill="hold"/>
                                        <p:tgtEl>
                                          <p:spTgt spid="64"/>
                                        </p:tgtEl>
                                        <p:attrNameLst>
                                          <p:attrName>ppt_x</p:attrName>
                                        </p:attrNameLst>
                                      </p:cBhvr>
                                      <p:tavLst>
                                        <p:tav tm="0">
                                          <p:val>
                                            <p:strVal val="0-#ppt_w/2"/>
                                          </p:val>
                                        </p:tav>
                                        <p:tav tm="100000">
                                          <p:val>
                                            <p:strVal val="#ppt_x"/>
                                          </p:val>
                                        </p:tav>
                                      </p:tavLst>
                                    </p:anim>
                                    <p:anim calcmode="lin" valueType="num">
                                      <p:cBhvr additive="base">
                                        <p:cTn id="84"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21" name="Group 40"/>
          <p:cNvGrpSpPr/>
          <p:nvPr/>
        </p:nvGrpSpPr>
        <p:grpSpPr>
          <a:xfrm>
            <a:off x="575742" y="1743040"/>
            <a:ext cx="2783079" cy="1670775"/>
            <a:chOff x="1441450" y="1398043"/>
            <a:chExt cx="2019300" cy="1211904"/>
          </a:xfrm>
        </p:grpSpPr>
        <p:sp>
          <p:nvSpPr>
            <p:cNvPr id="22"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66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Group 43"/>
          <p:cNvGrpSpPr/>
          <p:nvPr/>
        </p:nvGrpSpPr>
        <p:grpSpPr>
          <a:xfrm>
            <a:off x="575733" y="4360887"/>
            <a:ext cx="2783080" cy="1849444"/>
            <a:chOff x="1441449" y="1375177"/>
            <a:chExt cx="2019301" cy="1341502"/>
          </a:xfrm>
        </p:grpSpPr>
        <p:sp>
          <p:nvSpPr>
            <p:cNvPr id="25"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26"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grpSp>
        <p:nvGrpSpPr>
          <p:cNvPr id="27" name="Group 46"/>
          <p:cNvGrpSpPr/>
          <p:nvPr/>
        </p:nvGrpSpPr>
        <p:grpSpPr>
          <a:xfrm>
            <a:off x="8798867" y="1743042"/>
            <a:ext cx="2783079" cy="1805625"/>
            <a:chOff x="1342364" y="1398043"/>
            <a:chExt cx="2019300" cy="1309719"/>
          </a:xfrm>
        </p:grpSpPr>
        <p:sp>
          <p:nvSpPr>
            <p:cNvPr id="28"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29"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cxnSp>
        <p:nvCxnSpPr>
          <p:cNvPr id="30" name="直接连接符 29"/>
          <p:cNvCxnSpPr>
            <a:stCxn id="39" idx="0"/>
          </p:cNvCxnSpPr>
          <p:nvPr/>
        </p:nvCxnSpPr>
        <p:spPr>
          <a:xfrm flipV="1">
            <a:off x="3734353" y="2429424"/>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358824" y="2429418"/>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42" idx="0"/>
          </p:cNvCxnSpPr>
          <p:nvPr/>
        </p:nvCxnSpPr>
        <p:spPr>
          <a:xfrm flipV="1">
            <a:off x="5309680" y="2429424"/>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9681" y="2429418"/>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45" idx="4"/>
          </p:cNvCxnSpPr>
          <p:nvPr/>
        </p:nvCxnSpPr>
        <p:spPr>
          <a:xfrm>
            <a:off x="6885015" y="4868747"/>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3358821" y="5500981"/>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537217" y="4868748"/>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37223" y="5800197"/>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2789162" y="2977805"/>
            <a:ext cx="1890393" cy="1890940"/>
            <a:chOff x="2714799" y="2648622"/>
            <a:chExt cx="1891378" cy="1891378"/>
          </a:xfrm>
          <a:solidFill>
            <a:srgbClr val="2E8102"/>
          </a:solidFill>
        </p:grpSpPr>
        <p:sp>
          <p:nvSpPr>
            <p:cNvPr id="39" name="Oval 8"/>
            <p:cNvSpPr/>
            <p:nvPr/>
          </p:nvSpPr>
          <p:spPr>
            <a:xfrm>
              <a:off x="2714799"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0"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364490" y="2977805"/>
            <a:ext cx="1890393" cy="1890940"/>
            <a:chOff x="4290947" y="2648622"/>
            <a:chExt cx="1891378" cy="1891378"/>
          </a:xfrm>
          <a:solidFill>
            <a:srgbClr val="2E8102"/>
          </a:solidFill>
        </p:grpSpPr>
        <p:sp>
          <p:nvSpPr>
            <p:cNvPr id="42"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3"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939818" y="2977805"/>
            <a:ext cx="1890393" cy="1890940"/>
            <a:chOff x="5867096" y="2648622"/>
            <a:chExt cx="1891378" cy="1891378"/>
          </a:xfrm>
          <a:solidFill>
            <a:srgbClr val="2E8102"/>
          </a:solidFill>
        </p:grpSpPr>
        <p:sp>
          <p:nvSpPr>
            <p:cNvPr id="45"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6"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592028" y="2977805"/>
            <a:ext cx="1890393" cy="1890940"/>
            <a:chOff x="7520165" y="2648622"/>
            <a:chExt cx="1891378" cy="1891378"/>
          </a:xfrm>
          <a:solidFill>
            <a:srgbClr val="2E8102"/>
          </a:solidFill>
        </p:grpSpPr>
        <p:sp>
          <p:nvSpPr>
            <p:cNvPr id="48"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9"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64" name="Group 49"/>
          <p:cNvGrpSpPr/>
          <p:nvPr/>
        </p:nvGrpSpPr>
        <p:grpSpPr>
          <a:xfrm>
            <a:off x="9005465" y="4791935"/>
            <a:ext cx="2795779" cy="1836915"/>
            <a:chOff x="1441450" y="1619081"/>
            <a:chExt cx="2028515" cy="1332412"/>
          </a:xfrm>
        </p:grpSpPr>
        <p:sp>
          <p:nvSpPr>
            <p:cNvPr id="65"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66"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pic>
        <p:nvPicPr>
          <p:cNvPr id="67" name="图片 66"/>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par>
                          <p:cTn id="52" fill="hold">
                            <p:stCondLst>
                              <p:cond delay="6000"/>
                            </p:stCondLst>
                            <p:childTnLst>
                              <p:par>
                                <p:cTn id="53" presetID="22" presetClass="entr" presetSubtype="2"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right)">
                                      <p:cBhvr>
                                        <p:cTn id="55" dur="500"/>
                                        <p:tgtEl>
                                          <p:spTgt spid="35"/>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up)">
                                      <p:cBhvr>
                                        <p:cTn id="67" dur="500"/>
                                        <p:tgtEl>
                                          <p:spTgt spid="3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par>
                          <p:cTn id="76" fill="hold">
                            <p:stCondLst>
                              <p:cond delay="9000"/>
                            </p:stCondLst>
                            <p:childTnLst>
                              <p:par>
                                <p:cTn id="77" presetID="2" presetClass="entr" presetSubtype="8"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0-#ppt_w/2"/>
                                          </p:val>
                                        </p:tav>
                                        <p:tav tm="100000">
                                          <p:val>
                                            <p:strVal val="#ppt_x"/>
                                          </p:val>
                                        </p:tav>
                                      </p:tavLst>
                                    </p:anim>
                                    <p:anim calcmode="lin" valueType="num">
                                      <p:cBhvr additive="base">
                                        <p:cTn id="8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3699" y="2531455"/>
            <a:ext cx="1875600" cy="119128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656919" y="3897533"/>
            <a:ext cx="1980820" cy="124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组合 10"/>
          <p:cNvGrpSpPr/>
          <p:nvPr/>
        </p:nvGrpSpPr>
        <p:grpSpPr>
          <a:xfrm>
            <a:off x="1656919" y="2531454"/>
            <a:ext cx="1980819" cy="1273383"/>
            <a:chOff x="4211960" y="843558"/>
            <a:chExt cx="2016224" cy="1296144"/>
          </a:xfrm>
          <a:solidFill>
            <a:srgbClr val="2E8102"/>
          </a:solidFill>
        </p:grpSpPr>
        <p:sp>
          <p:nvSpPr>
            <p:cNvPr id="13" name="矩形 12"/>
            <p:cNvSpPr/>
            <p:nvPr/>
          </p:nvSpPr>
          <p:spPr>
            <a:xfrm>
              <a:off x="4211960" y="843558"/>
              <a:ext cx="201622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35">
                <a:latin typeface="微软雅黑" panose="020B0503020204020204" pitchFamily="34" charset="-122"/>
                <a:ea typeface="微软雅黑" panose="020B0503020204020204" pitchFamily="34" charset="-122"/>
              </a:endParaRPr>
            </a:p>
          </p:txBody>
        </p:sp>
        <p:sp>
          <p:nvSpPr>
            <p:cNvPr id="14" name="TextBox 7"/>
            <p:cNvSpPr txBox="1"/>
            <p:nvPr/>
          </p:nvSpPr>
          <p:spPr>
            <a:xfrm>
              <a:off x="4292121" y="843558"/>
              <a:ext cx="755783" cy="647832"/>
            </a:xfrm>
            <a:prstGeom prst="rect">
              <a:avLst/>
            </a:prstGeom>
            <a:grpFill/>
            <a:ln>
              <a:noFill/>
            </a:ln>
          </p:spPr>
          <p:txBody>
            <a:bodyPr wrap="none" rtlCol="0">
              <a:spAutoFit/>
            </a:bodyPr>
            <a:lstStyle/>
            <a:p>
              <a:r>
                <a:rPr lang="en-US" altLang="zh-CN" sz="3535" b="1" dirty="0">
                  <a:solidFill>
                    <a:schemeClr val="bg1"/>
                  </a:solidFill>
                  <a:latin typeface="微软雅黑" panose="020B0503020204020204" pitchFamily="34" charset="-122"/>
                  <a:ea typeface="微软雅黑" panose="020B0503020204020204" pitchFamily="34" charset="-122"/>
                </a:rPr>
                <a:t>01</a:t>
              </a:r>
              <a:endParaRPr lang="zh-CN" altLang="en-US" sz="3535" b="1" dirty="0">
                <a:solidFill>
                  <a:schemeClr val="bg1"/>
                </a:solidFill>
                <a:latin typeface="微软雅黑" panose="020B0503020204020204" pitchFamily="34" charset="-122"/>
                <a:ea typeface="微软雅黑" panose="020B0503020204020204" pitchFamily="34" charset="-122"/>
              </a:endParaRPr>
            </a:p>
          </p:txBody>
        </p:sp>
        <p:sp>
          <p:nvSpPr>
            <p:cNvPr id="15" name="TextBox 8"/>
            <p:cNvSpPr txBox="1"/>
            <p:nvPr/>
          </p:nvSpPr>
          <p:spPr>
            <a:xfrm>
              <a:off x="4283968" y="1419622"/>
              <a:ext cx="1800200" cy="586482"/>
            </a:xfrm>
            <a:prstGeom prst="rect">
              <a:avLst/>
            </a:prstGeom>
            <a:grpFill/>
            <a:ln>
              <a:noFill/>
            </a:ln>
          </p:spPr>
          <p:txBody>
            <a:bodyPr wrap="square" rtlCol="0">
              <a:spAutoFit/>
            </a:bodyPr>
            <a:lstStyle/>
            <a:p>
              <a:r>
                <a:rPr lang="zh-CN" altLang="en-US" sz="1570" dirty="0">
                  <a:solidFill>
                    <a:schemeClr val="bg1"/>
                  </a:solidFill>
                  <a:latin typeface="微软雅黑" panose="020B0503020204020204" pitchFamily="34" charset="-122"/>
                  <a:ea typeface="微软雅黑" panose="020B0503020204020204" pitchFamily="34" charset="-122"/>
                </a:rPr>
                <a:t>单击此处添加图片说明文本</a:t>
              </a:r>
            </a:p>
          </p:txBody>
        </p:sp>
      </p:grpSp>
      <p:grpSp>
        <p:nvGrpSpPr>
          <p:cNvPr id="16" name="组合 15"/>
          <p:cNvGrpSpPr/>
          <p:nvPr/>
        </p:nvGrpSpPr>
        <p:grpSpPr>
          <a:xfrm>
            <a:off x="3708480" y="3875580"/>
            <a:ext cx="1980819" cy="1276478"/>
            <a:chOff x="6300192" y="2211710"/>
            <a:chExt cx="2016224" cy="1299294"/>
          </a:xfrm>
          <a:solidFill>
            <a:srgbClr val="2E8102"/>
          </a:solidFill>
        </p:grpSpPr>
        <p:sp>
          <p:nvSpPr>
            <p:cNvPr id="17" name="矩形 16"/>
            <p:cNvSpPr/>
            <p:nvPr/>
          </p:nvSpPr>
          <p:spPr>
            <a:xfrm>
              <a:off x="6300192" y="2214860"/>
              <a:ext cx="201622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35">
                <a:latin typeface="微软雅黑" panose="020B0503020204020204" pitchFamily="34" charset="-122"/>
                <a:ea typeface="微软雅黑" panose="020B0503020204020204" pitchFamily="34" charset="-122"/>
              </a:endParaRPr>
            </a:p>
          </p:txBody>
        </p:sp>
        <p:sp>
          <p:nvSpPr>
            <p:cNvPr id="18" name="TextBox 11"/>
            <p:cNvSpPr txBox="1"/>
            <p:nvPr/>
          </p:nvSpPr>
          <p:spPr>
            <a:xfrm>
              <a:off x="6300192" y="2211710"/>
              <a:ext cx="755783" cy="647832"/>
            </a:xfrm>
            <a:prstGeom prst="rect">
              <a:avLst/>
            </a:prstGeom>
            <a:grpFill/>
            <a:ln>
              <a:noFill/>
            </a:ln>
          </p:spPr>
          <p:txBody>
            <a:bodyPr wrap="none" rtlCol="0">
              <a:spAutoFit/>
            </a:bodyPr>
            <a:lstStyle/>
            <a:p>
              <a:r>
                <a:rPr lang="en-US" altLang="zh-CN" sz="3535" b="1" dirty="0">
                  <a:solidFill>
                    <a:schemeClr val="bg1"/>
                  </a:solidFill>
                  <a:latin typeface="微软雅黑" panose="020B0503020204020204" pitchFamily="34" charset="-122"/>
                  <a:ea typeface="微软雅黑" panose="020B0503020204020204" pitchFamily="34" charset="-122"/>
                </a:rPr>
                <a:t>02</a:t>
              </a:r>
              <a:endParaRPr lang="zh-CN" altLang="en-US" sz="3535" b="1" dirty="0">
                <a:solidFill>
                  <a:schemeClr val="bg1"/>
                </a:solidFill>
                <a:latin typeface="微软雅黑" panose="020B0503020204020204" pitchFamily="34" charset="-122"/>
                <a:ea typeface="微软雅黑" panose="020B0503020204020204" pitchFamily="34" charset="-122"/>
              </a:endParaRPr>
            </a:p>
          </p:txBody>
        </p:sp>
        <p:sp>
          <p:nvSpPr>
            <p:cNvPr id="19" name="TextBox 12"/>
            <p:cNvSpPr txBox="1"/>
            <p:nvPr/>
          </p:nvSpPr>
          <p:spPr>
            <a:xfrm>
              <a:off x="6300192" y="2790924"/>
              <a:ext cx="1800200" cy="586482"/>
            </a:xfrm>
            <a:prstGeom prst="rect">
              <a:avLst/>
            </a:prstGeom>
            <a:grpFill/>
            <a:ln>
              <a:noFill/>
            </a:ln>
          </p:spPr>
          <p:txBody>
            <a:bodyPr wrap="square" rtlCol="0">
              <a:spAutoFit/>
            </a:bodyPr>
            <a:lstStyle/>
            <a:p>
              <a:r>
                <a:rPr lang="zh-CN" altLang="en-US" sz="1570" dirty="0">
                  <a:solidFill>
                    <a:schemeClr val="bg1"/>
                  </a:solidFill>
                  <a:latin typeface="微软雅黑" panose="020B0503020204020204" pitchFamily="34" charset="-122"/>
                  <a:ea typeface="微软雅黑" panose="020B0503020204020204" pitchFamily="34" charset="-122"/>
                </a:rPr>
                <a:t>单击此处添加图片说明文本</a:t>
              </a:r>
            </a:p>
          </p:txBody>
        </p:sp>
      </p:grpSp>
      <p:sp>
        <p:nvSpPr>
          <p:cNvPr id="20" name="TextBox 17"/>
          <p:cNvSpPr txBox="1"/>
          <p:nvPr/>
        </p:nvSpPr>
        <p:spPr>
          <a:xfrm>
            <a:off x="6522525" y="2472493"/>
            <a:ext cx="1634307" cy="359650"/>
          </a:xfrm>
          <a:prstGeom prst="rect">
            <a:avLst/>
          </a:prstGeom>
          <a:noFill/>
        </p:spPr>
        <p:txBody>
          <a:bodyPr wrap="square" rtlCol="0">
            <a:spAutoFit/>
          </a:bodyPr>
          <a:lstStyle/>
          <a:p>
            <a:r>
              <a:rPr lang="zh-CN" altLang="en-US" sz="1735" b="1" spc="400" dirty="0">
                <a:latin typeface="微软雅黑" panose="020B0503020204020204" pitchFamily="34" charset="-122"/>
                <a:ea typeface="微软雅黑" panose="020B0503020204020204" pitchFamily="34" charset="-122"/>
              </a:rPr>
              <a:t>添加标题</a:t>
            </a:r>
          </a:p>
        </p:txBody>
      </p:sp>
      <p:sp>
        <p:nvSpPr>
          <p:cNvPr id="21" name="TextBox 18"/>
          <p:cNvSpPr txBox="1"/>
          <p:nvPr/>
        </p:nvSpPr>
        <p:spPr>
          <a:xfrm>
            <a:off x="6522525" y="2835340"/>
            <a:ext cx="3967339" cy="635635"/>
          </a:xfrm>
          <a:prstGeom prst="rect">
            <a:avLst/>
          </a:prstGeom>
          <a:noFill/>
        </p:spPr>
        <p:txBody>
          <a:bodyPr wrap="square" rtlCol="0">
            <a:spAutoFit/>
          </a:bodyPr>
          <a:lstStyle/>
          <a:p>
            <a:r>
              <a:rPr lang="zh-CN" altLang="en-US" sz="118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 </a:t>
            </a:r>
          </a:p>
        </p:txBody>
      </p:sp>
      <p:sp>
        <p:nvSpPr>
          <p:cNvPr id="22" name="TextBox 19"/>
          <p:cNvSpPr txBox="1"/>
          <p:nvPr/>
        </p:nvSpPr>
        <p:spPr>
          <a:xfrm>
            <a:off x="6522525" y="4055667"/>
            <a:ext cx="1634307" cy="359650"/>
          </a:xfrm>
          <a:prstGeom prst="rect">
            <a:avLst/>
          </a:prstGeom>
          <a:noFill/>
        </p:spPr>
        <p:txBody>
          <a:bodyPr wrap="square" rtlCol="0">
            <a:spAutoFit/>
          </a:bodyPr>
          <a:lstStyle/>
          <a:p>
            <a:r>
              <a:rPr lang="zh-CN" altLang="en-US" sz="1735" b="1" spc="400" dirty="0">
                <a:latin typeface="微软雅黑" panose="020B0503020204020204" pitchFamily="34" charset="-122"/>
                <a:ea typeface="微软雅黑" panose="020B0503020204020204" pitchFamily="34" charset="-122"/>
              </a:rPr>
              <a:t>添加标题</a:t>
            </a:r>
          </a:p>
        </p:txBody>
      </p:sp>
      <p:sp>
        <p:nvSpPr>
          <p:cNvPr id="23" name="TextBox 20"/>
          <p:cNvSpPr txBox="1"/>
          <p:nvPr/>
        </p:nvSpPr>
        <p:spPr>
          <a:xfrm>
            <a:off x="6522525" y="4418513"/>
            <a:ext cx="3967339" cy="636713"/>
          </a:xfrm>
          <a:prstGeom prst="rect">
            <a:avLst/>
          </a:prstGeom>
          <a:noFill/>
        </p:spPr>
        <p:txBody>
          <a:bodyPr wrap="square" rtlCol="0">
            <a:spAutoFit/>
          </a:bodyPr>
          <a:lstStyle/>
          <a:p>
            <a:r>
              <a:rPr lang="zh-CN" altLang="en-US" sz="118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pic>
        <p:nvPicPr>
          <p:cNvPr id="24" name="图片 23"/>
          <p:cNvPicPr>
            <a:picLocks noChangeAspect="1"/>
          </p:cNvPicPr>
          <p:nvPr/>
        </p:nvPicPr>
        <p:blipFill rotWithShape="1">
          <a:blip r:embed="rId6"/>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1+#ppt_w/2"/>
                                          </p:val>
                                        </p:tav>
                                        <p:tav tm="100000">
                                          <p:val>
                                            <p:strVal val="#ppt_x"/>
                                          </p:val>
                                        </p:tav>
                                      </p:tavLst>
                                    </p:anim>
                                    <p:anim calcmode="lin" valueType="num">
                                      <p:cBhvr additive="base">
                                        <p:cTn id="35" dur="500" fill="hold"/>
                                        <p:tgtEl>
                                          <p:spTgt spid="2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childTnLst>
                          </p:cTn>
                        </p:par>
                        <p:par>
                          <p:cTn id="49" fill="hold">
                            <p:stCondLst>
                              <p:cond delay="4000"/>
                            </p:stCondLst>
                            <p:childTnLst>
                              <p:par>
                                <p:cTn id="50" presetID="2" presetClass="entr" presetSubtype="8"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Shape 2056"/>
          <p:cNvSpPr/>
          <p:nvPr/>
        </p:nvSpPr>
        <p:spPr>
          <a:xfrm>
            <a:off x="1847967" y="2263519"/>
            <a:ext cx="7686314" cy="3712872"/>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2E8102"/>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10" name="Shape 2057"/>
          <p:cNvSpPr/>
          <p:nvPr/>
        </p:nvSpPr>
        <p:spPr>
          <a:xfrm>
            <a:off x="2246526" y="5114513"/>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1" name="Shape 2060"/>
          <p:cNvSpPr/>
          <p:nvPr/>
        </p:nvSpPr>
        <p:spPr>
          <a:xfrm>
            <a:off x="4543732" y="3619029"/>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3" name="Shape 2063"/>
          <p:cNvSpPr/>
          <p:nvPr/>
        </p:nvSpPr>
        <p:spPr>
          <a:xfrm>
            <a:off x="5919559" y="4061601"/>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4" name="Shape 2066"/>
          <p:cNvSpPr/>
          <p:nvPr/>
        </p:nvSpPr>
        <p:spPr>
          <a:xfrm>
            <a:off x="8485063" y="2407688"/>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5" name="TextBox 12"/>
          <p:cNvSpPr txBox="1"/>
          <p:nvPr/>
        </p:nvSpPr>
        <p:spPr>
          <a:xfrm>
            <a:off x="1315591" y="3489252"/>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16" name="Text Placeholder 2"/>
          <p:cNvSpPr txBox="1"/>
          <p:nvPr/>
        </p:nvSpPr>
        <p:spPr>
          <a:xfrm>
            <a:off x="1320794" y="3131840"/>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3693691" y="2733773"/>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18" name="Text Placeholder 2"/>
          <p:cNvSpPr txBox="1"/>
          <p:nvPr/>
        </p:nvSpPr>
        <p:spPr>
          <a:xfrm>
            <a:off x="3698894" y="237636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5493920" y="5114513"/>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20" name="Text Placeholder 2"/>
          <p:cNvSpPr txBox="1"/>
          <p:nvPr/>
        </p:nvSpPr>
        <p:spPr>
          <a:xfrm>
            <a:off x="5499123" y="475710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21" name="TextBox 18"/>
          <p:cNvSpPr txBox="1"/>
          <p:nvPr/>
        </p:nvSpPr>
        <p:spPr>
          <a:xfrm>
            <a:off x="8345231" y="3950917"/>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22" name="Text Placeholder 2"/>
          <p:cNvSpPr txBox="1"/>
          <p:nvPr/>
        </p:nvSpPr>
        <p:spPr>
          <a:xfrm>
            <a:off x="8350434" y="3593505"/>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23" name="Text Placeholder 2"/>
          <p:cNvSpPr txBox="1"/>
          <p:nvPr/>
        </p:nvSpPr>
        <p:spPr>
          <a:xfrm>
            <a:off x="2246526" y="511451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dirty="0" smtClean="0">
                <a:solidFill>
                  <a:schemeClr val="tx1"/>
                </a:solidFill>
                <a:latin typeface="微软雅黑" panose="020B0503020204020204" pitchFamily="34" charset="-122"/>
                <a:ea typeface="微软雅黑" panose="020B0503020204020204" pitchFamily="34" charset="-122"/>
              </a:rPr>
              <a:t>01</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24" name="Text Placeholder 2"/>
          <p:cNvSpPr txBox="1"/>
          <p:nvPr/>
        </p:nvSpPr>
        <p:spPr>
          <a:xfrm>
            <a:off x="4540943" y="3617622"/>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02</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5920025" y="406099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03</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26" name="Text Placeholder 2"/>
          <p:cNvSpPr txBox="1"/>
          <p:nvPr/>
        </p:nvSpPr>
        <p:spPr>
          <a:xfrm>
            <a:off x="8485156" y="2407688"/>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04</a:t>
            </a:r>
            <a:endParaRPr lang="en-GB" sz="1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fade">
                                      <p:cBhvr>
                                        <p:cTn id="22" dur="200"/>
                                        <p:tgtEl>
                                          <p:spTgt spid="23">
                                            <p:txEl>
                                              <p:pRg st="0" end="0"/>
                                            </p:txEl>
                                          </p:spTgt>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199"/>
                                          </p:stCondLst>
                                        </p:cTn>
                                        <p:tgtEl>
                                          <p:spTgt spid="16">
                                            <p:txEl>
                                              <p:pRg st="0" end="0"/>
                                            </p:txEl>
                                          </p:spTgt>
                                        </p:tgtEl>
                                        <p:attrNameLst>
                                          <p:attrName>style.visibility</p:attrName>
                                        </p:attrNameLst>
                                      </p:cBhvr>
                                      <p:to>
                                        <p:strVal val="visible"/>
                                      </p:to>
                                    </p:set>
                                  </p:childTnLst>
                                </p:cTn>
                              </p:par>
                              <p:par>
                                <p:cTn id="26" presetID="18" presetClass="entr" presetSubtype="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Right)">
                                      <p:cBhvr>
                                        <p:cTn id="28" dur="200"/>
                                        <p:tgtEl>
                                          <p:spTgt spid="1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200"/>
                                        <p:tgtEl>
                                          <p:spTgt spid="24">
                                            <p:txEl>
                                              <p:pRg st="0" end="0"/>
                                            </p:txEl>
                                          </p:spTgt>
                                        </p:tgtEl>
                                      </p:cBhvr>
                                    </p:animEffect>
                                  </p:childTnLst>
                                </p:cTn>
                              </p:par>
                            </p:childTnLst>
                          </p:cTn>
                        </p:par>
                        <p:par>
                          <p:cTn id="36" fill="hold">
                            <p:stCondLst>
                              <p:cond delay="3000"/>
                            </p:stCondLst>
                            <p:childTnLst>
                              <p:par>
                                <p:cTn id="37" presetID="1" presetClass="entr" presetSubtype="0" fill="hold" grpId="0" nodeType="afterEffect">
                                  <p:stCondLst>
                                    <p:cond delay="0"/>
                                  </p:stCondLst>
                                  <p:childTnLst>
                                    <p:set>
                                      <p:cBhvr>
                                        <p:cTn id="38" dur="1" fill="hold">
                                          <p:stCondLst>
                                            <p:cond delay="199"/>
                                          </p:stCondLst>
                                        </p:cTn>
                                        <p:tgtEl>
                                          <p:spTgt spid="18">
                                            <p:txEl>
                                              <p:pRg st="0" end="0"/>
                                            </p:txEl>
                                          </p:spTgt>
                                        </p:tgtEl>
                                        <p:attrNameLst>
                                          <p:attrName>style.visibility</p:attrName>
                                        </p:attrNameLst>
                                      </p:cBhvr>
                                      <p:to>
                                        <p:strVal val="visible"/>
                                      </p:to>
                                    </p:set>
                                  </p:childTnLst>
                                </p:cTn>
                              </p:par>
                              <p:par>
                                <p:cTn id="39" presetID="18" presetClass="entr" presetSubtype="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strips(downRight)">
                                      <p:cBhvr>
                                        <p:cTn id="41" dur="200"/>
                                        <p:tgtEl>
                                          <p:spTgt spid="17"/>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2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xEl>
                                              <p:pRg st="0" end="0"/>
                                            </p:txEl>
                                          </p:spTgt>
                                        </p:tgtEl>
                                        <p:attrNameLst>
                                          <p:attrName>style.visibility</p:attrName>
                                        </p:attrNameLst>
                                      </p:cBhvr>
                                      <p:to>
                                        <p:strVal val="visible"/>
                                      </p:to>
                                    </p:set>
                                    <p:animEffect transition="in" filter="fade">
                                      <p:cBhvr>
                                        <p:cTn id="48" dur="200"/>
                                        <p:tgtEl>
                                          <p:spTgt spid="25">
                                            <p:txEl>
                                              <p:pRg st="0" end="0"/>
                                            </p:txEl>
                                          </p:spTgt>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199"/>
                                          </p:stCondLst>
                                        </p:cTn>
                                        <p:tgtEl>
                                          <p:spTgt spid="20">
                                            <p:txEl>
                                              <p:pRg st="0" end="0"/>
                                            </p:txEl>
                                          </p:spTgt>
                                        </p:tgtEl>
                                        <p:attrNameLst>
                                          <p:attrName>style.visibility</p:attrName>
                                        </p:attrNameLst>
                                      </p:cBhvr>
                                      <p:to>
                                        <p:strVal val="visible"/>
                                      </p:to>
                                    </p:set>
                                  </p:childTnLst>
                                </p:cTn>
                              </p:par>
                              <p:par>
                                <p:cTn id="52" presetID="18" presetClass="entr" presetSubtype="6"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strips(downRight)">
                                      <p:cBhvr>
                                        <p:cTn id="54" dur="200"/>
                                        <p:tgtEl>
                                          <p:spTgt spid="19"/>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00"/>
                                        <p:tgtEl>
                                          <p:spTgt spid="1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animEffect transition="in" filter="fade">
                                      <p:cBhvr>
                                        <p:cTn id="61" dur="200"/>
                                        <p:tgtEl>
                                          <p:spTgt spid="26">
                                            <p:txEl>
                                              <p:pRg st="0" end="0"/>
                                            </p:txEl>
                                          </p:spTgt>
                                        </p:tgtEl>
                                      </p:cBhvr>
                                    </p:animEffect>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199"/>
                                          </p:stCondLst>
                                        </p:cTn>
                                        <p:tgtEl>
                                          <p:spTgt spid="22">
                                            <p:txEl>
                                              <p:pRg st="0" end="0"/>
                                            </p:txEl>
                                          </p:spTgt>
                                        </p:tgtEl>
                                        <p:attrNameLst>
                                          <p:attrName>style.visibility</p:attrName>
                                        </p:attrNameLst>
                                      </p:cBhvr>
                                      <p:to>
                                        <p:strVal val="visible"/>
                                      </p:to>
                                    </p:set>
                                  </p:childTnLst>
                                </p:cTn>
                              </p:par>
                              <p:par>
                                <p:cTn id="65" presetID="18" presetClass="entr" presetSubtype="6"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strips(downRight)">
                                      <p:cBhvr>
                                        <p:cTn id="67"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15" grpId="0"/>
      <p:bldP spid="16" grpId="0" build="p"/>
      <p:bldP spid="17" grpId="0"/>
      <p:bldP spid="18" grpId="0" build="p"/>
      <p:bldP spid="19" grpId="0"/>
      <p:bldP spid="20" grpId="0" build="p"/>
      <p:bldP spid="21" grpId="0"/>
      <p:bldP spid="22" grpId="0" build="p"/>
      <p:bldP spid="23" grpId="0" build="p"/>
      <p:bldP spid="24" grpId="0" build="p"/>
      <p:bldP spid="25" grpId="0" build="p"/>
      <p:bldP spid="2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cxnSp>
        <p:nvCxnSpPr>
          <p:cNvPr id="27" name="直接连接符 26"/>
          <p:cNvCxnSpPr/>
          <p:nvPr/>
        </p:nvCxnSpPr>
        <p:spPr>
          <a:xfrm flipH="1">
            <a:off x="3762706" y="5259732"/>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104103" y="5259732"/>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flipV="1">
            <a:off x="4933413" y="4089035"/>
            <a:ext cx="23413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700000" flipH="1">
            <a:off x="4105594" y="4431923"/>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18900000">
            <a:off x="5761215" y="4431923"/>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2159563" y="4562520"/>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3" name="TextBox 33"/>
          <p:cNvSpPr txBox="1"/>
          <p:nvPr/>
        </p:nvSpPr>
        <p:spPr>
          <a:xfrm>
            <a:off x="2219776" y="4804184"/>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34" name="椭圆 33"/>
          <p:cNvSpPr/>
          <p:nvPr/>
        </p:nvSpPr>
        <p:spPr>
          <a:xfrm>
            <a:off x="4842075" y="3759067"/>
            <a:ext cx="2496277" cy="2496277"/>
          </a:xfrm>
          <a:prstGeom prst="ellipse">
            <a:avLst/>
          </a:prstGeom>
          <a:solidFill>
            <a:srgbClr val="2E8102"/>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35" name="Rectangle 11"/>
          <p:cNvSpPr>
            <a:spLocks noChangeArrowheads="1"/>
          </p:cNvSpPr>
          <p:nvPr/>
        </p:nvSpPr>
        <p:spPr bwMode="gray">
          <a:xfrm>
            <a:off x="5114741" y="4560795"/>
            <a:ext cx="1951611" cy="913199"/>
          </a:xfrm>
          <a:prstGeom prst="rect">
            <a:avLst/>
          </a:prstGeom>
          <a:noFill/>
          <a:ln>
            <a:noFill/>
          </a:ln>
        </p:spPr>
        <p:txBody>
          <a:bodyPr wrap="square">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点击添加</a:t>
            </a:r>
            <a:endParaRPr lang="en-US" altLang="zh-CN" sz="2665" b="1" dirty="0">
              <a:solidFill>
                <a:schemeClr val="bg1"/>
              </a:solidFill>
              <a:latin typeface="微软雅黑" panose="020B0503020204020204" pitchFamily="34" charset="-122"/>
              <a:ea typeface="微软雅黑" panose="020B0503020204020204" pitchFamily="34" charset="-122"/>
            </a:endParaRPr>
          </a:p>
          <a:p>
            <a:pPr algn="ctr"/>
            <a:r>
              <a:rPr lang="zh-CN" altLang="en-US" sz="2665" b="1" dirty="0">
                <a:solidFill>
                  <a:schemeClr val="bg1"/>
                </a:solidFill>
                <a:latin typeface="微软雅黑" panose="020B0503020204020204" pitchFamily="34" charset="-122"/>
                <a:ea typeface="微软雅黑" panose="020B0503020204020204" pitchFamily="34" charset="-122"/>
              </a:rPr>
              <a:t>标题内容</a:t>
            </a:r>
          </a:p>
        </p:txBody>
      </p:sp>
      <p:sp>
        <p:nvSpPr>
          <p:cNvPr id="36" name="椭圆 35"/>
          <p:cNvSpPr/>
          <p:nvPr/>
        </p:nvSpPr>
        <p:spPr>
          <a:xfrm>
            <a:off x="3149686" y="2273115"/>
            <a:ext cx="1314133" cy="1334843"/>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7" name="椭圆 36"/>
          <p:cNvSpPr/>
          <p:nvPr/>
        </p:nvSpPr>
        <p:spPr>
          <a:xfrm>
            <a:off x="5453942" y="1403475"/>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8" name="椭圆 37"/>
          <p:cNvSpPr/>
          <p:nvPr/>
        </p:nvSpPr>
        <p:spPr>
          <a:xfrm>
            <a:off x="7662187" y="2345598"/>
            <a:ext cx="1314133" cy="1334843"/>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9" name="椭圆 38"/>
          <p:cNvSpPr/>
          <p:nvPr/>
        </p:nvSpPr>
        <p:spPr>
          <a:xfrm>
            <a:off x="8609163" y="4562520"/>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40" name="TextBox 69"/>
          <p:cNvSpPr txBox="1"/>
          <p:nvPr/>
        </p:nvSpPr>
        <p:spPr>
          <a:xfrm>
            <a:off x="3215680" y="2527718"/>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1" name="TextBox 70"/>
          <p:cNvSpPr txBox="1"/>
          <p:nvPr/>
        </p:nvSpPr>
        <p:spPr>
          <a:xfrm>
            <a:off x="5519936" y="1664222"/>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2" name="TextBox 71"/>
          <p:cNvSpPr txBox="1"/>
          <p:nvPr/>
        </p:nvSpPr>
        <p:spPr>
          <a:xfrm>
            <a:off x="7728182" y="2584666"/>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3" name="TextBox 72"/>
          <p:cNvSpPr txBox="1"/>
          <p:nvPr/>
        </p:nvSpPr>
        <p:spPr>
          <a:xfrm>
            <a:off x="8688288" y="4805283"/>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53" presetClass="entr" presetSubtype="16"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53" presetClass="entr" presetSubtype="16"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300" fill="hold"/>
                                        <p:tgtEl>
                                          <p:spTgt spid="32"/>
                                        </p:tgtEl>
                                        <p:attrNameLst>
                                          <p:attrName>ppt_w</p:attrName>
                                        </p:attrNameLst>
                                      </p:cBhvr>
                                      <p:tavLst>
                                        <p:tav tm="0">
                                          <p:val>
                                            <p:fltVal val="0"/>
                                          </p:val>
                                        </p:tav>
                                        <p:tav tm="100000">
                                          <p:val>
                                            <p:strVal val="#ppt_w"/>
                                          </p:val>
                                        </p:tav>
                                      </p:tavLst>
                                    </p:anim>
                                    <p:anim calcmode="lin" valueType="num">
                                      <p:cBhvr>
                                        <p:cTn id="53" dur="300" fill="hold"/>
                                        <p:tgtEl>
                                          <p:spTgt spid="32"/>
                                        </p:tgtEl>
                                        <p:attrNameLst>
                                          <p:attrName>ppt_h</p:attrName>
                                        </p:attrNameLst>
                                      </p:cBhvr>
                                      <p:tavLst>
                                        <p:tav tm="0">
                                          <p:val>
                                            <p:fltVal val="0"/>
                                          </p:val>
                                        </p:tav>
                                        <p:tav tm="100000">
                                          <p:val>
                                            <p:strVal val="#ppt_h"/>
                                          </p:val>
                                        </p:tav>
                                      </p:tavLst>
                                    </p:anim>
                                    <p:animEffect transition="in" filter="fade">
                                      <p:cBhvr>
                                        <p:cTn id="54" dur="300"/>
                                        <p:tgtEl>
                                          <p:spTgt spid="3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300" fill="hold"/>
                                        <p:tgtEl>
                                          <p:spTgt spid="36"/>
                                        </p:tgtEl>
                                        <p:attrNameLst>
                                          <p:attrName>ppt_w</p:attrName>
                                        </p:attrNameLst>
                                      </p:cBhvr>
                                      <p:tavLst>
                                        <p:tav tm="0">
                                          <p:val>
                                            <p:fltVal val="0"/>
                                          </p:val>
                                        </p:tav>
                                        <p:tav tm="100000">
                                          <p:val>
                                            <p:strVal val="#ppt_w"/>
                                          </p:val>
                                        </p:tav>
                                      </p:tavLst>
                                    </p:anim>
                                    <p:anim calcmode="lin" valueType="num">
                                      <p:cBhvr>
                                        <p:cTn id="64" dur="300" fill="hold"/>
                                        <p:tgtEl>
                                          <p:spTgt spid="36"/>
                                        </p:tgtEl>
                                        <p:attrNameLst>
                                          <p:attrName>ppt_h</p:attrName>
                                        </p:attrNameLst>
                                      </p:cBhvr>
                                      <p:tavLst>
                                        <p:tav tm="0">
                                          <p:val>
                                            <p:fltVal val="0"/>
                                          </p:val>
                                        </p:tav>
                                        <p:tav tm="100000">
                                          <p:val>
                                            <p:strVal val="#ppt_h"/>
                                          </p:val>
                                        </p:tav>
                                      </p:tavLst>
                                    </p:anim>
                                    <p:animEffect transition="in" filter="fade">
                                      <p:cBhvr>
                                        <p:cTn id="65" dur="300"/>
                                        <p:tgtEl>
                                          <p:spTgt spid="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p:cTn id="74" dur="300" fill="hold"/>
                                        <p:tgtEl>
                                          <p:spTgt spid="37"/>
                                        </p:tgtEl>
                                        <p:attrNameLst>
                                          <p:attrName>ppt_w</p:attrName>
                                        </p:attrNameLst>
                                      </p:cBhvr>
                                      <p:tavLst>
                                        <p:tav tm="0">
                                          <p:val>
                                            <p:fltVal val="0"/>
                                          </p:val>
                                        </p:tav>
                                        <p:tav tm="100000">
                                          <p:val>
                                            <p:strVal val="#ppt_w"/>
                                          </p:val>
                                        </p:tav>
                                      </p:tavLst>
                                    </p:anim>
                                    <p:anim calcmode="lin" valueType="num">
                                      <p:cBhvr>
                                        <p:cTn id="75" dur="300" fill="hold"/>
                                        <p:tgtEl>
                                          <p:spTgt spid="37"/>
                                        </p:tgtEl>
                                        <p:attrNameLst>
                                          <p:attrName>ppt_h</p:attrName>
                                        </p:attrNameLst>
                                      </p:cBhvr>
                                      <p:tavLst>
                                        <p:tav tm="0">
                                          <p:val>
                                            <p:fltVal val="0"/>
                                          </p:val>
                                        </p:tav>
                                        <p:tav tm="100000">
                                          <p:val>
                                            <p:strVal val="#ppt_h"/>
                                          </p:val>
                                        </p:tav>
                                      </p:tavLst>
                                    </p:anim>
                                    <p:animEffect transition="in" filter="fade">
                                      <p:cBhvr>
                                        <p:cTn id="76" dur="300"/>
                                        <p:tgtEl>
                                          <p:spTgt spid="37"/>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Effect transition="in" filter="fade">
                                      <p:cBhvr>
                                        <p:cTn id="81" dur="500"/>
                                        <p:tgtEl>
                                          <p:spTgt spid="41"/>
                                        </p:tgtEl>
                                      </p:cBhvr>
                                    </p:animEffect>
                                  </p:childTnLst>
                                </p:cTn>
                              </p:par>
                            </p:childTnLst>
                          </p:cTn>
                        </p:par>
                        <p:par>
                          <p:cTn id="82" fill="hold">
                            <p:stCondLst>
                              <p:cond delay="4500"/>
                            </p:stCondLst>
                            <p:childTnLst>
                              <p:par>
                                <p:cTn id="83" presetID="53" presetClass="entr" presetSubtype="16"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300" fill="hold"/>
                                        <p:tgtEl>
                                          <p:spTgt spid="38"/>
                                        </p:tgtEl>
                                        <p:attrNameLst>
                                          <p:attrName>ppt_w</p:attrName>
                                        </p:attrNameLst>
                                      </p:cBhvr>
                                      <p:tavLst>
                                        <p:tav tm="0">
                                          <p:val>
                                            <p:fltVal val="0"/>
                                          </p:val>
                                        </p:tav>
                                        <p:tav tm="100000">
                                          <p:val>
                                            <p:strVal val="#ppt_w"/>
                                          </p:val>
                                        </p:tav>
                                      </p:tavLst>
                                    </p:anim>
                                    <p:anim calcmode="lin" valueType="num">
                                      <p:cBhvr>
                                        <p:cTn id="86" dur="300" fill="hold"/>
                                        <p:tgtEl>
                                          <p:spTgt spid="38"/>
                                        </p:tgtEl>
                                        <p:attrNameLst>
                                          <p:attrName>ppt_h</p:attrName>
                                        </p:attrNameLst>
                                      </p:cBhvr>
                                      <p:tavLst>
                                        <p:tav tm="0">
                                          <p:val>
                                            <p:fltVal val="0"/>
                                          </p:val>
                                        </p:tav>
                                        <p:tav tm="100000">
                                          <p:val>
                                            <p:strVal val="#ppt_h"/>
                                          </p:val>
                                        </p:tav>
                                      </p:tavLst>
                                    </p:anim>
                                    <p:animEffect transition="in" filter="fade">
                                      <p:cBhvr>
                                        <p:cTn id="87" dur="300"/>
                                        <p:tgtEl>
                                          <p:spTgt spid="38"/>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 calcmode="lin" valueType="num">
                                      <p:cBhvr>
                                        <p:cTn id="90" dur="500" fill="hold"/>
                                        <p:tgtEl>
                                          <p:spTgt spid="42"/>
                                        </p:tgtEl>
                                        <p:attrNameLst>
                                          <p:attrName>ppt_w</p:attrName>
                                        </p:attrNameLst>
                                      </p:cBhvr>
                                      <p:tavLst>
                                        <p:tav tm="0">
                                          <p:val>
                                            <p:fltVal val="0"/>
                                          </p:val>
                                        </p:tav>
                                        <p:tav tm="100000">
                                          <p:val>
                                            <p:strVal val="#ppt_w"/>
                                          </p:val>
                                        </p:tav>
                                      </p:tavLst>
                                    </p:anim>
                                    <p:anim calcmode="lin" valueType="num">
                                      <p:cBhvr>
                                        <p:cTn id="91" dur="500" fill="hold"/>
                                        <p:tgtEl>
                                          <p:spTgt spid="42"/>
                                        </p:tgtEl>
                                        <p:attrNameLst>
                                          <p:attrName>ppt_h</p:attrName>
                                        </p:attrNameLst>
                                      </p:cBhvr>
                                      <p:tavLst>
                                        <p:tav tm="0">
                                          <p:val>
                                            <p:fltVal val="0"/>
                                          </p:val>
                                        </p:tav>
                                        <p:tav tm="100000">
                                          <p:val>
                                            <p:strVal val="#ppt_h"/>
                                          </p:val>
                                        </p:tav>
                                      </p:tavLst>
                                    </p:anim>
                                    <p:animEffect transition="in" filter="fade">
                                      <p:cBhvr>
                                        <p:cTn id="92" dur="500"/>
                                        <p:tgtEl>
                                          <p:spTgt spid="42"/>
                                        </p:tgtEl>
                                      </p:cBhvr>
                                    </p:animEffect>
                                  </p:childTnLst>
                                </p:cTn>
                              </p:par>
                            </p:childTnLst>
                          </p:cTn>
                        </p:par>
                        <p:par>
                          <p:cTn id="93" fill="hold">
                            <p:stCondLst>
                              <p:cond delay="5000"/>
                            </p:stCondLst>
                            <p:childTnLst>
                              <p:par>
                                <p:cTn id="94" presetID="53" presetClass="entr" presetSubtype="16" fill="hold" grpId="0" nodeType="after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300" fill="hold"/>
                                        <p:tgtEl>
                                          <p:spTgt spid="39"/>
                                        </p:tgtEl>
                                        <p:attrNameLst>
                                          <p:attrName>ppt_w</p:attrName>
                                        </p:attrNameLst>
                                      </p:cBhvr>
                                      <p:tavLst>
                                        <p:tav tm="0">
                                          <p:val>
                                            <p:fltVal val="0"/>
                                          </p:val>
                                        </p:tav>
                                        <p:tav tm="100000">
                                          <p:val>
                                            <p:strVal val="#ppt_w"/>
                                          </p:val>
                                        </p:tav>
                                      </p:tavLst>
                                    </p:anim>
                                    <p:anim calcmode="lin" valueType="num">
                                      <p:cBhvr>
                                        <p:cTn id="97" dur="300" fill="hold"/>
                                        <p:tgtEl>
                                          <p:spTgt spid="39"/>
                                        </p:tgtEl>
                                        <p:attrNameLst>
                                          <p:attrName>ppt_h</p:attrName>
                                        </p:attrNameLst>
                                      </p:cBhvr>
                                      <p:tavLst>
                                        <p:tav tm="0">
                                          <p:val>
                                            <p:fltVal val="0"/>
                                          </p:val>
                                        </p:tav>
                                        <p:tav tm="100000">
                                          <p:val>
                                            <p:strVal val="#ppt_h"/>
                                          </p:val>
                                        </p:tav>
                                      </p:tavLst>
                                    </p:anim>
                                    <p:animEffect transition="in" filter="fade">
                                      <p:cBhvr>
                                        <p:cTn id="98" dur="300"/>
                                        <p:tgtEl>
                                          <p:spTgt spid="39"/>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fltVal val="0"/>
                                          </p:val>
                                        </p:tav>
                                        <p:tav tm="100000">
                                          <p:val>
                                            <p:strVal val="#ppt_h"/>
                                          </p:val>
                                        </p:tav>
                                      </p:tavLst>
                                    </p:anim>
                                    <p:animEffect transition="in" filter="fade">
                                      <p:cBhvr>
                                        <p:cTn id="10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animBg="1"/>
      <p:bldP spid="35" grpId="0"/>
      <p:bldP spid="36" grpId="0" animBg="1"/>
      <p:bldP spid="37" grpId="0" animBg="1"/>
      <p:bldP spid="38" grpId="0" animBg="1"/>
      <p:bldP spid="39" grpId="0" animBg="1"/>
      <p:bldP spid="40" grpId="0"/>
      <p:bldP spid="41"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Rectangle 3"/>
          <p:cNvSpPr/>
          <p:nvPr/>
        </p:nvSpPr>
        <p:spPr>
          <a:xfrm>
            <a:off x="26406" y="2077627"/>
            <a:ext cx="3300343" cy="910440"/>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sz="1320">
              <a:solidFill>
                <a:schemeClr val="tx1"/>
              </a:solidFill>
            </a:endParaRPr>
          </a:p>
        </p:txBody>
      </p:sp>
      <p:sp>
        <p:nvSpPr>
          <p:cNvPr id="10" name="Rectangle 29"/>
          <p:cNvSpPr/>
          <p:nvPr/>
        </p:nvSpPr>
        <p:spPr>
          <a:xfrm>
            <a:off x="3473909" y="4702551"/>
            <a:ext cx="8691687" cy="910440"/>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 </a:t>
            </a:r>
          </a:p>
        </p:txBody>
      </p:sp>
      <p:sp>
        <p:nvSpPr>
          <p:cNvPr id="11" name="Rectangle 18"/>
          <p:cNvSpPr/>
          <p:nvPr/>
        </p:nvSpPr>
        <p:spPr>
          <a:xfrm>
            <a:off x="6660445" y="2077192"/>
            <a:ext cx="3110016" cy="2524201"/>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p:txBody>
      </p:sp>
      <p:sp>
        <p:nvSpPr>
          <p:cNvPr id="13" name="Rectangle 44"/>
          <p:cNvSpPr/>
          <p:nvPr/>
        </p:nvSpPr>
        <p:spPr>
          <a:xfrm>
            <a:off x="3473909" y="2077192"/>
            <a:ext cx="3039377" cy="2524201"/>
          </a:xfrm>
          <a:prstGeom prst="rect">
            <a:avLst/>
          </a:prstGeom>
          <a:blipFill>
            <a:blip r:embed="rId4"/>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sz="1320">
              <a:solidFill>
                <a:schemeClr val="tx1"/>
              </a:solidFill>
            </a:endParaRPr>
          </a:p>
        </p:txBody>
      </p:sp>
      <p:sp>
        <p:nvSpPr>
          <p:cNvPr id="14" name="矩形 13"/>
          <p:cNvSpPr/>
          <p:nvPr/>
        </p:nvSpPr>
        <p:spPr>
          <a:xfrm>
            <a:off x="336833" y="3384844"/>
            <a:ext cx="3137075" cy="1318053"/>
          </a:xfrm>
          <a:prstGeom prst="rect">
            <a:avLst/>
          </a:prstGeom>
        </p:spPr>
        <p:txBody>
          <a:bodyPr wrap="square">
            <a:spAutoFit/>
          </a:bodyPr>
          <a:lstStyle/>
          <a:p>
            <a:pPr>
              <a:lnSpc>
                <a:spcPct val="125000"/>
              </a:lnSpc>
            </a:pPr>
            <a:r>
              <a:rPr lang="zh-CN" altLang="en-US" sz="1595" b="1" dirty="0">
                <a:latin typeface="微软雅黑" panose="020B0503020204020204" pitchFamily="34" charset="-122"/>
                <a:ea typeface="微软雅黑" panose="020B0503020204020204" pitchFamily="34" charset="-122"/>
              </a:rPr>
              <a:t>标题一</a:t>
            </a:r>
            <a:endParaRPr lang="en-US" altLang="zh-CN" sz="1595" b="1" dirty="0">
              <a:latin typeface="微软雅黑" panose="020B0503020204020204" pitchFamily="34" charset="-122"/>
              <a:ea typeface="微软雅黑" panose="020B0503020204020204" pitchFamily="34" charset="-122"/>
            </a:endParaRPr>
          </a:p>
          <a:p>
            <a:pPr>
              <a:lnSpc>
                <a:spcPct val="125000"/>
              </a:lnSpc>
            </a:pPr>
            <a:r>
              <a:rPr lang="zh-CN" altLang="en-US" sz="1595"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15" name="矩形 14"/>
          <p:cNvSpPr/>
          <p:nvPr/>
        </p:nvSpPr>
        <p:spPr>
          <a:xfrm>
            <a:off x="336833" y="5008995"/>
            <a:ext cx="3137075" cy="1318053"/>
          </a:xfrm>
          <a:prstGeom prst="rect">
            <a:avLst/>
          </a:prstGeom>
        </p:spPr>
        <p:txBody>
          <a:bodyPr wrap="square">
            <a:spAutoFit/>
          </a:bodyPr>
          <a:lstStyle/>
          <a:p>
            <a:pPr>
              <a:lnSpc>
                <a:spcPct val="125000"/>
              </a:lnSpc>
            </a:pPr>
            <a:r>
              <a:rPr lang="zh-CN" altLang="en-US" sz="1595" b="1" dirty="0">
                <a:latin typeface="微软雅黑" panose="020B0503020204020204" pitchFamily="34" charset="-122"/>
                <a:ea typeface="微软雅黑" panose="020B0503020204020204" pitchFamily="34" charset="-122"/>
              </a:rPr>
              <a:t>标题二</a:t>
            </a:r>
            <a:endParaRPr lang="en-US" altLang="zh-CN" sz="1595" b="1" dirty="0">
              <a:latin typeface="微软雅黑" panose="020B0503020204020204" pitchFamily="34" charset="-122"/>
              <a:ea typeface="微软雅黑" panose="020B0503020204020204" pitchFamily="34" charset="-122"/>
            </a:endParaRPr>
          </a:p>
          <a:p>
            <a:pPr>
              <a:lnSpc>
                <a:spcPct val="125000"/>
              </a:lnSpc>
            </a:pPr>
            <a:r>
              <a:rPr lang="zh-CN" altLang="en-US" sz="1595"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4349"/>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4849"/>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349"/>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椭圆 22"/>
          <p:cNvSpPr/>
          <p:nvPr/>
        </p:nvSpPr>
        <p:spPr>
          <a:xfrm>
            <a:off x="2568849" y="1844353"/>
            <a:ext cx="2214953" cy="180444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TextBox 3"/>
          <p:cNvSpPr txBox="1"/>
          <p:nvPr/>
        </p:nvSpPr>
        <p:spPr>
          <a:xfrm>
            <a:off x="2960233" y="2115548"/>
            <a:ext cx="1432184" cy="1395126"/>
          </a:xfrm>
          <a:prstGeom prst="rect">
            <a:avLst/>
          </a:prstGeom>
          <a:noFill/>
        </p:spPr>
        <p:txBody>
          <a:bodyPr wrap="square" lIns="0" tIns="0" rIns="0" bIns="0" rtlCol="0">
            <a:spAutoFit/>
          </a:bodyPr>
          <a:lstStyle/>
          <a:p>
            <a:pPr algn="ctr"/>
            <a:r>
              <a:rPr lang="zh-CN" altLang="en-US" sz="4535" b="1" dirty="0">
                <a:solidFill>
                  <a:schemeClr val="bg1"/>
                </a:solidFill>
                <a:latin typeface="微软雅黑" panose="020B0503020204020204" pitchFamily="34" charset="-122"/>
                <a:ea typeface="微软雅黑" panose="020B0503020204020204" pitchFamily="34" charset="-122"/>
              </a:rPr>
              <a:t>教</a:t>
            </a:r>
            <a:r>
              <a:rPr lang="zh-CN" altLang="en-US" sz="4535" b="1" dirty="0" smtClean="0">
                <a:solidFill>
                  <a:schemeClr val="bg1"/>
                </a:solidFill>
                <a:latin typeface="微软雅黑" panose="020B0503020204020204" pitchFamily="34" charset="-122"/>
                <a:ea typeface="微软雅黑" panose="020B0503020204020204" pitchFamily="34" charset="-122"/>
              </a:rPr>
              <a:t>学目标</a:t>
            </a:r>
            <a:endParaRPr lang="zh-CN" altLang="en-US" sz="4535" b="1"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2158747" y="3812839"/>
            <a:ext cx="3198791"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158747" y="5863346"/>
            <a:ext cx="319879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8"/>
          <p:cNvSpPr txBox="1"/>
          <p:nvPr/>
        </p:nvSpPr>
        <p:spPr>
          <a:xfrm>
            <a:off x="2322787" y="3924472"/>
            <a:ext cx="2870711" cy="902683"/>
          </a:xfrm>
          <a:prstGeom prst="rect">
            <a:avLst/>
          </a:prstGeom>
          <a:noFill/>
        </p:spPr>
        <p:txBody>
          <a:bodyPr wrap="square" lIns="0" tIns="0" rIns="0" bIns="0" rtlCol="0">
            <a:spAutoFit/>
          </a:bodyPr>
          <a:lstStyle/>
          <a:p>
            <a:pPr algn="just"/>
            <a:r>
              <a:rPr lang="zh-CN" altLang="en-US" sz="2935" dirty="0">
                <a:latin typeface="微软雅黑" panose="020B0503020204020204" pitchFamily="34" charset="-122"/>
                <a:ea typeface="微软雅黑" panose="020B0503020204020204" pitchFamily="34" charset="-122"/>
              </a:rPr>
              <a:t>点击输入简要文字内容</a:t>
            </a:r>
            <a:r>
              <a:rPr lang="en-US" altLang="zh-CN" sz="2935" dirty="0">
                <a:latin typeface="微软雅黑" panose="020B0503020204020204" pitchFamily="34" charset="-122"/>
                <a:ea typeface="微软雅黑" panose="020B0503020204020204" pitchFamily="34" charset="-122"/>
              </a:rPr>
              <a:t>……</a:t>
            </a:r>
          </a:p>
        </p:txBody>
      </p:sp>
      <p:sp>
        <p:nvSpPr>
          <p:cNvPr id="15" name="TextBox 9"/>
          <p:cNvSpPr txBox="1"/>
          <p:nvPr/>
        </p:nvSpPr>
        <p:spPr>
          <a:xfrm>
            <a:off x="2855919" y="4898282"/>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6" name="TextBox 10"/>
          <p:cNvSpPr txBox="1"/>
          <p:nvPr/>
        </p:nvSpPr>
        <p:spPr>
          <a:xfrm>
            <a:off x="2855919" y="5207184"/>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7" name="TextBox 11"/>
          <p:cNvSpPr txBox="1"/>
          <p:nvPr/>
        </p:nvSpPr>
        <p:spPr>
          <a:xfrm>
            <a:off x="2855919" y="5535266"/>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8" name="TextBox 13"/>
          <p:cNvSpPr txBox="1"/>
          <p:nvPr/>
        </p:nvSpPr>
        <p:spPr>
          <a:xfrm>
            <a:off x="2158747" y="5984886"/>
            <a:ext cx="3198791" cy="481414"/>
          </a:xfrm>
          <a:prstGeom prst="rect">
            <a:avLst/>
          </a:prstGeom>
          <a:noFill/>
        </p:spPr>
        <p:txBody>
          <a:bodyPr wrap="square" lIns="0" tIns="0" rIns="0" bIns="0" rtlCol="0">
            <a:spAutoFit/>
          </a:bodyPr>
          <a:lstStyle/>
          <a:p>
            <a:pPr algn="just">
              <a:lnSpc>
                <a:spcPts val="2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6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9" name="Freeform 5"/>
          <p:cNvSpPr/>
          <p:nvPr/>
        </p:nvSpPr>
        <p:spPr bwMode="auto">
          <a:xfrm>
            <a:off x="5926656" y="2041159"/>
            <a:ext cx="1060827" cy="4353657"/>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2E8102"/>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0" name="圆角矩形 19"/>
          <p:cNvSpPr/>
          <p:nvPr/>
        </p:nvSpPr>
        <p:spPr>
          <a:xfrm>
            <a:off x="7199706" y="2041159"/>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圆角矩形 20"/>
          <p:cNvSpPr/>
          <p:nvPr/>
        </p:nvSpPr>
        <p:spPr>
          <a:xfrm>
            <a:off x="7199706" y="2677552"/>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圆角矩形 21"/>
          <p:cNvSpPr/>
          <p:nvPr/>
        </p:nvSpPr>
        <p:spPr>
          <a:xfrm>
            <a:off x="7199706" y="3313944"/>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3" name="圆角矩形 22"/>
          <p:cNvSpPr/>
          <p:nvPr/>
        </p:nvSpPr>
        <p:spPr>
          <a:xfrm>
            <a:off x="7199706" y="3950337"/>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4" name="圆角矩形 23"/>
          <p:cNvSpPr/>
          <p:nvPr/>
        </p:nvSpPr>
        <p:spPr>
          <a:xfrm>
            <a:off x="7199706" y="4586731"/>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5" name="圆角矩形 24"/>
          <p:cNvSpPr/>
          <p:nvPr/>
        </p:nvSpPr>
        <p:spPr>
          <a:xfrm>
            <a:off x="7199706" y="5223123"/>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6" name="圆角矩形 25"/>
          <p:cNvSpPr/>
          <p:nvPr/>
        </p:nvSpPr>
        <p:spPr>
          <a:xfrm>
            <a:off x="7199706" y="5859513"/>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TextBox 22"/>
          <p:cNvSpPr txBox="1"/>
          <p:nvPr/>
        </p:nvSpPr>
        <p:spPr>
          <a:xfrm>
            <a:off x="7599353" y="222116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8" name="TextBox 23"/>
          <p:cNvSpPr txBox="1"/>
          <p:nvPr/>
        </p:nvSpPr>
        <p:spPr>
          <a:xfrm>
            <a:off x="7599353" y="2857560"/>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9" name="TextBox 24"/>
          <p:cNvSpPr txBox="1"/>
          <p:nvPr/>
        </p:nvSpPr>
        <p:spPr>
          <a:xfrm>
            <a:off x="7599353" y="3493953"/>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0" name="TextBox 25"/>
          <p:cNvSpPr txBox="1"/>
          <p:nvPr/>
        </p:nvSpPr>
        <p:spPr>
          <a:xfrm>
            <a:off x="7599353" y="413034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1" name="TextBox 26"/>
          <p:cNvSpPr txBox="1"/>
          <p:nvPr/>
        </p:nvSpPr>
        <p:spPr>
          <a:xfrm>
            <a:off x="7599353" y="476673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2" name="TextBox 27"/>
          <p:cNvSpPr txBox="1"/>
          <p:nvPr/>
        </p:nvSpPr>
        <p:spPr>
          <a:xfrm>
            <a:off x="7599353" y="5403132"/>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3" name="TextBox 28"/>
          <p:cNvSpPr txBox="1"/>
          <p:nvPr/>
        </p:nvSpPr>
        <p:spPr>
          <a:xfrm>
            <a:off x="7599353" y="6039521"/>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down)">
                                      <p:cBhvr>
                                        <p:cTn id="36" dur="500"/>
                                        <p:tgtEl>
                                          <p:spTgt spid="16"/>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childTnLst>
                          </p:cTn>
                        </p:par>
                        <p:par>
                          <p:cTn id="41" fill="hold">
                            <p:stCondLst>
                              <p:cond delay="4500"/>
                            </p:stCondLst>
                            <p:childTnLst>
                              <p:par>
                                <p:cTn id="42" presetID="2" presetClass="entr" presetSubtype="8"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0-#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Effect transition="in" filter="wipe(up)">
                                      <p:cBhvr>
                                        <p:cTn id="49" dur="500"/>
                                        <p:tgtEl>
                                          <p:spTgt spid="18">
                                            <p:txEl>
                                              <p:pRg st="0" end="0"/>
                                            </p:txEl>
                                          </p:spTgt>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childTnLst>
                          </p:cTn>
                        </p:par>
                        <p:par>
                          <p:cTn id="70" fill="hold">
                            <p:stCondLst>
                              <p:cond delay="8000"/>
                            </p:stCondLst>
                            <p:childTnLst>
                              <p:par>
                                <p:cTn id="71" presetID="22" presetClass="entr" presetSubtype="8"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childTnLst>
                          </p:cTn>
                        </p:par>
                        <p:par>
                          <p:cTn id="74" fill="hold">
                            <p:stCondLst>
                              <p:cond delay="8500"/>
                            </p:stCondLst>
                            <p:childTnLst>
                              <p:par>
                                <p:cTn id="75" presetID="22" presetClass="entr" presetSubtype="8"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par>
                          <p:cTn id="78" fill="hold">
                            <p:stCondLst>
                              <p:cond delay="900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ipe(left)">
                                      <p:cBhvr>
                                        <p:cTn id="85" dur="500"/>
                                        <p:tgtEl>
                                          <p:spTgt spid="30"/>
                                        </p:tgtEl>
                                      </p:cBhvr>
                                    </p:animEffect>
                                  </p:childTnLst>
                                </p:cTn>
                              </p:par>
                            </p:childTnLst>
                          </p:cTn>
                        </p:par>
                        <p:par>
                          <p:cTn id="86" fill="hold">
                            <p:stCondLst>
                              <p:cond delay="10000"/>
                            </p:stCondLst>
                            <p:childTnLst>
                              <p:par>
                                <p:cTn id="87" presetID="22" presetClass="entr" presetSubtype="8"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left)">
                                      <p:cBhvr>
                                        <p:cTn id="89" dur="500"/>
                                        <p:tgtEl>
                                          <p:spTgt spid="24"/>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wipe(left)">
                                      <p:cBhvr>
                                        <p:cTn id="93" dur="500"/>
                                        <p:tgtEl>
                                          <p:spTgt spid="31"/>
                                        </p:tgtEl>
                                      </p:cBhvr>
                                    </p:animEffect>
                                  </p:childTnLst>
                                </p:cTn>
                              </p:par>
                            </p:childTnLst>
                          </p:cTn>
                        </p:par>
                        <p:par>
                          <p:cTn id="94" fill="hold">
                            <p:stCondLst>
                              <p:cond delay="11000"/>
                            </p:stCondLst>
                            <p:childTnLst>
                              <p:par>
                                <p:cTn id="95" presetID="22" presetClass="entr" presetSubtype="8"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childTnLst>
                          </p:cTn>
                        </p:par>
                        <p:par>
                          <p:cTn id="98" fill="hold">
                            <p:stCondLst>
                              <p:cond delay="11500"/>
                            </p:stCondLst>
                            <p:childTnLst>
                              <p:par>
                                <p:cTn id="99" presetID="22" presetClass="entr" presetSubtype="8"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wipe(left)">
                                      <p:cBhvr>
                                        <p:cTn id="101" dur="500"/>
                                        <p:tgtEl>
                                          <p:spTgt spid="32"/>
                                        </p:tgtEl>
                                      </p:cBhvr>
                                    </p:animEffect>
                                  </p:childTnLst>
                                </p:cTn>
                              </p:par>
                            </p:childTnLst>
                          </p:cTn>
                        </p:par>
                        <p:par>
                          <p:cTn id="102" fill="hold">
                            <p:stCondLst>
                              <p:cond delay="12000"/>
                            </p:stCondLst>
                            <p:childTnLst>
                              <p:par>
                                <p:cTn id="103" presetID="22" presetClass="entr" presetSubtype="8"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left)">
                                      <p:cBhvr>
                                        <p:cTn id="105" dur="500"/>
                                        <p:tgtEl>
                                          <p:spTgt spid="26"/>
                                        </p:tgtEl>
                                      </p:cBhvr>
                                    </p:animEffect>
                                  </p:childTnLst>
                                </p:cTn>
                              </p:par>
                            </p:childTnLst>
                          </p:cTn>
                        </p:par>
                        <p:par>
                          <p:cTn id="106" fill="hold">
                            <p:stCondLst>
                              <p:cond delay="12500"/>
                            </p:stCondLst>
                            <p:childTnLst>
                              <p:par>
                                <p:cTn id="107" presetID="22" presetClass="entr" presetSubtype="8" fill="hold" grpId="0" nodeType="after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left)">
                                      <p:cBhvr>
                                        <p:cTn id="10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17" grpId="0"/>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0017030024031106_b"/>
          <p:cNvPicPr>
            <a:picLocks noChangeAspect="1"/>
          </p:cNvPicPr>
          <p:nvPr/>
        </p:nvPicPr>
        <p:blipFill>
          <a:blip r:embed="rId3"/>
          <a:srcRect b="4982"/>
          <a:stretch>
            <a:fillRect/>
          </a:stretch>
        </p:blipFill>
        <p:spPr>
          <a:xfrm>
            <a:off x="-635" y="-20955"/>
            <a:ext cx="12192635" cy="6878955"/>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smtClean="0">
                  <a:latin typeface="黑体" panose="02010609060101010101" pitchFamily="49" charset="-122"/>
                  <a:ea typeface="黑体" panose="02010609060101010101" pitchFamily="49" charset="-122"/>
                </a:rPr>
                <a:t>教学准备</a:t>
              </a:r>
              <a:endParaRPr lang="zh-CN" altLang="en-US" sz="4000" b="1" spc="301" dirty="0">
                <a:latin typeface="黑体" panose="02010609060101010101" pitchFamily="49" charset="-122"/>
                <a:ea typeface="黑体" panose="02010609060101010101" pitchFamily="49" charset="-122"/>
              </a:endParaRP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TEACHING PREPARATION </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smtClean="0">
                  <a:solidFill>
                    <a:schemeClr val="bg1"/>
                  </a:solidFill>
                  <a:latin typeface="Impact" panose="020B0806030902050204" pitchFamily="34" charset="0"/>
                  <a:ea typeface="宋体" panose="02010600030101010101" pitchFamily="2" charset="-122"/>
                </a:rPr>
                <a:t>03</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34" name="椭圆 33"/>
          <p:cNvSpPr/>
          <p:nvPr/>
        </p:nvSpPr>
        <p:spPr>
          <a:xfrm>
            <a:off x="3166345" y="2131394"/>
            <a:ext cx="684289" cy="68428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5" name="椭圆 34"/>
          <p:cNvSpPr/>
          <p:nvPr/>
        </p:nvSpPr>
        <p:spPr>
          <a:xfrm>
            <a:off x="3166345" y="4734138"/>
            <a:ext cx="684289" cy="68428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6" name="椭圆 35"/>
          <p:cNvSpPr/>
          <p:nvPr/>
        </p:nvSpPr>
        <p:spPr>
          <a:xfrm>
            <a:off x="4467717" y="3432766"/>
            <a:ext cx="684289" cy="6842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7" name="椭圆 36"/>
          <p:cNvSpPr/>
          <p:nvPr/>
        </p:nvSpPr>
        <p:spPr>
          <a:xfrm>
            <a:off x="1864974" y="3432766"/>
            <a:ext cx="684289" cy="6842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8" name="椭圆 37"/>
          <p:cNvSpPr/>
          <p:nvPr/>
        </p:nvSpPr>
        <p:spPr>
          <a:xfrm rot="2700000">
            <a:off x="4090335" y="2512558"/>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9" name="椭圆 38"/>
          <p:cNvSpPr/>
          <p:nvPr/>
        </p:nvSpPr>
        <p:spPr>
          <a:xfrm rot="2700000">
            <a:off x="2249918" y="4352976"/>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0" name="椭圆 39"/>
          <p:cNvSpPr/>
          <p:nvPr/>
        </p:nvSpPr>
        <p:spPr>
          <a:xfrm rot="-2700000">
            <a:off x="4090335" y="4352976"/>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1" name="椭圆 40"/>
          <p:cNvSpPr/>
          <p:nvPr/>
        </p:nvSpPr>
        <p:spPr>
          <a:xfrm rot="-2700000">
            <a:off x="2249918" y="2512558"/>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2" name="等腰三角形 41"/>
          <p:cNvSpPr/>
          <p:nvPr/>
        </p:nvSpPr>
        <p:spPr>
          <a:xfrm>
            <a:off x="3431480" y="2842397"/>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3" name="等腰三角形 42"/>
          <p:cNvSpPr/>
          <p:nvPr/>
        </p:nvSpPr>
        <p:spPr>
          <a:xfrm flipV="1">
            <a:off x="3431480" y="4553788"/>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4" name="等腰三角形 43"/>
          <p:cNvSpPr/>
          <p:nvPr/>
        </p:nvSpPr>
        <p:spPr>
          <a:xfrm rot="5400000">
            <a:off x="4287176" y="3698092"/>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5" name="等腰三角形 44"/>
          <p:cNvSpPr/>
          <p:nvPr/>
        </p:nvSpPr>
        <p:spPr>
          <a:xfrm rot="5400000" flipV="1">
            <a:off x="2575785" y="3698092"/>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6" name="等腰三角形 45"/>
          <p:cNvSpPr/>
          <p:nvPr/>
        </p:nvSpPr>
        <p:spPr>
          <a:xfrm rot="2700000">
            <a:off x="4036546" y="3093024"/>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7" name="等腰三角形 46"/>
          <p:cNvSpPr/>
          <p:nvPr/>
        </p:nvSpPr>
        <p:spPr>
          <a:xfrm rot="2700000" flipV="1">
            <a:off x="2826410" y="4303160"/>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8" name="等腰三角形 47"/>
          <p:cNvSpPr/>
          <p:nvPr/>
        </p:nvSpPr>
        <p:spPr>
          <a:xfrm rot="8100000">
            <a:off x="4036546" y="4303160"/>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9" name="等腰三角形 48"/>
          <p:cNvSpPr/>
          <p:nvPr/>
        </p:nvSpPr>
        <p:spPr>
          <a:xfrm rot="8100000" flipV="1">
            <a:off x="2826410" y="3093024"/>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50" name="椭圆 49"/>
          <p:cNvSpPr/>
          <p:nvPr/>
        </p:nvSpPr>
        <p:spPr>
          <a:xfrm>
            <a:off x="2768626" y="3035046"/>
            <a:ext cx="1479727" cy="147972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51" name="TextBox 32"/>
          <p:cNvSpPr txBox="1"/>
          <p:nvPr/>
        </p:nvSpPr>
        <p:spPr>
          <a:xfrm>
            <a:off x="3069049" y="3345891"/>
            <a:ext cx="878881" cy="8580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790" b="1" dirty="0" smtClean="0">
                <a:solidFill>
                  <a:schemeClr val="bg1"/>
                </a:solidFill>
              </a:rPr>
              <a:t>教学准备</a:t>
            </a:r>
            <a:endParaRPr lang="en-US" altLang="zh-CN" sz="2790" b="1" dirty="0">
              <a:solidFill>
                <a:schemeClr val="bg1"/>
              </a:solidFill>
            </a:endParaRPr>
          </a:p>
        </p:txBody>
      </p:sp>
      <p:sp>
        <p:nvSpPr>
          <p:cNvPr id="52" name="圆角矩形 51"/>
          <p:cNvSpPr/>
          <p:nvPr/>
        </p:nvSpPr>
        <p:spPr>
          <a:xfrm>
            <a:off x="6670646" y="2366626"/>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sp>
        <p:nvSpPr>
          <p:cNvPr id="53" name="圆角矩形 52"/>
          <p:cNvSpPr/>
          <p:nvPr/>
        </p:nvSpPr>
        <p:spPr>
          <a:xfrm>
            <a:off x="6670646" y="3406342"/>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sp>
        <p:nvSpPr>
          <p:cNvPr id="54" name="圆角矩形 53"/>
          <p:cNvSpPr/>
          <p:nvPr/>
        </p:nvSpPr>
        <p:spPr>
          <a:xfrm>
            <a:off x="6670646" y="4446060"/>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grpSp>
        <p:nvGrpSpPr>
          <p:cNvPr id="55" name="组合 54"/>
          <p:cNvGrpSpPr/>
          <p:nvPr/>
        </p:nvGrpSpPr>
        <p:grpSpPr>
          <a:xfrm>
            <a:off x="6496991" y="2622043"/>
            <a:ext cx="349527" cy="349527"/>
            <a:chOff x="3683368" y="2342383"/>
            <a:chExt cx="351046" cy="351046"/>
          </a:xfrm>
          <a:solidFill>
            <a:srgbClr val="2E8102"/>
          </a:solidFill>
        </p:grpSpPr>
        <p:sp>
          <p:nvSpPr>
            <p:cNvPr id="56" name="椭圆 5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57" name="TextBox 70"/>
            <p:cNvSpPr txBox="1"/>
            <p:nvPr/>
          </p:nvSpPr>
          <p:spPr>
            <a:xfrm>
              <a:off x="3786883" y="2348630"/>
              <a:ext cx="144017" cy="338609"/>
            </a:xfrm>
            <a:prstGeom prst="rect">
              <a:avLst/>
            </a:prstGeom>
            <a:grpFill/>
            <a:ln>
              <a:noFill/>
            </a:ln>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1</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grpSp>
        <p:nvGrpSpPr>
          <p:cNvPr id="58" name="组合 57"/>
          <p:cNvGrpSpPr/>
          <p:nvPr/>
        </p:nvGrpSpPr>
        <p:grpSpPr>
          <a:xfrm>
            <a:off x="6496991" y="3661759"/>
            <a:ext cx="349527" cy="349527"/>
            <a:chOff x="3683368" y="2342383"/>
            <a:chExt cx="351046" cy="351046"/>
          </a:xfrm>
          <a:solidFill>
            <a:srgbClr val="2E8102"/>
          </a:solidFill>
        </p:grpSpPr>
        <p:sp>
          <p:nvSpPr>
            <p:cNvPr id="59" name="椭圆 58"/>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60" name="TextBox 73"/>
            <p:cNvSpPr txBox="1"/>
            <p:nvPr/>
          </p:nvSpPr>
          <p:spPr>
            <a:xfrm>
              <a:off x="3786883" y="2348630"/>
              <a:ext cx="144017" cy="338609"/>
            </a:xfrm>
            <a:prstGeom prst="rect">
              <a:avLst/>
            </a:prstGeom>
            <a:grpFill/>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2</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grpSp>
        <p:nvGrpSpPr>
          <p:cNvPr id="61" name="组合 60"/>
          <p:cNvGrpSpPr/>
          <p:nvPr/>
        </p:nvGrpSpPr>
        <p:grpSpPr>
          <a:xfrm>
            <a:off x="6496991" y="4701476"/>
            <a:ext cx="349527" cy="349527"/>
            <a:chOff x="3683368" y="2342383"/>
            <a:chExt cx="351046" cy="351046"/>
          </a:xfrm>
          <a:solidFill>
            <a:srgbClr val="2E8102"/>
          </a:solidFill>
        </p:grpSpPr>
        <p:sp>
          <p:nvSpPr>
            <p:cNvPr id="62" name="椭圆 6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63" name="TextBox 76"/>
            <p:cNvSpPr txBox="1"/>
            <p:nvPr/>
          </p:nvSpPr>
          <p:spPr>
            <a:xfrm>
              <a:off x="3786883" y="2348630"/>
              <a:ext cx="144017" cy="338609"/>
            </a:xfrm>
            <a:prstGeom prst="rect">
              <a:avLst/>
            </a:prstGeom>
            <a:grpFill/>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3</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sp>
        <p:nvSpPr>
          <p:cNvPr id="64" name="TextBox 77"/>
          <p:cNvSpPr txBox="1"/>
          <p:nvPr/>
        </p:nvSpPr>
        <p:spPr>
          <a:xfrm>
            <a:off x="6959585" y="2547820"/>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产品说明一</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sp>
        <p:nvSpPr>
          <p:cNvPr id="65" name="TextBox 78"/>
          <p:cNvSpPr txBox="1"/>
          <p:nvPr/>
        </p:nvSpPr>
        <p:spPr>
          <a:xfrm>
            <a:off x="6959585" y="3587534"/>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产品说明二</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sp>
        <p:nvSpPr>
          <p:cNvPr id="66" name="TextBox 79"/>
          <p:cNvSpPr txBox="1"/>
          <p:nvPr/>
        </p:nvSpPr>
        <p:spPr>
          <a:xfrm>
            <a:off x="6959585" y="4627252"/>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产品说明三</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pic>
        <p:nvPicPr>
          <p:cNvPr id="67" name="图片 66"/>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500" fill="hold"/>
                                        <p:tgtEl>
                                          <p:spTgt spid="51"/>
                                        </p:tgtEl>
                                        <p:attrNameLst>
                                          <p:attrName>ppt_w</p:attrName>
                                        </p:attrNameLst>
                                      </p:cBhvr>
                                      <p:tavLst>
                                        <p:tav tm="0">
                                          <p:val>
                                            <p:fltVal val="0"/>
                                          </p:val>
                                        </p:tav>
                                        <p:tav tm="100000">
                                          <p:val>
                                            <p:strVal val="#ppt_w"/>
                                          </p:val>
                                        </p:tav>
                                      </p:tavLst>
                                    </p:anim>
                                    <p:anim calcmode="lin" valueType="num">
                                      <p:cBhvr>
                                        <p:cTn id="16" dur="500" fill="hold"/>
                                        <p:tgtEl>
                                          <p:spTgt spid="51"/>
                                        </p:tgtEl>
                                        <p:attrNameLst>
                                          <p:attrName>ppt_h</p:attrName>
                                        </p:attrNameLst>
                                      </p:cBhvr>
                                      <p:tavLst>
                                        <p:tav tm="0">
                                          <p:val>
                                            <p:fltVal val="0"/>
                                          </p:val>
                                        </p:tav>
                                        <p:tav tm="100000">
                                          <p:val>
                                            <p:strVal val="#ppt_h"/>
                                          </p:val>
                                        </p:tav>
                                      </p:tavLst>
                                    </p:anim>
                                    <p:animEffect transition="in" filter="fade">
                                      <p:cBhvr>
                                        <p:cTn id="17" dur="500"/>
                                        <p:tgtEl>
                                          <p:spTgt spid="5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childTnLst>
                          </p:cTn>
                        </p:par>
                        <p:par>
                          <p:cTn id="23" fill="hold">
                            <p:stCondLst>
                              <p:cond delay="1500"/>
                            </p:stCondLst>
                            <p:childTnLst>
                              <p:par>
                                <p:cTn id="24" presetID="1"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par>
                                <p:cTn id="26" presetID="64" presetClass="path" presetSubtype="0" accel="50000" decel="50000" fill="hold" grpId="1" nodeType="withEffect">
                                  <p:stCondLst>
                                    <p:cond delay="0"/>
                                  </p:stCondLst>
                                  <p:childTnLst>
                                    <p:animMotion origin="layout" path="M -4.16667E-7 0.16598 L -4.16667E-7 -2.96296E-6 " pathEditMode="relative" rAng="0" ptsTypes="AA">
                                      <p:cBhvr>
                                        <p:cTn id="27" dur="500" fill="hold"/>
                                        <p:tgtEl>
                                          <p:spTgt spid="42"/>
                                        </p:tgtEl>
                                        <p:attrNameLst>
                                          <p:attrName>ppt_x</p:attrName>
                                          <p:attrName>ppt_y</p:attrName>
                                        </p:attrNameLst>
                                      </p:cBhvr>
                                      <p:rCtr x="0" y="-8310"/>
                                    </p:animMotion>
                                  </p:childTnLst>
                                </p:cTn>
                              </p:par>
                              <p:par>
                                <p:cTn id="28" presetID="1" presetClass="entr" presetSubtype="0" fill="hold" grpId="0" nodeType="withEffect">
                                  <p:stCondLst>
                                    <p:cond delay="200"/>
                                  </p:stCondLst>
                                  <p:childTnLst>
                                    <p:set>
                                      <p:cBhvr>
                                        <p:cTn id="29" dur="1" fill="hold">
                                          <p:stCondLst>
                                            <p:cond delay="0"/>
                                          </p:stCondLst>
                                        </p:cTn>
                                        <p:tgtEl>
                                          <p:spTgt spid="46"/>
                                        </p:tgtEl>
                                        <p:attrNameLst>
                                          <p:attrName>style.visibility</p:attrName>
                                        </p:attrNameLst>
                                      </p:cBhvr>
                                      <p:to>
                                        <p:strVal val="visible"/>
                                      </p:to>
                                    </p:set>
                                  </p:childTnLst>
                                </p:cTn>
                              </p:par>
                              <p:par>
                                <p:cTn id="30" presetID="64" presetClass="path" presetSubtype="0" accel="50000" decel="50000" fill="hold" grpId="1" nodeType="withEffect">
                                  <p:stCondLst>
                                    <p:cond delay="200"/>
                                  </p:stCondLst>
                                  <p:childTnLst>
                                    <p:animMotion origin="layout" path="M -0.06628 0.11852 L 2.08333E-7 2.96296E-6 " pathEditMode="relative" rAng="0" ptsTypes="AA">
                                      <p:cBhvr>
                                        <p:cTn id="31" dur="500" fill="hold"/>
                                        <p:tgtEl>
                                          <p:spTgt spid="46"/>
                                        </p:tgtEl>
                                        <p:attrNameLst>
                                          <p:attrName>ppt_x</p:attrName>
                                          <p:attrName>ppt_y</p:attrName>
                                        </p:attrNameLst>
                                      </p:cBhvr>
                                      <p:rCtr x="3307" y="-5926"/>
                                    </p:animMotion>
                                  </p:childTnLst>
                                </p:cTn>
                              </p:par>
                              <p:par>
                                <p:cTn id="32" presetID="1" presetClass="entr" presetSubtype="0" fill="hold" grpId="0" nodeType="withEffect">
                                  <p:stCondLst>
                                    <p:cond delay="400"/>
                                  </p:stCondLst>
                                  <p:childTnLst>
                                    <p:set>
                                      <p:cBhvr>
                                        <p:cTn id="33" dur="1" fill="hold">
                                          <p:stCondLst>
                                            <p:cond delay="0"/>
                                          </p:stCondLst>
                                        </p:cTn>
                                        <p:tgtEl>
                                          <p:spTgt spid="44"/>
                                        </p:tgtEl>
                                        <p:attrNameLst>
                                          <p:attrName>style.visibility</p:attrName>
                                        </p:attrNameLst>
                                      </p:cBhvr>
                                      <p:to>
                                        <p:strVal val="visible"/>
                                      </p:to>
                                    </p:set>
                                  </p:childTnLst>
                                </p:cTn>
                              </p:par>
                              <p:par>
                                <p:cTn id="34" presetID="64" presetClass="path" presetSubtype="0" accel="50000" decel="50000" fill="hold" grpId="1" nodeType="withEffect">
                                  <p:stCondLst>
                                    <p:cond delay="400"/>
                                  </p:stCondLst>
                                  <p:childTnLst>
                                    <p:animMotion origin="layout" path="M -0.09427 -0.00069 L -2.70833E-6 -2.96296E-6 " pathEditMode="relative" rAng="0" ptsTypes="AA">
                                      <p:cBhvr>
                                        <p:cTn id="35" dur="500" fill="hold"/>
                                        <p:tgtEl>
                                          <p:spTgt spid="44"/>
                                        </p:tgtEl>
                                        <p:attrNameLst>
                                          <p:attrName>ppt_x</p:attrName>
                                          <p:attrName>ppt_y</p:attrName>
                                        </p:attrNameLst>
                                      </p:cBhvr>
                                      <p:rCtr x="4714" y="23"/>
                                    </p:animMotion>
                                  </p:childTnLst>
                                </p:cTn>
                              </p:par>
                              <p:par>
                                <p:cTn id="36" presetID="1" presetClass="entr" presetSubtype="0" fill="hold" grpId="0" nodeType="withEffect">
                                  <p:stCondLst>
                                    <p:cond delay="600"/>
                                  </p:stCondLst>
                                  <p:childTnLst>
                                    <p:set>
                                      <p:cBhvr>
                                        <p:cTn id="37" dur="1" fill="hold">
                                          <p:stCondLst>
                                            <p:cond delay="0"/>
                                          </p:stCondLst>
                                        </p:cTn>
                                        <p:tgtEl>
                                          <p:spTgt spid="48"/>
                                        </p:tgtEl>
                                        <p:attrNameLst>
                                          <p:attrName>style.visibility</p:attrName>
                                        </p:attrNameLst>
                                      </p:cBhvr>
                                      <p:to>
                                        <p:strVal val="visible"/>
                                      </p:to>
                                    </p:set>
                                  </p:childTnLst>
                                </p:cTn>
                              </p:par>
                              <p:par>
                                <p:cTn id="38" presetID="64" presetClass="path" presetSubtype="0" accel="50000" decel="50000" fill="hold" grpId="1" nodeType="withEffect">
                                  <p:stCondLst>
                                    <p:cond delay="600"/>
                                  </p:stCondLst>
                                  <p:childTnLst>
                                    <p:animMotion origin="layout" path="M -0.06628 -0.11875 L 2.08333E-7 2.59259E-6 " pathEditMode="relative" rAng="0" ptsTypes="AA">
                                      <p:cBhvr>
                                        <p:cTn id="39" dur="500" fill="hold"/>
                                        <p:tgtEl>
                                          <p:spTgt spid="48"/>
                                        </p:tgtEl>
                                        <p:attrNameLst>
                                          <p:attrName>ppt_x</p:attrName>
                                          <p:attrName>ppt_y</p:attrName>
                                        </p:attrNameLst>
                                      </p:cBhvr>
                                      <p:rCtr x="3307" y="5926"/>
                                    </p:animMotion>
                                  </p:childTnLst>
                                </p:cTn>
                              </p:par>
                              <p:par>
                                <p:cTn id="40" presetID="1" presetClass="entr" presetSubtype="0" fill="hold" grpId="0" nodeType="withEffect">
                                  <p:stCondLst>
                                    <p:cond delay="800"/>
                                  </p:stCondLst>
                                  <p:childTnLst>
                                    <p:set>
                                      <p:cBhvr>
                                        <p:cTn id="41" dur="1" fill="hold">
                                          <p:stCondLst>
                                            <p:cond delay="0"/>
                                          </p:stCondLst>
                                        </p:cTn>
                                        <p:tgtEl>
                                          <p:spTgt spid="43"/>
                                        </p:tgtEl>
                                        <p:attrNameLst>
                                          <p:attrName>style.visibility</p:attrName>
                                        </p:attrNameLst>
                                      </p:cBhvr>
                                      <p:to>
                                        <p:strVal val="visible"/>
                                      </p:to>
                                    </p:set>
                                  </p:childTnLst>
                                </p:cTn>
                              </p:par>
                              <p:par>
                                <p:cTn id="42" presetID="64" presetClass="path" presetSubtype="0" accel="50000" decel="50000" fill="hold" grpId="1" nodeType="withEffect">
                                  <p:stCondLst>
                                    <p:cond delay="800"/>
                                  </p:stCondLst>
                                  <p:childTnLst>
                                    <p:animMotion origin="layout" path="M -0.00052 -0.16736 L -4.16667E-7 -1.48148E-6 " pathEditMode="relative" rAng="0" ptsTypes="AA">
                                      <p:cBhvr>
                                        <p:cTn id="43" dur="500" fill="hold"/>
                                        <p:tgtEl>
                                          <p:spTgt spid="43"/>
                                        </p:tgtEl>
                                        <p:attrNameLst>
                                          <p:attrName>ppt_x</p:attrName>
                                          <p:attrName>ppt_y</p:attrName>
                                        </p:attrNameLst>
                                      </p:cBhvr>
                                      <p:rCtr x="26" y="8356"/>
                                    </p:animMotion>
                                  </p:childTnLst>
                                </p:cTn>
                              </p:par>
                              <p:par>
                                <p:cTn id="44" presetID="1" presetClass="entr" presetSubtype="0" fill="hold" grpId="0" nodeType="withEffect">
                                  <p:stCondLst>
                                    <p:cond delay="1000"/>
                                  </p:stCondLst>
                                  <p:childTnLst>
                                    <p:set>
                                      <p:cBhvr>
                                        <p:cTn id="45" dur="1" fill="hold">
                                          <p:stCondLst>
                                            <p:cond delay="0"/>
                                          </p:stCondLst>
                                        </p:cTn>
                                        <p:tgtEl>
                                          <p:spTgt spid="47"/>
                                        </p:tgtEl>
                                        <p:attrNameLst>
                                          <p:attrName>style.visibility</p:attrName>
                                        </p:attrNameLst>
                                      </p:cBhvr>
                                      <p:to>
                                        <p:strVal val="visible"/>
                                      </p:to>
                                    </p:set>
                                  </p:childTnLst>
                                </p:cTn>
                              </p:par>
                              <p:par>
                                <p:cTn id="46" presetID="64" presetClass="path" presetSubtype="0" accel="50000" decel="50000" fill="hold" grpId="1" nodeType="withEffect">
                                  <p:stCondLst>
                                    <p:cond delay="1000"/>
                                  </p:stCondLst>
                                  <p:childTnLst>
                                    <p:animMotion origin="layout" path="M 0.06602 -0.11875 L -8.33333E-7 2.59259E-6 " pathEditMode="relative" rAng="0" ptsTypes="AA">
                                      <p:cBhvr>
                                        <p:cTn id="47" dur="500" fill="hold"/>
                                        <p:tgtEl>
                                          <p:spTgt spid="47"/>
                                        </p:tgtEl>
                                        <p:attrNameLst>
                                          <p:attrName>ppt_x</p:attrName>
                                          <p:attrName>ppt_y</p:attrName>
                                        </p:attrNameLst>
                                      </p:cBhvr>
                                      <p:rCtr x="-3307" y="5926"/>
                                    </p:animMotion>
                                  </p:childTnLst>
                                </p:cTn>
                              </p:par>
                              <p:par>
                                <p:cTn id="48" presetID="1" presetClass="entr" presetSubtype="0" fill="hold" grpId="0" nodeType="withEffect">
                                  <p:stCondLst>
                                    <p:cond delay="1200"/>
                                  </p:stCondLst>
                                  <p:childTnLst>
                                    <p:set>
                                      <p:cBhvr>
                                        <p:cTn id="49" dur="1" fill="hold">
                                          <p:stCondLst>
                                            <p:cond delay="0"/>
                                          </p:stCondLst>
                                        </p:cTn>
                                        <p:tgtEl>
                                          <p:spTgt spid="45"/>
                                        </p:tgtEl>
                                        <p:attrNameLst>
                                          <p:attrName>style.visibility</p:attrName>
                                        </p:attrNameLst>
                                      </p:cBhvr>
                                      <p:to>
                                        <p:strVal val="visible"/>
                                      </p:to>
                                    </p:set>
                                  </p:childTnLst>
                                </p:cTn>
                              </p:par>
                              <p:par>
                                <p:cTn id="50" presetID="64" presetClass="path" presetSubtype="0" accel="50000" decel="50000" fill="hold" grpId="1" nodeType="withEffect">
                                  <p:stCondLst>
                                    <p:cond delay="1200"/>
                                  </p:stCondLst>
                                  <p:childTnLst>
                                    <p:animMotion origin="layout" path="M 0.09375 -0.00023 L 1.875E-6 -2.96296E-6 " pathEditMode="relative" rAng="0" ptsTypes="AA">
                                      <p:cBhvr>
                                        <p:cTn id="51" dur="500" fill="hold"/>
                                        <p:tgtEl>
                                          <p:spTgt spid="45"/>
                                        </p:tgtEl>
                                        <p:attrNameLst>
                                          <p:attrName>ppt_x</p:attrName>
                                          <p:attrName>ppt_y</p:attrName>
                                        </p:attrNameLst>
                                      </p:cBhvr>
                                      <p:rCtr x="-4688" y="0"/>
                                    </p:animMotion>
                                  </p:childTnLst>
                                </p:cTn>
                              </p:par>
                              <p:par>
                                <p:cTn id="52" presetID="1" presetClass="entr" presetSubtype="0" fill="hold" grpId="0" nodeType="withEffect">
                                  <p:stCondLst>
                                    <p:cond delay="1400"/>
                                  </p:stCondLst>
                                  <p:childTnLst>
                                    <p:set>
                                      <p:cBhvr>
                                        <p:cTn id="53" dur="1" fill="hold">
                                          <p:stCondLst>
                                            <p:cond delay="0"/>
                                          </p:stCondLst>
                                        </p:cTn>
                                        <p:tgtEl>
                                          <p:spTgt spid="49"/>
                                        </p:tgtEl>
                                        <p:attrNameLst>
                                          <p:attrName>style.visibility</p:attrName>
                                        </p:attrNameLst>
                                      </p:cBhvr>
                                      <p:to>
                                        <p:strVal val="visible"/>
                                      </p:to>
                                    </p:set>
                                  </p:childTnLst>
                                </p:cTn>
                              </p:par>
                              <p:par>
                                <p:cTn id="54" presetID="64" presetClass="path" presetSubtype="0" accel="50000" decel="50000" fill="hold" grpId="1" nodeType="withEffect">
                                  <p:stCondLst>
                                    <p:cond delay="1400"/>
                                  </p:stCondLst>
                                  <p:childTnLst>
                                    <p:animMotion origin="layout" path="M 0.06615 0.11759 L -8.33333E-7 2.96296E-6 " pathEditMode="relative" rAng="0" ptsTypes="AA">
                                      <p:cBhvr>
                                        <p:cTn id="55" dur="500" fill="hold"/>
                                        <p:tgtEl>
                                          <p:spTgt spid="49"/>
                                        </p:tgtEl>
                                        <p:attrNameLst>
                                          <p:attrName>ppt_x</p:attrName>
                                          <p:attrName>ppt_y</p:attrName>
                                        </p:attrNameLst>
                                      </p:cBhvr>
                                      <p:rCtr x="-3307" y="-5880"/>
                                    </p:animMotion>
                                  </p:childTnLst>
                                </p:cTn>
                              </p:par>
                            </p:childTnLst>
                          </p:cTn>
                        </p:par>
                        <p:par>
                          <p:cTn id="56" fill="hold">
                            <p:stCondLst>
                              <p:cond delay="1500"/>
                            </p:stCondLst>
                            <p:childTnLst>
                              <p:par>
                                <p:cTn id="57" presetID="1" presetClass="entr" presetSubtype="0" fill="hold" grpId="1"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64" presetClass="path" presetSubtype="0" accel="50000" decel="50000" fill="hold" grpId="0" nodeType="withEffect">
                                  <p:stCondLst>
                                    <p:cond delay="0"/>
                                  </p:stCondLst>
                                  <p:childTnLst>
                                    <p:animMotion origin="layout" path="M -4.16667E-7 0.2544 L -4.16667E-7 1.85185E-6 " pathEditMode="relative" rAng="0" ptsTypes="AA">
                                      <p:cBhvr>
                                        <p:cTn id="60" dur="500" fill="hold"/>
                                        <p:tgtEl>
                                          <p:spTgt spid="34"/>
                                        </p:tgtEl>
                                        <p:attrNameLst>
                                          <p:attrName>ppt_x</p:attrName>
                                          <p:attrName>ppt_y</p:attrName>
                                        </p:attrNameLst>
                                      </p:cBhvr>
                                      <p:rCtr x="0" y="-12731"/>
                                    </p:animMotion>
                                  </p:childTnLst>
                                </p:cTn>
                              </p:par>
                              <p:par>
                                <p:cTn id="61" presetID="1" presetClass="entr" presetSubtype="0" fill="hold" grpId="1" nodeType="withEffect">
                                  <p:stCondLst>
                                    <p:cond delay="200"/>
                                  </p:stCondLst>
                                  <p:childTnLst>
                                    <p:set>
                                      <p:cBhvr>
                                        <p:cTn id="62" dur="1" fill="hold">
                                          <p:stCondLst>
                                            <p:cond delay="0"/>
                                          </p:stCondLst>
                                        </p:cTn>
                                        <p:tgtEl>
                                          <p:spTgt spid="38"/>
                                        </p:tgtEl>
                                        <p:attrNameLst>
                                          <p:attrName>style.visibility</p:attrName>
                                        </p:attrNameLst>
                                      </p:cBhvr>
                                      <p:to>
                                        <p:strVal val="visible"/>
                                      </p:to>
                                    </p:set>
                                  </p:childTnLst>
                                </p:cTn>
                              </p:par>
                              <p:par>
                                <p:cTn id="63" presetID="64" presetClass="path" presetSubtype="0" accel="50000" decel="50000" fill="hold" grpId="0" nodeType="withEffect">
                                  <p:stCondLst>
                                    <p:cond delay="200"/>
                                  </p:stCondLst>
                                  <p:childTnLst>
                                    <p:animMotion origin="layout" path="M -0.10091 0.17986 L -1.66667E-6 -3.7037E-6 " pathEditMode="relative" rAng="0" ptsTypes="AA">
                                      <p:cBhvr>
                                        <p:cTn id="64" dur="500" fill="hold"/>
                                        <p:tgtEl>
                                          <p:spTgt spid="38"/>
                                        </p:tgtEl>
                                        <p:attrNameLst>
                                          <p:attrName>ppt_x</p:attrName>
                                          <p:attrName>ppt_y</p:attrName>
                                        </p:attrNameLst>
                                      </p:cBhvr>
                                      <p:rCtr x="5039" y="-9005"/>
                                    </p:animMotion>
                                  </p:childTnLst>
                                </p:cTn>
                              </p:par>
                              <p:par>
                                <p:cTn id="65" presetID="1" presetClass="entr" presetSubtype="0" fill="hold" grpId="1" nodeType="withEffect">
                                  <p:stCondLst>
                                    <p:cond delay="400"/>
                                  </p:stCondLst>
                                  <p:childTnLst>
                                    <p:set>
                                      <p:cBhvr>
                                        <p:cTn id="66" dur="1" fill="hold">
                                          <p:stCondLst>
                                            <p:cond delay="0"/>
                                          </p:stCondLst>
                                        </p:cTn>
                                        <p:tgtEl>
                                          <p:spTgt spid="36"/>
                                        </p:tgtEl>
                                        <p:attrNameLst>
                                          <p:attrName>style.visibility</p:attrName>
                                        </p:attrNameLst>
                                      </p:cBhvr>
                                      <p:to>
                                        <p:strVal val="visible"/>
                                      </p:to>
                                    </p:set>
                                  </p:childTnLst>
                                </p:cTn>
                              </p:par>
                              <p:par>
                                <p:cTn id="67" presetID="64" presetClass="path" presetSubtype="0" accel="50000" decel="50000" fill="hold" grpId="0" nodeType="withEffect">
                                  <p:stCondLst>
                                    <p:cond delay="400"/>
                                  </p:stCondLst>
                                  <p:childTnLst>
                                    <p:animMotion origin="layout" path="M -0.14258 0.00023 L -1.04167E-6 -1.48148E-6 " pathEditMode="relative" rAng="0" ptsTypes="AA">
                                      <p:cBhvr>
                                        <p:cTn id="68" dur="500" fill="hold"/>
                                        <p:tgtEl>
                                          <p:spTgt spid="36"/>
                                        </p:tgtEl>
                                        <p:attrNameLst>
                                          <p:attrName>ppt_x</p:attrName>
                                          <p:attrName>ppt_y</p:attrName>
                                        </p:attrNameLst>
                                      </p:cBhvr>
                                      <p:rCtr x="7122" y="-23"/>
                                    </p:animMotion>
                                  </p:childTnLst>
                                </p:cTn>
                              </p:par>
                              <p:par>
                                <p:cTn id="69" presetID="1" presetClass="entr" presetSubtype="0" fill="hold" grpId="1" nodeType="withEffect">
                                  <p:stCondLst>
                                    <p:cond delay="600"/>
                                  </p:stCondLst>
                                  <p:childTnLst>
                                    <p:set>
                                      <p:cBhvr>
                                        <p:cTn id="70" dur="1" fill="hold">
                                          <p:stCondLst>
                                            <p:cond delay="0"/>
                                          </p:stCondLst>
                                        </p:cTn>
                                        <p:tgtEl>
                                          <p:spTgt spid="40"/>
                                        </p:tgtEl>
                                        <p:attrNameLst>
                                          <p:attrName>style.visibility</p:attrName>
                                        </p:attrNameLst>
                                      </p:cBhvr>
                                      <p:to>
                                        <p:strVal val="visible"/>
                                      </p:to>
                                    </p:set>
                                  </p:childTnLst>
                                </p:cTn>
                              </p:par>
                              <p:par>
                                <p:cTn id="71" presetID="64" presetClass="path" presetSubtype="0" accel="50000" decel="50000" fill="hold" grpId="0" nodeType="withEffect">
                                  <p:stCondLst>
                                    <p:cond delay="600"/>
                                  </p:stCondLst>
                                  <p:childTnLst>
                                    <p:animMotion origin="layout" path="M -0.10169 -0.17986 L -1.66667E-6 -7.40741E-7 " pathEditMode="relative" rAng="0" ptsTypes="AA">
                                      <p:cBhvr>
                                        <p:cTn id="72" dur="500" fill="hold"/>
                                        <p:tgtEl>
                                          <p:spTgt spid="40"/>
                                        </p:tgtEl>
                                        <p:attrNameLst>
                                          <p:attrName>ppt_x</p:attrName>
                                          <p:attrName>ppt_y</p:attrName>
                                        </p:attrNameLst>
                                      </p:cBhvr>
                                      <p:rCtr x="5078" y="8981"/>
                                    </p:animMotion>
                                  </p:childTnLst>
                                </p:cTn>
                              </p:par>
                              <p:par>
                                <p:cTn id="73" presetID="1" presetClass="entr" presetSubtype="0" fill="hold" grpId="1" nodeType="withEffect">
                                  <p:stCondLst>
                                    <p:cond delay="800"/>
                                  </p:stCondLst>
                                  <p:childTnLst>
                                    <p:set>
                                      <p:cBhvr>
                                        <p:cTn id="74" dur="1" fill="hold">
                                          <p:stCondLst>
                                            <p:cond delay="0"/>
                                          </p:stCondLst>
                                        </p:cTn>
                                        <p:tgtEl>
                                          <p:spTgt spid="35"/>
                                        </p:tgtEl>
                                        <p:attrNameLst>
                                          <p:attrName>style.visibility</p:attrName>
                                        </p:attrNameLst>
                                      </p:cBhvr>
                                      <p:to>
                                        <p:strVal val="visible"/>
                                      </p:to>
                                    </p:set>
                                  </p:childTnLst>
                                </p:cTn>
                              </p:par>
                              <p:par>
                                <p:cTn id="75" presetID="64" presetClass="path" presetSubtype="0" accel="50000" decel="50000" fill="hold" grpId="0" nodeType="withEffect">
                                  <p:stCondLst>
                                    <p:cond delay="800"/>
                                  </p:stCondLst>
                                  <p:childTnLst>
                                    <p:animMotion origin="layout" path="M -0.00065 -0.2544 L -4.16667E-7 3.7037E-6 " pathEditMode="relative" rAng="0" ptsTypes="AA">
                                      <p:cBhvr>
                                        <p:cTn id="76" dur="500" fill="hold"/>
                                        <p:tgtEl>
                                          <p:spTgt spid="35"/>
                                        </p:tgtEl>
                                        <p:attrNameLst>
                                          <p:attrName>ppt_x</p:attrName>
                                          <p:attrName>ppt_y</p:attrName>
                                        </p:attrNameLst>
                                      </p:cBhvr>
                                      <p:rCtr x="26" y="12708"/>
                                    </p:animMotion>
                                  </p:childTnLst>
                                </p:cTn>
                              </p:par>
                              <p:par>
                                <p:cTn id="77" presetID="1" presetClass="entr" presetSubtype="0" fill="hold" grpId="1" nodeType="withEffect">
                                  <p:stCondLst>
                                    <p:cond delay="1000"/>
                                  </p:stCondLst>
                                  <p:childTnLst>
                                    <p:set>
                                      <p:cBhvr>
                                        <p:cTn id="78" dur="1" fill="hold">
                                          <p:stCondLst>
                                            <p:cond delay="0"/>
                                          </p:stCondLst>
                                        </p:cTn>
                                        <p:tgtEl>
                                          <p:spTgt spid="39"/>
                                        </p:tgtEl>
                                        <p:attrNameLst>
                                          <p:attrName>style.visibility</p:attrName>
                                        </p:attrNameLst>
                                      </p:cBhvr>
                                      <p:to>
                                        <p:strVal val="visible"/>
                                      </p:to>
                                    </p:set>
                                  </p:childTnLst>
                                </p:cTn>
                              </p:par>
                              <p:par>
                                <p:cTn id="79" presetID="64" presetClass="path" presetSubtype="0" accel="50000" decel="50000" fill="hold" grpId="0" nodeType="withEffect">
                                  <p:stCondLst>
                                    <p:cond delay="1000"/>
                                  </p:stCondLst>
                                  <p:childTnLst>
                                    <p:animMotion origin="layout" path="M 0.10065 -0.17963 L 2.77556E-17 -7.40741E-7 " pathEditMode="relative" rAng="0" ptsTypes="AA">
                                      <p:cBhvr>
                                        <p:cTn id="80" dur="500" fill="hold"/>
                                        <p:tgtEl>
                                          <p:spTgt spid="39"/>
                                        </p:tgtEl>
                                        <p:attrNameLst>
                                          <p:attrName>ppt_x</p:attrName>
                                          <p:attrName>ppt_y</p:attrName>
                                        </p:attrNameLst>
                                      </p:cBhvr>
                                      <p:rCtr x="-5039" y="8981"/>
                                    </p:animMotion>
                                  </p:childTnLst>
                                </p:cTn>
                              </p:par>
                              <p:par>
                                <p:cTn id="81" presetID="1" presetClass="entr" presetSubtype="0" fill="hold" grpId="1" nodeType="withEffect">
                                  <p:stCondLst>
                                    <p:cond delay="1200"/>
                                  </p:stCondLst>
                                  <p:childTnLst>
                                    <p:set>
                                      <p:cBhvr>
                                        <p:cTn id="82" dur="1" fill="hold">
                                          <p:stCondLst>
                                            <p:cond delay="0"/>
                                          </p:stCondLst>
                                        </p:cTn>
                                        <p:tgtEl>
                                          <p:spTgt spid="37"/>
                                        </p:tgtEl>
                                        <p:attrNameLst>
                                          <p:attrName>style.visibility</p:attrName>
                                        </p:attrNameLst>
                                      </p:cBhvr>
                                      <p:to>
                                        <p:strVal val="visible"/>
                                      </p:to>
                                    </p:set>
                                  </p:childTnLst>
                                </p:cTn>
                              </p:par>
                              <p:par>
                                <p:cTn id="83" presetID="64" presetClass="path" presetSubtype="0" accel="50000" decel="50000" fill="hold" grpId="0" nodeType="withEffect">
                                  <p:stCondLst>
                                    <p:cond delay="1200"/>
                                  </p:stCondLst>
                                  <p:childTnLst>
                                    <p:animMotion origin="layout" path="M 0.14167 -0.00023 L 4.16667E-7 -1.48148E-6 " pathEditMode="relative" rAng="0" ptsTypes="AA">
                                      <p:cBhvr>
                                        <p:cTn id="84" dur="500" fill="hold"/>
                                        <p:tgtEl>
                                          <p:spTgt spid="37"/>
                                        </p:tgtEl>
                                        <p:attrNameLst>
                                          <p:attrName>ppt_x</p:attrName>
                                          <p:attrName>ppt_y</p:attrName>
                                        </p:attrNameLst>
                                      </p:cBhvr>
                                      <p:rCtr x="-7083" y="0"/>
                                    </p:animMotion>
                                  </p:childTnLst>
                                </p:cTn>
                              </p:par>
                              <p:par>
                                <p:cTn id="85" presetID="1" presetClass="entr" presetSubtype="0" fill="hold" grpId="1" nodeType="withEffect">
                                  <p:stCondLst>
                                    <p:cond delay="1400"/>
                                  </p:stCondLst>
                                  <p:childTnLst>
                                    <p:set>
                                      <p:cBhvr>
                                        <p:cTn id="86" dur="1" fill="hold">
                                          <p:stCondLst>
                                            <p:cond delay="0"/>
                                          </p:stCondLst>
                                        </p:cTn>
                                        <p:tgtEl>
                                          <p:spTgt spid="41"/>
                                        </p:tgtEl>
                                        <p:attrNameLst>
                                          <p:attrName>style.visibility</p:attrName>
                                        </p:attrNameLst>
                                      </p:cBhvr>
                                      <p:to>
                                        <p:strVal val="visible"/>
                                      </p:to>
                                    </p:set>
                                  </p:childTnLst>
                                </p:cTn>
                              </p:par>
                              <p:par>
                                <p:cTn id="87" presetID="64" presetClass="path" presetSubtype="0" accel="50000" decel="50000" fill="hold" grpId="0" nodeType="withEffect">
                                  <p:stCondLst>
                                    <p:cond delay="1400"/>
                                  </p:stCondLst>
                                  <p:childTnLst>
                                    <p:animMotion origin="layout" path="M 0.10013 0.17778 L 2.77556E-17 -3.7037E-6 " pathEditMode="relative" rAng="0" ptsTypes="AA">
                                      <p:cBhvr>
                                        <p:cTn id="88" dur="500" fill="hold"/>
                                        <p:tgtEl>
                                          <p:spTgt spid="41"/>
                                        </p:tgtEl>
                                        <p:attrNameLst>
                                          <p:attrName>ppt_x</p:attrName>
                                          <p:attrName>ppt_y</p:attrName>
                                        </p:attrNameLst>
                                      </p:cBhvr>
                                      <p:rCtr x="-5013" y="-8889"/>
                                    </p:animMotion>
                                  </p:childTnLst>
                                </p:cTn>
                              </p:par>
                            </p:childTnLst>
                          </p:cTn>
                        </p:par>
                        <p:par>
                          <p:cTn id="89" fill="hold">
                            <p:stCondLst>
                              <p:cond delay="1500"/>
                            </p:stCondLst>
                            <p:childTnLst>
                              <p:par>
                                <p:cTn id="90" presetID="2" presetClass="entr" presetSubtype="2"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1+#ppt_w/2"/>
                                          </p:val>
                                        </p:tav>
                                        <p:tav tm="100000">
                                          <p:val>
                                            <p:strVal val="#ppt_x"/>
                                          </p:val>
                                        </p:tav>
                                      </p:tavLst>
                                    </p:anim>
                                    <p:anim calcmode="lin" valueType="num">
                                      <p:cBhvr additive="base">
                                        <p:cTn id="93" dur="500" fill="hold"/>
                                        <p:tgtEl>
                                          <p:spTgt spid="52"/>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additive="base">
                                        <p:cTn id="96" dur="500" fill="hold"/>
                                        <p:tgtEl>
                                          <p:spTgt spid="55"/>
                                        </p:tgtEl>
                                        <p:attrNameLst>
                                          <p:attrName>ppt_x</p:attrName>
                                        </p:attrNameLst>
                                      </p:cBhvr>
                                      <p:tavLst>
                                        <p:tav tm="0">
                                          <p:val>
                                            <p:strVal val="1+#ppt_w/2"/>
                                          </p:val>
                                        </p:tav>
                                        <p:tav tm="100000">
                                          <p:val>
                                            <p:strVal val="#ppt_x"/>
                                          </p:val>
                                        </p:tav>
                                      </p:tavLst>
                                    </p:anim>
                                    <p:anim calcmode="lin" valueType="num">
                                      <p:cBhvr additive="base">
                                        <p:cTn id="97" dur="500" fill="hold"/>
                                        <p:tgtEl>
                                          <p:spTgt spid="55"/>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64"/>
                                        </p:tgtEl>
                                        <p:attrNameLst>
                                          <p:attrName>style.visibility</p:attrName>
                                        </p:attrNameLst>
                                      </p:cBhvr>
                                      <p:to>
                                        <p:strVal val="visible"/>
                                      </p:to>
                                    </p:set>
                                    <p:anim calcmode="lin" valueType="num">
                                      <p:cBhvr additive="base">
                                        <p:cTn id="100" dur="500" fill="hold"/>
                                        <p:tgtEl>
                                          <p:spTgt spid="64"/>
                                        </p:tgtEl>
                                        <p:attrNameLst>
                                          <p:attrName>ppt_x</p:attrName>
                                        </p:attrNameLst>
                                      </p:cBhvr>
                                      <p:tavLst>
                                        <p:tav tm="0">
                                          <p:val>
                                            <p:strVal val="1+#ppt_w/2"/>
                                          </p:val>
                                        </p:tav>
                                        <p:tav tm="100000">
                                          <p:val>
                                            <p:strVal val="#ppt_x"/>
                                          </p:val>
                                        </p:tav>
                                      </p:tavLst>
                                    </p:anim>
                                    <p:anim calcmode="lin" valueType="num">
                                      <p:cBhvr additive="base">
                                        <p:cTn id="101" dur="500" fill="hold"/>
                                        <p:tgtEl>
                                          <p:spTgt spid="6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300"/>
                                  </p:stCondLst>
                                  <p:childTnLst>
                                    <p:set>
                                      <p:cBhvr>
                                        <p:cTn id="103" dur="1" fill="hold">
                                          <p:stCondLst>
                                            <p:cond delay="0"/>
                                          </p:stCondLst>
                                        </p:cTn>
                                        <p:tgtEl>
                                          <p:spTgt spid="53"/>
                                        </p:tgtEl>
                                        <p:attrNameLst>
                                          <p:attrName>style.visibility</p:attrName>
                                        </p:attrNameLst>
                                      </p:cBhvr>
                                      <p:to>
                                        <p:strVal val="visible"/>
                                      </p:to>
                                    </p:set>
                                    <p:anim calcmode="lin" valueType="num">
                                      <p:cBhvr additive="base">
                                        <p:cTn id="104" dur="500" fill="hold"/>
                                        <p:tgtEl>
                                          <p:spTgt spid="53"/>
                                        </p:tgtEl>
                                        <p:attrNameLst>
                                          <p:attrName>ppt_x</p:attrName>
                                        </p:attrNameLst>
                                      </p:cBhvr>
                                      <p:tavLst>
                                        <p:tav tm="0">
                                          <p:val>
                                            <p:strVal val="1+#ppt_w/2"/>
                                          </p:val>
                                        </p:tav>
                                        <p:tav tm="100000">
                                          <p:val>
                                            <p:strVal val="#ppt_x"/>
                                          </p:val>
                                        </p:tav>
                                      </p:tavLst>
                                    </p:anim>
                                    <p:anim calcmode="lin" valueType="num">
                                      <p:cBhvr additive="base">
                                        <p:cTn id="105" dur="500" fill="hold"/>
                                        <p:tgtEl>
                                          <p:spTgt spid="53"/>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300"/>
                                  </p:stCondLst>
                                  <p:childTnLst>
                                    <p:set>
                                      <p:cBhvr>
                                        <p:cTn id="107" dur="1" fill="hold">
                                          <p:stCondLst>
                                            <p:cond delay="0"/>
                                          </p:stCondLst>
                                        </p:cTn>
                                        <p:tgtEl>
                                          <p:spTgt spid="58"/>
                                        </p:tgtEl>
                                        <p:attrNameLst>
                                          <p:attrName>style.visibility</p:attrName>
                                        </p:attrNameLst>
                                      </p:cBhvr>
                                      <p:to>
                                        <p:strVal val="visible"/>
                                      </p:to>
                                    </p:set>
                                    <p:anim calcmode="lin" valueType="num">
                                      <p:cBhvr additive="base">
                                        <p:cTn id="108" dur="500" fill="hold"/>
                                        <p:tgtEl>
                                          <p:spTgt spid="58"/>
                                        </p:tgtEl>
                                        <p:attrNameLst>
                                          <p:attrName>ppt_x</p:attrName>
                                        </p:attrNameLst>
                                      </p:cBhvr>
                                      <p:tavLst>
                                        <p:tav tm="0">
                                          <p:val>
                                            <p:strVal val="1+#ppt_w/2"/>
                                          </p:val>
                                        </p:tav>
                                        <p:tav tm="100000">
                                          <p:val>
                                            <p:strVal val="#ppt_x"/>
                                          </p:val>
                                        </p:tav>
                                      </p:tavLst>
                                    </p:anim>
                                    <p:anim calcmode="lin" valueType="num">
                                      <p:cBhvr additive="base">
                                        <p:cTn id="109" dur="500" fill="hold"/>
                                        <p:tgtEl>
                                          <p:spTgt spid="58"/>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30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fill="hold"/>
                                        <p:tgtEl>
                                          <p:spTgt spid="65"/>
                                        </p:tgtEl>
                                        <p:attrNameLst>
                                          <p:attrName>ppt_x</p:attrName>
                                        </p:attrNameLst>
                                      </p:cBhvr>
                                      <p:tavLst>
                                        <p:tav tm="0">
                                          <p:val>
                                            <p:strVal val="1+#ppt_w/2"/>
                                          </p:val>
                                        </p:tav>
                                        <p:tav tm="100000">
                                          <p:val>
                                            <p:strVal val="#ppt_x"/>
                                          </p:val>
                                        </p:tav>
                                      </p:tavLst>
                                    </p:anim>
                                    <p:anim calcmode="lin" valueType="num">
                                      <p:cBhvr additive="base">
                                        <p:cTn id="113" dur="500" fill="hold"/>
                                        <p:tgtEl>
                                          <p:spTgt spid="65"/>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600"/>
                                  </p:stCondLst>
                                  <p:childTnLst>
                                    <p:set>
                                      <p:cBhvr>
                                        <p:cTn id="115" dur="1" fill="hold">
                                          <p:stCondLst>
                                            <p:cond delay="0"/>
                                          </p:stCondLst>
                                        </p:cTn>
                                        <p:tgtEl>
                                          <p:spTgt spid="54"/>
                                        </p:tgtEl>
                                        <p:attrNameLst>
                                          <p:attrName>style.visibility</p:attrName>
                                        </p:attrNameLst>
                                      </p:cBhvr>
                                      <p:to>
                                        <p:strVal val="visible"/>
                                      </p:to>
                                    </p:set>
                                    <p:anim calcmode="lin" valueType="num">
                                      <p:cBhvr additive="base">
                                        <p:cTn id="116" dur="500" fill="hold"/>
                                        <p:tgtEl>
                                          <p:spTgt spid="54"/>
                                        </p:tgtEl>
                                        <p:attrNameLst>
                                          <p:attrName>ppt_x</p:attrName>
                                        </p:attrNameLst>
                                      </p:cBhvr>
                                      <p:tavLst>
                                        <p:tav tm="0">
                                          <p:val>
                                            <p:strVal val="1+#ppt_w/2"/>
                                          </p:val>
                                        </p:tav>
                                        <p:tav tm="100000">
                                          <p:val>
                                            <p:strVal val="#ppt_x"/>
                                          </p:val>
                                        </p:tav>
                                      </p:tavLst>
                                    </p:anim>
                                    <p:anim calcmode="lin" valueType="num">
                                      <p:cBhvr additive="base">
                                        <p:cTn id="117" dur="500" fill="hold"/>
                                        <p:tgtEl>
                                          <p:spTgt spid="54"/>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600"/>
                                  </p:stCondLst>
                                  <p:childTnLst>
                                    <p:set>
                                      <p:cBhvr>
                                        <p:cTn id="119" dur="1" fill="hold">
                                          <p:stCondLst>
                                            <p:cond delay="0"/>
                                          </p:stCondLst>
                                        </p:cTn>
                                        <p:tgtEl>
                                          <p:spTgt spid="61"/>
                                        </p:tgtEl>
                                        <p:attrNameLst>
                                          <p:attrName>style.visibility</p:attrName>
                                        </p:attrNameLst>
                                      </p:cBhvr>
                                      <p:to>
                                        <p:strVal val="visible"/>
                                      </p:to>
                                    </p:set>
                                    <p:anim calcmode="lin" valueType="num">
                                      <p:cBhvr additive="base">
                                        <p:cTn id="120" dur="500" fill="hold"/>
                                        <p:tgtEl>
                                          <p:spTgt spid="61"/>
                                        </p:tgtEl>
                                        <p:attrNameLst>
                                          <p:attrName>ppt_x</p:attrName>
                                        </p:attrNameLst>
                                      </p:cBhvr>
                                      <p:tavLst>
                                        <p:tav tm="0">
                                          <p:val>
                                            <p:strVal val="1+#ppt_w/2"/>
                                          </p:val>
                                        </p:tav>
                                        <p:tav tm="100000">
                                          <p:val>
                                            <p:strVal val="#ppt_x"/>
                                          </p:val>
                                        </p:tav>
                                      </p:tavLst>
                                    </p:anim>
                                    <p:anim calcmode="lin" valueType="num">
                                      <p:cBhvr additive="base">
                                        <p:cTn id="121" dur="500" fill="hold"/>
                                        <p:tgtEl>
                                          <p:spTgt spid="61"/>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600"/>
                                  </p:stCondLst>
                                  <p:childTnLst>
                                    <p:set>
                                      <p:cBhvr>
                                        <p:cTn id="123" dur="1" fill="hold">
                                          <p:stCondLst>
                                            <p:cond delay="0"/>
                                          </p:stCondLst>
                                        </p:cTn>
                                        <p:tgtEl>
                                          <p:spTgt spid="66"/>
                                        </p:tgtEl>
                                        <p:attrNameLst>
                                          <p:attrName>style.visibility</p:attrName>
                                        </p:attrNameLst>
                                      </p:cBhvr>
                                      <p:to>
                                        <p:strVal val="visible"/>
                                      </p:to>
                                    </p:set>
                                    <p:anim calcmode="lin" valueType="num">
                                      <p:cBhvr additive="base">
                                        <p:cTn id="124" dur="500" fill="hold"/>
                                        <p:tgtEl>
                                          <p:spTgt spid="66"/>
                                        </p:tgtEl>
                                        <p:attrNameLst>
                                          <p:attrName>ppt_x</p:attrName>
                                        </p:attrNameLst>
                                      </p:cBhvr>
                                      <p:tavLst>
                                        <p:tav tm="0">
                                          <p:val>
                                            <p:strVal val="1+#ppt_w/2"/>
                                          </p:val>
                                        </p:tav>
                                        <p:tav tm="100000">
                                          <p:val>
                                            <p:strVal val="#ppt_x"/>
                                          </p:val>
                                        </p:tav>
                                      </p:tavLst>
                                    </p:anim>
                                    <p:anim calcmode="lin" valueType="num">
                                      <p:cBhvr additive="base">
                                        <p:cTn id="125" dur="500" fill="hold"/>
                                        <p:tgtEl>
                                          <p:spTgt spid="66"/>
                                        </p:tgtEl>
                                        <p:attrNameLst>
                                          <p:attrName>ppt_y</p:attrName>
                                        </p:attrNameLst>
                                      </p:cBhvr>
                                      <p:tavLst>
                                        <p:tav tm="0">
                                          <p:val>
                                            <p:strVal val="#ppt_y"/>
                                          </p:val>
                                        </p:tav>
                                        <p:tav tm="100000">
                                          <p:val>
                                            <p:strVal val="#ppt_y"/>
                                          </p:val>
                                        </p:tav>
                                      </p:tavLst>
                                    </p:anim>
                                  </p:childTnLst>
                                </p:cTn>
                              </p:par>
                            </p:childTnLst>
                          </p:cTn>
                        </p:par>
                        <p:par>
                          <p:cTn id="126" fill="hold">
                            <p:stCondLst>
                              <p:cond delay="2000"/>
                            </p:stCondLst>
                            <p:childTnLst>
                              <p:par>
                                <p:cTn id="127" presetID="2" presetClass="entr" presetSubtype="8" fill="hold" nodeType="afterEffect">
                                  <p:stCondLst>
                                    <p:cond delay="0"/>
                                  </p:stCondLst>
                                  <p:childTnLst>
                                    <p:set>
                                      <p:cBhvr>
                                        <p:cTn id="128" dur="1" fill="hold">
                                          <p:stCondLst>
                                            <p:cond delay="0"/>
                                          </p:stCondLst>
                                        </p:cTn>
                                        <p:tgtEl>
                                          <p:spTgt spid="67"/>
                                        </p:tgtEl>
                                        <p:attrNameLst>
                                          <p:attrName>style.visibility</p:attrName>
                                        </p:attrNameLst>
                                      </p:cBhvr>
                                      <p:to>
                                        <p:strVal val="visible"/>
                                      </p:to>
                                    </p:set>
                                    <p:anim calcmode="lin" valueType="num">
                                      <p:cBhvr additive="base">
                                        <p:cTn id="129" dur="500" fill="hold"/>
                                        <p:tgtEl>
                                          <p:spTgt spid="67"/>
                                        </p:tgtEl>
                                        <p:attrNameLst>
                                          <p:attrName>ppt_x</p:attrName>
                                        </p:attrNameLst>
                                      </p:cBhvr>
                                      <p:tavLst>
                                        <p:tav tm="0">
                                          <p:val>
                                            <p:strVal val="0-#ppt_w/2"/>
                                          </p:val>
                                        </p:tav>
                                        <p:tav tm="100000">
                                          <p:val>
                                            <p:strVal val="#ppt_x"/>
                                          </p:val>
                                        </p:tav>
                                      </p:tavLst>
                                    </p:anim>
                                    <p:anim calcmode="lin" valueType="num">
                                      <p:cBhvr additive="base">
                                        <p:cTn id="13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p:bldP spid="52" grpId="0" animBg="1"/>
      <p:bldP spid="53" grpId="0" animBg="1"/>
      <p:bldP spid="54" grpId="0" animBg="1"/>
      <p:bldP spid="64" grpId="0"/>
      <p:bldP spid="65" grpId="0"/>
      <p:bldP spid="6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67" name="五角星 66"/>
          <p:cNvSpPr/>
          <p:nvPr/>
        </p:nvSpPr>
        <p:spPr>
          <a:xfrm>
            <a:off x="3160826" y="2616023"/>
            <a:ext cx="2155971" cy="2155971"/>
          </a:xfrm>
          <a:prstGeom prst="star5">
            <a:avLst/>
          </a:prstGeom>
          <a:solidFill>
            <a:srgbClr val="2E810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632102" y="3229307"/>
            <a:ext cx="1213425" cy="1213425"/>
            <a:chOff x="3962648" y="2819400"/>
            <a:chExt cx="1218704" cy="1218704"/>
          </a:xfrm>
        </p:grpSpPr>
        <p:grpSp>
          <p:nvGrpSpPr>
            <p:cNvPr id="69" name="组合 68"/>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2" name="椭圆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grpSp>
        <p:sp>
          <p:nvSpPr>
            <p:cNvPr id="70" name="TextBox 5"/>
            <p:cNvSpPr txBox="1"/>
            <p:nvPr/>
          </p:nvSpPr>
          <p:spPr>
            <a:xfrm>
              <a:off x="4216402" y="3108951"/>
              <a:ext cx="697442" cy="501025"/>
            </a:xfrm>
            <a:prstGeom prst="rect">
              <a:avLst/>
            </a:prstGeom>
            <a:noFill/>
          </p:spPr>
          <p:txBody>
            <a:bodyPr wrap="none" rtlCol="0">
              <a:spAutoFit/>
            </a:bodyPr>
            <a:lstStyle/>
            <a:p>
              <a:pPr algn="ctr"/>
              <a:r>
                <a:rPr lang="zh-CN" altLang="en-US" sz="1320" dirty="0">
                  <a:latin typeface="微软雅黑" panose="020B0503020204020204" pitchFamily="34" charset="-122"/>
                  <a:ea typeface="微软雅黑" panose="020B0503020204020204" pitchFamily="34" charset="-122"/>
                </a:rPr>
                <a:t>利益</a:t>
              </a:r>
              <a:endParaRPr lang="en-US" altLang="zh-CN" sz="1320" dirty="0">
                <a:latin typeface="微软雅黑" panose="020B0503020204020204" pitchFamily="34" charset="-122"/>
                <a:ea typeface="微软雅黑" panose="020B0503020204020204" pitchFamily="34" charset="-122"/>
              </a:endParaRPr>
            </a:p>
            <a:p>
              <a:pPr algn="ctr"/>
              <a:r>
                <a:rPr lang="zh-CN" altLang="en-US" sz="1320" dirty="0">
                  <a:latin typeface="微软雅黑" panose="020B0503020204020204" pitchFamily="34" charset="-122"/>
                  <a:ea typeface="微软雅黑" panose="020B0503020204020204" pitchFamily="34" charset="-122"/>
                </a:rPr>
                <a:t>最大化</a:t>
              </a:r>
              <a:endParaRPr lang="en-US" altLang="zh-CN" sz="1320" dirty="0">
                <a:latin typeface="微软雅黑" panose="020B0503020204020204" pitchFamily="34" charset="-122"/>
                <a:ea typeface="微软雅黑" panose="020B0503020204020204" pitchFamily="34" charset="-122"/>
              </a:endParaRPr>
            </a:p>
          </p:txBody>
        </p:sp>
      </p:grpSp>
      <p:sp>
        <p:nvSpPr>
          <p:cNvPr id="73" name="椭圆 72"/>
          <p:cNvSpPr/>
          <p:nvPr/>
        </p:nvSpPr>
        <p:spPr>
          <a:xfrm>
            <a:off x="2660260" y="3094429"/>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4" name="椭圆 73"/>
          <p:cNvSpPr/>
          <p:nvPr/>
        </p:nvSpPr>
        <p:spPr>
          <a:xfrm>
            <a:off x="3855202" y="2181286"/>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dirty="0">
              <a:solidFill>
                <a:schemeClr val="bg1"/>
              </a:solidFill>
              <a:latin typeface="微软雅黑" panose="020B0503020204020204" pitchFamily="34" charset="-122"/>
              <a:ea typeface="微软雅黑" panose="020B0503020204020204" pitchFamily="34" charset="-122"/>
            </a:endParaRPr>
          </a:p>
        </p:txBody>
      </p:sp>
      <p:sp>
        <p:nvSpPr>
          <p:cNvPr id="75" name="椭圆 74"/>
          <p:cNvSpPr/>
          <p:nvPr/>
        </p:nvSpPr>
        <p:spPr>
          <a:xfrm>
            <a:off x="5124491" y="3094429"/>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a:off x="4635027" y="4531246"/>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7" name="椭圆 76"/>
          <p:cNvSpPr/>
          <p:nvPr/>
        </p:nvSpPr>
        <p:spPr>
          <a:xfrm>
            <a:off x="3148138" y="4518602"/>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8" name="TextBox 13"/>
          <p:cNvSpPr txBox="1"/>
          <p:nvPr/>
        </p:nvSpPr>
        <p:spPr>
          <a:xfrm>
            <a:off x="2890627" y="2280841"/>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管理成本</a:t>
            </a:r>
          </a:p>
        </p:txBody>
      </p:sp>
      <p:sp>
        <p:nvSpPr>
          <p:cNvPr id="79" name="TextBox 14"/>
          <p:cNvSpPr txBox="1"/>
          <p:nvPr/>
        </p:nvSpPr>
        <p:spPr>
          <a:xfrm>
            <a:off x="5942024" y="3292942"/>
            <a:ext cx="902811" cy="307007"/>
          </a:xfrm>
          <a:prstGeom prst="rect">
            <a:avLst/>
          </a:prstGeom>
          <a:noFill/>
        </p:spPr>
        <p:txBody>
          <a:bodyPr wrap="none" rtlCol="0">
            <a:spAutoFit/>
          </a:bodyPr>
          <a:lstStyle/>
          <a:p>
            <a:r>
              <a:rPr lang="zh-CN" altLang="en-US" sz="1395" b="1" dirty="0">
                <a:latin typeface="微软雅黑" panose="020B0503020204020204" pitchFamily="34" charset="-122"/>
                <a:ea typeface="微软雅黑" panose="020B0503020204020204" pitchFamily="34" charset="-122"/>
              </a:rPr>
              <a:t>其他成本</a:t>
            </a:r>
          </a:p>
        </p:txBody>
      </p:sp>
      <p:sp>
        <p:nvSpPr>
          <p:cNvPr id="80" name="TextBox 15"/>
          <p:cNvSpPr txBox="1"/>
          <p:nvPr/>
        </p:nvSpPr>
        <p:spPr>
          <a:xfrm>
            <a:off x="5437562" y="4788473"/>
            <a:ext cx="902811" cy="307007"/>
          </a:xfrm>
          <a:prstGeom prst="rect">
            <a:avLst/>
          </a:prstGeom>
          <a:noFill/>
        </p:spPr>
        <p:txBody>
          <a:bodyPr wrap="none" rtlCol="0">
            <a:spAutoFit/>
          </a:bodyPr>
          <a:lstStyle/>
          <a:p>
            <a:r>
              <a:rPr lang="zh-CN" altLang="en-US" sz="1395" b="1" dirty="0">
                <a:latin typeface="微软雅黑" panose="020B0503020204020204" pitchFamily="34" charset="-122"/>
                <a:ea typeface="微软雅黑" panose="020B0503020204020204" pitchFamily="34" charset="-122"/>
              </a:rPr>
              <a:t>人员成本</a:t>
            </a:r>
          </a:p>
        </p:txBody>
      </p:sp>
      <p:sp>
        <p:nvSpPr>
          <p:cNvPr id="81" name="TextBox 16"/>
          <p:cNvSpPr txBox="1"/>
          <p:nvPr/>
        </p:nvSpPr>
        <p:spPr>
          <a:xfrm>
            <a:off x="1613366" y="3326276"/>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办公成本</a:t>
            </a:r>
          </a:p>
        </p:txBody>
      </p:sp>
      <p:sp>
        <p:nvSpPr>
          <p:cNvPr id="82" name="TextBox 17"/>
          <p:cNvSpPr txBox="1"/>
          <p:nvPr/>
        </p:nvSpPr>
        <p:spPr>
          <a:xfrm>
            <a:off x="2121684" y="4738845"/>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营销成本</a:t>
            </a:r>
          </a:p>
        </p:txBody>
      </p:sp>
      <p:grpSp>
        <p:nvGrpSpPr>
          <p:cNvPr id="83" name="组合 82"/>
          <p:cNvGrpSpPr/>
          <p:nvPr/>
        </p:nvGrpSpPr>
        <p:grpSpPr>
          <a:xfrm>
            <a:off x="7809301" y="2148776"/>
            <a:ext cx="2068203" cy="430663"/>
            <a:chOff x="814328" y="3219334"/>
            <a:chExt cx="2077200" cy="432536"/>
          </a:xfrm>
        </p:grpSpPr>
        <p:grpSp>
          <p:nvGrpSpPr>
            <p:cNvPr id="84" name="组合 83"/>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86" name="圆角矩形 85"/>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微软雅黑" panose="020B0503020204020204" pitchFamily="34" charset="-122"/>
                  <a:ea typeface="微软雅黑" panose="020B0503020204020204" pitchFamily="34" charset="-122"/>
                </a:endParaRPr>
              </a:p>
            </p:txBody>
          </p:sp>
        </p:grpSp>
        <p:sp>
          <p:nvSpPr>
            <p:cNvPr id="85" name="TextBox 20"/>
            <p:cNvSpPr txBox="1"/>
            <p:nvPr/>
          </p:nvSpPr>
          <p:spPr>
            <a:xfrm>
              <a:off x="831251" y="3331790"/>
              <a:ext cx="1999303" cy="2156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95" dirty="0">
                  <a:solidFill>
                    <a:schemeClr val="tx1"/>
                  </a:solidFill>
                </a:rPr>
                <a:t>点击输入标题文本</a:t>
              </a:r>
            </a:p>
          </p:txBody>
        </p:sp>
      </p:grpSp>
      <p:sp>
        <p:nvSpPr>
          <p:cNvPr id="88" name="TextBox 23"/>
          <p:cNvSpPr txBox="1"/>
          <p:nvPr/>
        </p:nvSpPr>
        <p:spPr>
          <a:xfrm>
            <a:off x="7588722" y="2875046"/>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01</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89" name="TextBox 24"/>
          <p:cNvSpPr txBox="1"/>
          <p:nvPr/>
        </p:nvSpPr>
        <p:spPr>
          <a:xfrm>
            <a:off x="7588722" y="3694280"/>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02</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90" name="TextBox 25"/>
          <p:cNvSpPr txBox="1"/>
          <p:nvPr/>
        </p:nvSpPr>
        <p:spPr>
          <a:xfrm>
            <a:off x="7588722" y="4554635"/>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03</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91" name="TextBox 26"/>
          <p:cNvSpPr txBox="1"/>
          <p:nvPr/>
        </p:nvSpPr>
        <p:spPr>
          <a:xfrm>
            <a:off x="3905468" y="233030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20%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2" name="TextBox 27"/>
          <p:cNvSpPr txBox="1"/>
          <p:nvPr/>
        </p:nvSpPr>
        <p:spPr>
          <a:xfrm>
            <a:off x="2673578" y="332804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15%</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3" name="TextBox 28"/>
          <p:cNvSpPr txBox="1"/>
          <p:nvPr/>
        </p:nvSpPr>
        <p:spPr>
          <a:xfrm>
            <a:off x="5143796" y="332804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10%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4" name="TextBox 29"/>
          <p:cNvSpPr txBox="1"/>
          <p:nvPr/>
        </p:nvSpPr>
        <p:spPr>
          <a:xfrm>
            <a:off x="3167442" y="4762198"/>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35%</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5" name="TextBox 30"/>
          <p:cNvSpPr txBox="1"/>
          <p:nvPr/>
        </p:nvSpPr>
        <p:spPr>
          <a:xfrm>
            <a:off x="4648348" y="4769488"/>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20%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pic>
        <p:nvPicPr>
          <p:cNvPr id="96" name="图片 95"/>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accel="42000" fill="hold" nodeType="afterEffect" p14:presetBounceEnd="46000">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14:bounceEnd="46000">
                                          <p:cBhvr additive="base">
                                            <p:cTn id="15" dur="15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16" dur="15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Effect transition="in" filter="fade">
                                          <p:cBhvr>
                                            <p:cTn id="22" dur="500"/>
                                            <p:tgtEl>
                                              <p:spTgt spid="67"/>
                                            </p:tgtEl>
                                          </p:cBhvr>
                                        </p:animEffect>
                                      </p:childTnLst>
                                    </p:cTn>
                                  </p:par>
                                </p:childTnLst>
                              </p:cTn>
                            </p:par>
                            <p:par>
                              <p:cTn id="23" fill="hold">
                                <p:stCondLst>
                                  <p:cond delay="3000"/>
                                </p:stCondLst>
                                <p:childTnLst>
                                  <p:par>
                                    <p:cTn id="24" presetID="53" presetClass="entr" presetSubtype="16" fill="hold" grpId="0"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fade">
                                          <p:cBhvr>
                                            <p:cTn id="64" dur="500"/>
                                            <p:tgtEl>
                                              <p:spTgt spid="94"/>
                                            </p:tgtEl>
                                          </p:cBhvr>
                                        </p:animEffect>
                                      </p:childTnLst>
                                    </p:cTn>
                                  </p:par>
                                </p:childTnLst>
                              </p:cTn>
                            </p:par>
                            <p:par>
                              <p:cTn id="65" fill="hold">
                                <p:stCondLst>
                                  <p:cond delay="4000"/>
                                </p:stCondLst>
                                <p:childTnLst>
                                  <p:par>
                                    <p:cTn id="66" presetID="12" presetClass="entr" presetSubtype="2"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additive="base">
                                            <p:cTn id="68" dur="500"/>
                                            <p:tgtEl>
                                              <p:spTgt spid="78"/>
                                            </p:tgtEl>
                                            <p:attrNameLst>
                                              <p:attrName>ppt_x</p:attrName>
                                            </p:attrNameLst>
                                          </p:cBhvr>
                                          <p:tavLst>
                                            <p:tav tm="0">
                                              <p:val>
                                                <p:strVal val="#ppt_x+#ppt_w*1.125000"/>
                                              </p:val>
                                            </p:tav>
                                            <p:tav tm="100000">
                                              <p:val>
                                                <p:strVal val="#ppt_x"/>
                                              </p:val>
                                            </p:tav>
                                          </p:tavLst>
                                        </p:anim>
                                        <p:animEffect transition="in" filter="wipe(left)">
                                          <p:cBhvr>
                                            <p:cTn id="69" dur="500"/>
                                            <p:tgtEl>
                                              <p:spTgt spid="7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500"/>
                                            <p:tgtEl>
                                              <p:spTgt spid="81"/>
                                            </p:tgtEl>
                                            <p:attrNameLst>
                                              <p:attrName>ppt_x</p:attrName>
                                            </p:attrNameLst>
                                          </p:cBhvr>
                                          <p:tavLst>
                                            <p:tav tm="0">
                                              <p:val>
                                                <p:strVal val="#ppt_x+#ppt_w*1.125000"/>
                                              </p:val>
                                            </p:tav>
                                            <p:tav tm="100000">
                                              <p:val>
                                                <p:strVal val="#ppt_x"/>
                                              </p:val>
                                            </p:tav>
                                          </p:tavLst>
                                        </p:anim>
                                        <p:animEffect transition="in" filter="wipe(left)">
                                          <p:cBhvr>
                                            <p:cTn id="73" dur="500"/>
                                            <p:tgtEl>
                                              <p:spTgt spid="81"/>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additive="base">
                                            <p:cTn id="76" dur="500"/>
                                            <p:tgtEl>
                                              <p:spTgt spid="82"/>
                                            </p:tgtEl>
                                            <p:attrNameLst>
                                              <p:attrName>ppt_x</p:attrName>
                                            </p:attrNameLst>
                                          </p:cBhvr>
                                          <p:tavLst>
                                            <p:tav tm="0">
                                              <p:val>
                                                <p:strVal val="#ppt_x+#ppt_w*1.125000"/>
                                              </p:val>
                                            </p:tav>
                                            <p:tav tm="100000">
                                              <p:val>
                                                <p:strVal val="#ppt_x"/>
                                              </p:val>
                                            </p:tav>
                                          </p:tavLst>
                                        </p:anim>
                                        <p:animEffect transition="in" filter="wipe(left)">
                                          <p:cBhvr>
                                            <p:cTn id="77" dur="500"/>
                                            <p:tgtEl>
                                              <p:spTgt spid="8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 calcmode="lin" valueType="num">
                                          <p:cBhvr additive="base">
                                            <p:cTn id="80" dur="500"/>
                                            <p:tgtEl>
                                              <p:spTgt spid="79"/>
                                            </p:tgtEl>
                                            <p:attrNameLst>
                                              <p:attrName>ppt_x</p:attrName>
                                            </p:attrNameLst>
                                          </p:cBhvr>
                                          <p:tavLst>
                                            <p:tav tm="0">
                                              <p:val>
                                                <p:strVal val="#ppt_x-#ppt_w*1.125000"/>
                                              </p:val>
                                            </p:tav>
                                            <p:tav tm="100000">
                                              <p:val>
                                                <p:strVal val="#ppt_x"/>
                                              </p:val>
                                            </p:tav>
                                          </p:tavLst>
                                        </p:anim>
                                        <p:animEffect transition="in" filter="wipe(right)">
                                          <p:cBhvr>
                                            <p:cTn id="81" dur="500"/>
                                            <p:tgtEl>
                                              <p:spTgt spid="79"/>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 calcmode="lin" valueType="num">
                                          <p:cBhvr additive="base">
                                            <p:cTn id="84" dur="500"/>
                                            <p:tgtEl>
                                              <p:spTgt spid="80"/>
                                            </p:tgtEl>
                                            <p:attrNameLst>
                                              <p:attrName>ppt_x</p:attrName>
                                            </p:attrNameLst>
                                          </p:cBhvr>
                                          <p:tavLst>
                                            <p:tav tm="0">
                                              <p:val>
                                                <p:strVal val="#ppt_x-#ppt_w*1.125000"/>
                                              </p:val>
                                            </p:tav>
                                            <p:tav tm="100000">
                                              <p:val>
                                                <p:strVal val="#ppt_x"/>
                                              </p:val>
                                            </p:tav>
                                          </p:tavLst>
                                        </p:anim>
                                        <p:animEffect transition="in" filter="wipe(right)">
                                          <p:cBhvr>
                                            <p:cTn id="85" dur="500"/>
                                            <p:tgtEl>
                                              <p:spTgt spid="80"/>
                                            </p:tgtEl>
                                          </p:cBhvr>
                                        </p:animEffect>
                                      </p:childTnLst>
                                    </p:cTn>
                                  </p:par>
                                </p:childTnLst>
                              </p:cTn>
                            </p:par>
                            <p:par>
                              <p:cTn id="86" fill="hold">
                                <p:stCondLst>
                                  <p:cond delay="4500"/>
                                </p:stCondLst>
                                <p:childTnLst>
                                  <p:par>
                                    <p:cTn id="87" presetID="42" presetClass="entr" presetSubtype="0" fill="hold"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anim calcmode="lin" valueType="num">
                                          <p:cBhvr>
                                            <p:cTn id="90" dur="500" fill="hold"/>
                                            <p:tgtEl>
                                              <p:spTgt spid="83"/>
                                            </p:tgtEl>
                                            <p:attrNameLst>
                                              <p:attrName>ppt_x</p:attrName>
                                            </p:attrNameLst>
                                          </p:cBhvr>
                                          <p:tavLst>
                                            <p:tav tm="0">
                                              <p:val>
                                                <p:strVal val="#ppt_x"/>
                                              </p:val>
                                            </p:tav>
                                            <p:tav tm="100000">
                                              <p:val>
                                                <p:strVal val="#ppt_x"/>
                                              </p:val>
                                            </p:tav>
                                          </p:tavLst>
                                        </p:anim>
                                        <p:anim calcmode="lin" valueType="num">
                                          <p:cBhvr>
                                            <p:cTn id="91" dur="500" fill="hold"/>
                                            <p:tgtEl>
                                              <p:spTgt spid="83"/>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22" presetClass="entr" presetSubtype="1"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wipe(up)">
                                          <p:cBhvr>
                                            <p:cTn id="95" dur="500"/>
                                            <p:tgtEl>
                                              <p:spTgt spid="88"/>
                                            </p:tgtEl>
                                          </p:cBhvr>
                                        </p:animEffect>
                                      </p:childTnLst>
                                    </p:cTn>
                                  </p:par>
                                  <p:par>
                                    <p:cTn id="96" presetID="22" presetClass="entr" presetSubtype="1" fill="hold" grpId="0" nodeType="withEffect">
                                      <p:stCondLst>
                                        <p:cond delay="100"/>
                                      </p:stCondLst>
                                      <p:childTnLst>
                                        <p:set>
                                          <p:cBhvr>
                                            <p:cTn id="97" dur="1" fill="hold">
                                              <p:stCondLst>
                                                <p:cond delay="0"/>
                                              </p:stCondLst>
                                            </p:cTn>
                                            <p:tgtEl>
                                              <p:spTgt spid="89"/>
                                            </p:tgtEl>
                                            <p:attrNameLst>
                                              <p:attrName>style.visibility</p:attrName>
                                            </p:attrNameLst>
                                          </p:cBhvr>
                                          <p:to>
                                            <p:strVal val="visible"/>
                                          </p:to>
                                        </p:set>
                                        <p:animEffect transition="in" filter="wipe(up)">
                                          <p:cBhvr>
                                            <p:cTn id="98" dur="500"/>
                                            <p:tgtEl>
                                              <p:spTgt spid="89"/>
                                            </p:tgtEl>
                                          </p:cBhvr>
                                        </p:animEffect>
                                      </p:childTnLst>
                                    </p:cTn>
                                  </p:par>
                                  <p:par>
                                    <p:cTn id="99" presetID="22" presetClass="entr" presetSubtype="1" fill="hold" grpId="0" nodeType="withEffect">
                                      <p:stCondLst>
                                        <p:cond delay="200"/>
                                      </p:stCondLst>
                                      <p:childTnLst>
                                        <p:set>
                                          <p:cBhvr>
                                            <p:cTn id="100" dur="1" fill="hold">
                                              <p:stCondLst>
                                                <p:cond delay="0"/>
                                              </p:stCondLst>
                                            </p:cTn>
                                            <p:tgtEl>
                                              <p:spTgt spid="90"/>
                                            </p:tgtEl>
                                            <p:attrNameLst>
                                              <p:attrName>style.visibility</p:attrName>
                                            </p:attrNameLst>
                                          </p:cBhvr>
                                          <p:to>
                                            <p:strVal val="visible"/>
                                          </p:to>
                                        </p:set>
                                        <p:animEffect transition="in" filter="wipe(up)">
                                          <p:cBhvr>
                                            <p:cTn id="101" dur="500"/>
                                            <p:tgtEl>
                                              <p:spTgt spid="90"/>
                                            </p:tgtEl>
                                          </p:cBhvr>
                                        </p:animEffect>
                                      </p:childTnLst>
                                    </p:cTn>
                                  </p:par>
                                </p:childTnLst>
                              </p:cTn>
                            </p:par>
                            <p:par>
                              <p:cTn id="102" fill="hold">
                                <p:stCondLst>
                                  <p:cond delay="5500"/>
                                </p:stCondLst>
                                <p:childTnLst>
                                  <p:par>
                                    <p:cTn id="103" presetID="2" presetClass="entr" presetSubtype="8" fill="hold" nodeType="afterEffect">
                                      <p:stCondLst>
                                        <p:cond delay="0"/>
                                      </p:stCondLst>
                                      <p:childTnLst>
                                        <p:set>
                                          <p:cBhvr>
                                            <p:cTn id="104" dur="1" fill="hold">
                                              <p:stCondLst>
                                                <p:cond delay="0"/>
                                              </p:stCondLst>
                                            </p:cTn>
                                            <p:tgtEl>
                                              <p:spTgt spid="96"/>
                                            </p:tgtEl>
                                            <p:attrNameLst>
                                              <p:attrName>style.visibility</p:attrName>
                                            </p:attrNameLst>
                                          </p:cBhvr>
                                          <p:to>
                                            <p:strVal val="visible"/>
                                          </p:to>
                                        </p:set>
                                        <p:anim calcmode="lin" valueType="num">
                                          <p:cBhvr additive="base">
                                            <p:cTn id="105" dur="500" fill="hold"/>
                                            <p:tgtEl>
                                              <p:spTgt spid="96"/>
                                            </p:tgtEl>
                                            <p:attrNameLst>
                                              <p:attrName>ppt_x</p:attrName>
                                            </p:attrNameLst>
                                          </p:cBhvr>
                                          <p:tavLst>
                                            <p:tav tm="0">
                                              <p:val>
                                                <p:strVal val="0-#ppt_w/2"/>
                                              </p:val>
                                            </p:tav>
                                            <p:tav tm="100000">
                                              <p:val>
                                                <p:strVal val="#ppt_x"/>
                                              </p:val>
                                            </p:tav>
                                          </p:tavLst>
                                        </p:anim>
                                        <p:anim calcmode="lin" valueType="num">
                                          <p:cBhvr additive="base">
                                            <p:cTn id="106"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3" grpId="0" animBg="1"/>
          <p:bldP spid="74" grpId="0" animBg="1"/>
          <p:bldP spid="75" grpId="0" animBg="1"/>
          <p:bldP spid="76" grpId="0" animBg="1"/>
          <p:bldP spid="77" grpId="0" animBg="1"/>
          <p:bldP spid="78" grpId="0"/>
          <p:bldP spid="79" grpId="0"/>
          <p:bldP spid="80" grpId="0"/>
          <p:bldP spid="81" grpId="0"/>
          <p:bldP spid="82" grpId="0"/>
          <p:bldP spid="88" grpId="0"/>
          <p:bldP spid="89" grpId="0"/>
          <p:bldP spid="90" grpId="0"/>
          <p:bldP spid="91" grpId="0"/>
          <p:bldP spid="92" grpId="0"/>
          <p:bldP spid="93" grpId="0"/>
          <p:bldP spid="94" grpId="0"/>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accel="4200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1500" fill="hold"/>
                                            <p:tgtEl>
                                              <p:spTgt spid="68"/>
                                            </p:tgtEl>
                                            <p:attrNameLst>
                                              <p:attrName>ppt_x</p:attrName>
                                            </p:attrNameLst>
                                          </p:cBhvr>
                                          <p:tavLst>
                                            <p:tav tm="0">
                                              <p:val>
                                                <p:strVal val="#ppt_x"/>
                                              </p:val>
                                            </p:tav>
                                            <p:tav tm="100000">
                                              <p:val>
                                                <p:strVal val="#ppt_x"/>
                                              </p:val>
                                            </p:tav>
                                          </p:tavLst>
                                        </p:anim>
                                        <p:anim calcmode="lin" valueType="num">
                                          <p:cBhvr additive="base">
                                            <p:cTn id="16" dur="15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Effect transition="in" filter="fade">
                                          <p:cBhvr>
                                            <p:cTn id="22" dur="500"/>
                                            <p:tgtEl>
                                              <p:spTgt spid="67"/>
                                            </p:tgtEl>
                                          </p:cBhvr>
                                        </p:animEffect>
                                      </p:childTnLst>
                                    </p:cTn>
                                  </p:par>
                                </p:childTnLst>
                              </p:cTn>
                            </p:par>
                            <p:par>
                              <p:cTn id="23" fill="hold">
                                <p:stCondLst>
                                  <p:cond delay="3000"/>
                                </p:stCondLst>
                                <p:childTnLst>
                                  <p:par>
                                    <p:cTn id="24" presetID="53" presetClass="entr" presetSubtype="16" fill="hold" grpId="0"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fade">
                                          <p:cBhvr>
                                            <p:cTn id="64" dur="500"/>
                                            <p:tgtEl>
                                              <p:spTgt spid="94"/>
                                            </p:tgtEl>
                                          </p:cBhvr>
                                        </p:animEffect>
                                      </p:childTnLst>
                                    </p:cTn>
                                  </p:par>
                                </p:childTnLst>
                              </p:cTn>
                            </p:par>
                            <p:par>
                              <p:cTn id="65" fill="hold">
                                <p:stCondLst>
                                  <p:cond delay="4000"/>
                                </p:stCondLst>
                                <p:childTnLst>
                                  <p:par>
                                    <p:cTn id="66" presetID="12" presetClass="entr" presetSubtype="2"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additive="base">
                                            <p:cTn id="68" dur="500"/>
                                            <p:tgtEl>
                                              <p:spTgt spid="78"/>
                                            </p:tgtEl>
                                            <p:attrNameLst>
                                              <p:attrName>ppt_x</p:attrName>
                                            </p:attrNameLst>
                                          </p:cBhvr>
                                          <p:tavLst>
                                            <p:tav tm="0">
                                              <p:val>
                                                <p:strVal val="#ppt_x+#ppt_w*1.125000"/>
                                              </p:val>
                                            </p:tav>
                                            <p:tav tm="100000">
                                              <p:val>
                                                <p:strVal val="#ppt_x"/>
                                              </p:val>
                                            </p:tav>
                                          </p:tavLst>
                                        </p:anim>
                                        <p:animEffect transition="in" filter="wipe(left)">
                                          <p:cBhvr>
                                            <p:cTn id="69" dur="500"/>
                                            <p:tgtEl>
                                              <p:spTgt spid="7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500"/>
                                            <p:tgtEl>
                                              <p:spTgt spid="81"/>
                                            </p:tgtEl>
                                            <p:attrNameLst>
                                              <p:attrName>ppt_x</p:attrName>
                                            </p:attrNameLst>
                                          </p:cBhvr>
                                          <p:tavLst>
                                            <p:tav tm="0">
                                              <p:val>
                                                <p:strVal val="#ppt_x+#ppt_w*1.125000"/>
                                              </p:val>
                                            </p:tav>
                                            <p:tav tm="100000">
                                              <p:val>
                                                <p:strVal val="#ppt_x"/>
                                              </p:val>
                                            </p:tav>
                                          </p:tavLst>
                                        </p:anim>
                                        <p:animEffect transition="in" filter="wipe(left)">
                                          <p:cBhvr>
                                            <p:cTn id="73" dur="500"/>
                                            <p:tgtEl>
                                              <p:spTgt spid="81"/>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additive="base">
                                            <p:cTn id="76" dur="500"/>
                                            <p:tgtEl>
                                              <p:spTgt spid="82"/>
                                            </p:tgtEl>
                                            <p:attrNameLst>
                                              <p:attrName>ppt_x</p:attrName>
                                            </p:attrNameLst>
                                          </p:cBhvr>
                                          <p:tavLst>
                                            <p:tav tm="0">
                                              <p:val>
                                                <p:strVal val="#ppt_x+#ppt_w*1.125000"/>
                                              </p:val>
                                            </p:tav>
                                            <p:tav tm="100000">
                                              <p:val>
                                                <p:strVal val="#ppt_x"/>
                                              </p:val>
                                            </p:tav>
                                          </p:tavLst>
                                        </p:anim>
                                        <p:animEffect transition="in" filter="wipe(left)">
                                          <p:cBhvr>
                                            <p:cTn id="77" dur="500"/>
                                            <p:tgtEl>
                                              <p:spTgt spid="8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 calcmode="lin" valueType="num">
                                          <p:cBhvr additive="base">
                                            <p:cTn id="80" dur="500"/>
                                            <p:tgtEl>
                                              <p:spTgt spid="79"/>
                                            </p:tgtEl>
                                            <p:attrNameLst>
                                              <p:attrName>ppt_x</p:attrName>
                                            </p:attrNameLst>
                                          </p:cBhvr>
                                          <p:tavLst>
                                            <p:tav tm="0">
                                              <p:val>
                                                <p:strVal val="#ppt_x-#ppt_w*1.125000"/>
                                              </p:val>
                                            </p:tav>
                                            <p:tav tm="100000">
                                              <p:val>
                                                <p:strVal val="#ppt_x"/>
                                              </p:val>
                                            </p:tav>
                                          </p:tavLst>
                                        </p:anim>
                                        <p:animEffect transition="in" filter="wipe(right)">
                                          <p:cBhvr>
                                            <p:cTn id="81" dur="500"/>
                                            <p:tgtEl>
                                              <p:spTgt spid="79"/>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 calcmode="lin" valueType="num">
                                          <p:cBhvr additive="base">
                                            <p:cTn id="84" dur="500"/>
                                            <p:tgtEl>
                                              <p:spTgt spid="80"/>
                                            </p:tgtEl>
                                            <p:attrNameLst>
                                              <p:attrName>ppt_x</p:attrName>
                                            </p:attrNameLst>
                                          </p:cBhvr>
                                          <p:tavLst>
                                            <p:tav tm="0">
                                              <p:val>
                                                <p:strVal val="#ppt_x-#ppt_w*1.125000"/>
                                              </p:val>
                                            </p:tav>
                                            <p:tav tm="100000">
                                              <p:val>
                                                <p:strVal val="#ppt_x"/>
                                              </p:val>
                                            </p:tav>
                                          </p:tavLst>
                                        </p:anim>
                                        <p:animEffect transition="in" filter="wipe(right)">
                                          <p:cBhvr>
                                            <p:cTn id="85" dur="500"/>
                                            <p:tgtEl>
                                              <p:spTgt spid="80"/>
                                            </p:tgtEl>
                                          </p:cBhvr>
                                        </p:animEffect>
                                      </p:childTnLst>
                                    </p:cTn>
                                  </p:par>
                                </p:childTnLst>
                              </p:cTn>
                            </p:par>
                            <p:par>
                              <p:cTn id="86" fill="hold">
                                <p:stCondLst>
                                  <p:cond delay="4500"/>
                                </p:stCondLst>
                                <p:childTnLst>
                                  <p:par>
                                    <p:cTn id="87" presetID="42" presetClass="entr" presetSubtype="0" fill="hold"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anim calcmode="lin" valueType="num">
                                          <p:cBhvr>
                                            <p:cTn id="90" dur="500" fill="hold"/>
                                            <p:tgtEl>
                                              <p:spTgt spid="83"/>
                                            </p:tgtEl>
                                            <p:attrNameLst>
                                              <p:attrName>ppt_x</p:attrName>
                                            </p:attrNameLst>
                                          </p:cBhvr>
                                          <p:tavLst>
                                            <p:tav tm="0">
                                              <p:val>
                                                <p:strVal val="#ppt_x"/>
                                              </p:val>
                                            </p:tav>
                                            <p:tav tm="100000">
                                              <p:val>
                                                <p:strVal val="#ppt_x"/>
                                              </p:val>
                                            </p:tav>
                                          </p:tavLst>
                                        </p:anim>
                                        <p:anim calcmode="lin" valueType="num">
                                          <p:cBhvr>
                                            <p:cTn id="91" dur="500" fill="hold"/>
                                            <p:tgtEl>
                                              <p:spTgt spid="83"/>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22" presetClass="entr" presetSubtype="1"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wipe(up)">
                                          <p:cBhvr>
                                            <p:cTn id="95" dur="500"/>
                                            <p:tgtEl>
                                              <p:spTgt spid="88"/>
                                            </p:tgtEl>
                                          </p:cBhvr>
                                        </p:animEffect>
                                      </p:childTnLst>
                                    </p:cTn>
                                  </p:par>
                                  <p:par>
                                    <p:cTn id="96" presetID="22" presetClass="entr" presetSubtype="1" fill="hold" grpId="0" nodeType="withEffect">
                                      <p:stCondLst>
                                        <p:cond delay="100"/>
                                      </p:stCondLst>
                                      <p:childTnLst>
                                        <p:set>
                                          <p:cBhvr>
                                            <p:cTn id="97" dur="1" fill="hold">
                                              <p:stCondLst>
                                                <p:cond delay="0"/>
                                              </p:stCondLst>
                                            </p:cTn>
                                            <p:tgtEl>
                                              <p:spTgt spid="89"/>
                                            </p:tgtEl>
                                            <p:attrNameLst>
                                              <p:attrName>style.visibility</p:attrName>
                                            </p:attrNameLst>
                                          </p:cBhvr>
                                          <p:to>
                                            <p:strVal val="visible"/>
                                          </p:to>
                                        </p:set>
                                        <p:animEffect transition="in" filter="wipe(up)">
                                          <p:cBhvr>
                                            <p:cTn id="98" dur="500"/>
                                            <p:tgtEl>
                                              <p:spTgt spid="89"/>
                                            </p:tgtEl>
                                          </p:cBhvr>
                                        </p:animEffect>
                                      </p:childTnLst>
                                    </p:cTn>
                                  </p:par>
                                  <p:par>
                                    <p:cTn id="99" presetID="22" presetClass="entr" presetSubtype="1" fill="hold" grpId="0" nodeType="withEffect">
                                      <p:stCondLst>
                                        <p:cond delay="200"/>
                                      </p:stCondLst>
                                      <p:childTnLst>
                                        <p:set>
                                          <p:cBhvr>
                                            <p:cTn id="100" dur="1" fill="hold">
                                              <p:stCondLst>
                                                <p:cond delay="0"/>
                                              </p:stCondLst>
                                            </p:cTn>
                                            <p:tgtEl>
                                              <p:spTgt spid="90"/>
                                            </p:tgtEl>
                                            <p:attrNameLst>
                                              <p:attrName>style.visibility</p:attrName>
                                            </p:attrNameLst>
                                          </p:cBhvr>
                                          <p:to>
                                            <p:strVal val="visible"/>
                                          </p:to>
                                        </p:set>
                                        <p:animEffect transition="in" filter="wipe(up)">
                                          <p:cBhvr>
                                            <p:cTn id="101" dur="500"/>
                                            <p:tgtEl>
                                              <p:spTgt spid="90"/>
                                            </p:tgtEl>
                                          </p:cBhvr>
                                        </p:animEffect>
                                      </p:childTnLst>
                                    </p:cTn>
                                  </p:par>
                                </p:childTnLst>
                              </p:cTn>
                            </p:par>
                            <p:par>
                              <p:cTn id="102" fill="hold">
                                <p:stCondLst>
                                  <p:cond delay="5500"/>
                                </p:stCondLst>
                                <p:childTnLst>
                                  <p:par>
                                    <p:cTn id="103" presetID="2" presetClass="entr" presetSubtype="8" fill="hold" nodeType="afterEffect">
                                      <p:stCondLst>
                                        <p:cond delay="0"/>
                                      </p:stCondLst>
                                      <p:childTnLst>
                                        <p:set>
                                          <p:cBhvr>
                                            <p:cTn id="104" dur="1" fill="hold">
                                              <p:stCondLst>
                                                <p:cond delay="0"/>
                                              </p:stCondLst>
                                            </p:cTn>
                                            <p:tgtEl>
                                              <p:spTgt spid="96"/>
                                            </p:tgtEl>
                                            <p:attrNameLst>
                                              <p:attrName>style.visibility</p:attrName>
                                            </p:attrNameLst>
                                          </p:cBhvr>
                                          <p:to>
                                            <p:strVal val="visible"/>
                                          </p:to>
                                        </p:set>
                                        <p:anim calcmode="lin" valueType="num">
                                          <p:cBhvr additive="base">
                                            <p:cTn id="105" dur="500" fill="hold"/>
                                            <p:tgtEl>
                                              <p:spTgt spid="96"/>
                                            </p:tgtEl>
                                            <p:attrNameLst>
                                              <p:attrName>ppt_x</p:attrName>
                                            </p:attrNameLst>
                                          </p:cBhvr>
                                          <p:tavLst>
                                            <p:tav tm="0">
                                              <p:val>
                                                <p:strVal val="0-#ppt_w/2"/>
                                              </p:val>
                                            </p:tav>
                                            <p:tav tm="100000">
                                              <p:val>
                                                <p:strVal val="#ppt_x"/>
                                              </p:val>
                                            </p:tav>
                                          </p:tavLst>
                                        </p:anim>
                                        <p:anim calcmode="lin" valueType="num">
                                          <p:cBhvr additive="base">
                                            <p:cTn id="106"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3" grpId="0" animBg="1"/>
          <p:bldP spid="74" grpId="0" animBg="1"/>
          <p:bldP spid="75" grpId="0" animBg="1"/>
          <p:bldP spid="76" grpId="0" animBg="1"/>
          <p:bldP spid="77" grpId="0" animBg="1"/>
          <p:bldP spid="78" grpId="0"/>
          <p:bldP spid="79" grpId="0"/>
          <p:bldP spid="80" grpId="0"/>
          <p:bldP spid="81" grpId="0"/>
          <p:bldP spid="82" grpId="0"/>
          <p:bldP spid="88" grpId="0"/>
          <p:bldP spid="89" grpId="0"/>
          <p:bldP spid="90" grpId="0"/>
          <p:bldP spid="91" grpId="0"/>
          <p:bldP spid="92" grpId="0"/>
          <p:bldP spid="93" grpId="0"/>
          <p:bldP spid="94" grpId="0"/>
          <p:bldP spid="9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Group 19"/>
          <p:cNvGrpSpPr/>
          <p:nvPr/>
        </p:nvGrpSpPr>
        <p:grpSpPr>
          <a:xfrm>
            <a:off x="8350750" y="3113567"/>
            <a:ext cx="1106423" cy="1283451"/>
            <a:chOff x="8074978" y="3021037"/>
            <a:chExt cx="1106424" cy="1283451"/>
          </a:xfrm>
        </p:grpSpPr>
        <p:sp>
          <p:nvSpPr>
            <p:cNvPr id="10" name="Hexagon 8"/>
            <p:cNvSpPr/>
            <p:nvPr/>
          </p:nvSpPr>
          <p:spPr>
            <a:xfrm rot="16200000">
              <a:off x="798646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1"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3" name="Group 17"/>
          <p:cNvGrpSpPr/>
          <p:nvPr/>
        </p:nvGrpSpPr>
        <p:grpSpPr>
          <a:xfrm>
            <a:off x="7084655" y="3113567"/>
            <a:ext cx="1106423" cy="1283451"/>
            <a:chOff x="6808883" y="3021037"/>
            <a:chExt cx="1106424" cy="1283451"/>
          </a:xfrm>
        </p:grpSpPr>
        <p:sp>
          <p:nvSpPr>
            <p:cNvPr id="14" name="Hexagon 7"/>
            <p:cNvSpPr/>
            <p:nvPr/>
          </p:nvSpPr>
          <p:spPr>
            <a:xfrm rot="16200000">
              <a:off x="672036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5"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6" name="Group 15"/>
          <p:cNvGrpSpPr/>
          <p:nvPr/>
        </p:nvGrpSpPr>
        <p:grpSpPr>
          <a:xfrm>
            <a:off x="5818561" y="3113567"/>
            <a:ext cx="1106423" cy="1283451"/>
            <a:chOff x="5542788" y="3021037"/>
            <a:chExt cx="1106424" cy="1283451"/>
          </a:xfrm>
        </p:grpSpPr>
        <p:sp>
          <p:nvSpPr>
            <p:cNvPr id="17" name="Hexagon 5"/>
            <p:cNvSpPr/>
            <p:nvPr/>
          </p:nvSpPr>
          <p:spPr>
            <a:xfrm rot="16200000">
              <a:off x="545427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8"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9" name="Group 9"/>
          <p:cNvGrpSpPr/>
          <p:nvPr/>
        </p:nvGrpSpPr>
        <p:grpSpPr>
          <a:xfrm>
            <a:off x="4552466" y="3113567"/>
            <a:ext cx="1106423" cy="1283451"/>
            <a:chOff x="4276693" y="3021037"/>
            <a:chExt cx="1106424" cy="1283451"/>
          </a:xfrm>
        </p:grpSpPr>
        <p:sp>
          <p:nvSpPr>
            <p:cNvPr id="20" name="Hexagon 4"/>
            <p:cNvSpPr/>
            <p:nvPr/>
          </p:nvSpPr>
          <p:spPr>
            <a:xfrm rot="16200000">
              <a:off x="418817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1"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2" name="Group 6"/>
          <p:cNvGrpSpPr/>
          <p:nvPr/>
        </p:nvGrpSpPr>
        <p:grpSpPr>
          <a:xfrm>
            <a:off x="3286371" y="3113567"/>
            <a:ext cx="1106423" cy="1283451"/>
            <a:chOff x="3010598" y="3021037"/>
            <a:chExt cx="1106424" cy="1283451"/>
          </a:xfrm>
        </p:grpSpPr>
        <p:sp>
          <p:nvSpPr>
            <p:cNvPr id="23" name="Hexagon 3"/>
            <p:cNvSpPr/>
            <p:nvPr/>
          </p:nvSpPr>
          <p:spPr>
            <a:xfrm rot="16200000">
              <a:off x="292208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4"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5" name="Group 20"/>
          <p:cNvGrpSpPr/>
          <p:nvPr/>
        </p:nvGrpSpPr>
        <p:grpSpPr>
          <a:xfrm>
            <a:off x="951021" y="4152127"/>
            <a:ext cx="2888560" cy="434802"/>
            <a:chOff x="7258929" y="1631852"/>
            <a:chExt cx="1674056" cy="464234"/>
          </a:xfrm>
        </p:grpSpPr>
        <p:cxnSp>
          <p:nvCxnSpPr>
            <p:cNvPr id="26" name="Straight Connector 16"/>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23"/>
          <p:cNvGrpSpPr/>
          <p:nvPr/>
        </p:nvGrpSpPr>
        <p:grpSpPr>
          <a:xfrm>
            <a:off x="854543" y="3011748"/>
            <a:ext cx="2272157" cy="1448374"/>
            <a:chOff x="578770" y="2919219"/>
            <a:chExt cx="2272157" cy="1448375"/>
          </a:xfrm>
        </p:grpSpPr>
        <p:sp>
          <p:nvSpPr>
            <p:cNvPr id="29" name="TextBox 21"/>
            <p:cNvSpPr txBox="1"/>
            <p:nvPr/>
          </p:nvSpPr>
          <p:spPr>
            <a:xfrm>
              <a:off x="578770" y="2919219"/>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0" name="Rectangle 22"/>
            <p:cNvSpPr/>
            <p:nvPr/>
          </p:nvSpPr>
          <p:spPr>
            <a:xfrm>
              <a:off x="581767" y="3351930"/>
              <a:ext cx="2269160" cy="1015664"/>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Group 24"/>
          <p:cNvGrpSpPr/>
          <p:nvPr/>
        </p:nvGrpSpPr>
        <p:grpSpPr>
          <a:xfrm flipH="1">
            <a:off x="4392792" y="4505027"/>
            <a:ext cx="708196" cy="905091"/>
            <a:chOff x="7258929" y="1631852"/>
            <a:chExt cx="1674056" cy="464234"/>
          </a:xfrm>
        </p:grpSpPr>
        <p:cxnSp>
          <p:nvCxnSpPr>
            <p:cNvPr id="32" name="Straight Connector 25"/>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26"/>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Group 27"/>
          <p:cNvGrpSpPr/>
          <p:nvPr/>
        </p:nvGrpSpPr>
        <p:grpSpPr>
          <a:xfrm>
            <a:off x="2803577" y="5127071"/>
            <a:ext cx="3296882" cy="1065698"/>
            <a:chOff x="258645" y="2918049"/>
            <a:chExt cx="3296883" cy="1065698"/>
          </a:xfrm>
        </p:grpSpPr>
        <p:sp>
          <p:nvSpPr>
            <p:cNvPr id="35" name="TextBox 28"/>
            <p:cNvSpPr txBox="1"/>
            <p:nvPr/>
          </p:nvSpPr>
          <p:spPr>
            <a:xfrm>
              <a:off x="282329" y="2918049"/>
              <a:ext cx="2085571" cy="398699"/>
            </a:xfrm>
            <a:prstGeom prst="rect">
              <a:avLst/>
            </a:prstGeom>
            <a:noFill/>
          </p:spPr>
          <p:txBody>
            <a:bodyPr wrap="squar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6" name="Rectangle 29"/>
            <p:cNvSpPr/>
            <p:nvPr/>
          </p:nvSpPr>
          <p:spPr>
            <a:xfrm>
              <a:off x="258645" y="3337416"/>
              <a:ext cx="3296883" cy="646331"/>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7" name="Group 33"/>
          <p:cNvGrpSpPr/>
          <p:nvPr/>
        </p:nvGrpSpPr>
        <p:grpSpPr>
          <a:xfrm flipH="1" flipV="1">
            <a:off x="5286933" y="2509437"/>
            <a:ext cx="1084836" cy="477880"/>
            <a:chOff x="7258929" y="1631852"/>
            <a:chExt cx="1674056" cy="464234"/>
          </a:xfrm>
        </p:grpSpPr>
        <p:cxnSp>
          <p:nvCxnSpPr>
            <p:cNvPr id="38" name="Straight Connector 34"/>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5"/>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0" name="Group 36"/>
          <p:cNvGrpSpPr/>
          <p:nvPr/>
        </p:nvGrpSpPr>
        <p:grpSpPr>
          <a:xfrm>
            <a:off x="3006730" y="1608489"/>
            <a:ext cx="2269161" cy="1432413"/>
            <a:chOff x="581767" y="2935179"/>
            <a:chExt cx="2269160" cy="1432412"/>
          </a:xfrm>
        </p:grpSpPr>
        <p:sp>
          <p:nvSpPr>
            <p:cNvPr id="41" name="TextBox 37"/>
            <p:cNvSpPr txBox="1"/>
            <p:nvPr/>
          </p:nvSpPr>
          <p:spPr>
            <a:xfrm>
              <a:off x="581767" y="2935179"/>
              <a:ext cx="1204175" cy="362663"/>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2" name="Rectangle 38"/>
            <p:cNvSpPr/>
            <p:nvPr/>
          </p:nvSpPr>
          <p:spPr>
            <a:xfrm>
              <a:off x="581767" y="3351929"/>
              <a:ext cx="2269160" cy="1015662"/>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3" name="Group 39"/>
          <p:cNvGrpSpPr/>
          <p:nvPr/>
        </p:nvGrpSpPr>
        <p:grpSpPr>
          <a:xfrm flipV="1">
            <a:off x="7634593" y="2506702"/>
            <a:ext cx="716157" cy="477880"/>
            <a:chOff x="7258929" y="1631852"/>
            <a:chExt cx="1674056" cy="464234"/>
          </a:xfrm>
        </p:grpSpPr>
        <p:cxnSp>
          <p:nvCxnSpPr>
            <p:cNvPr id="44" name="Straight Connector 4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Group 42"/>
          <p:cNvGrpSpPr/>
          <p:nvPr/>
        </p:nvGrpSpPr>
        <p:grpSpPr>
          <a:xfrm>
            <a:off x="8478994" y="1572211"/>
            <a:ext cx="2798607" cy="1284029"/>
            <a:chOff x="581767" y="2898896"/>
            <a:chExt cx="2798606" cy="1284028"/>
          </a:xfrm>
        </p:grpSpPr>
        <p:sp>
          <p:nvSpPr>
            <p:cNvPr id="47" name="TextBox 43"/>
            <p:cNvSpPr txBox="1"/>
            <p:nvPr/>
          </p:nvSpPr>
          <p:spPr>
            <a:xfrm>
              <a:off x="581767" y="2898896"/>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Rectangle 44"/>
            <p:cNvSpPr/>
            <p:nvPr/>
          </p:nvSpPr>
          <p:spPr>
            <a:xfrm>
              <a:off x="581767" y="3351928"/>
              <a:ext cx="2798606" cy="830996"/>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9" name="Group 48"/>
          <p:cNvGrpSpPr/>
          <p:nvPr/>
        </p:nvGrpSpPr>
        <p:grpSpPr>
          <a:xfrm flipH="1" flipV="1">
            <a:off x="8927402" y="2984583"/>
            <a:ext cx="1069910" cy="477880"/>
            <a:chOff x="7258929" y="1631852"/>
            <a:chExt cx="1674056" cy="464234"/>
          </a:xfrm>
        </p:grpSpPr>
        <p:cxnSp>
          <p:nvCxnSpPr>
            <p:cNvPr id="50" name="Straight Connector 4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9858631" y="3423068"/>
            <a:ext cx="2269161" cy="1252557"/>
            <a:chOff x="581767" y="2930369"/>
            <a:chExt cx="2269160" cy="1252556"/>
          </a:xfrm>
        </p:grpSpPr>
        <p:sp>
          <p:nvSpPr>
            <p:cNvPr id="53" name="TextBox 52"/>
            <p:cNvSpPr txBox="1"/>
            <p:nvPr/>
          </p:nvSpPr>
          <p:spPr>
            <a:xfrm>
              <a:off x="581767" y="2930369"/>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Rectangle 53"/>
            <p:cNvSpPr/>
            <p:nvPr/>
          </p:nvSpPr>
          <p:spPr>
            <a:xfrm>
              <a:off x="581767" y="3351929"/>
              <a:ext cx="2269160" cy="830996"/>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a:t>
              </a:r>
              <a:r>
                <a:rPr lang="zh-CN" altLang="en-US" sz="1200" spc="301" dirty="0" smtClean="0">
                  <a:solidFill>
                    <a:schemeClr val="bg1">
                      <a:lumMod val="50000"/>
                    </a:schemeClr>
                  </a:solidFill>
                  <a:latin typeface="微软雅黑" panose="020B0503020204020204" pitchFamily="34" charset="-122"/>
                  <a:ea typeface="微软雅黑" panose="020B0503020204020204" pitchFamily="34" charset="-122"/>
                </a:rPr>
                <a:t>解情</a:t>
              </a:r>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5" name="TextBox 54"/>
          <p:cNvSpPr txBox="1"/>
          <p:nvPr/>
        </p:nvSpPr>
        <p:spPr>
          <a:xfrm>
            <a:off x="6240296" y="4890763"/>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6" name="Rectangle 55"/>
          <p:cNvSpPr/>
          <p:nvPr/>
        </p:nvSpPr>
        <p:spPr>
          <a:xfrm>
            <a:off x="6239743" y="5370896"/>
            <a:ext cx="5222212" cy="460375"/>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 </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par>
                          <p:cTn id="58" fill="hold">
                            <p:stCondLst>
                              <p:cond delay="5500"/>
                            </p:stCondLst>
                            <p:childTnLst>
                              <p:par>
                                <p:cTn id="59" presetID="22" presetClass="entr" presetSubtype="2"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right)">
                                      <p:cBhvr>
                                        <p:cTn id="61" dur="500"/>
                                        <p:tgtEl>
                                          <p:spTgt spid="37"/>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6500"/>
                            </p:stCondLst>
                            <p:childTnLst>
                              <p:par>
                                <p:cTn id="67" presetID="22" presetClass="entr" presetSubtype="2"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right)">
                                      <p:cBhvr>
                                        <p:cTn id="69" dur="500"/>
                                        <p:tgtEl>
                                          <p:spTgt spid="43"/>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par>
                          <p:cTn id="74" fill="hold">
                            <p:stCondLst>
                              <p:cond delay="7500"/>
                            </p:stCondLst>
                            <p:childTnLst>
                              <p:par>
                                <p:cTn id="75" presetID="22" presetClass="entr" presetSubtype="2" fill="hold"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wipe(right)">
                                      <p:cBhvr>
                                        <p:cTn id="77" dur="500"/>
                                        <p:tgtEl>
                                          <p:spTgt spid="49"/>
                                        </p:tgtEl>
                                      </p:cBhvr>
                                    </p:animEffect>
                                  </p:childTnLst>
                                </p:cTn>
                              </p:par>
                            </p:childTnLst>
                          </p:cTn>
                        </p:par>
                        <p:par>
                          <p:cTn id="78" fill="hold">
                            <p:stCondLst>
                              <p:cond delay="8000"/>
                            </p:stCondLst>
                            <p:childTnLst>
                              <p:par>
                                <p:cTn id="79" presetID="10"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left)">
                                      <p:cBhvr>
                                        <p:cTn id="85" dur="500"/>
                                        <p:tgtEl>
                                          <p:spTgt spid="55"/>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left)">
                                      <p:cBhvr>
                                        <p:cTn id="8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图片占位符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3551" y="1537493"/>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0" name="图片占位符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3032" y="4069059"/>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1" name="图片占位符 26"/>
          <p:cNvPicPr>
            <a:picLocks noChangeAspect="1"/>
          </p:cNvPicPr>
          <p:nvPr/>
        </p:nvPicPr>
        <p:blipFill>
          <a:blip r:embed="rId6">
            <a:extLst>
              <a:ext uri="{28A0092B-C50C-407E-A947-70E740481C1C}">
                <a14:useLocalDpi xmlns:a14="http://schemas.microsoft.com/office/drawing/2010/main" val="0"/>
              </a:ext>
            </a:extLst>
          </a:blip>
          <a:srcRect l="18699" r="18699"/>
          <a:stretch>
            <a:fillRect/>
          </a:stretch>
        </p:blipFill>
        <p:spPr>
          <a:xfrm>
            <a:off x="3311697" y="4051299"/>
            <a:ext cx="2357967"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3" name="图片占位符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84556" y="1537091"/>
            <a:ext cx="2355851" cy="2355851"/>
          </a:xfrm>
          <a:prstGeom prst="ellipse">
            <a:avLst/>
          </a:prstGeom>
          <a:blipFill>
            <a:blip r:embed="rId8"/>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4" name="图片占位符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80397" y="1537091"/>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5" name="Rounded Rectangle 36"/>
          <p:cNvSpPr/>
          <p:nvPr/>
        </p:nvSpPr>
        <p:spPr>
          <a:xfrm>
            <a:off x="8071682" y="4387528"/>
            <a:ext cx="1233093"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1200" b="1" dirty="0">
                <a:latin typeface="微软雅黑" panose="020B0503020204020204" pitchFamily="34" charset="-122"/>
                <a:ea typeface="微软雅黑" panose="020B0503020204020204" pitchFamily="34" charset="-122"/>
                <a:cs typeface="Source Sans Pro ExtraLight" panose="020B0303030403020204"/>
              </a:rPr>
              <a:t>05</a:t>
            </a:r>
            <a:endParaRPr lang="en-US" sz="1200" b="1" dirty="0">
              <a:latin typeface="微软雅黑" panose="020B0503020204020204" pitchFamily="34" charset="-122"/>
              <a:ea typeface="微软雅黑" panose="020B0503020204020204" pitchFamily="34" charset="-122"/>
              <a:cs typeface="Source Sans Pro ExtraLight" panose="020B0303030403020204"/>
            </a:endParaRPr>
          </a:p>
        </p:txBody>
      </p:sp>
      <p:sp>
        <p:nvSpPr>
          <p:cNvPr id="16" name="Rounded Rectangle 33"/>
          <p:cNvSpPr/>
          <p:nvPr/>
        </p:nvSpPr>
        <p:spPr>
          <a:xfrm>
            <a:off x="6563529"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1200" b="1" dirty="0">
                <a:latin typeface="微软雅黑" panose="020B0503020204020204" pitchFamily="34" charset="-122"/>
                <a:ea typeface="微软雅黑" panose="020B0503020204020204" pitchFamily="34" charset="-122"/>
                <a:cs typeface="Source Sans Pro ExtraLight" panose="020B0303030403020204"/>
              </a:rPr>
              <a:t>0</a:t>
            </a:r>
            <a:r>
              <a:rPr lang="en-US" sz="1200" b="1" dirty="0">
                <a:latin typeface="微软雅黑" panose="020B0503020204020204" pitchFamily="34" charset="-122"/>
                <a:ea typeface="微软雅黑" panose="020B0503020204020204" pitchFamily="34" charset="-122"/>
                <a:cs typeface="Source Sans Pro ExtraLight" panose="020B0303030403020204"/>
              </a:rPr>
              <a:t>2</a:t>
            </a:r>
          </a:p>
        </p:txBody>
      </p:sp>
      <p:sp>
        <p:nvSpPr>
          <p:cNvPr id="17" name="Rounded Rectangle 32"/>
          <p:cNvSpPr/>
          <p:nvPr/>
        </p:nvSpPr>
        <p:spPr>
          <a:xfrm>
            <a:off x="3149832"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1200" b="1" dirty="0">
                <a:latin typeface="微软雅黑" panose="020B0503020204020204" pitchFamily="34" charset="-122"/>
                <a:ea typeface="微软雅黑" panose="020B0503020204020204" pitchFamily="34" charset="-122"/>
                <a:cs typeface="Source Sans Pro ExtraLight" panose="020B0303030403020204"/>
              </a:rPr>
              <a:t>0</a:t>
            </a:r>
            <a:r>
              <a:rPr lang="en-US" sz="1200" b="1" dirty="0">
                <a:latin typeface="微软雅黑" panose="020B0503020204020204" pitchFamily="34" charset="-122"/>
                <a:ea typeface="微软雅黑" panose="020B0503020204020204" pitchFamily="34" charset="-122"/>
                <a:cs typeface="Source Sans Pro ExtraLight" panose="020B0303030403020204"/>
              </a:rPr>
              <a:t>1</a:t>
            </a:r>
          </a:p>
        </p:txBody>
      </p:sp>
      <p:sp>
        <p:nvSpPr>
          <p:cNvPr id="18" name="Rounded Rectangle 34"/>
          <p:cNvSpPr/>
          <p:nvPr/>
        </p:nvSpPr>
        <p:spPr>
          <a:xfrm>
            <a:off x="9714984"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1200" b="1" dirty="0">
                <a:latin typeface="微软雅黑" panose="020B0503020204020204" pitchFamily="34" charset="-122"/>
                <a:ea typeface="微软雅黑" panose="020B0503020204020204" pitchFamily="34" charset="-122"/>
                <a:cs typeface="Source Sans Pro ExtraLight" panose="020B0303030403020204"/>
              </a:rPr>
              <a:t>03</a:t>
            </a:r>
            <a:endParaRPr lang="en-US" sz="1200" b="1" dirty="0">
              <a:latin typeface="微软雅黑" panose="020B0503020204020204" pitchFamily="34" charset="-122"/>
              <a:ea typeface="微软雅黑" panose="020B0503020204020204" pitchFamily="34" charset="-122"/>
              <a:cs typeface="Source Sans Pro ExtraLight" panose="020B0303030403020204"/>
            </a:endParaRPr>
          </a:p>
        </p:txBody>
      </p:sp>
      <p:sp>
        <p:nvSpPr>
          <p:cNvPr id="19" name="Rounded Rectangle 35"/>
          <p:cNvSpPr/>
          <p:nvPr/>
        </p:nvSpPr>
        <p:spPr>
          <a:xfrm>
            <a:off x="4887856" y="4387528"/>
            <a:ext cx="119524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335" b="1" dirty="0">
                <a:latin typeface="微软雅黑" panose="020B0503020204020204" pitchFamily="34" charset="-122"/>
                <a:ea typeface="微软雅黑" panose="020B0503020204020204" pitchFamily="34" charset="-122"/>
                <a:cs typeface="Source Sans Pro ExtraLight" panose="020B0303030403020204"/>
              </a:rPr>
              <a:t>项目名称 </a:t>
            </a:r>
            <a:r>
              <a:rPr lang="en-US" altLang="zh-CN" sz="1335" b="1" dirty="0">
                <a:latin typeface="微软雅黑" panose="020B0503020204020204" pitchFamily="34" charset="-122"/>
                <a:ea typeface="微软雅黑" panose="020B0503020204020204" pitchFamily="34" charset="-122"/>
                <a:cs typeface="Source Sans Pro ExtraLight" panose="020B0303030403020204"/>
              </a:rPr>
              <a:t>04</a:t>
            </a:r>
            <a:endParaRPr lang="en-US" sz="1335" b="1" dirty="0">
              <a:latin typeface="微软雅黑" panose="020B0503020204020204" pitchFamily="34" charset="-122"/>
              <a:ea typeface="微软雅黑" panose="020B0503020204020204" pitchFamily="34" charset="-122"/>
              <a:cs typeface="Source Sans Pro ExtraLight" panose="020B0303030403020204"/>
            </a:endParaRPr>
          </a:p>
        </p:txBody>
      </p:sp>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9" accel="65000" fill="hold" nodeType="afterEffect" p14:presetBounceEnd="5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58000">
                                          <p:cBhvr additive="base">
                                            <p:cTn id="15" dur="1500" fill="hold"/>
                                            <p:tgtEl>
                                              <p:spTgt spid="13"/>
                                            </p:tgtEl>
                                            <p:attrNameLst>
                                              <p:attrName>ppt_x</p:attrName>
                                            </p:attrNameLst>
                                          </p:cBhvr>
                                          <p:tavLst>
                                            <p:tav tm="0">
                                              <p:val>
                                                <p:strVal val="0-#ppt_w/2"/>
                                              </p:val>
                                            </p:tav>
                                            <p:tav tm="100000">
                                              <p:val>
                                                <p:strVal val="#ppt_x"/>
                                              </p:val>
                                            </p:tav>
                                          </p:tavLst>
                                        </p:anim>
                                        <p:anim calcmode="lin" valueType="num" p14:bounceEnd="58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accel="65000" fill="hold" nodeType="withEffect" p14:presetBounceEnd="58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8000">
                                          <p:cBhvr additive="base">
                                            <p:cTn id="19"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20" dur="15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3" accel="65000" fill="hold" nodeType="withEffect" p14:presetBounceEnd="58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58000">
                                          <p:cBhvr additive="base">
                                            <p:cTn id="23" dur="1500" fill="hold"/>
                                            <p:tgtEl>
                                              <p:spTgt spid="9"/>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2" accel="65000" fill="hold" nodeType="withEffect" p14:presetBounceEnd="58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58000">
                                          <p:cBhvr additive="base">
                                            <p:cTn id="27" dur="150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28" dur="1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6" accel="65000" fill="hold" nodeType="withEffect" p14:presetBounceEnd="58000">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14:bounceEnd="58000">
                                          <p:cBhvr additive="base">
                                            <p:cTn id="31" dur="15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32" dur="1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9" accel="6500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0-#ppt_w/2"/>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accel="6500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3" accel="650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500" fill="hold"/>
                                            <p:tgtEl>
                                              <p:spTgt spid="9"/>
                                            </p:tgtEl>
                                            <p:attrNameLst>
                                              <p:attrName>ppt_x</p:attrName>
                                            </p:attrNameLst>
                                          </p:cBhvr>
                                          <p:tavLst>
                                            <p:tav tm="0">
                                              <p:val>
                                                <p:strVal val="1+#ppt_w/2"/>
                                              </p:val>
                                            </p:tav>
                                            <p:tav tm="100000">
                                              <p:val>
                                                <p:strVal val="#ppt_x"/>
                                              </p:val>
                                            </p:tav>
                                          </p:tavLst>
                                        </p:anim>
                                        <p:anim calcmode="lin" valueType="num">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2" accel="6500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500" fill="hold"/>
                                            <p:tgtEl>
                                              <p:spTgt spid="11"/>
                                            </p:tgtEl>
                                            <p:attrNameLst>
                                              <p:attrName>ppt_x</p:attrName>
                                            </p:attrNameLst>
                                          </p:cBhvr>
                                          <p:tavLst>
                                            <p:tav tm="0">
                                              <p:val>
                                                <p:strVal val="0-#ppt_w/2"/>
                                              </p:val>
                                            </p:tav>
                                            <p:tav tm="100000">
                                              <p:val>
                                                <p:strVal val="#ppt_x"/>
                                              </p:val>
                                            </p:tav>
                                          </p:tavLst>
                                        </p:anim>
                                        <p:anim calcmode="lin" valueType="num">
                                          <p:cBhvr additive="base">
                                            <p:cTn id="28" dur="1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6" accel="6500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500" fill="hold"/>
                                            <p:tgtEl>
                                              <p:spTgt spid="10"/>
                                            </p:tgtEl>
                                            <p:attrNameLst>
                                              <p:attrName>ppt_x</p:attrName>
                                            </p:attrNameLst>
                                          </p:cBhvr>
                                          <p:tavLst>
                                            <p:tav tm="0">
                                              <p:val>
                                                <p:strVal val="1+#ppt_w/2"/>
                                              </p:val>
                                            </p:tav>
                                            <p:tav tm="100000">
                                              <p:val>
                                                <p:strVal val="#ppt_x"/>
                                              </p:val>
                                            </p:tav>
                                          </p:tavLst>
                                        </p:anim>
                                        <p:anim calcmode="lin" valueType="num">
                                          <p:cBhvr additive="base">
                                            <p:cTn id="32" dur="1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空心弧 8"/>
          <p:cNvSpPr/>
          <p:nvPr/>
        </p:nvSpPr>
        <p:spPr>
          <a:xfrm rot="483470">
            <a:off x="2625597" y="2128926"/>
            <a:ext cx="2794011" cy="2794011"/>
          </a:xfrm>
          <a:prstGeom prst="blockArc">
            <a:avLst>
              <a:gd name="adj1" fmla="val 5692214"/>
              <a:gd name="adj2" fmla="val 42522"/>
              <a:gd name="adj3" fmla="val 1111"/>
            </a:avLst>
          </a:prstGeom>
          <a:solidFill>
            <a:schemeClr val="bg1">
              <a:lumMod val="65000"/>
            </a:schemeClr>
          </a:solidFill>
          <a:ln w="25400" cap="flat" cmpd="sng" algn="ctr">
            <a:noFill/>
            <a:prstDash val="solid"/>
          </a:ln>
          <a:effectLst/>
        </p:spPr>
        <p:txBody>
          <a:bodyPr lIns="121917" tIns="60958" rIns="121917" bIns="60958"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935337" y="1735337"/>
            <a:ext cx="3133261" cy="806215"/>
            <a:chOff x="4148176" y="1697000"/>
            <a:chExt cx="3133261" cy="806214"/>
          </a:xfrm>
        </p:grpSpPr>
        <p:cxnSp>
          <p:nvCxnSpPr>
            <p:cNvPr id="11" name="直接连接符 10"/>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3" name="组合 12"/>
            <p:cNvGrpSpPr/>
            <p:nvPr/>
          </p:nvGrpSpPr>
          <p:grpSpPr>
            <a:xfrm>
              <a:off x="4148176" y="1697000"/>
              <a:ext cx="904292" cy="806214"/>
              <a:chOff x="3835847" y="1395243"/>
              <a:chExt cx="1462116" cy="1303538"/>
            </a:xfrm>
          </p:grpSpPr>
          <p:sp>
            <p:nvSpPr>
              <p:cNvPr id="15" name="同心圆 1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939609" y="1857832"/>
                <a:ext cx="358354" cy="358354"/>
                <a:chOff x="5917211" y="1835961"/>
                <a:chExt cx="504056" cy="504056"/>
              </a:xfrm>
            </p:grpSpPr>
            <p:sp>
              <p:nvSpPr>
                <p:cNvPr id="18" name="同心圆 1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9" name="椭圆 1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7" name="椭圆 16"/>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1</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14" name="TextBox 6"/>
            <p:cNvSpPr txBox="1"/>
            <p:nvPr/>
          </p:nvSpPr>
          <p:spPr>
            <a:xfrm>
              <a:off x="5040783" y="1725127"/>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20" name="组合 19"/>
          <p:cNvGrpSpPr/>
          <p:nvPr/>
        </p:nvGrpSpPr>
        <p:grpSpPr>
          <a:xfrm>
            <a:off x="5466261" y="2814030"/>
            <a:ext cx="3133261" cy="806215"/>
            <a:chOff x="4679100" y="2775693"/>
            <a:chExt cx="3133261" cy="806214"/>
          </a:xfrm>
        </p:grpSpPr>
        <p:cxnSp>
          <p:nvCxnSpPr>
            <p:cNvPr id="21" name="直接连接符 20"/>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2" name="组合 21"/>
            <p:cNvGrpSpPr/>
            <p:nvPr/>
          </p:nvGrpSpPr>
          <p:grpSpPr>
            <a:xfrm>
              <a:off x="4679100" y="2775693"/>
              <a:ext cx="904292" cy="806214"/>
              <a:chOff x="3835847" y="1395243"/>
              <a:chExt cx="1462116" cy="1303538"/>
            </a:xfrm>
          </p:grpSpPr>
          <p:sp>
            <p:nvSpPr>
              <p:cNvPr id="24" name="同心圆 23"/>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939609" y="1857832"/>
                <a:ext cx="358354" cy="358354"/>
                <a:chOff x="5917211" y="1835961"/>
                <a:chExt cx="504056" cy="504056"/>
              </a:xfrm>
            </p:grpSpPr>
            <p:sp>
              <p:nvSpPr>
                <p:cNvPr id="27" name="同心圆 26"/>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28" name="椭圆 27"/>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26" name="椭圆 25"/>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2</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23" name="TextBox 15"/>
            <p:cNvSpPr txBox="1"/>
            <p:nvPr/>
          </p:nvSpPr>
          <p:spPr>
            <a:xfrm>
              <a:off x="5596536" y="2801644"/>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29" name="组合 28"/>
          <p:cNvGrpSpPr/>
          <p:nvPr/>
        </p:nvGrpSpPr>
        <p:grpSpPr>
          <a:xfrm>
            <a:off x="5207561" y="4033989"/>
            <a:ext cx="3133260" cy="806215"/>
            <a:chOff x="4420400" y="3995652"/>
            <a:chExt cx="3133260" cy="806214"/>
          </a:xfrm>
        </p:grpSpPr>
        <p:cxnSp>
          <p:nvCxnSpPr>
            <p:cNvPr id="30" name="直接连接符 29"/>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1" name="组合 30"/>
            <p:cNvGrpSpPr/>
            <p:nvPr/>
          </p:nvGrpSpPr>
          <p:grpSpPr>
            <a:xfrm>
              <a:off x="4420400" y="3995652"/>
              <a:ext cx="904292" cy="806214"/>
              <a:chOff x="3835847" y="1395243"/>
              <a:chExt cx="1462116" cy="1303538"/>
            </a:xfrm>
          </p:grpSpPr>
          <p:sp>
            <p:nvSpPr>
              <p:cNvPr id="33" name="同心圆 32"/>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939609" y="1857832"/>
                <a:ext cx="358354" cy="358354"/>
                <a:chOff x="5917211" y="1835961"/>
                <a:chExt cx="504056" cy="504056"/>
              </a:xfrm>
            </p:grpSpPr>
            <p:sp>
              <p:nvSpPr>
                <p:cNvPr id="36" name="同心圆 35"/>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37" name="椭圆 36"/>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35" name="椭圆 34"/>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3</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32" name="TextBox 24"/>
            <p:cNvSpPr txBox="1"/>
            <p:nvPr/>
          </p:nvSpPr>
          <p:spPr>
            <a:xfrm>
              <a:off x="5303855" y="3999924"/>
              <a:ext cx="2180551"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38" name="组合 37"/>
          <p:cNvGrpSpPr/>
          <p:nvPr/>
        </p:nvGrpSpPr>
        <p:grpSpPr>
          <a:xfrm>
            <a:off x="3804696" y="4970585"/>
            <a:ext cx="3375167" cy="806215"/>
            <a:chOff x="3017536" y="4932248"/>
            <a:chExt cx="3375166" cy="806214"/>
          </a:xfrm>
        </p:grpSpPr>
        <p:cxnSp>
          <p:nvCxnSpPr>
            <p:cNvPr id="39" name="直接连接符 38"/>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40" name="组合 39"/>
            <p:cNvGrpSpPr/>
            <p:nvPr/>
          </p:nvGrpSpPr>
          <p:grpSpPr>
            <a:xfrm>
              <a:off x="3017536" y="4932248"/>
              <a:ext cx="904292" cy="806214"/>
              <a:chOff x="3835847" y="1395243"/>
              <a:chExt cx="1462116" cy="1303538"/>
            </a:xfrm>
          </p:grpSpPr>
          <p:sp>
            <p:nvSpPr>
              <p:cNvPr id="42" name="同心圆 41"/>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4939609" y="1857832"/>
                <a:ext cx="358354" cy="358354"/>
                <a:chOff x="5917211" y="1835961"/>
                <a:chExt cx="504056" cy="504056"/>
              </a:xfrm>
            </p:grpSpPr>
            <p:sp>
              <p:nvSpPr>
                <p:cNvPr id="45" name="同心圆 44"/>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46" name="椭圆 45"/>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44" name="椭圆 43"/>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400" kern="0" dirty="0">
                    <a:solidFill>
                      <a:schemeClr val="bg1"/>
                    </a:solidFill>
                    <a:latin typeface="Impact" panose="020B0806030902050204" pitchFamily="34" charset="0"/>
                    <a:ea typeface="微软雅黑" panose="020B0503020204020204" pitchFamily="34" charset="-122"/>
                  </a:rPr>
                  <a:t>4</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sp>
          <p:nvSpPr>
            <p:cNvPr id="41" name="TextBox 33"/>
            <p:cNvSpPr txBox="1"/>
            <p:nvPr/>
          </p:nvSpPr>
          <p:spPr>
            <a:xfrm>
              <a:off x="4032670" y="4960595"/>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7" name="组合 46"/>
          <p:cNvGrpSpPr/>
          <p:nvPr/>
        </p:nvGrpSpPr>
        <p:grpSpPr>
          <a:xfrm>
            <a:off x="2791325" y="2294654"/>
            <a:ext cx="2462552" cy="2462552"/>
            <a:chOff x="1535382" y="1258858"/>
            <a:chExt cx="2462552" cy="2462552"/>
          </a:xfrm>
          <a:solidFill>
            <a:schemeClr val="tx1">
              <a:lumMod val="95000"/>
              <a:lumOff val="5000"/>
            </a:schemeClr>
          </a:solidFill>
        </p:grpSpPr>
        <p:sp>
          <p:nvSpPr>
            <p:cNvPr id="48"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rgbClr val="2E8102"/>
            </a:solidFill>
            <a:ln>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49" name="TextBox 43"/>
            <p:cNvSpPr txBox="1"/>
            <p:nvPr/>
          </p:nvSpPr>
          <p:spPr>
            <a:xfrm>
              <a:off x="1816032" y="2229100"/>
              <a:ext cx="1881323" cy="553998"/>
            </a:xfrm>
            <a:prstGeom prst="rect">
              <a:avLst/>
            </a:prstGeom>
            <a:noFill/>
            <a:ln>
              <a:noFill/>
            </a:ln>
          </p:spPr>
          <p:txBody>
            <a:bodyPr wrap="square" rtlCol="0">
              <a:spAutoFit/>
            </a:bodyPr>
            <a:lstStyle/>
            <a:p>
              <a:pPr algn="ctr" defTabSz="1087755"/>
              <a:r>
                <a:rPr lang="zh-CN" altLang="en-US" sz="30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0" name="矩形 49"/>
          <p:cNvSpPr/>
          <p:nvPr/>
        </p:nvSpPr>
        <p:spPr>
          <a:xfrm>
            <a:off x="5852539" y="2153222"/>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1" name="矩形 50"/>
          <p:cNvSpPr/>
          <p:nvPr/>
        </p:nvSpPr>
        <p:spPr>
          <a:xfrm>
            <a:off x="6383697" y="3231914"/>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2" name="矩形 51"/>
          <p:cNvSpPr/>
          <p:nvPr/>
        </p:nvSpPr>
        <p:spPr>
          <a:xfrm>
            <a:off x="6156377" y="4453131"/>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3" name="矩形 52"/>
          <p:cNvSpPr/>
          <p:nvPr/>
        </p:nvSpPr>
        <p:spPr>
          <a:xfrm>
            <a:off x="4765018" y="5388470"/>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pic>
        <p:nvPicPr>
          <p:cNvPr id="54" name="图片 53"/>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53" presetClass="entr" presetSubtype="16" fill="hold" nodeType="withEffect">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40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par>
                                <p:cTn id="29" presetID="22" presetClass="entr" presetSubtype="8" fill="hold" nodeType="withEffect">
                                  <p:stCondLst>
                                    <p:cond delay="30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par>
                                <p:cTn id="32" presetID="22" presetClass="entr" presetSubtype="8" fill="hold" grpId="0" nodeType="withEffect">
                                  <p:stCondLst>
                                    <p:cond delay="800"/>
                                  </p:stCondLst>
                                  <p:childTnLst>
                                    <p:set>
                                      <p:cBhvr>
                                        <p:cTn id="33" dur="1" fill="hold">
                                          <p:stCondLst>
                                            <p:cond delay="0"/>
                                          </p:stCondLst>
                                        </p:cTn>
                                        <p:tgtEl>
                                          <p:spTgt spid="51"/>
                                        </p:tgtEl>
                                        <p:attrNameLst>
                                          <p:attrName>style.visibility</p:attrName>
                                        </p:attrNameLst>
                                      </p:cBhvr>
                                      <p:to>
                                        <p:strVal val="visible"/>
                                      </p:to>
                                    </p:set>
                                    <p:animEffect transition="in" filter="wipe(left)">
                                      <p:cBhvr>
                                        <p:cTn id="34" dur="500"/>
                                        <p:tgtEl>
                                          <p:spTgt spid="51"/>
                                        </p:tgtEl>
                                      </p:cBhvr>
                                    </p:animEffect>
                                  </p:childTnLst>
                                </p:cTn>
                              </p:par>
                              <p:par>
                                <p:cTn id="35" presetID="22" presetClass="entr" presetSubtype="8" fill="hold" nodeType="withEffect">
                                  <p:stCondLst>
                                    <p:cond delay="50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500"/>
                                        <p:tgtEl>
                                          <p:spTgt spid="52"/>
                                        </p:tgtEl>
                                      </p:cBhvr>
                                    </p:animEffect>
                                  </p:childTnLst>
                                </p:cTn>
                              </p:par>
                              <p:par>
                                <p:cTn id="41" presetID="22" presetClass="entr" presetSubtype="8" fill="hold" nodeType="withEffect">
                                  <p:stCondLst>
                                    <p:cond delay="70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par>
                                <p:cTn id="44" presetID="22" presetClass="entr" presetSubtype="8" fill="hold" grpId="0" nodeType="withEffect">
                                  <p:stCondLst>
                                    <p:cond delay="1200"/>
                                  </p:stCondLst>
                                  <p:childTnLst>
                                    <p:set>
                                      <p:cBhvr>
                                        <p:cTn id="45" dur="1" fill="hold">
                                          <p:stCondLst>
                                            <p:cond delay="0"/>
                                          </p:stCondLst>
                                        </p:cTn>
                                        <p:tgtEl>
                                          <p:spTgt spid="53"/>
                                        </p:tgtEl>
                                        <p:attrNameLst>
                                          <p:attrName>style.visibility</p:attrName>
                                        </p:attrNameLst>
                                      </p:cBhvr>
                                      <p:to>
                                        <p:strVal val="visible"/>
                                      </p:to>
                                    </p:set>
                                    <p:animEffect transition="in" filter="wipe(left)">
                                      <p:cBhvr>
                                        <p:cTn id="46" dur="500"/>
                                        <p:tgtEl>
                                          <p:spTgt spid="53"/>
                                        </p:tgtEl>
                                      </p:cBhvr>
                                    </p:animEffect>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0-#ppt_w/2"/>
                                          </p:val>
                                        </p:tav>
                                        <p:tav tm="100000">
                                          <p:val>
                                            <p:strVal val="#ppt_x"/>
                                          </p:val>
                                        </p:tav>
                                      </p:tavLst>
                                    </p:anim>
                                    <p:anim calcmode="lin" valueType="num">
                                      <p:cBhvr additive="base">
                                        <p:cTn id="51"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6717282" y="2234217"/>
            <a:ext cx="4538548" cy="3217317"/>
            <a:chOff x="6564881" y="2144229"/>
            <a:chExt cx="4538549" cy="3217318"/>
          </a:xfrm>
        </p:grpSpPr>
        <p:sp>
          <p:nvSpPr>
            <p:cNvPr id="10" name="圆角矩形 9"/>
            <p:cNvSpPr/>
            <p:nvPr/>
          </p:nvSpPr>
          <p:spPr>
            <a:xfrm>
              <a:off x="6564881" y="2144229"/>
              <a:ext cx="1424594" cy="974722"/>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1" name="圆角矩形 10"/>
            <p:cNvSpPr/>
            <p:nvPr/>
          </p:nvSpPr>
          <p:spPr>
            <a:xfrm>
              <a:off x="6564881" y="3247038"/>
              <a:ext cx="1424594" cy="974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3" name="圆角矩形 12"/>
            <p:cNvSpPr/>
            <p:nvPr/>
          </p:nvSpPr>
          <p:spPr>
            <a:xfrm>
              <a:off x="9678836" y="4346725"/>
              <a:ext cx="1424594" cy="974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nvGrpSpPr>
            <p:cNvPr id="14" name="组合 13"/>
            <p:cNvGrpSpPr/>
            <p:nvPr/>
          </p:nvGrpSpPr>
          <p:grpSpPr>
            <a:xfrm>
              <a:off x="6564881" y="2181205"/>
              <a:ext cx="4470086" cy="3180342"/>
              <a:chOff x="2362994" y="476522"/>
              <a:chExt cx="4542904" cy="3232151"/>
            </a:xfrm>
            <a:solidFill>
              <a:srgbClr val="6AC5F0"/>
            </a:solidFill>
          </p:grpSpPr>
          <p:sp>
            <p:nvSpPr>
              <p:cNvPr id="19" name="圆角矩形 18"/>
              <p:cNvSpPr/>
              <p:nvPr/>
            </p:nvSpPr>
            <p:spPr>
              <a:xfrm>
                <a:off x="2362994" y="2718073"/>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0" name="圆角矩形 19"/>
              <p:cNvSpPr/>
              <p:nvPr/>
            </p:nvSpPr>
            <p:spPr>
              <a:xfrm>
                <a:off x="5458098" y="476522"/>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1" name="圆角矩形 20"/>
              <p:cNvSpPr/>
              <p:nvPr/>
            </p:nvSpPr>
            <p:spPr>
              <a:xfrm>
                <a:off x="3882504" y="1597297"/>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grpSp>
          <p:nvGrpSpPr>
            <p:cNvPr id="15" name="组合 14"/>
            <p:cNvGrpSpPr/>
            <p:nvPr/>
          </p:nvGrpSpPr>
          <p:grpSpPr>
            <a:xfrm>
              <a:off x="8060037" y="3247038"/>
              <a:ext cx="2975712" cy="2074408"/>
              <a:chOff x="3882505" y="1559719"/>
              <a:chExt cx="3024186" cy="2108200"/>
            </a:xfrm>
            <a:solidFill>
              <a:srgbClr val="6AC5F0"/>
            </a:solidFill>
          </p:grpSpPr>
          <p:sp>
            <p:nvSpPr>
              <p:cNvPr id="17" name="圆角矩形 16"/>
              <p:cNvSpPr/>
              <p:nvPr/>
            </p:nvSpPr>
            <p:spPr>
              <a:xfrm>
                <a:off x="5458891" y="1559719"/>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8" name="圆角矩形 17"/>
              <p:cNvSpPr/>
              <p:nvPr/>
            </p:nvSpPr>
            <p:spPr>
              <a:xfrm>
                <a:off x="3882505" y="2677319"/>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16" name="圆角矩形 15"/>
            <p:cNvSpPr/>
            <p:nvPr/>
          </p:nvSpPr>
          <p:spPr>
            <a:xfrm>
              <a:off x="8116783" y="2144229"/>
              <a:ext cx="1424594" cy="974722"/>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22" name="TextBox 30"/>
          <p:cNvSpPr txBox="1"/>
          <p:nvPr/>
        </p:nvSpPr>
        <p:spPr>
          <a:xfrm>
            <a:off x="1002629" y="2142017"/>
            <a:ext cx="1933847" cy="377016"/>
          </a:xfrm>
          <a:prstGeom prst="rect">
            <a:avLst/>
          </a:prstGeom>
          <a:noFill/>
        </p:spPr>
        <p:txBody>
          <a:bodyPr wrap="none" lIns="68572" tIns="34285" rIns="68572" bIns="34285" rtlCol="0">
            <a:spAutoFit/>
          </a:bodyPr>
          <a:lstStyle/>
          <a:p>
            <a:pPr defTabSz="914400">
              <a:defRPr/>
            </a:pPr>
            <a:r>
              <a:rPr lang="zh-CN" altLang="en-US" sz="2000" b="1" kern="0" dirty="0">
                <a:latin typeface="微软雅黑" panose="020B0503020204020204" pitchFamily="34" charset="-122"/>
                <a:ea typeface="微软雅黑" panose="020B0503020204020204" pitchFamily="34" charset="-122"/>
              </a:rPr>
              <a:t>项目一完成情况</a:t>
            </a:r>
          </a:p>
        </p:txBody>
      </p:sp>
      <p:sp>
        <p:nvSpPr>
          <p:cNvPr id="23" name="TextBox 31"/>
          <p:cNvSpPr txBox="1"/>
          <p:nvPr/>
        </p:nvSpPr>
        <p:spPr>
          <a:xfrm>
            <a:off x="1049801" y="3526021"/>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项目二完成情况</a:t>
            </a:r>
          </a:p>
        </p:txBody>
      </p:sp>
      <p:sp>
        <p:nvSpPr>
          <p:cNvPr id="24" name="TextBox 32"/>
          <p:cNvSpPr txBox="1"/>
          <p:nvPr/>
        </p:nvSpPr>
        <p:spPr>
          <a:xfrm>
            <a:off x="1023199" y="4732817"/>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项目三完成情况</a:t>
            </a:r>
          </a:p>
        </p:txBody>
      </p:sp>
      <p:sp>
        <p:nvSpPr>
          <p:cNvPr id="25" name="TextBox 33"/>
          <p:cNvSpPr txBox="1"/>
          <p:nvPr/>
        </p:nvSpPr>
        <p:spPr>
          <a:xfrm>
            <a:off x="1031475" y="2588861"/>
            <a:ext cx="4181897" cy="528955"/>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 </a:t>
            </a:r>
          </a:p>
        </p:txBody>
      </p:sp>
      <p:sp>
        <p:nvSpPr>
          <p:cNvPr id="26" name="TextBox 34"/>
          <p:cNvSpPr txBox="1"/>
          <p:nvPr/>
        </p:nvSpPr>
        <p:spPr>
          <a:xfrm>
            <a:off x="1031475" y="3983807"/>
            <a:ext cx="4181897"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
        <p:nvSpPr>
          <p:cNvPr id="27" name="TextBox 35"/>
          <p:cNvSpPr txBox="1"/>
          <p:nvPr/>
        </p:nvSpPr>
        <p:spPr>
          <a:xfrm>
            <a:off x="1044209" y="5144808"/>
            <a:ext cx="4096594"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pic>
        <p:nvPicPr>
          <p:cNvPr id="28" name="图片 27"/>
          <p:cNvPicPr>
            <a:picLocks noChangeAspect="1"/>
          </p:cNvPicPr>
          <p:nvPr/>
        </p:nvPicPr>
        <p:blipFill rotWithShape="1">
          <a:blip r:embed="rId8"/>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up)">
                                      <p:cBhvr>
                                        <p:cTn id="34" dur="500"/>
                                        <p:tgtEl>
                                          <p:spTgt spid="26"/>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0017030024031106_b"/>
          <p:cNvPicPr>
            <a:picLocks noChangeAspect="1"/>
          </p:cNvPicPr>
          <p:nvPr/>
        </p:nvPicPr>
        <p:blipFill>
          <a:blip r:embed="rId3"/>
          <a:srcRect b="4982"/>
          <a:stretch>
            <a:fillRect/>
          </a:stretch>
        </p:blipFill>
        <p:spPr>
          <a:xfrm>
            <a:off x="-635" y="-20955"/>
            <a:ext cx="12192635" cy="6878955"/>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smtClean="0">
                  <a:latin typeface="黑体" panose="02010609060101010101" pitchFamily="49" charset="-122"/>
                  <a:ea typeface="黑体" panose="02010609060101010101" pitchFamily="49" charset="-122"/>
                </a:rPr>
                <a:t>教学</a:t>
              </a:r>
              <a:r>
                <a:rPr lang="zh-CN" altLang="en-US" sz="4000" b="1" spc="301" dirty="0">
                  <a:latin typeface="黑体" panose="02010609060101010101" pitchFamily="49" charset="-122"/>
                  <a:ea typeface="黑体" panose="02010609060101010101" pitchFamily="49" charset="-122"/>
                </a:rPr>
                <a:t>过程</a:t>
              </a: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TEACHING PROCESS </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smtClean="0">
                  <a:solidFill>
                    <a:schemeClr val="bg1"/>
                  </a:solidFill>
                  <a:latin typeface="Impact" panose="020B0806030902050204" pitchFamily="34" charset="0"/>
                  <a:ea typeface="宋体" panose="02010600030101010101" pitchFamily="2" charset="-122"/>
                </a:rPr>
                <a:t>04</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28" name="等腰三角形 2"/>
          <p:cNvSpPr/>
          <p:nvPr/>
        </p:nvSpPr>
        <p:spPr bwMode="auto">
          <a:xfrm rot="3036074">
            <a:off x="6058581" y="2144296"/>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29" name="TextBox 5"/>
          <p:cNvSpPr txBox="1">
            <a:spLocks noChangeArrowheads="1"/>
          </p:cNvSpPr>
          <p:nvPr/>
        </p:nvSpPr>
        <p:spPr bwMode="auto">
          <a:xfrm>
            <a:off x="6350129" y="2947960"/>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完成项目一</a:t>
            </a:r>
          </a:p>
        </p:txBody>
      </p:sp>
      <p:sp>
        <p:nvSpPr>
          <p:cNvPr id="30" name="等腰三角形 2"/>
          <p:cNvSpPr/>
          <p:nvPr/>
        </p:nvSpPr>
        <p:spPr bwMode="auto">
          <a:xfrm rot="8763501">
            <a:off x="4914002" y="3400397"/>
            <a:ext cx="1788415"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31" name="TextBox 7"/>
          <p:cNvSpPr txBox="1">
            <a:spLocks noChangeArrowheads="1"/>
          </p:cNvSpPr>
          <p:nvPr/>
        </p:nvSpPr>
        <p:spPr bwMode="auto">
          <a:xfrm>
            <a:off x="5163142" y="4117948"/>
            <a:ext cx="1083839"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完成项目二</a:t>
            </a:r>
          </a:p>
        </p:txBody>
      </p:sp>
      <p:sp>
        <p:nvSpPr>
          <p:cNvPr id="32" name="等腰三角形 2"/>
          <p:cNvSpPr/>
          <p:nvPr/>
        </p:nvSpPr>
        <p:spPr bwMode="auto">
          <a:xfrm rot="16474574">
            <a:off x="4389183" y="1715671"/>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33" name="TextBox 9"/>
          <p:cNvSpPr txBox="1">
            <a:spLocks noChangeArrowheads="1"/>
          </p:cNvSpPr>
          <p:nvPr/>
        </p:nvSpPr>
        <p:spPr bwMode="auto">
          <a:xfrm>
            <a:off x="4890199" y="2401860"/>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完成项目三</a:t>
            </a:r>
          </a:p>
        </p:txBody>
      </p:sp>
      <p:sp>
        <p:nvSpPr>
          <p:cNvPr id="34" name="TextBox 10"/>
          <p:cNvSpPr txBox="1">
            <a:spLocks noChangeArrowheads="1"/>
          </p:cNvSpPr>
          <p:nvPr/>
        </p:nvSpPr>
        <p:spPr bwMode="auto">
          <a:xfrm>
            <a:off x="1414931" y="1617636"/>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dirty="0">
                <a:latin typeface="微软雅黑" panose="020B0503020204020204" pitchFamily="34" charset="-122"/>
                <a:ea typeface="微软雅黑" panose="020B0503020204020204" pitchFamily="34" charset="-122"/>
              </a:rPr>
              <a:t>■</a:t>
            </a:r>
            <a:r>
              <a:rPr lang="zh-CN" altLang="en-US" sz="1865" b="1" dirty="0">
                <a:latin typeface="微软雅黑" panose="020B0503020204020204" pitchFamily="34" charset="-122"/>
                <a:ea typeface="微软雅黑" panose="020B0503020204020204" pitchFamily="34" charset="-122"/>
              </a:rPr>
              <a:t>请输入您标题</a:t>
            </a:r>
          </a:p>
        </p:txBody>
      </p:sp>
      <p:sp>
        <p:nvSpPr>
          <p:cNvPr id="35" name="TextBox 11"/>
          <p:cNvSpPr txBox="1">
            <a:spLocks noChangeArrowheads="1"/>
          </p:cNvSpPr>
          <p:nvPr/>
        </p:nvSpPr>
        <p:spPr bwMode="auto">
          <a:xfrm>
            <a:off x="1414931" y="1925606"/>
            <a:ext cx="276593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 </a:t>
            </a:r>
          </a:p>
        </p:txBody>
      </p:sp>
      <p:sp>
        <p:nvSpPr>
          <p:cNvPr id="36" name="TextBox 12"/>
          <p:cNvSpPr txBox="1">
            <a:spLocks noChangeArrowheads="1"/>
          </p:cNvSpPr>
          <p:nvPr/>
        </p:nvSpPr>
        <p:spPr bwMode="auto">
          <a:xfrm>
            <a:off x="8130608" y="1301722"/>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dirty="0">
                <a:latin typeface="微软雅黑" panose="020B0503020204020204" pitchFamily="34" charset="-122"/>
                <a:ea typeface="微软雅黑" panose="020B0503020204020204" pitchFamily="34" charset="-122"/>
              </a:rPr>
              <a:t>■</a:t>
            </a:r>
            <a:r>
              <a:rPr lang="zh-CN" altLang="en-US" sz="1865" b="1" dirty="0">
                <a:latin typeface="微软雅黑" panose="020B0503020204020204" pitchFamily="34" charset="-122"/>
                <a:ea typeface="微软雅黑" panose="020B0503020204020204" pitchFamily="34" charset="-122"/>
              </a:rPr>
              <a:t>请输入您标题</a:t>
            </a:r>
          </a:p>
        </p:txBody>
      </p:sp>
      <p:sp>
        <p:nvSpPr>
          <p:cNvPr id="37" name="TextBox 13"/>
          <p:cNvSpPr txBox="1">
            <a:spLocks noChangeArrowheads="1"/>
          </p:cNvSpPr>
          <p:nvPr/>
        </p:nvSpPr>
        <p:spPr bwMode="auto">
          <a:xfrm>
            <a:off x="8130607" y="3206718"/>
            <a:ext cx="2765932" cy="83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38" name="TextBox 14"/>
          <p:cNvSpPr txBox="1">
            <a:spLocks noChangeArrowheads="1"/>
          </p:cNvSpPr>
          <p:nvPr/>
        </p:nvSpPr>
        <p:spPr bwMode="auto">
          <a:xfrm>
            <a:off x="2598744" y="5294286"/>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a:latin typeface="微软雅黑" panose="020B0503020204020204" pitchFamily="34" charset="-122"/>
                <a:ea typeface="微软雅黑" panose="020B0503020204020204" pitchFamily="34" charset="-122"/>
              </a:rPr>
              <a:t>■</a:t>
            </a:r>
            <a:r>
              <a:rPr lang="zh-CN" altLang="en-US" sz="1865" b="1">
                <a:latin typeface="微软雅黑" panose="020B0503020204020204" pitchFamily="34" charset="-122"/>
                <a:ea typeface="微软雅黑" panose="020B0503020204020204" pitchFamily="34" charset="-122"/>
              </a:rPr>
              <a:t>请输入您标题</a:t>
            </a:r>
          </a:p>
        </p:txBody>
      </p:sp>
      <p:sp>
        <p:nvSpPr>
          <p:cNvPr id="39" name="TextBox 15"/>
          <p:cNvSpPr txBox="1">
            <a:spLocks noChangeArrowheads="1"/>
          </p:cNvSpPr>
          <p:nvPr/>
        </p:nvSpPr>
        <p:spPr bwMode="auto">
          <a:xfrm>
            <a:off x="2598745" y="5603842"/>
            <a:ext cx="4427396" cy="4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40" name="矩形 39"/>
          <p:cNvSpPr>
            <a:spLocks noChangeArrowheads="1"/>
          </p:cNvSpPr>
          <p:nvPr/>
        </p:nvSpPr>
        <p:spPr bwMode="auto">
          <a:xfrm>
            <a:off x="8238511" y="1723997"/>
            <a:ext cx="2459664" cy="1504951"/>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
        <p:nvSpPr>
          <p:cNvPr id="41" name="矩形 40"/>
          <p:cNvSpPr>
            <a:spLocks noChangeArrowheads="1"/>
          </p:cNvSpPr>
          <p:nvPr/>
        </p:nvSpPr>
        <p:spPr bwMode="auto">
          <a:xfrm>
            <a:off x="1527599" y="3241642"/>
            <a:ext cx="2461252" cy="14970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
        <p:nvSpPr>
          <p:cNvPr id="42" name="矩形 41"/>
          <p:cNvSpPr>
            <a:spLocks noChangeArrowheads="1"/>
          </p:cNvSpPr>
          <p:nvPr/>
        </p:nvSpPr>
        <p:spPr bwMode="auto">
          <a:xfrm>
            <a:off x="7067604" y="5140010"/>
            <a:ext cx="2505683" cy="126682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1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300" fill="hold"/>
                                        <p:tgtEl>
                                          <p:spTgt spid="29"/>
                                        </p:tgtEl>
                                        <p:attrNameLst>
                                          <p:attrName>ppt_w</p:attrName>
                                        </p:attrNameLst>
                                      </p:cBhvr>
                                      <p:tavLst>
                                        <p:tav tm="0">
                                          <p:val>
                                            <p:fltVal val="0"/>
                                          </p:val>
                                        </p:tav>
                                        <p:tav tm="100000">
                                          <p:val>
                                            <p:strVal val="#ppt_w"/>
                                          </p:val>
                                        </p:tav>
                                      </p:tavLst>
                                    </p:anim>
                                    <p:anim calcmode="lin" valueType="num">
                                      <p:cBhvr>
                                        <p:cTn id="21" dur="300" fill="hold"/>
                                        <p:tgtEl>
                                          <p:spTgt spid="29"/>
                                        </p:tgtEl>
                                        <p:attrNameLst>
                                          <p:attrName>ppt_h</p:attrName>
                                        </p:attrNameLst>
                                      </p:cBhvr>
                                      <p:tavLst>
                                        <p:tav tm="0">
                                          <p:val>
                                            <p:fltVal val="0"/>
                                          </p:val>
                                        </p:tav>
                                        <p:tav tm="100000">
                                          <p:val>
                                            <p:strVal val="#ppt_h"/>
                                          </p:val>
                                        </p:tav>
                                      </p:tavLst>
                                    </p:anim>
                                    <p:anim calcmode="lin" valueType="num">
                                      <p:cBhvr>
                                        <p:cTn id="22" dur="300" fill="hold"/>
                                        <p:tgtEl>
                                          <p:spTgt spid="29"/>
                                        </p:tgtEl>
                                        <p:attrNameLst>
                                          <p:attrName>style.rotation</p:attrName>
                                        </p:attrNameLst>
                                      </p:cBhvr>
                                      <p:tavLst>
                                        <p:tav tm="0">
                                          <p:val>
                                            <p:fltVal val="90"/>
                                          </p:val>
                                        </p:tav>
                                        <p:tav tm="100000">
                                          <p:val>
                                            <p:fltVal val="0"/>
                                          </p:val>
                                        </p:tav>
                                      </p:tavLst>
                                    </p:anim>
                                    <p:animEffect transition="in" filter="fade">
                                      <p:cBhvr>
                                        <p:cTn id="23" dur="300"/>
                                        <p:tgtEl>
                                          <p:spTgt spid="2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randombar(horizontal)">
                                      <p:cBhvr>
                                        <p:cTn id="31" dur="500"/>
                                        <p:tgtEl>
                                          <p:spTgt spid="40"/>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500"/>
                                        <p:tgtEl>
                                          <p:spTgt spid="37"/>
                                        </p:tgtEl>
                                      </p:cBhvr>
                                    </p:animEffect>
                                  </p:childTnLst>
                                </p:cTn>
                              </p:par>
                            </p:childTnLst>
                          </p:cTn>
                        </p:par>
                        <p:par>
                          <p:cTn id="36" fill="hold">
                            <p:stCondLst>
                              <p:cond delay="3500"/>
                            </p:stCondLst>
                            <p:childTnLst>
                              <p:par>
                                <p:cTn id="37" presetID="2" presetClass="entr" presetSubtype="9"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0-#ppt_w/2"/>
                                          </p:val>
                                        </p:tav>
                                        <p:tav tm="100000">
                                          <p:val>
                                            <p:strVal val="#ppt_x"/>
                                          </p:val>
                                        </p:tav>
                                      </p:tavLst>
                                    </p:anim>
                                    <p:anim calcmode="lin" valueType="num">
                                      <p:cBhvr additive="base">
                                        <p:cTn id="40" dur="500" fill="hold"/>
                                        <p:tgtEl>
                                          <p:spTgt spid="30"/>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31"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300" fill="hold"/>
                                        <p:tgtEl>
                                          <p:spTgt spid="31"/>
                                        </p:tgtEl>
                                        <p:attrNameLst>
                                          <p:attrName>ppt_w</p:attrName>
                                        </p:attrNameLst>
                                      </p:cBhvr>
                                      <p:tavLst>
                                        <p:tav tm="0">
                                          <p:val>
                                            <p:fltVal val="0"/>
                                          </p:val>
                                        </p:tav>
                                        <p:tav tm="100000">
                                          <p:val>
                                            <p:strVal val="#ppt_w"/>
                                          </p:val>
                                        </p:tav>
                                      </p:tavLst>
                                    </p:anim>
                                    <p:anim calcmode="lin" valueType="num">
                                      <p:cBhvr>
                                        <p:cTn id="45" dur="300" fill="hold"/>
                                        <p:tgtEl>
                                          <p:spTgt spid="31"/>
                                        </p:tgtEl>
                                        <p:attrNameLst>
                                          <p:attrName>ppt_h</p:attrName>
                                        </p:attrNameLst>
                                      </p:cBhvr>
                                      <p:tavLst>
                                        <p:tav tm="0">
                                          <p:val>
                                            <p:fltVal val="0"/>
                                          </p:val>
                                        </p:tav>
                                        <p:tav tm="100000">
                                          <p:val>
                                            <p:strVal val="#ppt_h"/>
                                          </p:val>
                                        </p:tav>
                                      </p:tavLst>
                                    </p:anim>
                                    <p:anim calcmode="lin" valueType="num">
                                      <p:cBhvr>
                                        <p:cTn id="46" dur="300" fill="hold"/>
                                        <p:tgtEl>
                                          <p:spTgt spid="31"/>
                                        </p:tgtEl>
                                        <p:attrNameLst>
                                          <p:attrName>style.rotation</p:attrName>
                                        </p:attrNameLst>
                                      </p:cBhvr>
                                      <p:tavLst>
                                        <p:tav tm="0">
                                          <p:val>
                                            <p:fltVal val="90"/>
                                          </p:val>
                                        </p:tav>
                                        <p:tav tm="100000">
                                          <p:val>
                                            <p:fltVal val="0"/>
                                          </p:val>
                                        </p:tav>
                                      </p:tavLst>
                                    </p:anim>
                                    <p:animEffect transition="in" filter="fade">
                                      <p:cBhvr>
                                        <p:cTn id="47" dur="300"/>
                                        <p:tgtEl>
                                          <p:spTgt spid="31"/>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childTnLst>
                          </p:cTn>
                        </p:par>
                        <p:par>
                          <p:cTn id="56" fill="hold">
                            <p:stCondLst>
                              <p:cond delay="5500"/>
                            </p:stCondLst>
                            <p:childTnLst>
                              <p:par>
                                <p:cTn id="57" presetID="14" presetClass="entr" presetSubtype="1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randombar(horizontal)">
                                      <p:cBhvr>
                                        <p:cTn id="59" dur="500"/>
                                        <p:tgtEl>
                                          <p:spTgt spid="42"/>
                                        </p:tgtEl>
                                      </p:cBhvr>
                                    </p:animEffect>
                                  </p:childTnLst>
                                </p:cTn>
                              </p:par>
                            </p:childTnLst>
                          </p:cTn>
                        </p:par>
                        <p:par>
                          <p:cTn id="60" fill="hold">
                            <p:stCondLst>
                              <p:cond delay="6000"/>
                            </p:stCondLst>
                            <p:childTnLst>
                              <p:par>
                                <p:cTn id="61" presetID="2" presetClass="entr" presetSubtype="2"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1+#ppt_w/2"/>
                                          </p:val>
                                        </p:tav>
                                        <p:tav tm="100000">
                                          <p:val>
                                            <p:strVal val="#ppt_x"/>
                                          </p:val>
                                        </p:tav>
                                      </p:tavLst>
                                    </p:anim>
                                    <p:anim calcmode="lin" valueType="num">
                                      <p:cBhvr additive="base">
                                        <p:cTn id="64" dur="500" fill="hold"/>
                                        <p:tgtEl>
                                          <p:spTgt spid="32"/>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31"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300" fill="hold"/>
                                        <p:tgtEl>
                                          <p:spTgt spid="33"/>
                                        </p:tgtEl>
                                        <p:attrNameLst>
                                          <p:attrName>ppt_w</p:attrName>
                                        </p:attrNameLst>
                                      </p:cBhvr>
                                      <p:tavLst>
                                        <p:tav tm="0">
                                          <p:val>
                                            <p:fltVal val="0"/>
                                          </p:val>
                                        </p:tav>
                                        <p:tav tm="100000">
                                          <p:val>
                                            <p:strVal val="#ppt_w"/>
                                          </p:val>
                                        </p:tav>
                                      </p:tavLst>
                                    </p:anim>
                                    <p:anim calcmode="lin" valueType="num">
                                      <p:cBhvr>
                                        <p:cTn id="69" dur="300" fill="hold"/>
                                        <p:tgtEl>
                                          <p:spTgt spid="33"/>
                                        </p:tgtEl>
                                        <p:attrNameLst>
                                          <p:attrName>ppt_h</p:attrName>
                                        </p:attrNameLst>
                                      </p:cBhvr>
                                      <p:tavLst>
                                        <p:tav tm="0">
                                          <p:val>
                                            <p:fltVal val="0"/>
                                          </p:val>
                                        </p:tav>
                                        <p:tav tm="100000">
                                          <p:val>
                                            <p:strVal val="#ppt_h"/>
                                          </p:val>
                                        </p:tav>
                                      </p:tavLst>
                                    </p:anim>
                                    <p:anim calcmode="lin" valueType="num">
                                      <p:cBhvr>
                                        <p:cTn id="70" dur="300" fill="hold"/>
                                        <p:tgtEl>
                                          <p:spTgt spid="33"/>
                                        </p:tgtEl>
                                        <p:attrNameLst>
                                          <p:attrName>style.rotation</p:attrName>
                                        </p:attrNameLst>
                                      </p:cBhvr>
                                      <p:tavLst>
                                        <p:tav tm="0">
                                          <p:val>
                                            <p:fltVal val="90"/>
                                          </p:val>
                                        </p:tav>
                                        <p:tav tm="100000">
                                          <p:val>
                                            <p:fltVal val="0"/>
                                          </p:val>
                                        </p:tav>
                                      </p:tavLst>
                                    </p:anim>
                                    <p:animEffect transition="in" filter="fade">
                                      <p:cBhvr>
                                        <p:cTn id="71" dur="300"/>
                                        <p:tgtEl>
                                          <p:spTgt spid="33"/>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par>
                          <p:cTn id="80" fill="hold">
                            <p:stCondLst>
                              <p:cond delay="8000"/>
                            </p:stCondLst>
                            <p:childTnLst>
                              <p:par>
                                <p:cTn id="81" presetID="14" presetClass="entr" presetSubtype="10" fill="hold" grpId="0"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randombar(horizontal)">
                                      <p:cBhvr>
                                        <p:cTn id="8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utoUpdateAnimBg="0"/>
      <p:bldP spid="30" grpId="0" animBg="1"/>
      <p:bldP spid="31" grpId="0" autoUpdateAnimBg="0"/>
      <p:bldP spid="32" grpId="0" animBg="1"/>
      <p:bldP spid="33" grpId="0" autoUpdateAnimBg="0"/>
      <p:bldP spid="34" grpId="0" autoUpdateAnimBg="0"/>
      <p:bldP spid="35" grpId="0" autoUpdateAnimBg="0"/>
      <p:bldP spid="36" grpId="0" autoUpdateAnimBg="0"/>
      <p:bldP spid="37" grpId="0" autoUpdateAnimBg="0"/>
      <p:bldP spid="38" grpId="0" autoUpdateAnimBg="0"/>
      <p:bldP spid="39" grpId="0" autoUpdateAnimBg="0"/>
      <p:bldP spid="40" grpId="0" animBg="1" autoUpdateAnimBg="0"/>
      <p:bldP spid="41" grpId="0" animBg="1" autoUpdateAnimBg="0"/>
      <p:bldP spid="42"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48" name="Freeform 3"/>
          <p:cNvSpPr/>
          <p:nvPr/>
        </p:nvSpPr>
        <p:spPr bwMode="gray">
          <a:xfrm rot="19490962">
            <a:off x="4013646" y="3485477"/>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20"/>
          </a:p>
        </p:txBody>
      </p:sp>
      <p:sp>
        <p:nvSpPr>
          <p:cNvPr id="49" name="Freeform 4"/>
          <p:cNvSpPr/>
          <p:nvPr/>
        </p:nvSpPr>
        <p:spPr bwMode="gray">
          <a:xfrm rot="19490962" flipH="1" flipV="1">
            <a:off x="6010813" y="1302856"/>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75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20"/>
          </a:p>
        </p:txBody>
      </p:sp>
      <p:sp>
        <p:nvSpPr>
          <p:cNvPr id="50" name="Oval 5"/>
          <p:cNvSpPr>
            <a:spLocks noChangeArrowheads="1"/>
          </p:cNvSpPr>
          <p:nvPr/>
        </p:nvSpPr>
        <p:spPr bwMode="gray">
          <a:xfrm>
            <a:off x="4216777" y="2373069"/>
            <a:ext cx="1578127" cy="1578127"/>
          </a:xfrm>
          <a:prstGeom prst="ellipse">
            <a:avLst/>
          </a:prstGeom>
          <a:solidFill>
            <a:srgbClr val="2E8102"/>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p>
        </p:txBody>
      </p:sp>
      <p:sp>
        <p:nvSpPr>
          <p:cNvPr id="51" name="Oval 6"/>
          <p:cNvSpPr>
            <a:spLocks noChangeArrowheads="1"/>
          </p:cNvSpPr>
          <p:nvPr/>
        </p:nvSpPr>
        <p:spPr bwMode="gray">
          <a:xfrm>
            <a:off x="6100954" y="3473987"/>
            <a:ext cx="1578127" cy="1578127"/>
          </a:xfrm>
          <a:prstGeom prst="ellipse">
            <a:avLst/>
          </a:prstGeom>
          <a:solidFill>
            <a:srgbClr val="2E8102"/>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p>
        </p:txBody>
      </p:sp>
      <p:sp>
        <p:nvSpPr>
          <p:cNvPr id="52" name="TextBox 78"/>
          <p:cNvSpPr txBox="1"/>
          <p:nvPr/>
        </p:nvSpPr>
        <p:spPr>
          <a:xfrm>
            <a:off x="745973" y="2485795"/>
            <a:ext cx="3135808" cy="1492716"/>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61492" y="1757516"/>
            <a:ext cx="4399845" cy="615553"/>
            <a:chOff x="469900" y="1057571"/>
            <a:chExt cx="3299884" cy="461665"/>
          </a:xfrm>
        </p:grpSpPr>
        <p:sp>
          <p:nvSpPr>
            <p:cNvPr id="54" name="TextBox 80"/>
            <p:cNvSpPr txBox="1"/>
            <p:nvPr/>
          </p:nvSpPr>
          <p:spPr>
            <a:xfrm>
              <a:off x="553419" y="1057571"/>
              <a:ext cx="1537921" cy="348557"/>
            </a:xfrm>
            <a:prstGeom prst="rect">
              <a:avLst/>
            </a:prstGeom>
            <a:noFill/>
          </p:spPr>
          <p:txBody>
            <a:bodyPr wrap="none" rtlCol="0">
              <a:spAutoFit/>
            </a:bodyPr>
            <a:lstStyle/>
            <a:p>
              <a:r>
                <a:rPr lang="zh-CN" altLang="en-US" sz="2420"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55" name="直接连接符 54"/>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56" name="TextBox 82"/>
          <p:cNvSpPr txBox="1"/>
          <p:nvPr/>
        </p:nvSpPr>
        <p:spPr>
          <a:xfrm>
            <a:off x="8014077" y="3482980"/>
            <a:ext cx="3271689" cy="1492716"/>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7044557" y="5052106"/>
            <a:ext cx="4589740" cy="512084"/>
            <a:chOff x="5257195" y="3528519"/>
            <a:chExt cx="3442305" cy="384063"/>
          </a:xfrm>
        </p:grpSpPr>
        <p:sp>
          <p:nvSpPr>
            <p:cNvPr id="58" name="TextBox 84"/>
            <p:cNvSpPr txBox="1"/>
            <p:nvPr/>
          </p:nvSpPr>
          <p:spPr>
            <a:xfrm>
              <a:off x="5975908" y="3564025"/>
              <a:ext cx="1537921" cy="348557"/>
            </a:xfrm>
            <a:prstGeom prst="rect">
              <a:avLst/>
            </a:prstGeom>
            <a:noFill/>
          </p:spPr>
          <p:txBody>
            <a:bodyPr wrap="none" rtlCol="0">
              <a:spAutoFit/>
            </a:bodyPr>
            <a:lstStyle/>
            <a:p>
              <a:r>
                <a:rPr lang="zh-CN" altLang="en-US" sz="2420"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59" name="直接连接符 58"/>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pic>
        <p:nvPicPr>
          <p:cNvPr id="60" name="图片 59"/>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randombar(horizontal)">
                                      <p:cBhvr>
                                        <p:cTn id="15" dur="500"/>
                                        <p:tgtEl>
                                          <p:spTgt spid="5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500"/>
                                        <p:tgtEl>
                                          <p:spTgt spid="5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right)">
                                      <p:cBhvr>
                                        <p:cTn id="27" dur="500"/>
                                        <p:tgtEl>
                                          <p:spTgt spid="49"/>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right)">
                                      <p:cBhvr>
                                        <p:cTn id="31" dur="500"/>
                                        <p:tgtEl>
                                          <p:spTgt spid="53"/>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strips(downRight)">
                                      <p:cBhvr>
                                        <p:cTn id="35" dur="750"/>
                                        <p:tgtEl>
                                          <p:spTgt spid="52"/>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left)">
                                      <p:cBhvr>
                                        <p:cTn id="39" dur="500"/>
                                        <p:tgtEl>
                                          <p:spTgt spid="57"/>
                                        </p:tgtEl>
                                      </p:cBhvr>
                                    </p:animEffect>
                                  </p:childTnLst>
                                </p:cTn>
                              </p:par>
                            </p:childTnLst>
                          </p:cTn>
                        </p:par>
                        <p:par>
                          <p:cTn id="40" fill="hold">
                            <p:stCondLst>
                              <p:cond delay="5000"/>
                            </p:stCondLst>
                            <p:childTnLst>
                              <p:par>
                                <p:cTn id="41" presetID="18" presetClass="entr" presetSubtype="6"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strips(downRight)">
                                      <p:cBhvr>
                                        <p:cTn id="43" dur="750"/>
                                        <p:tgtEl>
                                          <p:spTgt spid="56"/>
                                        </p:tgtEl>
                                      </p:cBhvr>
                                    </p:animEffect>
                                  </p:childTnLst>
                                </p:cTn>
                              </p:par>
                            </p:childTnLst>
                          </p:cTn>
                        </p:par>
                        <p:par>
                          <p:cTn id="44" fill="hold">
                            <p:stCondLst>
                              <p:cond delay="6000"/>
                            </p:stCondLst>
                            <p:childTnLst>
                              <p:par>
                                <p:cTn id="45" presetID="2" presetClass="entr" presetSubtype="8"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Picture 2" descr="D:\desktop\6623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714" y="2543693"/>
            <a:ext cx="5602724" cy="3229235"/>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848445" y="2777497"/>
            <a:ext cx="4251423" cy="2654788"/>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sp>
        <p:nvSpPr>
          <p:cNvPr id="11" name="矩形 10"/>
          <p:cNvSpPr/>
          <p:nvPr/>
        </p:nvSpPr>
        <p:spPr>
          <a:xfrm>
            <a:off x="6413017" y="3992923"/>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3" name="矩形 12"/>
          <p:cNvSpPr/>
          <p:nvPr/>
        </p:nvSpPr>
        <p:spPr>
          <a:xfrm>
            <a:off x="8332752" y="3992923"/>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4" name="矩形 13"/>
          <p:cNvSpPr/>
          <p:nvPr/>
        </p:nvSpPr>
        <p:spPr>
          <a:xfrm>
            <a:off x="10252485" y="3992972"/>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5" name="TextBox 16"/>
          <p:cNvSpPr txBox="1"/>
          <p:nvPr/>
        </p:nvSpPr>
        <p:spPr>
          <a:xfrm>
            <a:off x="6367664"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6" name="TextBox 17"/>
          <p:cNvSpPr txBox="1"/>
          <p:nvPr/>
        </p:nvSpPr>
        <p:spPr>
          <a:xfrm>
            <a:off x="8310065"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8"/>
          <p:cNvSpPr txBox="1"/>
          <p:nvPr/>
        </p:nvSpPr>
        <p:spPr>
          <a:xfrm>
            <a:off x="10232334"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19"/>
          <p:cNvSpPr txBox="1"/>
          <p:nvPr/>
        </p:nvSpPr>
        <p:spPr>
          <a:xfrm>
            <a:off x="6388183" y="5280485"/>
            <a:ext cx="4449952" cy="460375"/>
          </a:xfrm>
          <a:prstGeom prst="rect">
            <a:avLst/>
          </a:prstGeom>
          <a:noFill/>
        </p:spPr>
        <p:txBody>
          <a:bodyPr wrap="square"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 </a:t>
            </a:r>
          </a:p>
        </p:txBody>
      </p:sp>
      <p:grpSp>
        <p:nvGrpSpPr>
          <p:cNvPr id="19" name="组合 18"/>
          <p:cNvGrpSpPr/>
          <p:nvPr/>
        </p:nvGrpSpPr>
        <p:grpSpPr>
          <a:xfrm>
            <a:off x="6575949" y="2717613"/>
            <a:ext cx="1031352" cy="1031608"/>
            <a:chOff x="1041891" y="2887277"/>
            <a:chExt cx="1036261" cy="1036518"/>
          </a:xfrm>
          <a:solidFill>
            <a:srgbClr val="2E8102"/>
          </a:solidFill>
        </p:grpSpPr>
        <p:sp>
          <p:nvSpPr>
            <p:cNvPr id="20"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1"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A</a:t>
              </a:r>
            </a:p>
          </p:txBody>
        </p:sp>
      </p:grpSp>
      <p:grpSp>
        <p:nvGrpSpPr>
          <p:cNvPr id="22" name="组合 21"/>
          <p:cNvGrpSpPr/>
          <p:nvPr/>
        </p:nvGrpSpPr>
        <p:grpSpPr>
          <a:xfrm>
            <a:off x="8524700" y="2717613"/>
            <a:ext cx="1031352" cy="1031608"/>
            <a:chOff x="1041891" y="2887277"/>
            <a:chExt cx="1036261" cy="1036518"/>
          </a:xfrm>
          <a:solidFill>
            <a:srgbClr val="2E8102"/>
          </a:solidFill>
        </p:grpSpPr>
        <p:sp>
          <p:nvSpPr>
            <p:cNvPr id="23"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4"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B</a:t>
              </a:r>
            </a:p>
          </p:txBody>
        </p:sp>
      </p:grpSp>
      <p:grpSp>
        <p:nvGrpSpPr>
          <p:cNvPr id="25" name="组合 24"/>
          <p:cNvGrpSpPr/>
          <p:nvPr/>
        </p:nvGrpSpPr>
        <p:grpSpPr>
          <a:xfrm>
            <a:off x="10473451" y="2717613"/>
            <a:ext cx="1031352" cy="1031608"/>
            <a:chOff x="1041891" y="2887277"/>
            <a:chExt cx="1036261" cy="1036518"/>
          </a:xfrm>
          <a:solidFill>
            <a:srgbClr val="2E8102"/>
          </a:solidFill>
        </p:grpSpPr>
        <p:sp>
          <p:nvSpPr>
            <p:cNvPr id="26"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7"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C</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2" presetClass="entr" presetSubtype="8" decel="10000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16" presetClass="entr" presetSubtype="42"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Horizontal)">
                                      <p:cBhvr>
                                        <p:cTn id="39" dur="500"/>
                                        <p:tgtEl>
                                          <p:spTgt spid="11"/>
                                        </p:tgtEl>
                                      </p:cBhvr>
                                    </p:animEffect>
                                  </p:childTnLst>
                                </p:cTn>
                              </p:par>
                              <p:par>
                                <p:cTn id="40" presetID="16" presetClass="entr" presetSubtype="4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outHorizontal)">
                                      <p:cBhvr>
                                        <p:cTn id="42" dur="500"/>
                                        <p:tgtEl>
                                          <p:spTgt spid="13"/>
                                        </p:tgtEl>
                                      </p:cBhvr>
                                    </p:animEffect>
                                  </p:childTnLst>
                                </p:cTn>
                              </p:par>
                              <p:par>
                                <p:cTn id="43" presetID="16" presetClass="entr" presetSubtype="4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outHorizontal)">
                                      <p:cBhvr>
                                        <p:cTn id="45" dur="500"/>
                                        <p:tgtEl>
                                          <p:spTgt spid="14"/>
                                        </p:tgtEl>
                                      </p:cBhvr>
                                    </p:animEffect>
                                  </p:childTnLst>
                                </p:cTn>
                              </p:par>
                            </p:childTnLst>
                          </p:cTn>
                        </p:par>
                        <p:par>
                          <p:cTn id="46" fill="hold">
                            <p:stCondLst>
                              <p:cond delay="2000"/>
                            </p:stCondLst>
                            <p:childTnLst>
                              <p:par>
                                <p:cTn id="47" presetID="14" presetClass="entr" presetSubtype="10" fill="hold" grpId="0" nodeType="afterEffect">
                                  <p:stCondLst>
                                    <p:cond delay="0"/>
                                  </p:stCondLst>
                                  <p:iterate type="lt">
                                    <p:tmPct val="10000"/>
                                  </p:iterate>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300"/>
                                        <p:tgtEl>
                                          <p:spTgt spid="15"/>
                                        </p:tgtEl>
                                      </p:cBhvr>
                                    </p:animEffect>
                                  </p:childTnLst>
                                </p:cTn>
                              </p:par>
                            </p:childTnLst>
                          </p:cTn>
                        </p:par>
                        <p:par>
                          <p:cTn id="50" fill="hold">
                            <p:stCondLst>
                              <p:cond delay="3190"/>
                            </p:stCondLst>
                            <p:childTnLst>
                              <p:par>
                                <p:cTn id="51" presetID="14" presetClass="entr" presetSubtype="10" fill="hold" grpId="0" nodeType="after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300"/>
                                        <p:tgtEl>
                                          <p:spTgt spid="16"/>
                                        </p:tgtEl>
                                      </p:cBhvr>
                                    </p:animEffect>
                                  </p:childTnLst>
                                </p:cTn>
                              </p:par>
                            </p:childTnLst>
                          </p:cTn>
                        </p:par>
                        <p:par>
                          <p:cTn id="54" fill="hold">
                            <p:stCondLst>
                              <p:cond delay="4630"/>
                            </p:stCondLst>
                            <p:childTnLst>
                              <p:par>
                                <p:cTn id="55" presetID="14" presetClass="entr" presetSubtype="10" fill="hold" grpId="0" nodeType="afterEffect">
                                  <p:stCondLst>
                                    <p:cond delay="0"/>
                                  </p:stCondLst>
                                  <p:iterate type="lt">
                                    <p:tmPct val="10000"/>
                                  </p:iterate>
                                  <p:childTnLst>
                                    <p:set>
                                      <p:cBhvr>
                                        <p:cTn id="56" dur="1" fill="hold">
                                          <p:stCondLst>
                                            <p:cond delay="0"/>
                                          </p:stCondLst>
                                        </p:cTn>
                                        <p:tgtEl>
                                          <p:spTgt spid="17"/>
                                        </p:tgtEl>
                                        <p:attrNameLst>
                                          <p:attrName>style.visibility</p:attrName>
                                        </p:attrNameLst>
                                      </p:cBhvr>
                                      <p:to>
                                        <p:strVal val="visible"/>
                                      </p:to>
                                    </p:set>
                                    <p:animEffect transition="in" filter="randombar(horizontal)">
                                      <p:cBhvr>
                                        <p:cTn id="57" dur="300"/>
                                        <p:tgtEl>
                                          <p:spTgt spid="17"/>
                                        </p:tgtEl>
                                      </p:cBhvr>
                                    </p:animEffect>
                                  </p:childTnLst>
                                </p:cTn>
                              </p:par>
                            </p:childTnLst>
                          </p:cTn>
                        </p:par>
                        <p:par>
                          <p:cTn id="58" fill="hold">
                            <p:stCondLst>
                              <p:cond delay="6070"/>
                            </p:stCondLst>
                            <p:childTnLst>
                              <p:par>
                                <p:cTn id="59" presetID="14" presetClass="entr" presetSubtype="10"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Effect transition="in" filter="randombar(horizontal)">
                                      <p:cBhvr>
                                        <p:cTn id="61"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TextBox 110"/>
          <p:cNvSpPr txBox="1"/>
          <p:nvPr/>
        </p:nvSpPr>
        <p:spPr>
          <a:xfrm>
            <a:off x="1295188" y="2391135"/>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111"/>
          <p:cNvSpPr txBox="1"/>
          <p:nvPr/>
        </p:nvSpPr>
        <p:spPr>
          <a:xfrm>
            <a:off x="8460603" y="2391135"/>
            <a:ext cx="2649284"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12"/>
          <p:cNvSpPr txBox="1"/>
          <p:nvPr/>
        </p:nvSpPr>
        <p:spPr>
          <a:xfrm>
            <a:off x="8460604" y="4373853"/>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13"/>
          <p:cNvSpPr txBox="1"/>
          <p:nvPr/>
        </p:nvSpPr>
        <p:spPr>
          <a:xfrm>
            <a:off x="1295188" y="4373853"/>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260754" y="1983758"/>
            <a:ext cx="3670492" cy="3671092"/>
            <a:chOff x="3218020" y="2137420"/>
            <a:chExt cx="2752869" cy="2753319"/>
          </a:xfrm>
          <a:solidFill>
            <a:srgbClr val="0070C0"/>
          </a:solidFill>
        </p:grpSpPr>
        <p:sp>
          <p:nvSpPr>
            <p:cNvPr id="15"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16"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17"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dirty="0">
                <a:latin typeface="微软雅黑" panose="020B0503020204020204" pitchFamily="34" charset="-122"/>
                <a:ea typeface="微软雅黑" panose="020B0503020204020204" pitchFamily="34" charset="-122"/>
              </a:endParaRPr>
            </a:p>
          </p:txBody>
        </p:sp>
        <p:sp>
          <p:nvSpPr>
            <p:cNvPr id="18"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20" name="TextBox 121"/>
            <p:cNvSpPr txBox="1"/>
            <p:nvPr/>
          </p:nvSpPr>
          <p:spPr>
            <a:xfrm>
              <a:off x="3463304" y="2604739"/>
              <a:ext cx="884467" cy="400158"/>
            </a:xfrm>
            <a:prstGeom prst="rect">
              <a:avLst/>
            </a:prstGeom>
            <a:noFill/>
          </p:spPr>
          <p:txBody>
            <a:bodyPr wrap="square" lIns="0" tIns="0" rIns="0" bIns="0" rtlCol="0">
              <a:spAutoFit/>
            </a:bodyPr>
            <a:lstStyle/>
            <a:p>
              <a:pPr algn="ctr" defTabSz="1218565">
                <a:defRPr/>
              </a:pPr>
              <a:r>
                <a:rPr lang="zh-CN" altLang="en-US" sz="3465" kern="0" dirty="0">
                  <a:solidFill>
                    <a:schemeClr val="bg1"/>
                  </a:solidFill>
                  <a:latin typeface="微软雅黑" panose="020B0503020204020204" pitchFamily="34" charset="-122"/>
                  <a:ea typeface="微软雅黑" panose="020B0503020204020204" pitchFamily="34" charset="-122"/>
                </a:rPr>
                <a:t>优势</a:t>
              </a:r>
              <a:endParaRPr lang="zh-CN" altLang="en-US" sz="3465" b="1" kern="0" dirty="0">
                <a:solidFill>
                  <a:schemeClr val="bg1"/>
                </a:solidFill>
                <a:latin typeface="微软雅黑" panose="020B0503020204020204" pitchFamily="34" charset="-122"/>
                <a:ea typeface="微软雅黑" panose="020B0503020204020204" pitchFamily="34" charset="-122"/>
              </a:endParaRPr>
            </a:p>
          </p:txBody>
        </p:sp>
        <p:sp>
          <p:nvSpPr>
            <p:cNvPr id="21" name="TextBox 122"/>
            <p:cNvSpPr txBox="1"/>
            <p:nvPr/>
          </p:nvSpPr>
          <p:spPr>
            <a:xfrm>
              <a:off x="4784238" y="2585629"/>
              <a:ext cx="815013" cy="400158"/>
            </a:xfrm>
            <a:prstGeom prst="rect">
              <a:avLst/>
            </a:prstGeom>
            <a:noFill/>
          </p:spPr>
          <p:txBody>
            <a:bodyPr wrap="square" lIns="0" tIns="0" rIns="0" bIns="0" rtlCol="0">
              <a:spAutoFit/>
            </a:bodyPr>
            <a:lstStyle/>
            <a:p>
              <a:pPr algn="ctr" defTabSz="1218565">
                <a:defRPr/>
              </a:pPr>
              <a:r>
                <a:rPr lang="zh-CN" altLang="en-US" sz="3465" b="1" kern="0" dirty="0">
                  <a:solidFill>
                    <a:schemeClr val="bg1"/>
                  </a:solidFill>
                  <a:latin typeface="微软雅黑" panose="020B0503020204020204" pitchFamily="34" charset="-122"/>
                  <a:ea typeface="微软雅黑" panose="020B0503020204020204" pitchFamily="34" charset="-122"/>
                </a:rPr>
                <a:t>机遇</a:t>
              </a:r>
            </a:p>
          </p:txBody>
        </p:sp>
        <p:sp>
          <p:nvSpPr>
            <p:cNvPr id="22" name="TextBox 123"/>
            <p:cNvSpPr txBox="1"/>
            <p:nvPr/>
          </p:nvSpPr>
          <p:spPr>
            <a:xfrm>
              <a:off x="3506168" y="3943238"/>
              <a:ext cx="911515" cy="400158"/>
            </a:xfrm>
            <a:prstGeom prst="rect">
              <a:avLst/>
            </a:prstGeom>
            <a:noFill/>
          </p:spPr>
          <p:txBody>
            <a:bodyPr wrap="square" lIns="0" tIns="0" rIns="0" bIns="0" rtlCol="0">
              <a:spAutoFit/>
            </a:bodyPr>
            <a:lstStyle/>
            <a:p>
              <a:pPr algn="ctr" defTabSz="1218565">
                <a:defRPr/>
              </a:pPr>
              <a:r>
                <a:rPr lang="zh-CN" altLang="en-US" sz="3465" b="1" kern="0" dirty="0">
                  <a:solidFill>
                    <a:schemeClr val="bg1"/>
                  </a:solidFill>
                  <a:latin typeface="微软雅黑" panose="020B0503020204020204" pitchFamily="34" charset="-122"/>
                  <a:ea typeface="微软雅黑" panose="020B0503020204020204" pitchFamily="34" charset="-122"/>
                </a:rPr>
                <a:t>挑战</a:t>
              </a:r>
            </a:p>
          </p:txBody>
        </p:sp>
        <p:sp>
          <p:nvSpPr>
            <p:cNvPr id="23" name="TextBox 124"/>
            <p:cNvSpPr txBox="1"/>
            <p:nvPr/>
          </p:nvSpPr>
          <p:spPr>
            <a:xfrm>
              <a:off x="4868756" y="3852246"/>
              <a:ext cx="842487" cy="400158"/>
            </a:xfrm>
            <a:prstGeom prst="rect">
              <a:avLst/>
            </a:prstGeom>
            <a:noFill/>
          </p:spPr>
          <p:txBody>
            <a:bodyPr wrap="square" lIns="0" tIns="0" rIns="0" bIns="0" rtlCol="0">
              <a:spAutoFit/>
            </a:bodyPr>
            <a:lstStyle/>
            <a:p>
              <a:pPr algn="ctr" defTabSz="1218565">
                <a:defRPr/>
              </a:pPr>
              <a:r>
                <a:rPr lang="zh-CN" altLang="en-US" sz="3465" kern="0" dirty="0">
                  <a:solidFill>
                    <a:schemeClr val="bg1"/>
                  </a:solidFill>
                  <a:latin typeface="微软雅黑" panose="020B0503020204020204" pitchFamily="34" charset="-122"/>
                  <a:ea typeface="微软雅黑" panose="020B0503020204020204" pitchFamily="34" charset="-122"/>
                </a:rPr>
                <a:t>劣势</a:t>
              </a:r>
              <a:endParaRPr lang="zh-CN" altLang="en-US" sz="3465" b="1" kern="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Effect transition="in" filter="fade">
                                      <p:cBhvr>
                                        <p:cTn id="17" dur="1000"/>
                                        <p:tgtEl>
                                          <p:spTgt spid="14"/>
                                        </p:tgtEl>
                                      </p:cBhvr>
                                    </p:animEffect>
                                  </p:childTnLst>
                                </p:cTn>
                              </p:par>
                              <p:par>
                                <p:cTn id="18" presetID="8" presetClass="emph" presetSubtype="0" fill="hold" nodeType="withEffect">
                                  <p:stCondLst>
                                    <p:cond delay="0"/>
                                  </p:stCondLst>
                                  <p:childTnLst>
                                    <p:animRot by="21600000">
                                      <p:cBhvr>
                                        <p:cTn id="19" dur="1000" fill="hold"/>
                                        <p:tgtEl>
                                          <p:spTgt spid="14"/>
                                        </p:tgtEl>
                                        <p:attrNameLst>
                                          <p:attrName>r</p:attrName>
                                        </p:attrNameLst>
                                      </p:cBhvr>
                                    </p:animRo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1081920" y="2173940"/>
            <a:ext cx="2032000" cy="2034117"/>
            <a:chOff x="1198033" y="2413424"/>
            <a:chExt cx="2032000" cy="2034117"/>
          </a:xfrm>
          <a:solidFill>
            <a:srgbClr val="2E8102"/>
          </a:solidFill>
        </p:grpSpPr>
        <p:sp>
          <p:nvSpPr>
            <p:cNvPr id="10" name="Freeform 5"/>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1" name="组合 10"/>
            <p:cNvGrpSpPr/>
            <p:nvPr/>
          </p:nvGrpSpPr>
          <p:grpSpPr>
            <a:xfrm>
              <a:off x="1424292" y="2645225"/>
              <a:ext cx="1757212" cy="1280013"/>
              <a:chOff x="1068219" y="2029639"/>
              <a:chExt cx="1317910" cy="960010"/>
            </a:xfrm>
            <a:grpFill/>
          </p:grpSpPr>
          <p:sp>
            <p:nvSpPr>
              <p:cNvPr id="13" name="文本框 12"/>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1,754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14" name="任意多边形 13"/>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15" name="矩形 14"/>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16" name="组合 15"/>
          <p:cNvGrpSpPr/>
          <p:nvPr/>
        </p:nvGrpSpPr>
        <p:grpSpPr>
          <a:xfrm>
            <a:off x="3713359" y="2173940"/>
            <a:ext cx="2032000" cy="2034117"/>
            <a:chOff x="3829473" y="2413424"/>
            <a:chExt cx="2032000" cy="2034117"/>
          </a:xfrm>
          <a:solidFill>
            <a:srgbClr val="2E8102"/>
          </a:solidFill>
        </p:grpSpPr>
        <p:sp>
          <p:nvSpPr>
            <p:cNvPr id="17" name="Freeform 5"/>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8" name="组合 17"/>
            <p:cNvGrpSpPr/>
            <p:nvPr/>
          </p:nvGrpSpPr>
          <p:grpSpPr>
            <a:xfrm>
              <a:off x="4025252" y="2645224"/>
              <a:ext cx="1757212" cy="1280012"/>
              <a:chOff x="1068219" y="2029639"/>
              <a:chExt cx="1317910" cy="960010"/>
            </a:xfrm>
            <a:grpFill/>
          </p:grpSpPr>
          <p:sp>
            <p:nvSpPr>
              <p:cNvPr id="19" name="文本框 18"/>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2,784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0" name="任意多边形 19"/>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1" name="矩形 20"/>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22" name="组合 21"/>
          <p:cNvGrpSpPr/>
          <p:nvPr/>
        </p:nvGrpSpPr>
        <p:grpSpPr>
          <a:xfrm>
            <a:off x="6344800" y="2173940"/>
            <a:ext cx="2032000" cy="2034117"/>
            <a:chOff x="6460913" y="2413424"/>
            <a:chExt cx="2032000" cy="2034117"/>
          </a:xfrm>
          <a:solidFill>
            <a:srgbClr val="2E8102"/>
          </a:solidFill>
        </p:grpSpPr>
        <p:sp>
          <p:nvSpPr>
            <p:cNvPr id="23" name="Freeform 5"/>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24" name="组合 23"/>
            <p:cNvGrpSpPr/>
            <p:nvPr/>
          </p:nvGrpSpPr>
          <p:grpSpPr>
            <a:xfrm>
              <a:off x="6687172" y="2645226"/>
              <a:ext cx="1757212" cy="1334388"/>
              <a:chOff x="1068219" y="2029639"/>
              <a:chExt cx="1317910" cy="1000791"/>
            </a:xfrm>
            <a:grpFill/>
          </p:grpSpPr>
          <p:sp>
            <p:nvSpPr>
              <p:cNvPr id="25" name="文本框 24"/>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6,754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6" name="任意多边形 25"/>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7" name="矩形 26"/>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28" name="组合 27"/>
          <p:cNvGrpSpPr/>
          <p:nvPr/>
        </p:nvGrpSpPr>
        <p:grpSpPr>
          <a:xfrm>
            <a:off x="8976240" y="2173940"/>
            <a:ext cx="2032000" cy="2034117"/>
            <a:chOff x="9092353" y="2413424"/>
            <a:chExt cx="2032000" cy="2034117"/>
          </a:xfrm>
          <a:solidFill>
            <a:srgbClr val="2E8102"/>
          </a:solidFill>
        </p:grpSpPr>
        <p:sp>
          <p:nvSpPr>
            <p:cNvPr id="29" name="Freeform 5"/>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30" name="组合 29"/>
            <p:cNvGrpSpPr/>
            <p:nvPr/>
          </p:nvGrpSpPr>
          <p:grpSpPr>
            <a:xfrm>
              <a:off x="9338932" y="2645226"/>
              <a:ext cx="1757212" cy="1334388"/>
              <a:chOff x="1068219" y="2029639"/>
              <a:chExt cx="1317910" cy="1000791"/>
            </a:xfrm>
            <a:grpFill/>
          </p:grpSpPr>
          <p:sp>
            <p:nvSpPr>
              <p:cNvPr id="31" name="文本框 30"/>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4,766</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32" name="任意多边形 31"/>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33" name="矩形 32"/>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34" name="组合 33"/>
          <p:cNvGrpSpPr/>
          <p:nvPr/>
        </p:nvGrpSpPr>
        <p:grpSpPr>
          <a:xfrm>
            <a:off x="1222810" y="4565340"/>
            <a:ext cx="2261104" cy="807391"/>
            <a:chOff x="1964947" y="597930"/>
            <a:chExt cx="1695828" cy="605544"/>
          </a:xfrm>
        </p:grpSpPr>
        <p:sp>
          <p:nvSpPr>
            <p:cNvPr id="35" name="文本框 34"/>
            <p:cNvSpPr txBox="1"/>
            <p:nvPr/>
          </p:nvSpPr>
          <p:spPr bwMode="auto">
            <a:xfrm>
              <a:off x="1964947" y="788660"/>
              <a:ext cx="1695828" cy="414814"/>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 </a:t>
              </a:r>
            </a:p>
          </p:txBody>
        </p:sp>
        <p:sp>
          <p:nvSpPr>
            <p:cNvPr id="36"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37" name="组合 36"/>
          <p:cNvGrpSpPr/>
          <p:nvPr/>
        </p:nvGrpSpPr>
        <p:grpSpPr>
          <a:xfrm>
            <a:off x="3925371" y="4565340"/>
            <a:ext cx="2261104" cy="808304"/>
            <a:chOff x="1964947" y="597930"/>
            <a:chExt cx="1695828" cy="606229"/>
          </a:xfrm>
        </p:grpSpPr>
        <p:sp>
          <p:nvSpPr>
            <p:cNvPr id="38" name="文本框 37"/>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39"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0" name="组合 39"/>
          <p:cNvGrpSpPr/>
          <p:nvPr/>
        </p:nvGrpSpPr>
        <p:grpSpPr>
          <a:xfrm>
            <a:off x="6597451" y="4565340"/>
            <a:ext cx="2261104" cy="808304"/>
            <a:chOff x="1964947" y="597930"/>
            <a:chExt cx="1695828" cy="606229"/>
          </a:xfrm>
        </p:grpSpPr>
        <p:sp>
          <p:nvSpPr>
            <p:cNvPr id="41" name="文本框 40"/>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42"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3" name="组合 42"/>
          <p:cNvGrpSpPr/>
          <p:nvPr/>
        </p:nvGrpSpPr>
        <p:grpSpPr>
          <a:xfrm>
            <a:off x="9222819" y="4565340"/>
            <a:ext cx="2261104" cy="808304"/>
            <a:chOff x="1964947" y="597930"/>
            <a:chExt cx="1695828" cy="606229"/>
          </a:xfrm>
        </p:grpSpPr>
        <p:sp>
          <p:nvSpPr>
            <p:cNvPr id="44" name="文本框 43"/>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45"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pic>
        <p:nvPicPr>
          <p:cNvPr id="46" name="图片 45"/>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0-#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1000"/>
                                        <p:tgtEl>
                                          <p:spTgt spid="37"/>
                                        </p:tgtEl>
                                      </p:cBhvr>
                                    </p:animEffect>
                                    <p:anim calcmode="lin" valueType="num">
                                      <p:cBhvr>
                                        <p:cTn id="42" dur="1000" fill="hold"/>
                                        <p:tgtEl>
                                          <p:spTgt spid="37"/>
                                        </p:tgtEl>
                                        <p:attrNameLst>
                                          <p:attrName>ppt_x</p:attrName>
                                        </p:attrNameLst>
                                      </p:cBhvr>
                                      <p:tavLst>
                                        <p:tav tm="0">
                                          <p:val>
                                            <p:strVal val="#ppt_x"/>
                                          </p:val>
                                        </p:tav>
                                        <p:tav tm="100000">
                                          <p:val>
                                            <p:strVal val="#ppt_x"/>
                                          </p:val>
                                        </p:tav>
                                      </p:tavLst>
                                    </p:anim>
                                    <p:anim calcmode="lin" valueType="num">
                                      <p:cBhvr>
                                        <p:cTn id="43" dur="1000" fill="hold"/>
                                        <p:tgtEl>
                                          <p:spTgt spid="3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1000"/>
                                        <p:tgtEl>
                                          <p:spTgt spid="43"/>
                                        </p:tgtEl>
                                      </p:cBhvr>
                                    </p:animEffect>
                                    <p:anim calcmode="lin" valueType="num">
                                      <p:cBhvr>
                                        <p:cTn id="54" dur="1000" fill="hold"/>
                                        <p:tgtEl>
                                          <p:spTgt spid="43"/>
                                        </p:tgtEl>
                                        <p:attrNameLst>
                                          <p:attrName>ppt_x</p:attrName>
                                        </p:attrNameLst>
                                      </p:cBhvr>
                                      <p:tavLst>
                                        <p:tav tm="0">
                                          <p:val>
                                            <p:strVal val="#ppt_x"/>
                                          </p:val>
                                        </p:tav>
                                        <p:tav tm="100000">
                                          <p:val>
                                            <p:strVal val="#ppt_x"/>
                                          </p:val>
                                        </p:tav>
                                      </p:tavLst>
                                    </p:anim>
                                    <p:anim calcmode="lin" valueType="num">
                                      <p:cBhvr>
                                        <p:cTn id="55" dur="1000" fill="hold"/>
                                        <p:tgtEl>
                                          <p:spTgt spid="43"/>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2" presetClass="entr" presetSubtype="8"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0-#ppt_w/2"/>
                                          </p:val>
                                        </p:tav>
                                        <p:tav tm="100000">
                                          <p:val>
                                            <p:strVal val="#ppt_x"/>
                                          </p:val>
                                        </p:tav>
                                      </p:tavLst>
                                    </p:anim>
                                    <p:anim calcmode="lin" valueType="num">
                                      <p:cBhvr additive="base">
                                        <p:cTn id="60"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endPar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Group 1"/>
          <p:cNvGrpSpPr/>
          <p:nvPr/>
        </p:nvGrpSpPr>
        <p:grpSpPr>
          <a:xfrm>
            <a:off x="3094542" y="2507623"/>
            <a:ext cx="5547900" cy="2522288"/>
            <a:chOff x="3345973" y="2694618"/>
            <a:chExt cx="5547900" cy="2522288"/>
          </a:xfrm>
        </p:grpSpPr>
        <p:sp>
          <p:nvSpPr>
            <p:cNvPr id="10"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1"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3"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4"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5"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6"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grpSp>
      <p:sp>
        <p:nvSpPr>
          <p:cNvPr id="17" name="Shape 1931"/>
          <p:cNvSpPr/>
          <p:nvPr/>
        </p:nvSpPr>
        <p:spPr>
          <a:xfrm>
            <a:off x="1945652" y="3813786"/>
            <a:ext cx="1687092" cy="53898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18" name="Shape 1932"/>
          <p:cNvSpPr/>
          <p:nvPr/>
        </p:nvSpPr>
        <p:spPr>
          <a:xfrm>
            <a:off x="4774512" y="2122819"/>
            <a:ext cx="252304" cy="157532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19" name="Shape 1933"/>
          <p:cNvSpPr/>
          <p:nvPr/>
        </p:nvSpPr>
        <p:spPr>
          <a:xfrm>
            <a:off x="7026473" y="4668183"/>
            <a:ext cx="430532" cy="4788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20" name="Shape 1934"/>
          <p:cNvSpPr/>
          <p:nvPr/>
        </p:nvSpPr>
        <p:spPr>
          <a:xfrm>
            <a:off x="5620054" y="3831960"/>
            <a:ext cx="732210" cy="9578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21" name="Shape 1925"/>
          <p:cNvSpPr/>
          <p:nvPr/>
        </p:nvSpPr>
        <p:spPr>
          <a:xfrm>
            <a:off x="3094542" y="3351215"/>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2" name="Shape 1926"/>
          <p:cNvSpPr/>
          <p:nvPr/>
        </p:nvSpPr>
        <p:spPr>
          <a:xfrm>
            <a:off x="4154482" y="2921414"/>
            <a:ext cx="1498259" cy="149831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3" name="Shape 1927"/>
          <p:cNvSpPr/>
          <p:nvPr/>
        </p:nvSpPr>
        <p:spPr>
          <a:xfrm>
            <a:off x="5744760" y="3259853"/>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4" name="Shape 1928"/>
          <p:cNvSpPr/>
          <p:nvPr/>
        </p:nvSpPr>
        <p:spPr>
          <a:xfrm>
            <a:off x="5546038" y="2507623"/>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5" name="Shape 1929"/>
          <p:cNvSpPr/>
          <p:nvPr/>
        </p:nvSpPr>
        <p:spPr>
          <a:xfrm>
            <a:off x="6685416" y="4343715"/>
            <a:ext cx="686169" cy="68619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6" name="Shape 1930"/>
          <p:cNvSpPr/>
          <p:nvPr/>
        </p:nvSpPr>
        <p:spPr>
          <a:xfrm>
            <a:off x="7066362" y="2938628"/>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7" name="Shape 1935"/>
          <p:cNvSpPr/>
          <p:nvPr/>
        </p:nvSpPr>
        <p:spPr>
          <a:xfrm>
            <a:off x="7841641" y="3647639"/>
            <a:ext cx="1216030" cy="104809"/>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28" name="Shape 1936"/>
          <p:cNvSpPr/>
          <p:nvPr/>
        </p:nvSpPr>
        <p:spPr>
          <a:xfrm>
            <a:off x="5926552" y="2149773"/>
            <a:ext cx="510066" cy="73851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29" name="TextBox 26"/>
          <p:cNvSpPr txBox="1"/>
          <p:nvPr/>
        </p:nvSpPr>
        <p:spPr>
          <a:xfrm>
            <a:off x="6685416" y="2233926"/>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7"/>
          <p:cNvSpPr txBox="1"/>
          <p:nvPr/>
        </p:nvSpPr>
        <p:spPr>
          <a:xfrm>
            <a:off x="6685417" y="1972972"/>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1" name="TextBox 28"/>
          <p:cNvSpPr txBox="1"/>
          <p:nvPr/>
        </p:nvSpPr>
        <p:spPr>
          <a:xfrm>
            <a:off x="8947208" y="4174609"/>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29"/>
          <p:cNvSpPr txBox="1"/>
          <p:nvPr/>
        </p:nvSpPr>
        <p:spPr>
          <a:xfrm>
            <a:off x="8947209" y="3913655"/>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3" name="TextBox 30"/>
          <p:cNvSpPr txBox="1"/>
          <p:nvPr/>
        </p:nvSpPr>
        <p:spPr>
          <a:xfrm>
            <a:off x="7663381" y="5272294"/>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1"/>
          <p:cNvSpPr txBox="1"/>
          <p:nvPr/>
        </p:nvSpPr>
        <p:spPr>
          <a:xfrm>
            <a:off x="7663382" y="5011340"/>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5" name="TextBox 32"/>
          <p:cNvSpPr txBox="1"/>
          <p:nvPr/>
        </p:nvSpPr>
        <p:spPr>
          <a:xfrm>
            <a:off x="4392552" y="5001333"/>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3"/>
          <p:cNvSpPr txBox="1"/>
          <p:nvPr/>
        </p:nvSpPr>
        <p:spPr>
          <a:xfrm>
            <a:off x="4392553" y="4740379"/>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7" name="TextBox 34"/>
          <p:cNvSpPr txBox="1"/>
          <p:nvPr/>
        </p:nvSpPr>
        <p:spPr>
          <a:xfrm>
            <a:off x="1935581" y="4729615"/>
            <a:ext cx="2108852" cy="322580"/>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 </a:t>
            </a:r>
          </a:p>
        </p:txBody>
      </p:sp>
      <p:sp>
        <p:nvSpPr>
          <p:cNvPr id="38" name="TextBox 35"/>
          <p:cNvSpPr txBox="1"/>
          <p:nvPr/>
        </p:nvSpPr>
        <p:spPr>
          <a:xfrm>
            <a:off x="1935581" y="4468661"/>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9" name="TextBox 36"/>
          <p:cNvSpPr txBox="1"/>
          <p:nvPr/>
        </p:nvSpPr>
        <p:spPr>
          <a:xfrm>
            <a:off x="2246702" y="2243722"/>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7"/>
          <p:cNvSpPr txBox="1"/>
          <p:nvPr/>
        </p:nvSpPr>
        <p:spPr>
          <a:xfrm>
            <a:off x="2246703" y="1972972"/>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rotWithShape="1">
          <a:blip r:embed="rId4"/>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
                                        <p:tgtEl>
                                          <p:spTgt spid="2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200"/>
                                        <p:tgtEl>
                                          <p:spTgt spid="17"/>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199"/>
                                          </p:stCondLst>
                                        </p:cTn>
                                        <p:tgtEl>
                                          <p:spTgt spid="38"/>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strips(downRight)">
                                      <p:cBhvr>
                                        <p:cTn id="29" dur="200"/>
                                        <p:tgtEl>
                                          <p:spTgt spid="3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00"/>
                                        <p:tgtEl>
                                          <p:spTgt spid="22"/>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200"/>
                                        <p:tgtEl>
                                          <p:spTgt spid="18"/>
                                        </p:tgtEl>
                                      </p:cBhvr>
                                    </p:animEffect>
                                  </p:childTnLst>
                                </p:cTn>
                              </p:par>
                            </p:childTnLst>
                          </p:cTn>
                        </p:par>
                        <p:par>
                          <p:cTn id="38" fill="hold">
                            <p:stCondLst>
                              <p:cond delay="4000"/>
                            </p:stCondLst>
                            <p:childTnLst>
                              <p:par>
                                <p:cTn id="39" presetID="1" presetClass="entr" presetSubtype="0" fill="hold" grpId="0" nodeType="afterEffect">
                                  <p:stCondLst>
                                    <p:cond delay="0"/>
                                  </p:stCondLst>
                                  <p:childTnLst>
                                    <p:set>
                                      <p:cBhvr>
                                        <p:cTn id="40" dur="1" fill="hold">
                                          <p:stCondLst>
                                            <p:cond delay="199"/>
                                          </p:stCondLst>
                                        </p:cTn>
                                        <p:tgtEl>
                                          <p:spTgt spid="40"/>
                                        </p:tgtEl>
                                        <p:attrNameLst>
                                          <p:attrName>style.visibility</p:attrName>
                                        </p:attrNameLst>
                                      </p:cBhvr>
                                      <p:to>
                                        <p:strVal val="visible"/>
                                      </p:to>
                                    </p:set>
                                  </p:childTnLst>
                                </p:cTn>
                              </p:par>
                              <p:par>
                                <p:cTn id="41" presetID="18" presetClass="entr" presetSubtype="6"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strips(downRight)">
                                      <p:cBhvr>
                                        <p:cTn id="43" dur="200"/>
                                        <p:tgtEl>
                                          <p:spTgt spid="3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
                                        <p:tgtEl>
                                          <p:spTgt spid="23"/>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200"/>
                                        <p:tgtEl>
                                          <p:spTgt spid="20"/>
                                        </p:tgtEl>
                                      </p:cBhvr>
                                    </p:animEffect>
                                  </p:childTnLst>
                                </p:cTn>
                              </p:par>
                            </p:childTnLst>
                          </p:cTn>
                        </p:par>
                        <p:par>
                          <p:cTn id="52" fill="hold">
                            <p:stCondLst>
                              <p:cond delay="5500"/>
                            </p:stCondLst>
                            <p:childTnLst>
                              <p:par>
                                <p:cTn id="53" presetID="1" presetClass="entr" presetSubtype="0" fill="hold" grpId="0" nodeType="afterEffect">
                                  <p:stCondLst>
                                    <p:cond delay="0"/>
                                  </p:stCondLst>
                                  <p:childTnLst>
                                    <p:set>
                                      <p:cBhvr>
                                        <p:cTn id="54" dur="1" fill="hold">
                                          <p:stCondLst>
                                            <p:cond delay="199"/>
                                          </p:stCondLst>
                                        </p:cTn>
                                        <p:tgtEl>
                                          <p:spTgt spid="36"/>
                                        </p:tgtEl>
                                        <p:attrNameLst>
                                          <p:attrName>style.visibility</p:attrName>
                                        </p:attrNameLst>
                                      </p:cBhvr>
                                      <p:to>
                                        <p:strVal val="visible"/>
                                      </p:to>
                                    </p:set>
                                  </p:childTnLst>
                                </p:cTn>
                              </p:par>
                              <p:par>
                                <p:cTn id="55" presetID="18" presetClass="entr" presetSubtype="6"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trips(downRight)">
                                      <p:cBhvr>
                                        <p:cTn id="57" dur="200"/>
                                        <p:tgtEl>
                                          <p:spTgt spid="35"/>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200"/>
                                        <p:tgtEl>
                                          <p:spTgt spid="24"/>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down)">
                                      <p:cBhvr>
                                        <p:cTn id="65" dur="200"/>
                                        <p:tgtEl>
                                          <p:spTgt spid="28"/>
                                        </p:tgtEl>
                                      </p:cBhvr>
                                    </p:animEffect>
                                  </p:childTnLst>
                                </p:cTn>
                              </p:par>
                            </p:childTnLst>
                          </p:cTn>
                        </p:par>
                        <p:par>
                          <p:cTn id="66" fill="hold">
                            <p:stCondLst>
                              <p:cond delay="7000"/>
                            </p:stCondLst>
                            <p:childTnLst>
                              <p:par>
                                <p:cTn id="67" presetID="1" presetClass="entr" presetSubtype="0" fill="hold" grpId="0" nodeType="afterEffect">
                                  <p:stCondLst>
                                    <p:cond delay="0"/>
                                  </p:stCondLst>
                                  <p:childTnLst>
                                    <p:set>
                                      <p:cBhvr>
                                        <p:cTn id="68" dur="1" fill="hold">
                                          <p:stCondLst>
                                            <p:cond delay="199"/>
                                          </p:stCondLst>
                                        </p:cTn>
                                        <p:tgtEl>
                                          <p:spTgt spid="30"/>
                                        </p:tgtEl>
                                        <p:attrNameLst>
                                          <p:attrName>style.visibility</p:attrName>
                                        </p:attrNameLst>
                                      </p:cBhvr>
                                      <p:to>
                                        <p:strVal val="visible"/>
                                      </p:to>
                                    </p:set>
                                  </p:childTnLst>
                                </p:cTn>
                              </p:par>
                              <p:par>
                                <p:cTn id="69" presetID="18" presetClass="entr" presetSubtype="6"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strips(downRight)">
                                      <p:cBhvr>
                                        <p:cTn id="71" dur="200"/>
                                        <p:tgtEl>
                                          <p:spTgt spid="29"/>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200"/>
                                        <p:tgtEl>
                                          <p:spTgt spid="25"/>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200"/>
                                        <p:tgtEl>
                                          <p:spTgt spid="19"/>
                                        </p:tgtEl>
                                      </p:cBhvr>
                                    </p:animEffect>
                                  </p:childTnLst>
                                </p:cTn>
                              </p:par>
                            </p:childTnLst>
                          </p:cTn>
                        </p:par>
                        <p:par>
                          <p:cTn id="80" fill="hold">
                            <p:stCondLst>
                              <p:cond delay="8500"/>
                            </p:stCondLst>
                            <p:childTnLst>
                              <p:par>
                                <p:cTn id="81" presetID="1" presetClass="entr" presetSubtype="0" fill="hold" grpId="0" nodeType="afterEffect">
                                  <p:stCondLst>
                                    <p:cond delay="0"/>
                                  </p:stCondLst>
                                  <p:childTnLst>
                                    <p:set>
                                      <p:cBhvr>
                                        <p:cTn id="82" dur="1" fill="hold">
                                          <p:stCondLst>
                                            <p:cond delay="199"/>
                                          </p:stCondLst>
                                        </p:cTn>
                                        <p:tgtEl>
                                          <p:spTgt spid="34"/>
                                        </p:tgtEl>
                                        <p:attrNameLst>
                                          <p:attrName>style.visibility</p:attrName>
                                        </p:attrNameLst>
                                      </p:cBhvr>
                                      <p:to>
                                        <p:strVal val="visible"/>
                                      </p:to>
                                    </p:set>
                                  </p:childTnLst>
                                </p:cTn>
                              </p:par>
                              <p:par>
                                <p:cTn id="83" presetID="18" presetClass="entr" presetSubtype="6"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strips(downRight)">
                                      <p:cBhvr>
                                        <p:cTn id="85" dur="200"/>
                                        <p:tgtEl>
                                          <p:spTgt spid="33"/>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200"/>
                                        <p:tgtEl>
                                          <p:spTgt spid="26"/>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left)">
                                      <p:cBhvr>
                                        <p:cTn id="93" dur="200"/>
                                        <p:tgtEl>
                                          <p:spTgt spid="27"/>
                                        </p:tgtEl>
                                      </p:cBhvr>
                                    </p:animEffect>
                                  </p:childTnLst>
                                </p:cTn>
                              </p:par>
                            </p:childTnLst>
                          </p:cTn>
                        </p:par>
                        <p:par>
                          <p:cTn id="94" fill="hold">
                            <p:stCondLst>
                              <p:cond delay="10000"/>
                            </p:stCondLst>
                            <p:childTnLst>
                              <p:par>
                                <p:cTn id="95" presetID="1" presetClass="entr" presetSubtype="0" fill="hold" grpId="0" nodeType="afterEffect">
                                  <p:stCondLst>
                                    <p:cond delay="0"/>
                                  </p:stCondLst>
                                  <p:childTnLst>
                                    <p:set>
                                      <p:cBhvr>
                                        <p:cTn id="96" dur="1" fill="hold">
                                          <p:stCondLst>
                                            <p:cond delay="199"/>
                                          </p:stCondLst>
                                        </p:cTn>
                                        <p:tgtEl>
                                          <p:spTgt spid="32"/>
                                        </p:tgtEl>
                                        <p:attrNameLst>
                                          <p:attrName>style.visibility</p:attrName>
                                        </p:attrNameLst>
                                      </p:cBhvr>
                                      <p:to>
                                        <p:strVal val="visible"/>
                                      </p:to>
                                    </p:set>
                                  </p:childTnLst>
                                </p:cTn>
                              </p:par>
                              <p:par>
                                <p:cTn id="97" presetID="18" presetClass="entr" presetSubtype="6"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strips(downRight)">
                                      <p:cBhvr>
                                        <p:cTn id="99" dur="200"/>
                                        <p:tgtEl>
                                          <p:spTgt spid="31"/>
                                        </p:tgtEl>
                                      </p:cBhvr>
                                    </p:animEffect>
                                  </p:childTnLst>
                                </p:cTn>
                              </p:par>
                            </p:childTnLst>
                          </p:cTn>
                        </p:par>
                        <p:par>
                          <p:cTn id="100" fill="hold">
                            <p:stCondLst>
                              <p:cond delay="10500"/>
                            </p:stCondLst>
                            <p:childTnLst>
                              <p:par>
                                <p:cTn id="101" presetID="2" presetClass="entr" presetSubtype="8"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500" fill="hold"/>
                                        <p:tgtEl>
                                          <p:spTgt spid="41"/>
                                        </p:tgtEl>
                                        <p:attrNameLst>
                                          <p:attrName>ppt_x</p:attrName>
                                        </p:attrNameLst>
                                      </p:cBhvr>
                                      <p:tavLst>
                                        <p:tav tm="0">
                                          <p:val>
                                            <p:strVal val="0-#ppt_w/2"/>
                                          </p:val>
                                        </p:tav>
                                        <p:tav tm="100000">
                                          <p:val>
                                            <p:strVal val="#ppt_x"/>
                                          </p:val>
                                        </p:tav>
                                      </p:tavLst>
                                    </p:anim>
                                    <p:anim calcmode="lin" valueType="num">
                                      <p:cBhvr additive="base">
                                        <p:cTn id="10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017030024031106_b"/>
          <p:cNvPicPr>
            <a:picLocks noChangeAspect="1"/>
          </p:cNvPicPr>
          <p:nvPr/>
        </p:nvPicPr>
        <p:blipFill>
          <a:blip r:embed="rId3"/>
          <a:srcRect b="4982"/>
          <a:stretch>
            <a:fillRect/>
          </a:stretch>
        </p:blipFill>
        <p:spPr>
          <a:xfrm>
            <a:off x="-635" y="-20955"/>
            <a:ext cx="12192635" cy="6878955"/>
          </a:xfrm>
          <a:prstGeom prst="rect">
            <a:avLst/>
          </a:prstGeom>
        </p:spPr>
      </p:pic>
      <p:sp>
        <p:nvSpPr>
          <p:cNvPr id="11" name="矩形 10"/>
          <p:cNvSpPr/>
          <p:nvPr/>
        </p:nvSpPr>
        <p:spPr>
          <a:xfrm>
            <a:off x="6128710" y="2554198"/>
            <a:ext cx="4444706" cy="1107988"/>
          </a:xfrm>
          <a:prstGeom prst="rect">
            <a:avLst/>
          </a:prstGeom>
        </p:spPr>
        <p:txBody>
          <a:bodyPr wrap="square" lIns="91432" tIns="45716" rIns="91432" bIns="45716" anchor="t">
            <a:spAutoFit/>
          </a:bodyPr>
          <a:lstStyle/>
          <a:p>
            <a:pPr algn="ctr" fontAlgn="ctr"/>
            <a:r>
              <a:rPr lang="zh-CN" altLang="en-US" sz="6600" b="1" spc="800" dirty="0">
                <a:solidFill>
                  <a:srgbClr val="065E03"/>
                </a:solidFill>
                <a:latin typeface="微软雅黑" panose="020B0503020204020204" pitchFamily="34" charset="-122"/>
                <a:ea typeface="微软雅黑" panose="020B0503020204020204" pitchFamily="34" charset="-122"/>
              </a:rPr>
              <a:t>谢谢观看</a:t>
            </a:r>
          </a:p>
        </p:txBody>
      </p:sp>
      <p:sp>
        <p:nvSpPr>
          <p:cNvPr id="13" name="矩形 12"/>
          <p:cNvSpPr/>
          <p:nvPr/>
        </p:nvSpPr>
        <p:spPr>
          <a:xfrm>
            <a:off x="6459359" y="3602012"/>
            <a:ext cx="3783408" cy="477182"/>
          </a:xfrm>
          <a:prstGeom prst="rect">
            <a:avLst/>
          </a:prstGeom>
        </p:spPr>
        <p:txBody>
          <a:bodyPr wrap="none">
            <a:spAutoFit/>
          </a:bodyPr>
          <a:lstStyle/>
          <a:p>
            <a:r>
              <a:rPr lang="en-US" altLang="zh-CN" sz="2500" b="1" dirty="0">
                <a:solidFill>
                  <a:srgbClr val="065E03"/>
                </a:solidFill>
                <a:latin typeface="Arial" panose="020B0604020202020204" pitchFamily="34" charset="0"/>
              </a:rPr>
              <a:t>Thank you for watching</a:t>
            </a:r>
            <a:endParaRPr lang="zh-CN" altLang="en-US" sz="2500" dirty="0">
              <a:solidFill>
                <a:srgbClr val="065E03"/>
              </a:solidFill>
            </a:endParaRP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4508359" y="2554198"/>
            <a:ext cx="1727619" cy="16950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2711</Words>
  <Application>Microsoft Office PowerPoint</Application>
  <PresentationFormat>宽屏</PresentationFormat>
  <Paragraphs>408</Paragraphs>
  <Slides>32</Slides>
  <Notes>32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32</vt:i4>
      </vt:variant>
    </vt:vector>
  </HeadingPairs>
  <TitlesOfParts>
    <vt:vector size="49" baseType="lpstr">
      <vt:lpstr>Helvetica Light</vt:lpstr>
      <vt:lpstr>Impact MT Std</vt:lpstr>
      <vt:lpstr>Kontrapunkt Bob Bold</vt:lpstr>
      <vt:lpstr>Roboto condensed</vt:lpstr>
      <vt:lpstr>Source Sans Pro ExtraLight</vt:lpstr>
      <vt:lpstr>UKIJ Qolyazma</vt:lpstr>
      <vt:lpstr>黑体</vt:lpstr>
      <vt:lpstr>华文黑体</vt:lpstr>
      <vt:lpstr>宋体</vt:lpstr>
      <vt:lpstr>微软雅黑</vt:lpstr>
      <vt:lpstr>Arial</vt:lpstr>
      <vt:lpstr>Calibri</vt:lpstr>
      <vt:lpstr>Calibri Light</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(48)</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2017-11-29T03:00:00Z</dcterms:created>
  <dcterms:modified xsi:type="dcterms:W3CDTF">2020-08-04T06:10:23Z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