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76" r:id="rId3"/>
    <p:sldId id="274" r:id="rId4"/>
    <p:sldId id="275" r:id="rId5"/>
    <p:sldId id="271" r:id="rId6"/>
    <p:sldId id="355" r:id="rId8"/>
    <p:sldId id="281" r:id="rId9"/>
    <p:sldId id="4425" r:id="rId10"/>
    <p:sldId id="4410" r:id="rId11"/>
    <p:sldId id="267" r:id="rId12"/>
    <p:sldId id="265" r:id="rId13"/>
    <p:sldId id="4426" r:id="rId14"/>
    <p:sldId id="294" r:id="rId15"/>
    <p:sldId id="4427" r:id="rId16"/>
    <p:sldId id="266" r:id="rId17"/>
    <p:sldId id="4428" r:id="rId18"/>
    <p:sldId id="277" r:id="rId19"/>
    <p:sldId id="293" r:id="rId20"/>
    <p:sldId id="295" r:id="rId21"/>
    <p:sldId id="4429" r:id="rId22"/>
    <p:sldId id="29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6CD3"/>
    <a:srgbClr val="9A4096"/>
    <a:srgbClr val="C4DEFF"/>
    <a:srgbClr val="394AA5"/>
    <a:srgbClr val="34AA6B"/>
    <a:srgbClr val="230F22"/>
    <a:srgbClr val="3C5662"/>
    <a:srgbClr val="324C57"/>
    <a:srgbClr val="FDEFDC"/>
    <a:srgbClr val="A823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25" d="100"/>
          <a:sy n="25" d="100"/>
        </p:scale>
        <p:origin x="1734" y="984"/>
      </p:cViewPr>
      <p:guideLst/>
    </p:cSldViewPr>
  </p:slideViewPr>
  <p:notesTextViewPr>
    <p:cViewPr>
      <p:scale>
        <a:sx n="1" d="1"/>
        <a:sy n="1" d="1"/>
      </p:scale>
      <p:origin x="0" y="0"/>
    </p:cViewPr>
  </p:notesTextViewPr>
  <p:sorterViewPr>
    <p:cViewPr>
      <p:scale>
        <a:sx n="100" d="100"/>
        <a:sy n="100" d="100"/>
      </p:scale>
      <p:origin x="0" y="-410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94436-5512-4E3B-B63D-7E65B15A8E5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1EFA56-344B-4A71-8ADE-4AF0EB1139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729475-9B5F-4F3C-AA68-CEDE5A54674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050F2-7B2D-4413-AAAC-8BDAF9D22EF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729475-9B5F-4F3C-AA68-CEDE5A54674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44F39A-DD80-401E-8489-A90A7C83BA5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a:prstGeom prst="rect">
            <a:avLst/>
          </a:prstGeom>
        </p:spPr>
        <p:txBody>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六边形 5"/>
          <p:cNvSpPr/>
          <p:nvPr/>
        </p:nvSpPr>
        <p:spPr>
          <a:xfrm rot="3902719">
            <a:off x="146050" y="278765"/>
            <a:ext cx="889635" cy="779145"/>
          </a:xfrm>
          <a:prstGeom prst="hex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userDrawn="1"/>
        </p:nvSpPr>
        <p:spPr>
          <a:xfrm>
            <a:off x="0" y="6678000"/>
            <a:ext cx="12192000" cy="180000"/>
          </a:xfrm>
          <a:prstGeom prst="rect">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tags" Target="../tags/tag3.xml"/><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11.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2"/>
          <p:cNvPicPr>
            <a:picLocks noChangeAspect="1"/>
          </p:cNvPicPr>
          <p:nvPr/>
        </p:nvPicPr>
        <p:blipFill>
          <a:blip r:embed="rId1"/>
          <a:srcRect t="51209" b="8869"/>
          <a:stretch>
            <a:fillRect/>
          </a:stretch>
        </p:blipFill>
        <p:spPr>
          <a:xfrm>
            <a:off x="0" y="-27305"/>
            <a:ext cx="12192635" cy="6885305"/>
          </a:xfrm>
          <a:prstGeom prst="rect">
            <a:avLst/>
          </a:prstGeom>
        </p:spPr>
      </p:pic>
      <p:grpSp>
        <p:nvGrpSpPr>
          <p:cNvPr id="68" name="组合 67"/>
          <p:cNvGrpSpPr/>
          <p:nvPr/>
        </p:nvGrpSpPr>
        <p:grpSpPr>
          <a:xfrm rot="0" flipH="1">
            <a:off x="7770238" y="705927"/>
            <a:ext cx="4241506" cy="3312244"/>
            <a:chOff x="-1730098" y="1173398"/>
            <a:chExt cx="5432170" cy="4242048"/>
          </a:xfrm>
          <a:gradFill>
            <a:gsLst>
              <a:gs pos="0">
                <a:srgbClr val="99A3B0"/>
              </a:gs>
              <a:gs pos="100000">
                <a:srgbClr val="505358"/>
              </a:gs>
            </a:gsLst>
            <a:lin scaled="1"/>
          </a:gradFill>
        </p:grpSpPr>
        <p:sp>
          <p:nvSpPr>
            <p:cNvPr id="69" name="任意多边形: 形状 68"/>
            <p:cNvSpPr/>
            <p:nvPr/>
          </p:nvSpPr>
          <p:spPr>
            <a:xfrm rot="16200000">
              <a:off x="2118240" y="2755993"/>
              <a:ext cx="2090805" cy="1076859"/>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形状 69"/>
            <p:cNvSpPr/>
            <p:nvPr/>
          </p:nvSpPr>
          <p:spPr>
            <a:xfrm rot="16200000">
              <a:off x="187870" y="2598025"/>
              <a:ext cx="2704218" cy="1392792"/>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任意多边形: 形状 70"/>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3" name="03月商品展示配乐之一">
            <a:hlinkClick r:id="" action="ppaction://media"/>
          </p:cNvPr>
          <p:cNvPicPr>
            <a:picLocks noChangeAspect="1"/>
          </p:cNvPicPr>
          <p:nvPr>
            <a:audioFile r:link="rId2"/>
            <p:extLst>
              <p:ext uri="{DAA4B4D4-6D71-4841-9C94-3DE7FCFB9230}">
                <p14:media xmlns:p14="http://schemas.microsoft.com/office/powerpoint/2010/main" r:embed="rId3">
                  <p14:trim st="18392.000000"/>
                </p14:media>
              </p:ext>
            </p:extLst>
          </p:nvPr>
        </p:nvPicPr>
        <p:blipFill>
          <a:blip r:embed="rId4"/>
          <a:stretch>
            <a:fillRect/>
          </a:stretch>
        </p:blipFill>
        <p:spPr>
          <a:xfrm>
            <a:off x="6010596" y="-1123950"/>
            <a:ext cx="609600" cy="609600"/>
          </a:xfrm>
          <a:prstGeom prst="rect">
            <a:avLst/>
          </a:prstGeom>
        </p:spPr>
      </p:pic>
      <p:sp>
        <p:nvSpPr>
          <p:cNvPr id="3" name="矩形 2"/>
          <p:cNvSpPr/>
          <p:nvPr/>
        </p:nvSpPr>
        <p:spPr>
          <a:xfrm>
            <a:off x="3785553" y="5546780"/>
            <a:ext cx="4620895" cy="368300"/>
          </a:xfrm>
          <a:prstGeom prst="rect">
            <a:avLst/>
          </a:prstGeom>
        </p:spPr>
        <p:txBody>
          <a:bodyPr wrap="none">
            <a:spAutoFit/>
          </a:bodyPr>
          <a:p>
            <a:pPr algn="ctr"/>
            <a:r>
              <a:rPr lang="zh-CN" altLang="en-US"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汇报时间：</a:t>
            </a:r>
            <a:r>
              <a:rPr lang="en-US" altLang="zh-CN" b="1" dirty="0" err="1">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xxxx</a:t>
            </a:r>
            <a:r>
              <a:rPr lang="zh-CN" altLang="en-US"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年</a:t>
            </a:r>
            <a:r>
              <a:rPr lang="en-US" altLang="zh-CN"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xxx</a:t>
            </a:r>
            <a:r>
              <a:rPr lang="zh-CN" altLang="en-US"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月   汇报人：</a:t>
            </a:r>
            <a:r>
              <a:rPr lang="en-US" altLang="zh-CN"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PPTCN </a:t>
            </a:r>
            <a:endParaRPr lang="en-US" altLang="zh-CN"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nvGrpSpPr>
          <p:cNvPr id="4" name="组合 3"/>
          <p:cNvGrpSpPr/>
          <p:nvPr/>
        </p:nvGrpSpPr>
        <p:grpSpPr>
          <a:xfrm>
            <a:off x="123824" y="28675"/>
            <a:ext cx="1351142" cy="1567326"/>
            <a:chOff x="474982" y="4368598"/>
            <a:chExt cx="1733886" cy="2011310"/>
          </a:xfrm>
        </p:grpSpPr>
        <p:sp>
          <p:nvSpPr>
            <p:cNvPr id="8" name="六边形 7"/>
            <p:cNvSpPr/>
            <p:nvPr/>
          </p:nvSpPr>
          <p:spPr>
            <a:xfrm rot="3790496">
              <a:off x="501289" y="4649567"/>
              <a:ext cx="1681272" cy="1449372"/>
            </a:xfrm>
            <a:prstGeom prst="hex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5" name="六边形 24"/>
            <p:cNvSpPr/>
            <p:nvPr/>
          </p:nvSpPr>
          <p:spPr>
            <a:xfrm rot="5400000">
              <a:off x="336270" y="4507310"/>
              <a:ext cx="2011310" cy="1733886"/>
            </a:xfrm>
            <a:prstGeom prst="hexagon">
              <a:avLst/>
            </a:prstGeom>
            <a:noFill/>
            <a:ln>
              <a:solidFill>
                <a:srgbClr val="FAE7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8" name="world-grid-with-dollar-sign_64816"/>
            <p:cNvSpPr>
              <a:spLocks noChangeAspect="1"/>
            </p:cNvSpPr>
            <p:nvPr/>
          </p:nvSpPr>
          <p:spPr bwMode="auto">
            <a:xfrm>
              <a:off x="1118487" y="4989238"/>
              <a:ext cx="446876" cy="475058"/>
            </a:xfrm>
            <a:custGeom>
              <a:avLst/>
              <a:gdLst>
                <a:gd name="T0" fmla="*/ 5573 w 7665"/>
                <a:gd name="T1" fmla="*/ 3911 h 8160"/>
                <a:gd name="T2" fmla="*/ 4313 w 7665"/>
                <a:gd name="T3" fmla="*/ 3955 h 8160"/>
                <a:gd name="T4" fmla="*/ 3511 w 7665"/>
                <a:gd name="T5" fmla="*/ 2721 h 8160"/>
                <a:gd name="T6" fmla="*/ 4612 w 7665"/>
                <a:gd name="T7" fmla="*/ 2386 h 8160"/>
                <a:gd name="T8" fmla="*/ 5309 w 7665"/>
                <a:gd name="T9" fmla="*/ 2472 h 8160"/>
                <a:gd name="T10" fmla="*/ 3648 w 7665"/>
                <a:gd name="T11" fmla="*/ 7533 h 8160"/>
                <a:gd name="T12" fmla="*/ 5037 w 7665"/>
                <a:gd name="T13" fmla="*/ 6233 h 8160"/>
                <a:gd name="T14" fmla="*/ 4919 w 7665"/>
                <a:gd name="T15" fmla="*/ 6025 h 8160"/>
                <a:gd name="T16" fmla="*/ 3511 w 7665"/>
                <a:gd name="T17" fmla="*/ 7213 h 8160"/>
                <a:gd name="T18" fmla="*/ 3577 w 7665"/>
                <a:gd name="T19" fmla="*/ 7514 h 8160"/>
                <a:gd name="T20" fmla="*/ 5309 w 7665"/>
                <a:gd name="T21" fmla="*/ 5688 h 8160"/>
                <a:gd name="T22" fmla="*/ 5573 w 7665"/>
                <a:gd name="T23" fmla="*/ 4249 h 8160"/>
                <a:gd name="T24" fmla="*/ 4561 w 7665"/>
                <a:gd name="T25" fmla="*/ 4206 h 8160"/>
                <a:gd name="T26" fmla="*/ 4857 w 7665"/>
                <a:gd name="T27" fmla="*/ 5774 h 8160"/>
                <a:gd name="T28" fmla="*/ 5309 w 7665"/>
                <a:gd name="T29" fmla="*/ 5688 h 8160"/>
                <a:gd name="T30" fmla="*/ 5589 w 7665"/>
                <a:gd name="T31" fmla="*/ 2569 h 8160"/>
                <a:gd name="T32" fmla="*/ 5973 w 7665"/>
                <a:gd name="T33" fmla="*/ 3955 h 8160"/>
                <a:gd name="T34" fmla="*/ 7625 w 7665"/>
                <a:gd name="T35" fmla="*/ 3911 h 8160"/>
                <a:gd name="T36" fmla="*/ 7338 w 7665"/>
                <a:gd name="T37" fmla="*/ 2468 h 8160"/>
                <a:gd name="T38" fmla="*/ 5718 w 7665"/>
                <a:gd name="T39" fmla="*/ 2386 h 8160"/>
                <a:gd name="T40" fmla="*/ 6930 w 7665"/>
                <a:gd name="T41" fmla="*/ 6025 h 8160"/>
                <a:gd name="T42" fmla="*/ 5368 w 7665"/>
                <a:gd name="T43" fmla="*/ 6100 h 8160"/>
                <a:gd name="T44" fmla="*/ 3511 w 7665"/>
                <a:gd name="T45" fmla="*/ 7950 h 8160"/>
                <a:gd name="T46" fmla="*/ 3649 w 7665"/>
                <a:gd name="T47" fmla="*/ 8107 h 8160"/>
                <a:gd name="T48" fmla="*/ 7051 w 7665"/>
                <a:gd name="T49" fmla="*/ 6096 h 8160"/>
                <a:gd name="T50" fmla="*/ 7525 w 7665"/>
                <a:gd name="T51" fmla="*/ 4206 h 8160"/>
                <a:gd name="T52" fmla="*/ 5836 w 7665"/>
                <a:gd name="T53" fmla="*/ 4335 h 8160"/>
                <a:gd name="T54" fmla="*/ 5606 w 7665"/>
                <a:gd name="T55" fmla="*/ 5716 h 8160"/>
                <a:gd name="T56" fmla="*/ 7212 w 7665"/>
                <a:gd name="T57" fmla="*/ 5774 h 8160"/>
                <a:gd name="T58" fmla="*/ 7662 w 7665"/>
                <a:gd name="T59" fmla="*/ 4352 h 8160"/>
                <a:gd name="T60" fmla="*/ 7525 w 7665"/>
                <a:gd name="T61" fmla="*/ 4206 h 8160"/>
                <a:gd name="T62" fmla="*/ 5368 w 7665"/>
                <a:gd name="T63" fmla="*/ 2061 h 8160"/>
                <a:gd name="T64" fmla="*/ 6930 w 7665"/>
                <a:gd name="T65" fmla="*/ 2136 h 8160"/>
                <a:gd name="T66" fmla="*/ 7046 w 7665"/>
                <a:gd name="T67" fmla="*/ 1924 h 8160"/>
                <a:gd name="T68" fmla="*/ 3511 w 7665"/>
                <a:gd name="T69" fmla="*/ 210 h 8160"/>
                <a:gd name="T70" fmla="*/ 4320 w 7665"/>
                <a:gd name="T71" fmla="*/ 1361 h 8160"/>
                <a:gd name="T72" fmla="*/ 4686 w 7665"/>
                <a:gd name="T73" fmla="*/ 2136 h 8160"/>
                <a:gd name="T74" fmla="*/ 5039 w 7665"/>
                <a:gd name="T75" fmla="*/ 2066 h 8160"/>
                <a:gd name="T76" fmla="*/ 3713 w 7665"/>
                <a:gd name="T77" fmla="*/ 642 h 8160"/>
                <a:gd name="T78" fmla="*/ 3511 w 7665"/>
                <a:gd name="T79" fmla="*/ 764 h 8160"/>
                <a:gd name="T80" fmla="*/ 4320 w 7665"/>
                <a:gd name="T81" fmla="*/ 1361 h 8160"/>
                <a:gd name="T82" fmla="*/ 1517 w 7665"/>
                <a:gd name="T83" fmla="*/ 2691 h 8160"/>
                <a:gd name="T84" fmla="*/ 2294 w 7665"/>
                <a:gd name="T85" fmla="*/ 2147 h 8160"/>
                <a:gd name="T86" fmla="*/ 3899 w 7665"/>
                <a:gd name="T87" fmla="*/ 2648 h 8160"/>
                <a:gd name="T88" fmla="*/ 4226 w 7665"/>
                <a:gd name="T89" fmla="*/ 1509 h 8160"/>
                <a:gd name="T90" fmla="*/ 2941 w 7665"/>
                <a:gd name="T91" fmla="*/ 575 h 8160"/>
                <a:gd name="T92" fmla="*/ 1792 w 7665"/>
                <a:gd name="T93" fmla="*/ 575 h 8160"/>
                <a:gd name="T94" fmla="*/ 198 w 7665"/>
                <a:gd name="T95" fmla="*/ 2794 h 8160"/>
                <a:gd name="T96" fmla="*/ 2199 w 7665"/>
                <a:gd name="T97" fmla="*/ 4658 h 8160"/>
                <a:gd name="T98" fmla="*/ 3415 w 7665"/>
                <a:gd name="T99" fmla="*/ 5443 h 8160"/>
                <a:gd name="T100" fmla="*/ 999 w 7665"/>
                <a:gd name="T101" fmla="*/ 5469 h 8160"/>
                <a:gd name="T102" fmla="*/ 0 w 7665"/>
                <a:gd name="T103" fmla="*/ 5961 h 8160"/>
                <a:gd name="T104" fmla="*/ 1792 w 7665"/>
                <a:gd name="T105" fmla="*/ 7111 h 8160"/>
                <a:gd name="T106" fmla="*/ 2367 w 7665"/>
                <a:gd name="T107" fmla="*/ 8160 h 8160"/>
                <a:gd name="T108" fmla="*/ 2941 w 7665"/>
                <a:gd name="T109" fmla="*/ 7158 h 8160"/>
                <a:gd name="T110" fmla="*/ 4735 w 7665"/>
                <a:gd name="T111" fmla="*/ 5296 h 8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65" h="8160">
                  <a:moveTo>
                    <a:pt x="5610" y="3809"/>
                  </a:moveTo>
                  <a:cubicBezTo>
                    <a:pt x="5613" y="3847"/>
                    <a:pt x="5599" y="3884"/>
                    <a:pt x="5573" y="3911"/>
                  </a:cubicBezTo>
                  <a:cubicBezTo>
                    <a:pt x="5547" y="3939"/>
                    <a:pt x="5511" y="3955"/>
                    <a:pt x="5473" y="3955"/>
                  </a:cubicBezTo>
                  <a:lnTo>
                    <a:pt x="4313" y="3955"/>
                  </a:lnTo>
                  <a:cubicBezTo>
                    <a:pt x="4087" y="3768"/>
                    <a:pt x="3811" y="3628"/>
                    <a:pt x="3511" y="3515"/>
                  </a:cubicBezTo>
                  <a:lnTo>
                    <a:pt x="3511" y="2721"/>
                  </a:lnTo>
                  <a:cubicBezTo>
                    <a:pt x="3637" y="2788"/>
                    <a:pt x="3761" y="2824"/>
                    <a:pt x="3899" y="2824"/>
                  </a:cubicBezTo>
                  <a:cubicBezTo>
                    <a:pt x="4217" y="2824"/>
                    <a:pt x="4484" y="2647"/>
                    <a:pt x="4612" y="2386"/>
                  </a:cubicBezTo>
                  <a:lnTo>
                    <a:pt x="5182" y="2386"/>
                  </a:lnTo>
                  <a:cubicBezTo>
                    <a:pt x="5238" y="2386"/>
                    <a:pt x="5288" y="2420"/>
                    <a:pt x="5309" y="2472"/>
                  </a:cubicBezTo>
                  <a:cubicBezTo>
                    <a:pt x="5480" y="2893"/>
                    <a:pt x="5582" y="3343"/>
                    <a:pt x="5610" y="3809"/>
                  </a:cubicBezTo>
                  <a:close/>
                  <a:moveTo>
                    <a:pt x="3648" y="7533"/>
                  </a:moveTo>
                  <a:cubicBezTo>
                    <a:pt x="3670" y="7533"/>
                    <a:pt x="3693" y="7528"/>
                    <a:pt x="3713" y="7518"/>
                  </a:cubicBezTo>
                  <a:cubicBezTo>
                    <a:pt x="4244" y="7237"/>
                    <a:pt x="4702" y="6793"/>
                    <a:pt x="5037" y="6233"/>
                  </a:cubicBezTo>
                  <a:cubicBezTo>
                    <a:pt x="5063" y="6190"/>
                    <a:pt x="5063" y="6137"/>
                    <a:pt x="5039" y="6094"/>
                  </a:cubicBezTo>
                  <a:cubicBezTo>
                    <a:pt x="5015" y="6051"/>
                    <a:pt x="4969" y="6025"/>
                    <a:pt x="4919" y="6025"/>
                  </a:cubicBezTo>
                  <a:lnTo>
                    <a:pt x="4793" y="6025"/>
                  </a:lnTo>
                  <a:cubicBezTo>
                    <a:pt x="4595" y="6595"/>
                    <a:pt x="4150" y="7008"/>
                    <a:pt x="3511" y="7213"/>
                  </a:cubicBezTo>
                  <a:lnTo>
                    <a:pt x="3511" y="7396"/>
                  </a:lnTo>
                  <a:cubicBezTo>
                    <a:pt x="3511" y="7444"/>
                    <a:pt x="3536" y="7489"/>
                    <a:pt x="3577" y="7514"/>
                  </a:cubicBezTo>
                  <a:cubicBezTo>
                    <a:pt x="3599" y="7527"/>
                    <a:pt x="3624" y="7533"/>
                    <a:pt x="3648" y="7533"/>
                  </a:cubicBezTo>
                  <a:close/>
                  <a:moveTo>
                    <a:pt x="5309" y="5688"/>
                  </a:moveTo>
                  <a:cubicBezTo>
                    <a:pt x="5480" y="5267"/>
                    <a:pt x="5582" y="4817"/>
                    <a:pt x="5610" y="4351"/>
                  </a:cubicBezTo>
                  <a:cubicBezTo>
                    <a:pt x="5613" y="4314"/>
                    <a:pt x="5599" y="4277"/>
                    <a:pt x="5573" y="4249"/>
                  </a:cubicBezTo>
                  <a:cubicBezTo>
                    <a:pt x="5547" y="4221"/>
                    <a:pt x="5511" y="4206"/>
                    <a:pt x="5473" y="4206"/>
                  </a:cubicBezTo>
                  <a:lnTo>
                    <a:pt x="4561" y="4206"/>
                  </a:lnTo>
                  <a:cubicBezTo>
                    <a:pt x="4779" y="4480"/>
                    <a:pt x="4911" y="4831"/>
                    <a:pt x="4911" y="5296"/>
                  </a:cubicBezTo>
                  <a:cubicBezTo>
                    <a:pt x="4911" y="5465"/>
                    <a:pt x="4889" y="5622"/>
                    <a:pt x="4857" y="5774"/>
                  </a:cubicBezTo>
                  <a:lnTo>
                    <a:pt x="5181" y="5774"/>
                  </a:lnTo>
                  <a:cubicBezTo>
                    <a:pt x="5238" y="5774"/>
                    <a:pt x="5288" y="5740"/>
                    <a:pt x="5309" y="5688"/>
                  </a:cubicBezTo>
                  <a:close/>
                  <a:moveTo>
                    <a:pt x="5606" y="2444"/>
                  </a:moveTo>
                  <a:cubicBezTo>
                    <a:pt x="5580" y="2481"/>
                    <a:pt x="5574" y="2527"/>
                    <a:pt x="5589" y="2569"/>
                  </a:cubicBezTo>
                  <a:cubicBezTo>
                    <a:pt x="5729" y="2964"/>
                    <a:pt x="5812" y="3386"/>
                    <a:pt x="5836" y="3824"/>
                  </a:cubicBezTo>
                  <a:cubicBezTo>
                    <a:pt x="5840" y="3898"/>
                    <a:pt x="5900" y="3955"/>
                    <a:pt x="5973" y="3955"/>
                  </a:cubicBezTo>
                  <a:lnTo>
                    <a:pt x="7525" y="3955"/>
                  </a:lnTo>
                  <a:cubicBezTo>
                    <a:pt x="7563" y="3955"/>
                    <a:pt x="7599" y="3939"/>
                    <a:pt x="7625" y="3911"/>
                  </a:cubicBezTo>
                  <a:cubicBezTo>
                    <a:pt x="7651" y="3883"/>
                    <a:pt x="7664" y="3846"/>
                    <a:pt x="7662" y="3808"/>
                  </a:cubicBezTo>
                  <a:cubicBezTo>
                    <a:pt x="7630" y="3339"/>
                    <a:pt x="7521" y="2888"/>
                    <a:pt x="7338" y="2468"/>
                  </a:cubicBezTo>
                  <a:cubicBezTo>
                    <a:pt x="7316" y="2418"/>
                    <a:pt x="7266" y="2386"/>
                    <a:pt x="7212" y="2386"/>
                  </a:cubicBezTo>
                  <a:lnTo>
                    <a:pt x="5718" y="2386"/>
                  </a:lnTo>
                  <a:cubicBezTo>
                    <a:pt x="5674" y="2386"/>
                    <a:pt x="5632" y="2408"/>
                    <a:pt x="5606" y="2444"/>
                  </a:cubicBezTo>
                  <a:close/>
                  <a:moveTo>
                    <a:pt x="6930" y="6025"/>
                  </a:moveTo>
                  <a:lnTo>
                    <a:pt x="5491" y="6025"/>
                  </a:lnTo>
                  <a:cubicBezTo>
                    <a:pt x="5439" y="6025"/>
                    <a:pt x="5392" y="6054"/>
                    <a:pt x="5368" y="6100"/>
                  </a:cubicBezTo>
                  <a:cubicBezTo>
                    <a:pt x="4966" y="6890"/>
                    <a:pt x="4335" y="7502"/>
                    <a:pt x="3594" y="7824"/>
                  </a:cubicBezTo>
                  <a:cubicBezTo>
                    <a:pt x="3544" y="7846"/>
                    <a:pt x="3511" y="7895"/>
                    <a:pt x="3511" y="7950"/>
                  </a:cubicBezTo>
                  <a:lnTo>
                    <a:pt x="3511" y="7969"/>
                  </a:lnTo>
                  <a:cubicBezTo>
                    <a:pt x="3511" y="8046"/>
                    <a:pt x="3573" y="8107"/>
                    <a:pt x="3649" y="8107"/>
                  </a:cubicBezTo>
                  <a:cubicBezTo>
                    <a:pt x="5031" y="8107"/>
                    <a:pt x="6301" y="7407"/>
                    <a:pt x="7046" y="6236"/>
                  </a:cubicBezTo>
                  <a:cubicBezTo>
                    <a:pt x="7073" y="6194"/>
                    <a:pt x="7075" y="6140"/>
                    <a:pt x="7051" y="6096"/>
                  </a:cubicBezTo>
                  <a:cubicBezTo>
                    <a:pt x="7026" y="6052"/>
                    <a:pt x="6980" y="6025"/>
                    <a:pt x="6930" y="6025"/>
                  </a:cubicBezTo>
                  <a:close/>
                  <a:moveTo>
                    <a:pt x="7525" y="4206"/>
                  </a:moveTo>
                  <a:lnTo>
                    <a:pt x="5974" y="4206"/>
                  </a:lnTo>
                  <a:cubicBezTo>
                    <a:pt x="5901" y="4206"/>
                    <a:pt x="5840" y="4263"/>
                    <a:pt x="5836" y="4335"/>
                  </a:cubicBezTo>
                  <a:cubicBezTo>
                    <a:pt x="5812" y="4774"/>
                    <a:pt x="5729" y="5196"/>
                    <a:pt x="5589" y="5591"/>
                  </a:cubicBezTo>
                  <a:cubicBezTo>
                    <a:pt x="5574" y="5632"/>
                    <a:pt x="5580" y="5679"/>
                    <a:pt x="5606" y="5716"/>
                  </a:cubicBezTo>
                  <a:cubicBezTo>
                    <a:pt x="5632" y="5752"/>
                    <a:pt x="5674" y="5774"/>
                    <a:pt x="5718" y="5774"/>
                  </a:cubicBezTo>
                  <a:lnTo>
                    <a:pt x="7212" y="5774"/>
                  </a:lnTo>
                  <a:cubicBezTo>
                    <a:pt x="7266" y="5774"/>
                    <a:pt x="7316" y="5742"/>
                    <a:pt x="7338" y="5692"/>
                  </a:cubicBezTo>
                  <a:cubicBezTo>
                    <a:pt x="7522" y="5273"/>
                    <a:pt x="7630" y="4822"/>
                    <a:pt x="7662" y="4352"/>
                  </a:cubicBezTo>
                  <a:cubicBezTo>
                    <a:pt x="7665" y="4314"/>
                    <a:pt x="7651" y="4277"/>
                    <a:pt x="7625" y="4249"/>
                  </a:cubicBezTo>
                  <a:cubicBezTo>
                    <a:pt x="7599" y="4221"/>
                    <a:pt x="7563" y="4206"/>
                    <a:pt x="7525" y="4206"/>
                  </a:cubicBezTo>
                  <a:close/>
                  <a:moveTo>
                    <a:pt x="3594" y="336"/>
                  </a:moveTo>
                  <a:cubicBezTo>
                    <a:pt x="4335" y="658"/>
                    <a:pt x="4966" y="1270"/>
                    <a:pt x="5368" y="2061"/>
                  </a:cubicBezTo>
                  <a:cubicBezTo>
                    <a:pt x="5392" y="2107"/>
                    <a:pt x="5439" y="2136"/>
                    <a:pt x="5491" y="2136"/>
                  </a:cubicBezTo>
                  <a:lnTo>
                    <a:pt x="6930" y="2136"/>
                  </a:lnTo>
                  <a:cubicBezTo>
                    <a:pt x="6980" y="2136"/>
                    <a:pt x="7026" y="2108"/>
                    <a:pt x="7051" y="2064"/>
                  </a:cubicBezTo>
                  <a:cubicBezTo>
                    <a:pt x="7075" y="2020"/>
                    <a:pt x="7073" y="1967"/>
                    <a:pt x="7046" y="1924"/>
                  </a:cubicBezTo>
                  <a:cubicBezTo>
                    <a:pt x="6301" y="752"/>
                    <a:pt x="5031" y="53"/>
                    <a:pt x="3648" y="53"/>
                  </a:cubicBezTo>
                  <a:cubicBezTo>
                    <a:pt x="3572" y="53"/>
                    <a:pt x="3511" y="134"/>
                    <a:pt x="3511" y="210"/>
                  </a:cubicBezTo>
                  <a:cubicBezTo>
                    <a:pt x="3511" y="265"/>
                    <a:pt x="3543" y="314"/>
                    <a:pt x="3594" y="336"/>
                  </a:cubicBezTo>
                  <a:close/>
                  <a:moveTo>
                    <a:pt x="4320" y="1361"/>
                  </a:moveTo>
                  <a:cubicBezTo>
                    <a:pt x="4499" y="1464"/>
                    <a:pt x="4696" y="1698"/>
                    <a:pt x="4696" y="2036"/>
                  </a:cubicBezTo>
                  <a:cubicBezTo>
                    <a:pt x="4696" y="2070"/>
                    <a:pt x="4690" y="2103"/>
                    <a:pt x="4686" y="2136"/>
                  </a:cubicBezTo>
                  <a:lnTo>
                    <a:pt x="4920" y="2136"/>
                  </a:lnTo>
                  <a:cubicBezTo>
                    <a:pt x="4969" y="2136"/>
                    <a:pt x="5015" y="2109"/>
                    <a:pt x="5039" y="2066"/>
                  </a:cubicBezTo>
                  <a:cubicBezTo>
                    <a:pt x="5064" y="2023"/>
                    <a:pt x="5063" y="1970"/>
                    <a:pt x="5038" y="1928"/>
                  </a:cubicBezTo>
                  <a:cubicBezTo>
                    <a:pt x="4702" y="1367"/>
                    <a:pt x="4244" y="923"/>
                    <a:pt x="3713" y="642"/>
                  </a:cubicBezTo>
                  <a:cubicBezTo>
                    <a:pt x="3670" y="620"/>
                    <a:pt x="3619" y="622"/>
                    <a:pt x="3577" y="646"/>
                  </a:cubicBezTo>
                  <a:cubicBezTo>
                    <a:pt x="3536" y="671"/>
                    <a:pt x="3511" y="716"/>
                    <a:pt x="3511" y="764"/>
                  </a:cubicBezTo>
                  <a:lnTo>
                    <a:pt x="3511" y="987"/>
                  </a:lnTo>
                  <a:cubicBezTo>
                    <a:pt x="3800" y="1079"/>
                    <a:pt x="4072" y="1202"/>
                    <a:pt x="4320" y="1361"/>
                  </a:cubicBezTo>
                  <a:close/>
                  <a:moveTo>
                    <a:pt x="2820" y="3484"/>
                  </a:moveTo>
                  <a:cubicBezTo>
                    <a:pt x="1775" y="3217"/>
                    <a:pt x="1517" y="3088"/>
                    <a:pt x="1517" y="2691"/>
                  </a:cubicBezTo>
                  <a:lnTo>
                    <a:pt x="1517" y="2673"/>
                  </a:lnTo>
                  <a:cubicBezTo>
                    <a:pt x="1517" y="2380"/>
                    <a:pt x="1784" y="2147"/>
                    <a:pt x="2294" y="2147"/>
                  </a:cubicBezTo>
                  <a:cubicBezTo>
                    <a:pt x="2708" y="2147"/>
                    <a:pt x="3122" y="2294"/>
                    <a:pt x="3562" y="2553"/>
                  </a:cubicBezTo>
                  <a:cubicBezTo>
                    <a:pt x="3665" y="2613"/>
                    <a:pt x="3769" y="2648"/>
                    <a:pt x="3899" y="2648"/>
                  </a:cubicBezTo>
                  <a:cubicBezTo>
                    <a:pt x="4244" y="2648"/>
                    <a:pt x="4520" y="2380"/>
                    <a:pt x="4520" y="2035"/>
                  </a:cubicBezTo>
                  <a:cubicBezTo>
                    <a:pt x="4520" y="1777"/>
                    <a:pt x="4373" y="1594"/>
                    <a:pt x="4226" y="1509"/>
                  </a:cubicBezTo>
                  <a:cubicBezTo>
                    <a:pt x="3846" y="1267"/>
                    <a:pt x="3415" y="1107"/>
                    <a:pt x="2941" y="1029"/>
                  </a:cubicBezTo>
                  <a:lnTo>
                    <a:pt x="2941" y="575"/>
                  </a:lnTo>
                  <a:cubicBezTo>
                    <a:pt x="2941" y="257"/>
                    <a:pt x="2685" y="0"/>
                    <a:pt x="2367" y="0"/>
                  </a:cubicBezTo>
                  <a:cubicBezTo>
                    <a:pt x="2049" y="0"/>
                    <a:pt x="1792" y="257"/>
                    <a:pt x="1792" y="575"/>
                  </a:cubicBezTo>
                  <a:lnTo>
                    <a:pt x="1792" y="1025"/>
                  </a:lnTo>
                  <a:cubicBezTo>
                    <a:pt x="840" y="1201"/>
                    <a:pt x="198" y="1860"/>
                    <a:pt x="198" y="2794"/>
                  </a:cubicBezTo>
                  <a:lnTo>
                    <a:pt x="198" y="2812"/>
                  </a:lnTo>
                  <a:cubicBezTo>
                    <a:pt x="198" y="4011"/>
                    <a:pt x="983" y="4348"/>
                    <a:pt x="2199" y="4658"/>
                  </a:cubicBezTo>
                  <a:cubicBezTo>
                    <a:pt x="3208" y="4918"/>
                    <a:pt x="3415" y="5090"/>
                    <a:pt x="3415" y="5426"/>
                  </a:cubicBezTo>
                  <a:lnTo>
                    <a:pt x="3415" y="5443"/>
                  </a:lnTo>
                  <a:cubicBezTo>
                    <a:pt x="3415" y="5797"/>
                    <a:pt x="3087" y="6012"/>
                    <a:pt x="2544" y="6012"/>
                  </a:cubicBezTo>
                  <a:cubicBezTo>
                    <a:pt x="1957" y="6012"/>
                    <a:pt x="1457" y="5805"/>
                    <a:pt x="999" y="5469"/>
                  </a:cubicBezTo>
                  <a:cubicBezTo>
                    <a:pt x="913" y="5409"/>
                    <a:pt x="793" y="5349"/>
                    <a:pt x="621" y="5349"/>
                  </a:cubicBezTo>
                  <a:cubicBezTo>
                    <a:pt x="275" y="5349"/>
                    <a:pt x="0" y="5616"/>
                    <a:pt x="0" y="5961"/>
                  </a:cubicBezTo>
                  <a:cubicBezTo>
                    <a:pt x="0" y="6168"/>
                    <a:pt x="103" y="6358"/>
                    <a:pt x="250" y="6461"/>
                  </a:cubicBezTo>
                  <a:cubicBezTo>
                    <a:pt x="717" y="6796"/>
                    <a:pt x="1247" y="7008"/>
                    <a:pt x="1792" y="7111"/>
                  </a:cubicBezTo>
                  <a:lnTo>
                    <a:pt x="1792" y="7586"/>
                  </a:lnTo>
                  <a:cubicBezTo>
                    <a:pt x="1792" y="7903"/>
                    <a:pt x="2049" y="8160"/>
                    <a:pt x="2367" y="8160"/>
                  </a:cubicBezTo>
                  <a:cubicBezTo>
                    <a:pt x="2684" y="8160"/>
                    <a:pt x="2941" y="7903"/>
                    <a:pt x="2941" y="7586"/>
                  </a:cubicBezTo>
                  <a:lnTo>
                    <a:pt x="2941" y="7158"/>
                  </a:lnTo>
                  <a:cubicBezTo>
                    <a:pt x="4013" y="7025"/>
                    <a:pt x="4735" y="6378"/>
                    <a:pt x="4735" y="5314"/>
                  </a:cubicBezTo>
                  <a:lnTo>
                    <a:pt x="4735" y="5296"/>
                  </a:lnTo>
                  <a:cubicBezTo>
                    <a:pt x="4735" y="4244"/>
                    <a:pt x="4044" y="3804"/>
                    <a:pt x="2820" y="3484"/>
                  </a:cubicBezTo>
                  <a:close/>
                </a:path>
              </a:pathLst>
            </a:custGeom>
            <a:solidFill>
              <a:srgbClr val="434343"/>
            </a:solidFill>
            <a:ln>
              <a:noFill/>
            </a:ln>
          </p:spPr>
        </p:sp>
        <p:sp>
          <p:nvSpPr>
            <p:cNvPr id="12" name="文本框 11"/>
            <p:cNvSpPr txBox="1"/>
            <p:nvPr/>
          </p:nvSpPr>
          <p:spPr>
            <a:xfrm>
              <a:off x="867072" y="5483233"/>
              <a:ext cx="1112477" cy="369332"/>
            </a:xfrm>
            <a:prstGeom prst="rect">
              <a:avLst/>
            </a:prstGeom>
            <a:noFill/>
          </p:spPr>
          <p:txBody>
            <a:bodyPr wrap="square" rtlCol="0">
              <a:spAutoFit/>
            </a:bodyPr>
            <a:p>
              <a:r>
                <a:rPr lang="en-US" altLang="zh-CN" dirty="0">
                  <a:solidFill>
                    <a:schemeClr val="bg1"/>
                  </a:solidFill>
                  <a:latin typeface="微软雅黑" panose="020B0503020204020204" charset="-122"/>
                  <a:ea typeface="微软雅黑" panose="020B0503020204020204" charset="-122"/>
                </a:rPr>
                <a:t>LOGO</a:t>
              </a:r>
              <a:endParaRPr lang="en-US" altLang="zh-CN" dirty="0">
                <a:solidFill>
                  <a:schemeClr val="bg1"/>
                </a:solidFill>
                <a:latin typeface="微软雅黑" panose="020B0503020204020204" charset="-122"/>
                <a:ea typeface="微软雅黑" panose="020B0503020204020204" charset="-122"/>
              </a:endParaRPr>
            </a:p>
          </p:txBody>
        </p:sp>
      </p:grpSp>
      <p:sp>
        <p:nvSpPr>
          <p:cNvPr id="30" name="矩形 29"/>
          <p:cNvSpPr/>
          <p:nvPr/>
        </p:nvSpPr>
        <p:spPr>
          <a:xfrm>
            <a:off x="546133" y="2808195"/>
            <a:ext cx="7384313" cy="2461260"/>
          </a:xfrm>
          <a:prstGeom prst="rect">
            <a:avLst/>
          </a:prstGeom>
          <a:noFill/>
        </p:spPr>
        <p:txBody>
          <a:bodyPr wrap="square">
            <a:spAutoFit/>
          </a:bodyPr>
          <a:p>
            <a:pPr algn="l" defTabSz="914400">
              <a:spcBef>
                <a:spcPct val="0"/>
              </a:spcBef>
            </a:pPr>
            <a:r>
              <a:rPr lang="zh-CN" altLang="en-US" sz="8800" spc="-150" dirty="0">
                <a:solidFill>
                  <a:schemeClr val="bg1"/>
                </a:solidFill>
                <a:latin typeface="微软雅黑" panose="020B0503020204020204" charset="-122"/>
                <a:ea typeface="微软雅黑" panose="020B0503020204020204" charset="-122"/>
                <a:cs typeface="+mj-cs"/>
              </a:rPr>
              <a:t>BUSINESS </a:t>
            </a:r>
            <a:r>
              <a:rPr lang="zh-CN" altLang="en-US" sz="6600" spc="-150" dirty="0">
                <a:solidFill>
                  <a:schemeClr val="bg1"/>
                </a:solidFill>
                <a:latin typeface="微软雅黑" panose="020B0503020204020204" charset="-122"/>
                <a:ea typeface="微软雅黑" panose="020B0503020204020204" charset="-122"/>
                <a:cs typeface="+mj-cs"/>
              </a:rPr>
              <a:t>PLAN</a:t>
            </a:r>
            <a:endParaRPr lang="zh-CN" altLang="en-US" sz="6600" spc="-150" dirty="0">
              <a:solidFill>
                <a:schemeClr val="bg1"/>
              </a:solidFill>
              <a:latin typeface="微软雅黑" panose="020B0503020204020204" charset="-122"/>
              <a:ea typeface="微软雅黑" panose="020B0503020204020204" charset="-122"/>
              <a:cs typeface="+mj-cs"/>
            </a:endParaRPr>
          </a:p>
        </p:txBody>
      </p:sp>
      <p:sp>
        <p:nvSpPr>
          <p:cNvPr id="5" name="矩形 4"/>
          <p:cNvSpPr/>
          <p:nvPr>
            <p:custDataLst>
              <p:tags r:id="rId5"/>
            </p:custDataLst>
          </p:nvPr>
        </p:nvSpPr>
        <p:spPr>
          <a:xfrm>
            <a:off x="11403766" y="3783841"/>
            <a:ext cx="608191" cy="176297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ormAutofit fontScale="92500" lnSpcReduction="20000"/>
          </a:bodyPr>
          <a:p>
            <a:pPr algn="ctr"/>
            <a:r>
              <a:rPr lang="en-US" altLang="zh-CN" sz="3200">
                <a:latin typeface="Arial" panose="020B0604020202020204" pitchFamily="34" charset="0"/>
                <a:ea typeface="黑体" panose="02010609060101010101" charset="-122"/>
              </a:rPr>
              <a:t>2015</a:t>
            </a:r>
            <a:endParaRPr lang="zh-CN" altLang="en-US" sz="3200">
              <a:latin typeface="Arial" panose="020B0604020202020204" pitchFamily="34" charset="0"/>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3"/>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wipe(up)">
                                      <p:cBhvr>
                                        <p:cTn id="10" dur="500"/>
                                        <p:tgtEl>
                                          <p:spTgt spid="68"/>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25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childTnLst>
                          </p:cTn>
                        </p:par>
                        <p:par>
                          <p:cTn id="19" fill="hold">
                            <p:stCondLst>
                              <p:cond delay="425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4750"/>
                            </p:stCondLst>
                            <p:childTnLst>
                              <p:par>
                                <p:cTn id="24" presetID="41" presetClass="entr" presetSubtype="0" fill="hold" grpId="0" nodeType="afterEffect">
                                  <p:stCondLst>
                                    <p:cond delay="0"/>
                                  </p:stCondLst>
                                  <p:iterate type="lt">
                                    <p:tmPct val="25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1" repeatCount="indefinite" fill="remove" display="0">
                  <p:stCondLst>
                    <p:cond delay="indefinite"/>
                  </p:stCondLst>
                  <p:endCondLst>
                    <p:cond evt="onStopAudio" delay="0">
                      <p:tgtEl>
                        <p:sldTgt/>
                      </p:tgtEl>
                    </p:cond>
                  </p:endCondLst>
                </p:cTn>
                <p:tgtEl>
                  <p:spTgt spid="23"/>
                </p:tgtEl>
              </p:cMediaNode>
            </p:audio>
          </p:childTnLst>
        </p:cTn>
      </p:par>
    </p:tnLst>
    <p:bldLst>
      <p:bldP spid="3"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52" name="think-cell Slide" r:id="rId2" imgW="9525" imgH="9525" progId="TCLayout.ActiveDocument.1">
                  <p:embed/>
                </p:oleObj>
              </mc:Choice>
              <mc:Fallback>
                <p:oleObj name="think-cell Slide" r:id="rId2" imgW="9525" imgH="9525" progId="TCLayout.ActiveDocument.1">
                  <p:embed/>
                  <p:pic>
                    <p:nvPicPr>
                      <p:cNvPr id="0" name="对象 2" hidden="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思源黑体" panose="020B0400000000000000" pitchFamily="34" charset="-122"/>
              <a:ea typeface="思源黑体" panose="020B0400000000000000" pitchFamily="34" charset="-122"/>
              <a:cs typeface="+mj-cs"/>
              <a:sym typeface="思源黑体" panose="020B0400000000000000" pitchFamily="34" charset="-122"/>
            </a:endParaRPr>
          </a:p>
        </p:txBody>
      </p:sp>
      <p:sp>
        <p:nvSpPr>
          <p:cNvPr id="5" name="六边形 4"/>
          <p:cNvSpPr/>
          <p:nvPr/>
        </p:nvSpPr>
        <p:spPr>
          <a:xfrm rot="3574809">
            <a:off x="-1149790" y="-233865"/>
            <a:ext cx="3964775" cy="3417910"/>
          </a:xfrm>
          <a:prstGeom prst="hexagon">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六边形 18"/>
          <p:cNvSpPr/>
          <p:nvPr/>
        </p:nvSpPr>
        <p:spPr>
          <a:xfrm rot="3574809">
            <a:off x="-1007511" y="3422115"/>
            <a:ext cx="3964775" cy="3417910"/>
          </a:xfrm>
          <a:prstGeom prst="hexagon">
            <a:avLst/>
          </a:prstGeom>
          <a:gradFill>
            <a:gsLst>
              <a:gs pos="0">
                <a:srgbClr val="99A3B0"/>
              </a:gs>
              <a:gs pos="100000">
                <a:srgbClr val="505358"/>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六边形 19"/>
          <p:cNvSpPr/>
          <p:nvPr/>
        </p:nvSpPr>
        <p:spPr>
          <a:xfrm rot="3574809">
            <a:off x="2124071" y="2234210"/>
            <a:ext cx="2371032" cy="2043994"/>
          </a:xfrm>
          <a:prstGeom prst="hex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a:off x="2118995" y="2905760"/>
            <a:ext cx="2381885" cy="583565"/>
          </a:xfrm>
          <a:prstGeom prst="rect">
            <a:avLst/>
          </a:prstGeom>
        </p:spPr>
        <p:txBody>
          <a:bodyPr wrap="square">
            <a:spAutoFit/>
          </a:bodyPr>
          <a:lstStyle/>
          <a:p>
            <a:r>
              <a:rPr lang="en-US" altLang="zh-CN" sz="32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CONTENTS</a:t>
            </a:r>
            <a:endParaRPr lang="en-US" altLang="zh-CN" sz="32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1" name="组合 10"/>
          <p:cNvGrpSpPr/>
          <p:nvPr/>
        </p:nvGrpSpPr>
        <p:grpSpPr>
          <a:xfrm>
            <a:off x="5041154" y="2003854"/>
            <a:ext cx="2926080" cy="1270021"/>
            <a:chOff x="4876054" y="1474960"/>
            <a:chExt cx="2926080" cy="1270021"/>
          </a:xfrm>
        </p:grpSpPr>
        <p:sp>
          <p:nvSpPr>
            <p:cNvPr id="26" name="矩形 25"/>
            <p:cNvSpPr/>
            <p:nvPr/>
          </p:nvSpPr>
          <p:spPr>
            <a:xfrm>
              <a:off x="5160535" y="1474960"/>
              <a:ext cx="2357120" cy="706755"/>
            </a:xfrm>
            <a:prstGeom prst="rect">
              <a:avLst/>
            </a:prstGeom>
          </p:spPr>
          <p:txBody>
            <a:bodyPr wrap="none">
              <a:spAutoFit/>
            </a:bodyPr>
            <a:lstStyle/>
            <a:p>
              <a:pPr algn="ctr"/>
              <a:r>
                <a:rPr lang="en-US" altLang="zh-CN" sz="36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01. </a:t>
              </a:r>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cxnSp>
          <p:nvCxnSpPr>
            <p:cNvPr id="10" name="直接连接符 9"/>
            <p:cNvCxnSpPr/>
            <p:nvPr/>
          </p:nvCxnSpPr>
          <p:spPr>
            <a:xfrm>
              <a:off x="5296236" y="2224182"/>
              <a:ext cx="2085716" cy="0"/>
            </a:xfrm>
            <a:prstGeom prst="line">
              <a:avLst/>
            </a:prstGeom>
            <a:ln>
              <a:solidFill>
                <a:schemeClr val="accent1">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4876054" y="2376681"/>
              <a:ext cx="2926080" cy="368300"/>
            </a:xfrm>
            <a:prstGeom prst="rect">
              <a:avLst/>
            </a:prstGeom>
          </p:spPr>
          <p:txBody>
            <a:bodyPr wrap="none">
              <a:spAutoFit/>
            </a:bodyPr>
            <a:lstStyle/>
            <a:p>
              <a:pPr algn="ctr">
                <a:spcBef>
                  <a:spcPct val="0"/>
                </a:spcBef>
              </a:pP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9" name="组合 28"/>
          <p:cNvGrpSpPr/>
          <p:nvPr/>
        </p:nvGrpSpPr>
        <p:grpSpPr>
          <a:xfrm>
            <a:off x="8192035" y="2003854"/>
            <a:ext cx="2926080" cy="1270021"/>
            <a:chOff x="4876055" y="1474960"/>
            <a:chExt cx="2926080" cy="1270021"/>
          </a:xfrm>
        </p:grpSpPr>
        <p:sp>
          <p:nvSpPr>
            <p:cNvPr id="30" name="矩形 29"/>
            <p:cNvSpPr/>
            <p:nvPr/>
          </p:nvSpPr>
          <p:spPr>
            <a:xfrm>
              <a:off x="5249693" y="1474960"/>
              <a:ext cx="2178803" cy="707886"/>
            </a:xfrm>
            <a:prstGeom prst="rect">
              <a:avLst/>
            </a:prstGeom>
          </p:spPr>
          <p:txBody>
            <a:bodyPr wrap="none">
              <a:spAutoFit/>
            </a:bodyPr>
            <a:lstStyle/>
            <a:p>
              <a:pPr algn="ctr"/>
              <a:r>
                <a:rPr lang="en-US" altLang="zh-CN" sz="36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02. </a:t>
              </a:r>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cxnSp>
          <p:nvCxnSpPr>
            <p:cNvPr id="31" name="直接连接符 30"/>
            <p:cNvCxnSpPr/>
            <p:nvPr/>
          </p:nvCxnSpPr>
          <p:spPr>
            <a:xfrm>
              <a:off x="5296236" y="2224182"/>
              <a:ext cx="2085716" cy="0"/>
            </a:xfrm>
            <a:prstGeom prst="line">
              <a:avLst/>
            </a:prstGeom>
            <a:ln>
              <a:solidFill>
                <a:schemeClr val="accent1">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876055" y="2376681"/>
              <a:ext cx="2926080" cy="368300"/>
            </a:xfrm>
            <a:prstGeom prst="rect">
              <a:avLst/>
            </a:prstGeom>
          </p:spPr>
          <p:txBody>
            <a:bodyPr wrap="none">
              <a:spAutoFit/>
            </a:bodyPr>
            <a:lstStyle/>
            <a:p>
              <a:pPr algn="ctr">
                <a:spcBef>
                  <a:spcPct val="0"/>
                </a:spcBef>
              </a:pP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输入标题内容输入标题内容</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42" name="组合 41"/>
          <p:cNvGrpSpPr/>
          <p:nvPr/>
        </p:nvGrpSpPr>
        <p:grpSpPr>
          <a:xfrm>
            <a:off x="5055668" y="3943246"/>
            <a:ext cx="2926080" cy="1270021"/>
            <a:chOff x="4890568" y="1474960"/>
            <a:chExt cx="2926080" cy="1270021"/>
          </a:xfrm>
        </p:grpSpPr>
        <p:sp>
          <p:nvSpPr>
            <p:cNvPr id="43" name="矩形 42"/>
            <p:cNvSpPr/>
            <p:nvPr/>
          </p:nvSpPr>
          <p:spPr>
            <a:xfrm>
              <a:off x="5249693" y="1474960"/>
              <a:ext cx="2178803" cy="707886"/>
            </a:xfrm>
            <a:prstGeom prst="rect">
              <a:avLst/>
            </a:prstGeom>
          </p:spPr>
          <p:txBody>
            <a:bodyPr wrap="none">
              <a:spAutoFit/>
            </a:bodyPr>
            <a:lstStyle/>
            <a:p>
              <a:pPr algn="ctr"/>
              <a:r>
                <a:rPr lang="en-US" altLang="zh-CN" sz="36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03. </a:t>
              </a:r>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cxnSp>
          <p:nvCxnSpPr>
            <p:cNvPr id="44" name="直接连接符 43"/>
            <p:cNvCxnSpPr/>
            <p:nvPr/>
          </p:nvCxnSpPr>
          <p:spPr>
            <a:xfrm>
              <a:off x="5296236" y="2224182"/>
              <a:ext cx="2085716" cy="0"/>
            </a:xfrm>
            <a:prstGeom prst="line">
              <a:avLst/>
            </a:prstGeom>
            <a:ln>
              <a:solidFill>
                <a:schemeClr val="accent1">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4890568" y="2376681"/>
              <a:ext cx="2926080" cy="368300"/>
            </a:xfrm>
            <a:prstGeom prst="rect">
              <a:avLst/>
            </a:prstGeom>
          </p:spPr>
          <p:txBody>
            <a:bodyPr wrap="none">
              <a:spAutoFit/>
            </a:bodyPr>
            <a:lstStyle/>
            <a:p>
              <a:pPr algn="ctr">
                <a:spcBef>
                  <a:spcPct val="0"/>
                </a:spcBef>
              </a:pP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输入标题内容输入标题内容</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46" name="组合 45"/>
          <p:cNvGrpSpPr/>
          <p:nvPr/>
        </p:nvGrpSpPr>
        <p:grpSpPr>
          <a:xfrm>
            <a:off x="8192035" y="3943246"/>
            <a:ext cx="2926080" cy="1270021"/>
            <a:chOff x="4876055" y="1474960"/>
            <a:chExt cx="2926080" cy="1270021"/>
          </a:xfrm>
        </p:grpSpPr>
        <p:sp>
          <p:nvSpPr>
            <p:cNvPr id="47" name="矩形 46"/>
            <p:cNvSpPr/>
            <p:nvPr/>
          </p:nvSpPr>
          <p:spPr>
            <a:xfrm>
              <a:off x="5249693" y="1474960"/>
              <a:ext cx="2178803" cy="707886"/>
            </a:xfrm>
            <a:prstGeom prst="rect">
              <a:avLst/>
            </a:prstGeom>
          </p:spPr>
          <p:txBody>
            <a:bodyPr wrap="none">
              <a:spAutoFit/>
            </a:bodyPr>
            <a:lstStyle/>
            <a:p>
              <a:pPr algn="ctr"/>
              <a:r>
                <a:rPr lang="en-US" altLang="zh-CN" sz="36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04. </a:t>
              </a:r>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cxnSp>
          <p:nvCxnSpPr>
            <p:cNvPr id="48" name="直接连接符 47"/>
            <p:cNvCxnSpPr/>
            <p:nvPr/>
          </p:nvCxnSpPr>
          <p:spPr>
            <a:xfrm>
              <a:off x="5296236" y="2224182"/>
              <a:ext cx="2085716" cy="0"/>
            </a:xfrm>
            <a:prstGeom prst="line">
              <a:avLst/>
            </a:prstGeom>
            <a:ln>
              <a:solidFill>
                <a:schemeClr val="accent1">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4876055" y="2376681"/>
              <a:ext cx="2926080" cy="368300"/>
            </a:xfrm>
            <a:prstGeom prst="rect">
              <a:avLst/>
            </a:prstGeom>
          </p:spPr>
          <p:txBody>
            <a:bodyPr wrap="none">
              <a:spAutoFit/>
            </a:bodyPr>
            <a:lstStyle/>
            <a:p>
              <a:pPr algn="ctr">
                <a:spcBef>
                  <a:spcPct val="0"/>
                </a:spcBef>
              </a:pP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输入标题内容输入标题内容</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50" name="组合 49"/>
          <p:cNvGrpSpPr/>
          <p:nvPr/>
        </p:nvGrpSpPr>
        <p:grpSpPr>
          <a:xfrm flipH="1">
            <a:off x="9094435" y="5333163"/>
            <a:ext cx="3097072" cy="3312244"/>
            <a:chOff x="-1730098" y="1173398"/>
            <a:chExt cx="3966473" cy="4242048"/>
          </a:xfrm>
          <a:solidFill>
            <a:srgbClr val="8B6CD3"/>
          </a:solidFill>
        </p:grpSpPr>
        <p:sp>
          <p:nvSpPr>
            <p:cNvPr id="51" name="任意多边形: 形状 50"/>
            <p:cNvSpPr/>
            <p:nvPr/>
          </p:nvSpPr>
          <p:spPr>
            <a:xfrm rot="16200000">
              <a:off x="187870" y="2598025"/>
              <a:ext cx="2704218" cy="1392792"/>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任意多边形: 形状 51"/>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2" presetClass="entr" presetSubtype="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bldLvl="0" animBg="1"/>
      <p:bldP spid="20" grpId="0" bldLvl="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2"/>
          <p:cNvPicPr>
            <a:picLocks noChangeAspect="1"/>
          </p:cNvPicPr>
          <p:nvPr/>
        </p:nvPicPr>
        <p:blipFill>
          <a:blip r:embed="rId1"/>
          <a:srcRect t="-189" b="60267"/>
          <a:stretch>
            <a:fillRect/>
          </a:stretch>
        </p:blipFill>
        <p:spPr>
          <a:xfrm>
            <a:off x="0" y="-27305"/>
            <a:ext cx="12192635" cy="6885305"/>
          </a:xfrm>
          <a:prstGeom prst="rect">
            <a:avLst/>
          </a:prstGeom>
        </p:spPr>
      </p:pic>
      <p:sp>
        <p:nvSpPr>
          <p:cNvPr id="16" name="文本框 15"/>
          <p:cNvSpPr txBox="1"/>
          <p:nvPr/>
        </p:nvSpPr>
        <p:spPr>
          <a:xfrm>
            <a:off x="6234685" y="2280880"/>
            <a:ext cx="1083347" cy="828000"/>
          </a:xfrm>
          <a:prstGeom prst="rect">
            <a:avLst/>
          </a:prstGeom>
          <a:noFill/>
          <a:ln w="117475">
            <a:noFill/>
          </a:ln>
        </p:spPr>
        <p:txBody>
          <a:bodyPr wrap="none" rtlCol="0">
            <a:prstTxWarp prst="textPlain">
              <a:avLst/>
            </a:prstTxWarp>
            <a:spAutoFit/>
          </a:bodyPr>
          <a:lstStyle/>
          <a:p>
            <a:r>
              <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rPr>
              <a:t>01</a:t>
            </a:r>
            <a:endPar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sp>
        <p:nvSpPr>
          <p:cNvPr id="17" name="矩形 16"/>
          <p:cNvSpPr/>
          <p:nvPr/>
        </p:nvSpPr>
        <p:spPr>
          <a:xfrm>
            <a:off x="4574511" y="2472725"/>
            <a:ext cx="1443024" cy="707886"/>
          </a:xfrm>
          <a:prstGeom prst="rect">
            <a:avLst/>
          </a:prstGeom>
        </p:spPr>
        <p:txBody>
          <a:bodyPr wrap="none">
            <a:spAutoFit/>
          </a:bodyPr>
          <a:lstStyle/>
          <a:p>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8" name="矩形 17"/>
          <p:cNvSpPr/>
          <p:nvPr/>
        </p:nvSpPr>
        <p:spPr>
          <a:xfrm>
            <a:off x="4323477" y="3421643"/>
            <a:ext cx="3535680" cy="768350"/>
          </a:xfrm>
          <a:prstGeom prst="rect">
            <a:avLst/>
          </a:prstGeom>
        </p:spPr>
        <p:txBody>
          <a:bodyPr wrap="none">
            <a:spAutoFit/>
          </a:bodyPr>
          <a:lstStyle/>
          <a:p>
            <a:r>
              <a:rPr lang="zh-CN" altLang="en-US"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nvGrpSpPr>
          <p:cNvPr id="23" name="组合 22"/>
          <p:cNvGrpSpPr/>
          <p:nvPr/>
        </p:nvGrpSpPr>
        <p:grpSpPr>
          <a:xfrm rot="16200000" flipH="1">
            <a:off x="1564005" y="-1447800"/>
            <a:ext cx="1545590" cy="4322445"/>
            <a:chOff x="-1817863" y="-939499"/>
            <a:chExt cx="2272609" cy="6354945"/>
          </a:xfrm>
          <a:gradFill>
            <a:gsLst>
              <a:gs pos="0">
                <a:srgbClr val="99A3B0"/>
              </a:gs>
              <a:gs pos="100000">
                <a:srgbClr val="505358"/>
              </a:gs>
            </a:gsLst>
            <a:lin scaled="1"/>
          </a:gradFill>
        </p:grpSpPr>
        <p:sp>
          <p:nvSpPr>
            <p:cNvPr id="24" name="任意多边形: 形状 23"/>
            <p:cNvSpPr/>
            <p:nvPr/>
          </p:nvSpPr>
          <p:spPr>
            <a:xfrm rot="16200000">
              <a:off x="-2473575" y="-283787"/>
              <a:ext cx="2704218" cy="1392793"/>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 name="任意多边形: 形状 24"/>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6510" y="5143500"/>
            <a:ext cx="12216765" cy="1371600"/>
          </a:xfrm>
          <a:prstGeom prst="rect">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111631" y="336550"/>
            <a:ext cx="3570339" cy="706517"/>
            <a:chOff x="984631" y="438150"/>
            <a:chExt cx="3570339" cy="706517"/>
          </a:xfrm>
        </p:grpSpPr>
        <p:sp>
          <p:nvSpPr>
            <p:cNvPr id="21" name="文本框 20"/>
            <p:cNvSpPr txBox="1"/>
            <p:nvPr userDrawn="1"/>
          </p:nvSpPr>
          <p:spPr>
            <a:xfrm>
              <a:off x="984631" y="438150"/>
              <a:ext cx="3570339" cy="398780"/>
            </a:xfrm>
            <a:prstGeom prst="rect">
              <a:avLst/>
            </a:prstGeom>
            <a:noFill/>
          </p:spPr>
          <p:txBody>
            <a:bodyPr wrap="square" rtlCol="0">
              <a:spAutoFit/>
            </a:bodyPr>
            <a:lstStyle/>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22" name="文本框 21"/>
            <p:cNvSpPr txBox="1"/>
            <p:nvPr userDrawn="1"/>
          </p:nvSpPr>
          <p:spPr>
            <a:xfrm>
              <a:off x="984631" y="807482"/>
              <a:ext cx="3570339" cy="337185"/>
            </a:xfrm>
            <a:prstGeom prst="rect">
              <a:avLst/>
            </a:prstGeom>
            <a:noFill/>
          </p:spPr>
          <p:txBody>
            <a:bodyPr wrap="square" rtlCol="0">
              <a:spAutoFit/>
            </a:bodyPr>
            <a:lstStyle/>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grpSp>
        <p:nvGrpSpPr>
          <p:cNvPr id="12" name="组合 11"/>
          <p:cNvGrpSpPr/>
          <p:nvPr/>
        </p:nvGrpSpPr>
        <p:grpSpPr>
          <a:xfrm>
            <a:off x="1852103" y="4530374"/>
            <a:ext cx="937073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rgbClr val="8B6CD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思源黑体" panose="020B0400000000000000" pitchFamily="34" charset="-122"/>
                  <a:ea typeface="思源黑体" panose="020B0400000000000000" pitchFamily="34" charset="-122"/>
                  <a:sym typeface="思源黑体" panose="020B0400000000000000" pitchFamily="34" charset="-122"/>
                </a:rPr>
                <a:t>03</a:t>
              </a:r>
              <a:endParaRPr lang="en-US" sz="2000" dirty="0">
                <a:solidFill>
                  <a:schemeClr val="accent2"/>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1" name="TextBox 59"/>
          <p:cNvSpPr txBox="1">
            <a:spLocks noChangeArrowheads="1"/>
          </p:cNvSpPr>
          <p:nvPr/>
        </p:nvSpPr>
        <p:spPr bwMode="auto">
          <a:xfrm flipH="1">
            <a:off x="2544217" y="4638339"/>
            <a:ext cx="2395325" cy="397510"/>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点击添加关键字</a:t>
            </a:r>
            <a:endParaRPr lang="zh-CN" altLang="en-US" sz="2000" b="1" kern="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3" name="矩形 42"/>
          <p:cNvSpPr>
            <a:spLocks noChangeArrowheads="1"/>
          </p:cNvSpPr>
          <p:nvPr/>
        </p:nvSpPr>
        <p:spPr bwMode="auto">
          <a:xfrm>
            <a:off x="2557866" y="4994483"/>
            <a:ext cx="7550766" cy="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latin typeface="微软雅黑" panose="020B0503020204020204" charset="-122"/>
              <a:ea typeface="微软雅黑" panose="020B0503020204020204" charset="-122"/>
              <a:sym typeface="思源黑体" panose="020B0400000000000000" pitchFamily="34" charset="-122"/>
            </a:endParaRPr>
          </a:p>
        </p:txBody>
      </p:sp>
      <p:grpSp>
        <p:nvGrpSpPr>
          <p:cNvPr id="13" name="组合 12"/>
          <p:cNvGrpSpPr/>
          <p:nvPr/>
        </p:nvGrpSpPr>
        <p:grpSpPr>
          <a:xfrm>
            <a:off x="1" y="4531012"/>
            <a:ext cx="2135209"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endParaRPr>
            </a:p>
          </p:txBody>
        </p:sp>
      </p:grpSp>
      <p:grpSp>
        <p:nvGrpSpPr>
          <p:cNvPr id="14" name="组合 13"/>
          <p:cNvGrpSpPr/>
          <p:nvPr/>
        </p:nvGrpSpPr>
        <p:grpSpPr>
          <a:xfrm>
            <a:off x="978516" y="3286103"/>
            <a:ext cx="937073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rgbClr val="8B6CD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思源黑体" panose="020B0400000000000000" pitchFamily="34" charset="-122"/>
                  <a:ea typeface="思源黑体" panose="020B0400000000000000" pitchFamily="34" charset="-122"/>
                  <a:sym typeface="思源黑体" panose="020B0400000000000000" pitchFamily="34" charset="-122"/>
                </a:rPr>
                <a:t>02</a:t>
              </a:r>
              <a:endParaRPr lang="en-US" sz="2000" dirty="0">
                <a:solidFill>
                  <a:schemeClr val="accent2"/>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57" name="TextBox 59"/>
          <p:cNvSpPr txBox="1">
            <a:spLocks noChangeArrowheads="1"/>
          </p:cNvSpPr>
          <p:nvPr/>
        </p:nvSpPr>
        <p:spPr bwMode="auto">
          <a:xfrm flipH="1">
            <a:off x="7236914" y="3397292"/>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点击添加关键字</a:t>
            </a:r>
            <a:endParaRPr lang="zh-CN" altLang="en-US" sz="2000" b="1" kern="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8" name="矩形 57"/>
          <p:cNvSpPr>
            <a:spLocks noChangeArrowheads="1"/>
          </p:cNvSpPr>
          <p:nvPr/>
        </p:nvSpPr>
        <p:spPr bwMode="auto">
          <a:xfrm>
            <a:off x="2081473" y="3753436"/>
            <a:ext cx="7550766" cy="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5" name="任意多边形 14"/>
          <p:cNvSpPr/>
          <p:nvPr/>
        </p:nvSpPr>
        <p:spPr>
          <a:xfrm rot="5400000">
            <a:off x="11126183" y="3828858"/>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6" name="组合 15"/>
          <p:cNvGrpSpPr/>
          <p:nvPr/>
        </p:nvGrpSpPr>
        <p:grpSpPr>
          <a:xfrm>
            <a:off x="10053847" y="3286738"/>
            <a:ext cx="2150661" cy="1087001"/>
            <a:chOff x="10041147" y="2673080"/>
            <a:chExt cx="2150661" cy="1087001"/>
          </a:xfrm>
        </p:grpSpPr>
        <p:sp>
          <p:nvSpPr>
            <p:cNvPr id="17" name="任意多边形 16"/>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endParaRPr>
            </a:p>
          </p:txBody>
        </p:sp>
      </p:grpSp>
      <p:grpSp>
        <p:nvGrpSpPr>
          <p:cNvPr id="18" name="组合 17"/>
          <p:cNvGrpSpPr/>
          <p:nvPr/>
        </p:nvGrpSpPr>
        <p:grpSpPr>
          <a:xfrm>
            <a:off x="1852103" y="2043101"/>
            <a:ext cx="9370739" cy="1087001"/>
            <a:chOff x="1855445" y="1397359"/>
            <a:chExt cx="9370739" cy="1087001"/>
          </a:xfrm>
        </p:grpSpPr>
        <p:sp>
          <p:nvSpPr>
            <p:cNvPr id="19" name="Notched Right Arrow 20"/>
            <p:cNvSpPr/>
            <p:nvPr/>
          </p:nvSpPr>
          <p:spPr>
            <a:xfrm>
              <a:off x="1855445" y="1397359"/>
              <a:ext cx="9370739" cy="1087001"/>
            </a:xfrm>
            <a:prstGeom prst="notchedRightArrow">
              <a:avLst>
                <a:gd name="adj1" fmla="val 100000"/>
                <a:gd name="adj2" fmla="val 460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rgbClr val="8B6CD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思源黑体" panose="020B0400000000000000" pitchFamily="34" charset="-122"/>
                  <a:ea typeface="思源黑体" panose="020B0400000000000000" pitchFamily="34" charset="-122"/>
                  <a:sym typeface="思源黑体" panose="020B0400000000000000" pitchFamily="34" charset="-122"/>
                </a:rPr>
                <a:t>01</a:t>
              </a:r>
              <a:endParaRPr lang="en-US" sz="2000" dirty="0">
                <a:solidFill>
                  <a:schemeClr val="accent2"/>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55" name="TextBox 59"/>
          <p:cNvSpPr txBox="1">
            <a:spLocks noChangeArrowheads="1"/>
          </p:cNvSpPr>
          <p:nvPr/>
        </p:nvSpPr>
        <p:spPr bwMode="auto">
          <a:xfrm flipH="1">
            <a:off x="2512133" y="2156245"/>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点击添加关键字</a:t>
            </a:r>
            <a:endParaRPr lang="zh-CN" altLang="en-US" sz="2000" b="1" kern="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6" name="矩形 55"/>
          <p:cNvSpPr>
            <a:spLocks noChangeArrowheads="1"/>
          </p:cNvSpPr>
          <p:nvPr/>
        </p:nvSpPr>
        <p:spPr bwMode="auto">
          <a:xfrm>
            <a:off x="2525782" y="2512389"/>
            <a:ext cx="7550766" cy="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latin typeface="微软雅黑" panose="020B0503020204020204" charset="-122"/>
              <a:ea typeface="微软雅黑" panose="020B0503020204020204" charset="-122"/>
              <a:sym typeface="思源黑体" panose="020B0400000000000000" pitchFamily="34" charset="-122"/>
            </a:endParaRPr>
          </a:p>
        </p:txBody>
      </p:sp>
      <p:grpSp>
        <p:nvGrpSpPr>
          <p:cNvPr id="25" name="组合 24"/>
          <p:cNvGrpSpPr/>
          <p:nvPr/>
        </p:nvGrpSpPr>
        <p:grpSpPr>
          <a:xfrm>
            <a:off x="1" y="2043103"/>
            <a:ext cx="2135209" cy="1087000"/>
            <a:chOff x="1" y="1429445"/>
            <a:chExt cx="2135209" cy="1087000"/>
          </a:xfrm>
        </p:grpSpPr>
        <p:sp>
          <p:nvSpPr>
            <p:cNvPr id="26" name="任意多边形 25"/>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
                                          </p:val>
                                        </p:tav>
                                        <p:tav tm="100000">
                                          <p:val>
                                            <p:strVal val="#ppt_w"/>
                                          </p:val>
                                        </p:tav>
                                      </p:tavLst>
                                    </p:anim>
                                    <p:anim calcmode="lin" valueType="num">
                                      <p:cBhvr>
                                        <p:cTn id="33" dur="500" fill="hold"/>
                                        <p:tgtEl>
                                          <p:spTgt spid="57"/>
                                        </p:tgtEl>
                                        <p:attrNameLst>
                                          <p:attrName>ppt_h</p:attrName>
                                        </p:attrNameLst>
                                      </p:cBhvr>
                                      <p:tavLst>
                                        <p:tav tm="0">
                                          <p:val>
                                            <p:fltVal val="0"/>
                                          </p:val>
                                        </p:tav>
                                        <p:tav tm="100000">
                                          <p:val>
                                            <p:strVal val="#ppt_h"/>
                                          </p:val>
                                        </p:tav>
                                      </p:tavLst>
                                    </p:anim>
                                    <p:animEffect transition="in" filter="fade">
                                      <p:cBhvr>
                                        <p:cTn id="34" dur="500"/>
                                        <p:tgtEl>
                                          <p:spTgt spid="5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fltVal val="0"/>
                                          </p:val>
                                        </p:tav>
                                        <p:tav tm="100000">
                                          <p:val>
                                            <p:strVal val="#ppt_w"/>
                                          </p:val>
                                        </p:tav>
                                      </p:tavLst>
                                    </p:anim>
                                    <p:anim calcmode="lin" valueType="num">
                                      <p:cBhvr>
                                        <p:cTn id="58" dur="500" fill="hold"/>
                                        <p:tgtEl>
                                          <p:spTgt spid="55"/>
                                        </p:tgtEl>
                                        <p:attrNameLst>
                                          <p:attrName>ppt_h</p:attrName>
                                        </p:attrNameLst>
                                      </p:cBhvr>
                                      <p:tavLst>
                                        <p:tav tm="0">
                                          <p:val>
                                            <p:fltVal val="0"/>
                                          </p:val>
                                        </p:tav>
                                        <p:tav tm="100000">
                                          <p:val>
                                            <p:strVal val="#ppt_h"/>
                                          </p:val>
                                        </p:tav>
                                      </p:tavLst>
                                    </p:anim>
                                    <p:animEffect transition="in" filter="fade">
                                      <p:cBhvr>
                                        <p:cTn id="59" dur="500"/>
                                        <p:tgtEl>
                                          <p:spTgt spid="5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3" grpId="0"/>
      <p:bldP spid="57" grpId="0"/>
      <p:bldP spid="58" grpId="0"/>
      <p:bldP spid="15" grpId="0" animBg="1"/>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111631" y="336550"/>
            <a:ext cx="3570339" cy="706517"/>
            <a:chOff x="984631" y="438150"/>
            <a:chExt cx="3570339" cy="706517"/>
          </a:xfrm>
        </p:grpSpPr>
        <p:sp>
          <p:nvSpPr>
            <p:cNvPr id="21" name="文本框 20"/>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22" name="文本框 21"/>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sp>
        <p:nvSpPr>
          <p:cNvPr id="47" name="椭圆 46"/>
          <p:cNvSpPr/>
          <p:nvPr/>
        </p:nvSpPr>
        <p:spPr>
          <a:xfrm>
            <a:off x="1387712" y="2405068"/>
            <a:ext cx="2048000" cy="2048000"/>
          </a:xfrm>
          <a:prstGeom prst="ellipse">
            <a:avLst/>
          </a:prstGeom>
          <a:noFill/>
          <a:ln w="28575">
            <a:solidFill>
              <a:srgbClr val="8B6CD3"/>
            </a:solidFill>
            <a:prstDash val="dash"/>
          </a:ln>
        </p:spPr>
        <p:txBody>
          <a:bodyPr wrap="square" rtlCol="0" anchor="ctr">
            <a:noAutofit/>
          </a:bodyPr>
          <a:lstStyle/>
          <a:p>
            <a:pPr algn="ctr">
              <a:spcBef>
                <a:spcPct val="0"/>
              </a:spcBef>
            </a:pPr>
            <a:endParaRPr lang="zh-CN" altLang="en-US" sz="2000">
              <a:solidFill>
                <a:srgbClr val="222B33"/>
              </a:solidFill>
              <a:cs typeface="+mn-ea"/>
              <a:sym typeface="+mn-lt"/>
            </a:endParaRPr>
          </a:p>
        </p:txBody>
      </p:sp>
      <p:sp>
        <p:nvSpPr>
          <p:cNvPr id="48" name="椭圆 47"/>
          <p:cNvSpPr/>
          <p:nvPr/>
        </p:nvSpPr>
        <p:spPr>
          <a:xfrm>
            <a:off x="1473046" y="2490401"/>
            <a:ext cx="1877333" cy="1877333"/>
          </a:xfrm>
          <a:prstGeom prst="ellipse">
            <a:avLst/>
          </a:prstGeom>
          <a:solidFill>
            <a:srgbClr val="8B6CD3"/>
          </a:solidFill>
        </p:spPr>
        <p:txBody>
          <a:bodyPr wrap="square" rtlCol="0" anchor="ctr">
            <a:noAutofit/>
          </a:bodyPr>
          <a:lstStyle/>
          <a:p>
            <a:pPr algn="ctr">
              <a:spcBef>
                <a:spcPct val="0"/>
              </a:spcBef>
            </a:pPr>
            <a:endParaRPr lang="zh-CN" altLang="en-US" sz="2000">
              <a:solidFill>
                <a:srgbClr val="222B33"/>
              </a:solidFill>
              <a:cs typeface="+mn-ea"/>
              <a:sym typeface="+mn-lt"/>
            </a:endParaRPr>
          </a:p>
        </p:txBody>
      </p:sp>
      <p:sp>
        <p:nvSpPr>
          <p:cNvPr id="51" name="椭圆 50"/>
          <p:cNvSpPr/>
          <p:nvPr/>
        </p:nvSpPr>
        <p:spPr>
          <a:xfrm>
            <a:off x="5072073" y="2405068"/>
            <a:ext cx="2048000" cy="2048000"/>
          </a:xfrm>
          <a:prstGeom prst="ellipse">
            <a:avLst/>
          </a:prstGeom>
          <a:noFill/>
          <a:ln w="28575">
            <a:solidFill>
              <a:srgbClr val="8B6CD3"/>
            </a:solidFill>
            <a:prstDash val="dash"/>
          </a:ln>
        </p:spPr>
        <p:txBody>
          <a:bodyPr wrap="square" rtlCol="0" anchor="ctr">
            <a:noAutofit/>
          </a:bodyPr>
          <a:lstStyle/>
          <a:p>
            <a:pPr algn="ctr">
              <a:spcBef>
                <a:spcPct val="0"/>
              </a:spcBef>
            </a:pPr>
            <a:endParaRPr lang="zh-CN" altLang="en-US" sz="2000">
              <a:solidFill>
                <a:srgbClr val="222B33"/>
              </a:solidFill>
              <a:cs typeface="+mn-ea"/>
              <a:sym typeface="+mn-lt"/>
            </a:endParaRPr>
          </a:p>
        </p:txBody>
      </p:sp>
      <p:sp>
        <p:nvSpPr>
          <p:cNvPr id="52" name="椭圆 51"/>
          <p:cNvSpPr/>
          <p:nvPr/>
        </p:nvSpPr>
        <p:spPr>
          <a:xfrm>
            <a:off x="5157407" y="2490401"/>
            <a:ext cx="1877333" cy="1877333"/>
          </a:xfrm>
          <a:prstGeom prst="ellipse">
            <a:avLst/>
          </a:prstGeom>
          <a:solidFill>
            <a:srgbClr val="8B6CD3"/>
          </a:solidFill>
        </p:spPr>
        <p:txBody>
          <a:bodyPr wrap="square" rtlCol="0" anchor="ctr">
            <a:noAutofit/>
          </a:bodyPr>
          <a:lstStyle/>
          <a:p>
            <a:pPr algn="ctr">
              <a:spcBef>
                <a:spcPct val="0"/>
              </a:spcBef>
            </a:pPr>
            <a:endParaRPr lang="zh-CN" altLang="en-US" sz="2000">
              <a:solidFill>
                <a:srgbClr val="222B33"/>
              </a:solidFill>
              <a:cs typeface="+mn-ea"/>
              <a:sym typeface="+mn-lt"/>
            </a:endParaRPr>
          </a:p>
        </p:txBody>
      </p:sp>
      <p:sp>
        <p:nvSpPr>
          <p:cNvPr id="54" name="椭圆 53"/>
          <p:cNvSpPr/>
          <p:nvPr/>
        </p:nvSpPr>
        <p:spPr>
          <a:xfrm>
            <a:off x="8694260" y="2405068"/>
            <a:ext cx="2048000" cy="2048000"/>
          </a:xfrm>
          <a:prstGeom prst="ellipse">
            <a:avLst/>
          </a:prstGeom>
          <a:noFill/>
          <a:ln w="28575">
            <a:solidFill>
              <a:srgbClr val="8B6CD3"/>
            </a:solidFill>
            <a:prstDash val="dash"/>
          </a:ln>
        </p:spPr>
        <p:txBody>
          <a:bodyPr wrap="square" rtlCol="0" anchor="ctr">
            <a:noAutofit/>
          </a:bodyPr>
          <a:lstStyle/>
          <a:p>
            <a:pPr algn="ctr">
              <a:spcBef>
                <a:spcPct val="0"/>
              </a:spcBef>
            </a:pPr>
            <a:endParaRPr lang="zh-CN" altLang="en-US" sz="2000">
              <a:solidFill>
                <a:srgbClr val="222B33"/>
              </a:solidFill>
              <a:cs typeface="+mn-ea"/>
              <a:sym typeface="+mn-lt"/>
            </a:endParaRPr>
          </a:p>
        </p:txBody>
      </p:sp>
      <p:sp>
        <p:nvSpPr>
          <p:cNvPr id="55" name="椭圆 54"/>
          <p:cNvSpPr/>
          <p:nvPr/>
        </p:nvSpPr>
        <p:spPr>
          <a:xfrm>
            <a:off x="8779594" y="2490401"/>
            <a:ext cx="1877333" cy="1877333"/>
          </a:xfrm>
          <a:prstGeom prst="ellipse">
            <a:avLst/>
          </a:prstGeom>
          <a:solidFill>
            <a:srgbClr val="8B6CD3"/>
          </a:solidFill>
        </p:spPr>
        <p:txBody>
          <a:bodyPr wrap="square" rtlCol="0" anchor="ctr">
            <a:noAutofit/>
          </a:bodyPr>
          <a:lstStyle/>
          <a:p>
            <a:pPr algn="ctr">
              <a:spcBef>
                <a:spcPct val="0"/>
              </a:spcBef>
            </a:pPr>
            <a:endParaRPr lang="zh-CN" altLang="en-US" sz="2000">
              <a:solidFill>
                <a:srgbClr val="222B33"/>
              </a:solidFill>
              <a:cs typeface="+mn-ea"/>
              <a:sym typeface="+mn-lt"/>
            </a:endParaRPr>
          </a:p>
        </p:txBody>
      </p:sp>
      <p:sp>
        <p:nvSpPr>
          <p:cNvPr id="34" name="TextBox 29"/>
          <p:cNvSpPr txBox="1">
            <a:spLocks noChangeArrowheads="1"/>
          </p:cNvSpPr>
          <p:nvPr/>
        </p:nvSpPr>
        <p:spPr bwMode="auto">
          <a:xfrm>
            <a:off x="1304871" y="4625969"/>
            <a:ext cx="2213683"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2"/>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buNone/>
            </a:pPr>
            <a:r>
              <a:rPr lang="zh-CN" altLang="en-US" sz="1200">
                <a:solidFill>
                  <a:schemeClr val="tx1">
                    <a:lumMod val="75000"/>
                    <a:lumOff val="25000"/>
                  </a:schemeClr>
                </a:solidFill>
                <a:latin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tx1">
                  <a:lumMod val="75000"/>
                  <a:lumOff val="25000"/>
                </a:schemeClr>
              </a:solidFill>
              <a:latin typeface="微软雅黑" panose="020B0503020204020204" charset="-122"/>
              <a:cs typeface="+mn-ea"/>
              <a:sym typeface="+mn-lt"/>
            </a:endParaRPr>
          </a:p>
        </p:txBody>
      </p:sp>
      <p:sp>
        <p:nvSpPr>
          <p:cNvPr id="44" name="TextBox 30"/>
          <p:cNvSpPr txBox="1">
            <a:spLocks noChangeArrowheads="1"/>
          </p:cNvSpPr>
          <p:nvPr/>
        </p:nvSpPr>
        <p:spPr bwMode="auto">
          <a:xfrm>
            <a:off x="4989232" y="4625969"/>
            <a:ext cx="2213683"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2"/>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buNone/>
            </a:pPr>
            <a:r>
              <a:rPr lang="zh-CN" altLang="en-US" sz="1200">
                <a:solidFill>
                  <a:schemeClr val="tx1">
                    <a:lumMod val="75000"/>
                    <a:lumOff val="25000"/>
                  </a:schemeClr>
                </a:solidFill>
                <a:latin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tx1">
                  <a:lumMod val="75000"/>
                  <a:lumOff val="25000"/>
                </a:schemeClr>
              </a:solidFill>
              <a:latin typeface="微软雅黑" panose="020B0503020204020204" charset="-122"/>
              <a:cs typeface="+mn-ea"/>
              <a:sym typeface="+mn-lt"/>
            </a:endParaRPr>
          </a:p>
        </p:txBody>
      </p:sp>
      <p:sp>
        <p:nvSpPr>
          <p:cNvPr id="45" name="TextBox 31"/>
          <p:cNvSpPr txBox="1">
            <a:spLocks noChangeArrowheads="1"/>
          </p:cNvSpPr>
          <p:nvPr/>
        </p:nvSpPr>
        <p:spPr bwMode="auto">
          <a:xfrm>
            <a:off x="8586808" y="4625970"/>
            <a:ext cx="2262904"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2"/>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buNone/>
            </a:pPr>
            <a:r>
              <a:rPr lang="zh-CN" altLang="en-US" sz="1200">
                <a:solidFill>
                  <a:schemeClr val="tx1">
                    <a:lumMod val="75000"/>
                    <a:lumOff val="25000"/>
                  </a:schemeClr>
                </a:solidFill>
                <a:latin typeface="微软雅黑" panose="020B0503020204020204" charset="-122"/>
                <a:cs typeface="+mn-ea"/>
                <a:sym typeface="+mn-lt"/>
              </a:rPr>
              <a:t>请替换文字内容，点击添加相关标题文字，修改文字内容，也可以直接复制你的内容到此。</a:t>
            </a:r>
            <a:endParaRPr lang="zh-CN" altLang="en-US" sz="1200" dirty="0">
              <a:solidFill>
                <a:schemeClr val="tx1">
                  <a:lumMod val="75000"/>
                  <a:lumOff val="25000"/>
                </a:schemeClr>
              </a:solidFill>
              <a:latin typeface="微软雅黑" panose="020B0503020204020204" charset="-122"/>
              <a:cs typeface="+mn-ea"/>
              <a:sym typeface="+mn-lt"/>
            </a:endParaRPr>
          </a:p>
        </p:txBody>
      </p:sp>
      <p:sp>
        <p:nvSpPr>
          <p:cNvPr id="56" name="Freeform 86"/>
          <p:cNvSpPr>
            <a:spLocks noEditPoints="1"/>
          </p:cNvSpPr>
          <p:nvPr/>
        </p:nvSpPr>
        <p:spPr bwMode="auto">
          <a:xfrm>
            <a:off x="9463456" y="3000353"/>
            <a:ext cx="509608" cy="85742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91435" tIns="45717" rIns="91435" bIns="45717" numCol="1" anchor="t" anchorCtr="0" compatLnSpc="1"/>
          <a:lstStyle/>
          <a:p>
            <a:endParaRPr lang="en-US" sz="1900">
              <a:cs typeface="+mn-ea"/>
              <a:sym typeface="+mn-lt"/>
            </a:endParaRPr>
          </a:p>
        </p:txBody>
      </p:sp>
      <p:sp>
        <p:nvSpPr>
          <p:cNvPr id="57" name="Freeform 86"/>
          <p:cNvSpPr>
            <a:spLocks noEditPoints="1"/>
          </p:cNvSpPr>
          <p:nvPr/>
        </p:nvSpPr>
        <p:spPr bwMode="auto">
          <a:xfrm>
            <a:off x="5690691" y="3064227"/>
            <a:ext cx="810765" cy="729684"/>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bg1"/>
          </a:solidFill>
          <a:ln>
            <a:noFill/>
          </a:ln>
        </p:spPr>
        <p:txBody>
          <a:bodyPr vert="horz" wrap="square" lIns="91435" tIns="45717" rIns="91435" bIns="45717" numCol="1" anchor="t" anchorCtr="0" compatLnSpc="1"/>
          <a:lstStyle/>
          <a:p>
            <a:endParaRPr lang="zh-CN" altLang="en-US" sz="1900">
              <a:cs typeface="+mn-ea"/>
              <a:sym typeface="+mn-lt"/>
            </a:endParaRPr>
          </a:p>
        </p:txBody>
      </p:sp>
      <p:sp>
        <p:nvSpPr>
          <p:cNvPr id="58" name="Freeform 82"/>
          <p:cNvSpPr>
            <a:spLocks noEditPoints="1"/>
          </p:cNvSpPr>
          <p:nvPr/>
        </p:nvSpPr>
        <p:spPr bwMode="auto">
          <a:xfrm>
            <a:off x="2108815" y="3071099"/>
            <a:ext cx="605795" cy="715937"/>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w="9525">
            <a:noFill/>
            <a:round/>
          </a:ln>
        </p:spPr>
        <p:txBody>
          <a:bodyPr vert="horz" wrap="square" lIns="91435" tIns="45717" rIns="91435" bIns="45717" numCol="1" anchor="t" anchorCtr="0" compatLnSpc="1"/>
          <a:lstStyle/>
          <a:p>
            <a:endParaRPr lang="en-US" sz="19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 calcmode="lin" valueType="num">
                                      <p:cBhvr>
                                        <p:cTn id="9" dur="500" fill="hold"/>
                                        <p:tgtEl>
                                          <p:spTgt spid="47"/>
                                        </p:tgtEl>
                                        <p:attrNameLst>
                                          <p:attrName>style.rotation</p:attrName>
                                        </p:attrNameLst>
                                      </p:cBhvr>
                                      <p:tavLst>
                                        <p:tav tm="0">
                                          <p:val>
                                            <p:fltVal val="360"/>
                                          </p:val>
                                        </p:tav>
                                        <p:tav tm="100000">
                                          <p:val>
                                            <p:fltVal val="0"/>
                                          </p:val>
                                        </p:tav>
                                      </p:tavLst>
                                    </p:anim>
                                    <p:animEffect transition="in" filter="fade">
                                      <p:cBhvr>
                                        <p:cTn id="10" dur="500"/>
                                        <p:tgtEl>
                                          <p:spTgt spid="4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 calcmode="lin" valueType="num">
                                      <p:cBhvr>
                                        <p:cTn id="15" dur="500" fill="hold"/>
                                        <p:tgtEl>
                                          <p:spTgt spid="48"/>
                                        </p:tgtEl>
                                        <p:attrNameLst>
                                          <p:attrName>style.rotation</p:attrName>
                                        </p:attrNameLst>
                                      </p:cBhvr>
                                      <p:tavLst>
                                        <p:tav tm="0">
                                          <p:val>
                                            <p:fltVal val="360"/>
                                          </p:val>
                                        </p:tav>
                                        <p:tav tm="100000">
                                          <p:val>
                                            <p:fltVal val="0"/>
                                          </p:val>
                                        </p:tav>
                                      </p:tavLst>
                                    </p:anim>
                                    <p:animEffect transition="in" filter="fade">
                                      <p:cBhvr>
                                        <p:cTn id="16" dur="500"/>
                                        <p:tgtEl>
                                          <p:spTgt spid="4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500" fill="hold"/>
                                        <p:tgtEl>
                                          <p:spTgt spid="51"/>
                                        </p:tgtEl>
                                        <p:attrNameLst>
                                          <p:attrName>ppt_w</p:attrName>
                                        </p:attrNameLst>
                                      </p:cBhvr>
                                      <p:tavLst>
                                        <p:tav tm="0">
                                          <p:val>
                                            <p:fltVal val="0"/>
                                          </p:val>
                                        </p:tav>
                                        <p:tav tm="100000">
                                          <p:val>
                                            <p:strVal val="#ppt_w"/>
                                          </p:val>
                                        </p:tav>
                                      </p:tavLst>
                                    </p:anim>
                                    <p:anim calcmode="lin" valueType="num">
                                      <p:cBhvr>
                                        <p:cTn id="20" dur="500" fill="hold"/>
                                        <p:tgtEl>
                                          <p:spTgt spid="51"/>
                                        </p:tgtEl>
                                        <p:attrNameLst>
                                          <p:attrName>ppt_h</p:attrName>
                                        </p:attrNameLst>
                                      </p:cBhvr>
                                      <p:tavLst>
                                        <p:tav tm="0">
                                          <p:val>
                                            <p:fltVal val="0"/>
                                          </p:val>
                                        </p:tav>
                                        <p:tav tm="100000">
                                          <p:val>
                                            <p:strVal val="#ppt_h"/>
                                          </p:val>
                                        </p:tav>
                                      </p:tavLst>
                                    </p:anim>
                                    <p:anim calcmode="lin" valueType="num">
                                      <p:cBhvr>
                                        <p:cTn id="21" dur="500" fill="hold"/>
                                        <p:tgtEl>
                                          <p:spTgt spid="51"/>
                                        </p:tgtEl>
                                        <p:attrNameLst>
                                          <p:attrName>style.rotation</p:attrName>
                                        </p:attrNameLst>
                                      </p:cBhvr>
                                      <p:tavLst>
                                        <p:tav tm="0">
                                          <p:val>
                                            <p:fltVal val="360"/>
                                          </p:val>
                                        </p:tav>
                                        <p:tav tm="100000">
                                          <p:val>
                                            <p:fltVal val="0"/>
                                          </p:val>
                                        </p:tav>
                                      </p:tavLst>
                                    </p:anim>
                                    <p:animEffect transition="in" filter="fade">
                                      <p:cBhvr>
                                        <p:cTn id="22" dur="500"/>
                                        <p:tgtEl>
                                          <p:spTgt spid="51"/>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 calcmode="lin" valueType="num">
                                      <p:cBhvr>
                                        <p:cTn id="27" dur="500" fill="hold"/>
                                        <p:tgtEl>
                                          <p:spTgt spid="52"/>
                                        </p:tgtEl>
                                        <p:attrNameLst>
                                          <p:attrName>style.rotation</p:attrName>
                                        </p:attrNameLst>
                                      </p:cBhvr>
                                      <p:tavLst>
                                        <p:tav tm="0">
                                          <p:val>
                                            <p:fltVal val="360"/>
                                          </p:val>
                                        </p:tav>
                                        <p:tav tm="100000">
                                          <p:val>
                                            <p:fltVal val="0"/>
                                          </p:val>
                                        </p:tav>
                                      </p:tavLst>
                                    </p:anim>
                                    <p:animEffect transition="in" filter="fade">
                                      <p:cBhvr>
                                        <p:cTn id="28" dur="500"/>
                                        <p:tgtEl>
                                          <p:spTgt spid="52"/>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 calcmode="lin" valueType="num">
                                      <p:cBhvr>
                                        <p:cTn id="33" dur="500" fill="hold"/>
                                        <p:tgtEl>
                                          <p:spTgt spid="54"/>
                                        </p:tgtEl>
                                        <p:attrNameLst>
                                          <p:attrName>style.rotation</p:attrName>
                                        </p:attrNameLst>
                                      </p:cBhvr>
                                      <p:tavLst>
                                        <p:tav tm="0">
                                          <p:val>
                                            <p:fltVal val="360"/>
                                          </p:val>
                                        </p:tav>
                                        <p:tav tm="100000">
                                          <p:val>
                                            <p:fltVal val="0"/>
                                          </p:val>
                                        </p:tav>
                                      </p:tavLst>
                                    </p:anim>
                                    <p:animEffect transition="in" filter="fade">
                                      <p:cBhvr>
                                        <p:cTn id="34" dur="500"/>
                                        <p:tgtEl>
                                          <p:spTgt spid="54"/>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 calcmode="lin" valueType="num">
                                      <p:cBhvr>
                                        <p:cTn id="39" dur="500" fill="hold"/>
                                        <p:tgtEl>
                                          <p:spTgt spid="55"/>
                                        </p:tgtEl>
                                        <p:attrNameLst>
                                          <p:attrName>style.rotation</p:attrName>
                                        </p:attrNameLst>
                                      </p:cBhvr>
                                      <p:tavLst>
                                        <p:tav tm="0">
                                          <p:val>
                                            <p:fltVal val="360"/>
                                          </p:val>
                                        </p:tav>
                                        <p:tav tm="100000">
                                          <p:val>
                                            <p:fltVal val="0"/>
                                          </p:val>
                                        </p:tav>
                                      </p:tavLst>
                                    </p:anim>
                                    <p:animEffect transition="in" filter="fade">
                                      <p:cBhvr>
                                        <p:cTn id="40" dur="500"/>
                                        <p:tgtEl>
                                          <p:spTgt spid="55"/>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 calcmode="lin" valueType="num">
                                      <p:cBhvr>
                                        <p:cTn id="45" dur="500" fill="hold"/>
                                        <p:tgtEl>
                                          <p:spTgt spid="34"/>
                                        </p:tgtEl>
                                        <p:attrNameLst>
                                          <p:attrName>style.rotation</p:attrName>
                                        </p:attrNameLst>
                                      </p:cBhvr>
                                      <p:tavLst>
                                        <p:tav tm="0">
                                          <p:val>
                                            <p:fltVal val="360"/>
                                          </p:val>
                                        </p:tav>
                                        <p:tav tm="100000">
                                          <p:val>
                                            <p:fltVal val="0"/>
                                          </p:val>
                                        </p:tav>
                                      </p:tavLst>
                                    </p:anim>
                                    <p:animEffect transition="in" filter="fade">
                                      <p:cBhvr>
                                        <p:cTn id="46" dur="500"/>
                                        <p:tgtEl>
                                          <p:spTgt spid="34"/>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 calcmode="lin" valueType="num">
                                      <p:cBhvr>
                                        <p:cTn id="51" dur="500" fill="hold"/>
                                        <p:tgtEl>
                                          <p:spTgt spid="44"/>
                                        </p:tgtEl>
                                        <p:attrNameLst>
                                          <p:attrName>style.rotation</p:attrName>
                                        </p:attrNameLst>
                                      </p:cBhvr>
                                      <p:tavLst>
                                        <p:tav tm="0">
                                          <p:val>
                                            <p:fltVal val="360"/>
                                          </p:val>
                                        </p:tav>
                                        <p:tav tm="100000">
                                          <p:val>
                                            <p:fltVal val="0"/>
                                          </p:val>
                                        </p:tav>
                                      </p:tavLst>
                                    </p:anim>
                                    <p:animEffect transition="in" filter="fade">
                                      <p:cBhvr>
                                        <p:cTn id="52" dur="500"/>
                                        <p:tgtEl>
                                          <p:spTgt spid="44"/>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fltVal val="0"/>
                                          </p:val>
                                        </p:tav>
                                        <p:tav tm="100000">
                                          <p:val>
                                            <p:strVal val="#ppt_w"/>
                                          </p:val>
                                        </p:tav>
                                      </p:tavLst>
                                    </p:anim>
                                    <p:anim calcmode="lin" valueType="num">
                                      <p:cBhvr>
                                        <p:cTn id="56" dur="500" fill="hold"/>
                                        <p:tgtEl>
                                          <p:spTgt spid="45"/>
                                        </p:tgtEl>
                                        <p:attrNameLst>
                                          <p:attrName>ppt_h</p:attrName>
                                        </p:attrNameLst>
                                      </p:cBhvr>
                                      <p:tavLst>
                                        <p:tav tm="0">
                                          <p:val>
                                            <p:fltVal val="0"/>
                                          </p:val>
                                        </p:tav>
                                        <p:tav tm="100000">
                                          <p:val>
                                            <p:strVal val="#ppt_h"/>
                                          </p:val>
                                        </p:tav>
                                      </p:tavLst>
                                    </p:anim>
                                    <p:anim calcmode="lin" valueType="num">
                                      <p:cBhvr>
                                        <p:cTn id="57" dur="500" fill="hold"/>
                                        <p:tgtEl>
                                          <p:spTgt spid="45"/>
                                        </p:tgtEl>
                                        <p:attrNameLst>
                                          <p:attrName>style.rotation</p:attrName>
                                        </p:attrNameLst>
                                      </p:cBhvr>
                                      <p:tavLst>
                                        <p:tav tm="0">
                                          <p:val>
                                            <p:fltVal val="360"/>
                                          </p:val>
                                        </p:tav>
                                        <p:tav tm="100000">
                                          <p:val>
                                            <p:fltVal val="0"/>
                                          </p:val>
                                        </p:tav>
                                      </p:tavLst>
                                    </p:anim>
                                    <p:animEffect transition="in" filter="fade">
                                      <p:cBhvr>
                                        <p:cTn id="58" dur="500"/>
                                        <p:tgtEl>
                                          <p:spTgt spid="45"/>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 calcmode="lin" valueType="num">
                                      <p:cBhvr>
                                        <p:cTn id="63" dur="500" fill="hold"/>
                                        <p:tgtEl>
                                          <p:spTgt spid="56"/>
                                        </p:tgtEl>
                                        <p:attrNameLst>
                                          <p:attrName>style.rotation</p:attrName>
                                        </p:attrNameLst>
                                      </p:cBhvr>
                                      <p:tavLst>
                                        <p:tav tm="0">
                                          <p:val>
                                            <p:fltVal val="360"/>
                                          </p:val>
                                        </p:tav>
                                        <p:tav tm="100000">
                                          <p:val>
                                            <p:fltVal val="0"/>
                                          </p:val>
                                        </p:tav>
                                      </p:tavLst>
                                    </p:anim>
                                    <p:animEffect transition="in" filter="fade">
                                      <p:cBhvr>
                                        <p:cTn id="64" dur="500"/>
                                        <p:tgtEl>
                                          <p:spTgt spid="56"/>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500" fill="hold"/>
                                        <p:tgtEl>
                                          <p:spTgt spid="57"/>
                                        </p:tgtEl>
                                        <p:attrNameLst>
                                          <p:attrName>ppt_w</p:attrName>
                                        </p:attrNameLst>
                                      </p:cBhvr>
                                      <p:tavLst>
                                        <p:tav tm="0">
                                          <p:val>
                                            <p:fltVal val="0"/>
                                          </p:val>
                                        </p:tav>
                                        <p:tav tm="100000">
                                          <p:val>
                                            <p:strVal val="#ppt_w"/>
                                          </p:val>
                                        </p:tav>
                                      </p:tavLst>
                                    </p:anim>
                                    <p:anim calcmode="lin" valueType="num">
                                      <p:cBhvr>
                                        <p:cTn id="68" dur="500" fill="hold"/>
                                        <p:tgtEl>
                                          <p:spTgt spid="57"/>
                                        </p:tgtEl>
                                        <p:attrNameLst>
                                          <p:attrName>ppt_h</p:attrName>
                                        </p:attrNameLst>
                                      </p:cBhvr>
                                      <p:tavLst>
                                        <p:tav tm="0">
                                          <p:val>
                                            <p:fltVal val="0"/>
                                          </p:val>
                                        </p:tav>
                                        <p:tav tm="100000">
                                          <p:val>
                                            <p:strVal val="#ppt_h"/>
                                          </p:val>
                                        </p:tav>
                                      </p:tavLst>
                                    </p:anim>
                                    <p:anim calcmode="lin" valueType="num">
                                      <p:cBhvr>
                                        <p:cTn id="69" dur="500" fill="hold"/>
                                        <p:tgtEl>
                                          <p:spTgt spid="57"/>
                                        </p:tgtEl>
                                        <p:attrNameLst>
                                          <p:attrName>style.rotation</p:attrName>
                                        </p:attrNameLst>
                                      </p:cBhvr>
                                      <p:tavLst>
                                        <p:tav tm="0">
                                          <p:val>
                                            <p:fltVal val="360"/>
                                          </p:val>
                                        </p:tav>
                                        <p:tav tm="100000">
                                          <p:val>
                                            <p:fltVal val="0"/>
                                          </p:val>
                                        </p:tav>
                                      </p:tavLst>
                                    </p:anim>
                                    <p:animEffect transition="in" filter="fade">
                                      <p:cBhvr>
                                        <p:cTn id="70" dur="500"/>
                                        <p:tgtEl>
                                          <p:spTgt spid="57"/>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 calcmode="lin" valueType="num">
                                      <p:cBhvr>
                                        <p:cTn id="73" dur="500" fill="hold"/>
                                        <p:tgtEl>
                                          <p:spTgt spid="58"/>
                                        </p:tgtEl>
                                        <p:attrNameLst>
                                          <p:attrName>ppt_w</p:attrName>
                                        </p:attrNameLst>
                                      </p:cBhvr>
                                      <p:tavLst>
                                        <p:tav tm="0">
                                          <p:val>
                                            <p:fltVal val="0"/>
                                          </p:val>
                                        </p:tav>
                                        <p:tav tm="100000">
                                          <p:val>
                                            <p:strVal val="#ppt_w"/>
                                          </p:val>
                                        </p:tav>
                                      </p:tavLst>
                                    </p:anim>
                                    <p:anim calcmode="lin" valueType="num">
                                      <p:cBhvr>
                                        <p:cTn id="74" dur="500" fill="hold"/>
                                        <p:tgtEl>
                                          <p:spTgt spid="58"/>
                                        </p:tgtEl>
                                        <p:attrNameLst>
                                          <p:attrName>ppt_h</p:attrName>
                                        </p:attrNameLst>
                                      </p:cBhvr>
                                      <p:tavLst>
                                        <p:tav tm="0">
                                          <p:val>
                                            <p:fltVal val="0"/>
                                          </p:val>
                                        </p:tav>
                                        <p:tav tm="100000">
                                          <p:val>
                                            <p:strVal val="#ppt_h"/>
                                          </p:val>
                                        </p:tav>
                                      </p:tavLst>
                                    </p:anim>
                                    <p:anim calcmode="lin" valueType="num">
                                      <p:cBhvr>
                                        <p:cTn id="75" dur="500" fill="hold"/>
                                        <p:tgtEl>
                                          <p:spTgt spid="58"/>
                                        </p:tgtEl>
                                        <p:attrNameLst>
                                          <p:attrName>style.rotation</p:attrName>
                                        </p:attrNameLst>
                                      </p:cBhvr>
                                      <p:tavLst>
                                        <p:tav tm="0">
                                          <p:val>
                                            <p:fltVal val="360"/>
                                          </p:val>
                                        </p:tav>
                                        <p:tav tm="100000">
                                          <p:val>
                                            <p:fltVal val="0"/>
                                          </p:val>
                                        </p:tav>
                                      </p:tavLst>
                                    </p:anim>
                                    <p:animEffect transition="in" filter="fade">
                                      <p:cBhvr>
                                        <p:cTn id="7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1" grpId="0" animBg="1"/>
      <p:bldP spid="52" grpId="0" animBg="1"/>
      <p:bldP spid="54" grpId="0" animBg="1"/>
      <p:bldP spid="55" grpId="0" animBg="1"/>
      <p:bldP spid="34" grpId="0"/>
      <p:bldP spid="44" grpId="0"/>
      <p:bldP spid="45" grpId="0"/>
      <p:bldP spid="56" grpId="0" animBg="1"/>
      <p:bldP spid="57"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1631" y="336550"/>
            <a:ext cx="3570339" cy="706517"/>
            <a:chOff x="984631" y="438150"/>
            <a:chExt cx="3570339" cy="706517"/>
          </a:xfrm>
        </p:grpSpPr>
        <p:sp>
          <p:nvSpPr>
            <p:cNvPr id="3" name="文本框 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 name="文本框 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sp>
        <p:nvSpPr>
          <p:cNvPr id="5" name="矩形 4"/>
          <p:cNvSpPr/>
          <p:nvPr/>
        </p:nvSpPr>
        <p:spPr>
          <a:xfrm>
            <a:off x="6807200" y="1828800"/>
            <a:ext cx="5384800" cy="407289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p:nvSpPr>
        <p:spPr>
          <a:xfrm>
            <a:off x="1001627" y="2291654"/>
            <a:ext cx="806768" cy="768350"/>
          </a:xfrm>
          <a:prstGeom prst="pent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 name="五边形 9"/>
          <p:cNvSpPr/>
          <p:nvPr/>
        </p:nvSpPr>
        <p:spPr>
          <a:xfrm>
            <a:off x="999087" y="3593225"/>
            <a:ext cx="806768" cy="768350"/>
          </a:xfrm>
          <a:prstGeom prst="pent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五边形 10"/>
          <p:cNvSpPr/>
          <p:nvPr/>
        </p:nvSpPr>
        <p:spPr>
          <a:xfrm>
            <a:off x="999087" y="4892257"/>
            <a:ext cx="806768" cy="768350"/>
          </a:xfrm>
          <a:prstGeom prst="pent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 name="TextBox 29"/>
          <p:cNvSpPr txBox="1"/>
          <p:nvPr/>
        </p:nvSpPr>
        <p:spPr>
          <a:xfrm flipH="1">
            <a:off x="2005525" y="2078750"/>
            <a:ext cx="2495550"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sz="2200" dirty="0">
                <a:solidFill>
                  <a:schemeClr val="tx1">
                    <a:lumMod val="75000"/>
                    <a:lumOff val="25000"/>
                  </a:schemeClr>
                </a:solidFill>
                <a:latin typeface="微软雅黑" panose="020B0503020204020204" charset="-122"/>
                <a:cs typeface="Times New Roman" panose="02020603050405020304" pitchFamily="18" charset="0"/>
                <a:sym typeface="思源黑体" panose="020B0400000000000000" pitchFamily="34" charset="-122"/>
              </a:rPr>
              <a:t>点击添加标题</a:t>
            </a:r>
            <a:endParaRPr kumimoji="0" lang="zh-CN" altLang="en-US" sz="2200" i="0" u="none" strike="noStrike" kern="0" cap="none" spc="0" normalizeH="0" baseline="0" noProof="0" dirty="0">
              <a:ln w="18415" cmpd="sng">
                <a:noFill/>
                <a:prstDash val="solid"/>
              </a:ln>
              <a:solidFill>
                <a:schemeClr val="tx1">
                  <a:lumMod val="75000"/>
                  <a:lumOff val="25000"/>
                </a:schemeClr>
              </a:solidFill>
              <a:uLnTx/>
              <a:uFillTx/>
              <a:latin typeface="微软雅黑" panose="020B0503020204020204" charset="-122"/>
              <a:cs typeface="Times New Roman" panose="02020603050405020304" pitchFamily="18" charset="0"/>
              <a:sym typeface="思源黑体" panose="020B0400000000000000" pitchFamily="34" charset="-122"/>
            </a:endParaRPr>
          </a:p>
        </p:txBody>
      </p:sp>
      <p:sp>
        <p:nvSpPr>
          <p:cNvPr id="7" name="TextBox 30"/>
          <p:cNvSpPr txBox="1"/>
          <p:nvPr/>
        </p:nvSpPr>
        <p:spPr>
          <a:xfrm>
            <a:off x="2006601" y="2555499"/>
            <a:ext cx="3981952" cy="562013"/>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nvGrpSpPr>
          <p:cNvPr id="8" name="组合 7"/>
          <p:cNvGrpSpPr/>
          <p:nvPr/>
        </p:nvGrpSpPr>
        <p:grpSpPr>
          <a:xfrm>
            <a:off x="1247689" y="2552291"/>
            <a:ext cx="309563" cy="311150"/>
            <a:chOff x="898526" y="4559300"/>
            <a:chExt cx="309563" cy="311150"/>
          </a:xfrm>
          <a:solidFill>
            <a:schemeClr val="bg1"/>
          </a:solidFill>
        </p:grpSpPr>
        <p:sp>
          <p:nvSpPr>
            <p:cNvPr id="12" name="Freeform 59"/>
            <p:cNvSpPr>
              <a:spLocks noEditPoints="1"/>
            </p:cNvSpPr>
            <p:nvPr/>
          </p:nvSpPr>
          <p:spPr bwMode="auto">
            <a:xfrm>
              <a:off x="898526" y="4559300"/>
              <a:ext cx="309563" cy="311150"/>
            </a:xfrm>
            <a:custGeom>
              <a:avLst/>
              <a:gdLst>
                <a:gd name="T0" fmla="*/ 62 w 73"/>
                <a:gd name="T1" fmla="*/ 0 h 73"/>
                <a:gd name="T2" fmla="*/ 11 w 73"/>
                <a:gd name="T3" fmla="*/ 0 h 73"/>
                <a:gd name="T4" fmla="*/ 0 w 73"/>
                <a:gd name="T5" fmla="*/ 11 h 73"/>
                <a:gd name="T6" fmla="*/ 0 w 73"/>
                <a:gd name="T7" fmla="*/ 45 h 73"/>
                <a:gd name="T8" fmla="*/ 11 w 73"/>
                <a:gd name="T9" fmla="*/ 56 h 73"/>
                <a:gd name="T10" fmla="*/ 25 w 73"/>
                <a:gd name="T11" fmla="*/ 56 h 73"/>
                <a:gd name="T12" fmla="*/ 33 w 73"/>
                <a:gd name="T13" fmla="*/ 71 h 73"/>
                <a:gd name="T14" fmla="*/ 37 w 73"/>
                <a:gd name="T15" fmla="*/ 73 h 73"/>
                <a:gd name="T16" fmla="*/ 40 w 73"/>
                <a:gd name="T17" fmla="*/ 71 h 73"/>
                <a:gd name="T18" fmla="*/ 49 w 73"/>
                <a:gd name="T19" fmla="*/ 56 h 73"/>
                <a:gd name="T20" fmla="*/ 62 w 73"/>
                <a:gd name="T21" fmla="*/ 56 h 73"/>
                <a:gd name="T22" fmla="*/ 73 w 73"/>
                <a:gd name="T23" fmla="*/ 45 h 73"/>
                <a:gd name="T24" fmla="*/ 73 w 73"/>
                <a:gd name="T25" fmla="*/ 11 h 73"/>
                <a:gd name="T26" fmla="*/ 62 w 73"/>
                <a:gd name="T27" fmla="*/ 0 h 73"/>
                <a:gd name="T28" fmla="*/ 66 w 73"/>
                <a:gd name="T29" fmla="*/ 45 h 73"/>
                <a:gd name="T30" fmla="*/ 62 w 73"/>
                <a:gd name="T31" fmla="*/ 49 h 73"/>
                <a:gd name="T32" fmla="*/ 46 w 73"/>
                <a:gd name="T33" fmla="*/ 49 h 73"/>
                <a:gd name="T34" fmla="*/ 46 w 73"/>
                <a:gd name="T35" fmla="*/ 49 h 73"/>
                <a:gd name="T36" fmla="*/ 44 w 73"/>
                <a:gd name="T37" fmla="*/ 51 h 73"/>
                <a:gd name="T38" fmla="*/ 44 w 73"/>
                <a:gd name="T39" fmla="*/ 51 h 73"/>
                <a:gd name="T40" fmla="*/ 37 w 73"/>
                <a:gd name="T41" fmla="*/ 63 h 73"/>
                <a:gd name="T42" fmla="*/ 30 w 73"/>
                <a:gd name="T43" fmla="*/ 51 h 73"/>
                <a:gd name="T44" fmla="*/ 30 w 73"/>
                <a:gd name="T45" fmla="*/ 51 h 73"/>
                <a:gd name="T46" fmla="*/ 27 w 73"/>
                <a:gd name="T47" fmla="*/ 49 h 73"/>
                <a:gd name="T48" fmla="*/ 27 w 73"/>
                <a:gd name="T49" fmla="*/ 49 h 73"/>
                <a:gd name="T50" fmla="*/ 11 w 73"/>
                <a:gd name="T51" fmla="*/ 49 h 73"/>
                <a:gd name="T52" fmla="*/ 7 w 73"/>
                <a:gd name="T53" fmla="*/ 45 h 73"/>
                <a:gd name="T54" fmla="*/ 7 w 73"/>
                <a:gd name="T55" fmla="*/ 11 h 73"/>
                <a:gd name="T56" fmla="*/ 11 w 73"/>
                <a:gd name="T57" fmla="*/ 7 h 73"/>
                <a:gd name="T58" fmla="*/ 62 w 73"/>
                <a:gd name="T59" fmla="*/ 7 h 73"/>
                <a:gd name="T60" fmla="*/ 66 w 73"/>
                <a:gd name="T61" fmla="*/ 11 h 73"/>
                <a:gd name="T62" fmla="*/ 66 w 73"/>
                <a:gd name="T63" fmla="*/ 45 h 73"/>
                <a:gd name="T64" fmla="*/ 66 w 73"/>
                <a:gd name="T65" fmla="*/ 45 h 73"/>
                <a:gd name="T66" fmla="*/ 66 w 73"/>
                <a:gd name="T67"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73">
                  <a:moveTo>
                    <a:pt x="62" y="0"/>
                  </a:moveTo>
                  <a:cubicBezTo>
                    <a:pt x="11" y="0"/>
                    <a:pt x="11" y="0"/>
                    <a:pt x="11" y="0"/>
                  </a:cubicBezTo>
                  <a:cubicBezTo>
                    <a:pt x="5" y="0"/>
                    <a:pt x="0" y="5"/>
                    <a:pt x="0" y="11"/>
                  </a:cubicBezTo>
                  <a:cubicBezTo>
                    <a:pt x="0" y="45"/>
                    <a:pt x="0" y="45"/>
                    <a:pt x="0" y="45"/>
                  </a:cubicBezTo>
                  <a:cubicBezTo>
                    <a:pt x="0" y="51"/>
                    <a:pt x="5" y="56"/>
                    <a:pt x="11" y="56"/>
                  </a:cubicBezTo>
                  <a:cubicBezTo>
                    <a:pt x="25" y="56"/>
                    <a:pt x="25" y="56"/>
                    <a:pt x="25" y="56"/>
                  </a:cubicBezTo>
                  <a:cubicBezTo>
                    <a:pt x="33" y="71"/>
                    <a:pt x="33" y="71"/>
                    <a:pt x="33" y="71"/>
                  </a:cubicBezTo>
                  <a:cubicBezTo>
                    <a:pt x="34" y="73"/>
                    <a:pt x="35" y="73"/>
                    <a:pt x="37" y="73"/>
                  </a:cubicBezTo>
                  <a:cubicBezTo>
                    <a:pt x="38" y="73"/>
                    <a:pt x="39" y="73"/>
                    <a:pt x="40" y="71"/>
                  </a:cubicBezTo>
                  <a:cubicBezTo>
                    <a:pt x="49" y="56"/>
                    <a:pt x="49" y="56"/>
                    <a:pt x="49" y="56"/>
                  </a:cubicBezTo>
                  <a:cubicBezTo>
                    <a:pt x="62" y="56"/>
                    <a:pt x="62" y="56"/>
                    <a:pt x="62" y="56"/>
                  </a:cubicBezTo>
                  <a:cubicBezTo>
                    <a:pt x="69" y="56"/>
                    <a:pt x="73" y="51"/>
                    <a:pt x="73" y="45"/>
                  </a:cubicBezTo>
                  <a:cubicBezTo>
                    <a:pt x="73" y="11"/>
                    <a:pt x="73" y="11"/>
                    <a:pt x="73" y="11"/>
                  </a:cubicBezTo>
                  <a:cubicBezTo>
                    <a:pt x="73" y="5"/>
                    <a:pt x="69" y="0"/>
                    <a:pt x="62" y="0"/>
                  </a:cubicBezTo>
                  <a:close/>
                  <a:moveTo>
                    <a:pt x="66" y="45"/>
                  </a:moveTo>
                  <a:cubicBezTo>
                    <a:pt x="66" y="47"/>
                    <a:pt x="64" y="49"/>
                    <a:pt x="62" y="49"/>
                  </a:cubicBezTo>
                  <a:cubicBezTo>
                    <a:pt x="46" y="49"/>
                    <a:pt x="46" y="49"/>
                    <a:pt x="46" y="49"/>
                  </a:cubicBezTo>
                  <a:cubicBezTo>
                    <a:pt x="46" y="49"/>
                    <a:pt x="46" y="49"/>
                    <a:pt x="46" y="49"/>
                  </a:cubicBezTo>
                  <a:cubicBezTo>
                    <a:pt x="45" y="49"/>
                    <a:pt x="44" y="50"/>
                    <a:pt x="44" y="51"/>
                  </a:cubicBezTo>
                  <a:cubicBezTo>
                    <a:pt x="44" y="51"/>
                    <a:pt x="44" y="51"/>
                    <a:pt x="44" y="51"/>
                  </a:cubicBezTo>
                  <a:cubicBezTo>
                    <a:pt x="37" y="63"/>
                    <a:pt x="37" y="63"/>
                    <a:pt x="37" y="63"/>
                  </a:cubicBezTo>
                  <a:cubicBezTo>
                    <a:pt x="30" y="51"/>
                    <a:pt x="30" y="51"/>
                    <a:pt x="30" y="51"/>
                  </a:cubicBezTo>
                  <a:cubicBezTo>
                    <a:pt x="30" y="51"/>
                    <a:pt x="30" y="51"/>
                    <a:pt x="30" y="51"/>
                  </a:cubicBezTo>
                  <a:cubicBezTo>
                    <a:pt x="29" y="50"/>
                    <a:pt x="28" y="49"/>
                    <a:pt x="27" y="49"/>
                  </a:cubicBezTo>
                  <a:cubicBezTo>
                    <a:pt x="27" y="49"/>
                    <a:pt x="27" y="49"/>
                    <a:pt x="27" y="49"/>
                  </a:cubicBezTo>
                  <a:cubicBezTo>
                    <a:pt x="11" y="49"/>
                    <a:pt x="11" y="49"/>
                    <a:pt x="11" y="49"/>
                  </a:cubicBezTo>
                  <a:cubicBezTo>
                    <a:pt x="9" y="49"/>
                    <a:pt x="7" y="47"/>
                    <a:pt x="7" y="45"/>
                  </a:cubicBezTo>
                  <a:cubicBezTo>
                    <a:pt x="7" y="11"/>
                    <a:pt x="7" y="11"/>
                    <a:pt x="7" y="11"/>
                  </a:cubicBezTo>
                  <a:cubicBezTo>
                    <a:pt x="7" y="9"/>
                    <a:pt x="9" y="7"/>
                    <a:pt x="11" y="7"/>
                  </a:cubicBezTo>
                  <a:cubicBezTo>
                    <a:pt x="62" y="7"/>
                    <a:pt x="62" y="7"/>
                    <a:pt x="62" y="7"/>
                  </a:cubicBezTo>
                  <a:cubicBezTo>
                    <a:pt x="65" y="7"/>
                    <a:pt x="66" y="9"/>
                    <a:pt x="66" y="11"/>
                  </a:cubicBezTo>
                  <a:cubicBezTo>
                    <a:pt x="66" y="45"/>
                    <a:pt x="66" y="45"/>
                    <a:pt x="66" y="45"/>
                  </a:cubicBezTo>
                  <a:close/>
                  <a:moveTo>
                    <a:pt x="66" y="45"/>
                  </a:moveTo>
                  <a:cubicBezTo>
                    <a:pt x="66" y="45"/>
                    <a:pt x="66" y="45"/>
                    <a:pt x="66" y="45"/>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5" name="Freeform 60"/>
            <p:cNvSpPr>
              <a:spLocks noEditPoints="1"/>
            </p:cNvSpPr>
            <p:nvPr/>
          </p:nvSpPr>
          <p:spPr bwMode="auto">
            <a:xfrm>
              <a:off x="952501" y="4657725"/>
              <a:ext cx="52388" cy="50800"/>
            </a:xfrm>
            <a:custGeom>
              <a:avLst/>
              <a:gdLst>
                <a:gd name="T0" fmla="*/ 0 w 12"/>
                <a:gd name="T1" fmla="*/ 6 h 12"/>
                <a:gd name="T2" fmla="*/ 6 w 12"/>
                <a:gd name="T3" fmla="*/ 12 h 12"/>
                <a:gd name="T4" fmla="*/ 12 w 12"/>
                <a:gd name="T5" fmla="*/ 6 h 12"/>
                <a:gd name="T6" fmla="*/ 6 w 12"/>
                <a:gd name="T7" fmla="*/ 0 h 12"/>
                <a:gd name="T8" fmla="*/ 0 w 12"/>
                <a:gd name="T9" fmla="*/ 6 h 12"/>
                <a:gd name="T10" fmla="*/ 0 w 12"/>
                <a:gd name="T11" fmla="*/ 6 h 12"/>
                <a:gd name="T12" fmla="*/ 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6"/>
                  </a:moveTo>
                  <a:cubicBezTo>
                    <a:pt x="0" y="9"/>
                    <a:pt x="3" y="12"/>
                    <a:pt x="6" y="12"/>
                  </a:cubicBezTo>
                  <a:cubicBezTo>
                    <a:pt x="9" y="12"/>
                    <a:pt x="12" y="9"/>
                    <a:pt x="12" y="6"/>
                  </a:cubicBezTo>
                  <a:cubicBezTo>
                    <a:pt x="12" y="3"/>
                    <a:pt x="9" y="0"/>
                    <a:pt x="6" y="0"/>
                  </a:cubicBezTo>
                  <a:cubicBezTo>
                    <a:pt x="3" y="0"/>
                    <a:pt x="0" y="3"/>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6" name="Freeform 61"/>
            <p:cNvSpPr>
              <a:spLocks noEditPoints="1"/>
            </p:cNvSpPr>
            <p:nvPr/>
          </p:nvSpPr>
          <p:spPr bwMode="auto">
            <a:xfrm>
              <a:off x="1030288" y="4657725"/>
              <a:ext cx="50800" cy="50800"/>
            </a:xfrm>
            <a:custGeom>
              <a:avLst/>
              <a:gdLst>
                <a:gd name="T0" fmla="*/ 0 w 12"/>
                <a:gd name="T1" fmla="*/ 6 h 12"/>
                <a:gd name="T2" fmla="*/ 6 w 12"/>
                <a:gd name="T3" fmla="*/ 12 h 12"/>
                <a:gd name="T4" fmla="*/ 12 w 12"/>
                <a:gd name="T5" fmla="*/ 6 h 12"/>
                <a:gd name="T6" fmla="*/ 9 w 12"/>
                <a:gd name="T7" fmla="*/ 1 h 12"/>
                <a:gd name="T8" fmla="*/ 3 w 12"/>
                <a:gd name="T9" fmla="*/ 1 h 12"/>
                <a:gd name="T10" fmla="*/ 0 w 12"/>
                <a:gd name="T11" fmla="*/ 6 h 12"/>
                <a:gd name="T12" fmla="*/ 0 w 12"/>
                <a:gd name="T13" fmla="*/ 6 h 12"/>
                <a:gd name="T14" fmla="*/ 0 w 1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6"/>
                  </a:moveTo>
                  <a:cubicBezTo>
                    <a:pt x="0" y="9"/>
                    <a:pt x="2" y="12"/>
                    <a:pt x="6" y="12"/>
                  </a:cubicBezTo>
                  <a:cubicBezTo>
                    <a:pt x="9" y="12"/>
                    <a:pt x="12" y="9"/>
                    <a:pt x="12" y="6"/>
                  </a:cubicBezTo>
                  <a:cubicBezTo>
                    <a:pt x="12" y="4"/>
                    <a:pt x="11" y="2"/>
                    <a:pt x="9" y="1"/>
                  </a:cubicBezTo>
                  <a:cubicBezTo>
                    <a:pt x="7" y="0"/>
                    <a:pt x="5" y="0"/>
                    <a:pt x="3" y="1"/>
                  </a:cubicBezTo>
                  <a:cubicBezTo>
                    <a:pt x="1" y="2"/>
                    <a:pt x="0" y="4"/>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7" name="Freeform 62"/>
            <p:cNvSpPr>
              <a:spLocks noEditPoints="1"/>
            </p:cNvSpPr>
            <p:nvPr/>
          </p:nvSpPr>
          <p:spPr bwMode="auto">
            <a:xfrm>
              <a:off x="1101726" y="4657725"/>
              <a:ext cx="55563" cy="50800"/>
            </a:xfrm>
            <a:custGeom>
              <a:avLst/>
              <a:gdLst>
                <a:gd name="T0" fmla="*/ 0 w 13"/>
                <a:gd name="T1" fmla="*/ 6 h 12"/>
                <a:gd name="T2" fmla="*/ 3 w 13"/>
                <a:gd name="T3" fmla="*/ 11 h 12"/>
                <a:gd name="T4" fmla="*/ 10 w 13"/>
                <a:gd name="T5" fmla="*/ 11 h 12"/>
                <a:gd name="T6" fmla="*/ 13 w 13"/>
                <a:gd name="T7" fmla="*/ 6 h 12"/>
                <a:gd name="T8" fmla="*/ 10 w 13"/>
                <a:gd name="T9" fmla="*/ 1 h 12"/>
                <a:gd name="T10" fmla="*/ 3 w 13"/>
                <a:gd name="T11" fmla="*/ 1 h 12"/>
                <a:gd name="T12" fmla="*/ 0 w 13"/>
                <a:gd name="T13" fmla="*/ 6 h 12"/>
                <a:gd name="T14" fmla="*/ 0 w 13"/>
                <a:gd name="T15" fmla="*/ 6 h 12"/>
                <a:gd name="T16" fmla="*/ 0 w 13"/>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0" y="6"/>
                  </a:moveTo>
                  <a:cubicBezTo>
                    <a:pt x="0" y="8"/>
                    <a:pt x="2" y="10"/>
                    <a:pt x="3" y="11"/>
                  </a:cubicBezTo>
                  <a:cubicBezTo>
                    <a:pt x="5" y="12"/>
                    <a:pt x="8" y="12"/>
                    <a:pt x="10" y="11"/>
                  </a:cubicBezTo>
                  <a:cubicBezTo>
                    <a:pt x="11" y="10"/>
                    <a:pt x="13" y="8"/>
                    <a:pt x="13" y="6"/>
                  </a:cubicBezTo>
                  <a:cubicBezTo>
                    <a:pt x="13" y="4"/>
                    <a:pt x="11" y="2"/>
                    <a:pt x="10" y="1"/>
                  </a:cubicBezTo>
                  <a:cubicBezTo>
                    <a:pt x="8" y="0"/>
                    <a:pt x="5" y="0"/>
                    <a:pt x="3" y="1"/>
                  </a:cubicBezTo>
                  <a:cubicBezTo>
                    <a:pt x="2" y="2"/>
                    <a:pt x="0" y="4"/>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38" name="组合 37"/>
          <p:cNvGrpSpPr/>
          <p:nvPr/>
        </p:nvGrpSpPr>
        <p:grpSpPr>
          <a:xfrm>
            <a:off x="1301664" y="3851322"/>
            <a:ext cx="250825" cy="311150"/>
            <a:chOff x="1822451" y="4559300"/>
            <a:chExt cx="250825" cy="311150"/>
          </a:xfrm>
          <a:solidFill>
            <a:schemeClr val="bg1"/>
          </a:solidFill>
        </p:grpSpPr>
        <p:sp>
          <p:nvSpPr>
            <p:cNvPr id="42" name="Freeform 65"/>
            <p:cNvSpPr>
              <a:spLocks noEditPoints="1"/>
            </p:cNvSpPr>
            <p:nvPr/>
          </p:nvSpPr>
          <p:spPr bwMode="auto">
            <a:xfrm>
              <a:off x="1822451" y="4559300"/>
              <a:ext cx="250825" cy="311150"/>
            </a:xfrm>
            <a:custGeom>
              <a:avLst/>
              <a:gdLst>
                <a:gd name="T0" fmla="*/ 43 w 59"/>
                <a:gd name="T1" fmla="*/ 0 h 73"/>
                <a:gd name="T2" fmla="*/ 11 w 59"/>
                <a:gd name="T3" fmla="*/ 0 h 73"/>
                <a:gd name="T4" fmla="*/ 0 w 59"/>
                <a:gd name="T5" fmla="*/ 11 h 73"/>
                <a:gd name="T6" fmla="*/ 0 w 59"/>
                <a:gd name="T7" fmla="*/ 62 h 73"/>
                <a:gd name="T8" fmla="*/ 11 w 59"/>
                <a:gd name="T9" fmla="*/ 73 h 73"/>
                <a:gd name="T10" fmla="*/ 48 w 59"/>
                <a:gd name="T11" fmla="*/ 73 h 73"/>
                <a:gd name="T12" fmla="*/ 59 w 59"/>
                <a:gd name="T13" fmla="*/ 62 h 73"/>
                <a:gd name="T14" fmla="*/ 59 w 59"/>
                <a:gd name="T15" fmla="*/ 21 h 73"/>
                <a:gd name="T16" fmla="*/ 43 w 59"/>
                <a:gd name="T17" fmla="*/ 0 h 73"/>
                <a:gd name="T18" fmla="*/ 52 w 59"/>
                <a:gd name="T19" fmla="*/ 62 h 73"/>
                <a:gd name="T20" fmla="*/ 48 w 59"/>
                <a:gd name="T21" fmla="*/ 66 h 73"/>
                <a:gd name="T22" fmla="*/ 11 w 59"/>
                <a:gd name="T23" fmla="*/ 66 h 73"/>
                <a:gd name="T24" fmla="*/ 8 w 59"/>
                <a:gd name="T25" fmla="*/ 62 h 73"/>
                <a:gd name="T26" fmla="*/ 8 w 59"/>
                <a:gd name="T27" fmla="*/ 11 h 73"/>
                <a:gd name="T28" fmla="*/ 11 w 59"/>
                <a:gd name="T29" fmla="*/ 7 h 73"/>
                <a:gd name="T30" fmla="*/ 39 w 59"/>
                <a:gd name="T31" fmla="*/ 7 h 73"/>
                <a:gd name="T32" fmla="*/ 52 w 59"/>
                <a:gd name="T33" fmla="*/ 23 h 73"/>
                <a:gd name="T34" fmla="*/ 52 w 59"/>
                <a:gd name="T35" fmla="*/ 62 h 73"/>
                <a:gd name="T36" fmla="*/ 52 w 59"/>
                <a:gd name="T37" fmla="*/ 62 h 73"/>
                <a:gd name="T38" fmla="*/ 52 w 59"/>
                <a:gd name="T39" fmla="*/ 6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73">
                  <a:moveTo>
                    <a:pt x="43" y="0"/>
                  </a:moveTo>
                  <a:cubicBezTo>
                    <a:pt x="11" y="0"/>
                    <a:pt x="11" y="0"/>
                    <a:pt x="11" y="0"/>
                  </a:cubicBezTo>
                  <a:cubicBezTo>
                    <a:pt x="5" y="0"/>
                    <a:pt x="0" y="5"/>
                    <a:pt x="0" y="11"/>
                  </a:cubicBezTo>
                  <a:cubicBezTo>
                    <a:pt x="0" y="62"/>
                    <a:pt x="0" y="62"/>
                    <a:pt x="0" y="62"/>
                  </a:cubicBezTo>
                  <a:cubicBezTo>
                    <a:pt x="0" y="68"/>
                    <a:pt x="5" y="73"/>
                    <a:pt x="11" y="73"/>
                  </a:cubicBezTo>
                  <a:cubicBezTo>
                    <a:pt x="48" y="73"/>
                    <a:pt x="48" y="73"/>
                    <a:pt x="48" y="73"/>
                  </a:cubicBezTo>
                  <a:cubicBezTo>
                    <a:pt x="54" y="73"/>
                    <a:pt x="59" y="68"/>
                    <a:pt x="59" y="62"/>
                  </a:cubicBezTo>
                  <a:cubicBezTo>
                    <a:pt x="59" y="21"/>
                    <a:pt x="59" y="21"/>
                    <a:pt x="59" y="21"/>
                  </a:cubicBezTo>
                  <a:lnTo>
                    <a:pt x="43" y="0"/>
                  </a:lnTo>
                  <a:close/>
                  <a:moveTo>
                    <a:pt x="52" y="62"/>
                  </a:moveTo>
                  <a:cubicBezTo>
                    <a:pt x="52" y="64"/>
                    <a:pt x="50" y="66"/>
                    <a:pt x="48" y="66"/>
                  </a:cubicBezTo>
                  <a:cubicBezTo>
                    <a:pt x="11" y="66"/>
                    <a:pt x="11" y="66"/>
                    <a:pt x="11" y="66"/>
                  </a:cubicBezTo>
                  <a:cubicBezTo>
                    <a:pt x="9" y="66"/>
                    <a:pt x="8" y="64"/>
                    <a:pt x="8" y="62"/>
                  </a:cubicBezTo>
                  <a:cubicBezTo>
                    <a:pt x="8" y="11"/>
                    <a:pt x="8" y="11"/>
                    <a:pt x="8" y="11"/>
                  </a:cubicBezTo>
                  <a:cubicBezTo>
                    <a:pt x="8" y="9"/>
                    <a:pt x="9" y="7"/>
                    <a:pt x="11" y="7"/>
                  </a:cubicBezTo>
                  <a:cubicBezTo>
                    <a:pt x="39" y="7"/>
                    <a:pt x="39" y="7"/>
                    <a:pt x="39" y="7"/>
                  </a:cubicBezTo>
                  <a:cubicBezTo>
                    <a:pt x="52" y="23"/>
                    <a:pt x="52" y="23"/>
                    <a:pt x="52" y="23"/>
                  </a:cubicBezTo>
                  <a:lnTo>
                    <a:pt x="52" y="62"/>
                  </a:lnTo>
                  <a:close/>
                  <a:moveTo>
                    <a:pt x="52" y="62"/>
                  </a:moveTo>
                  <a:cubicBezTo>
                    <a:pt x="52" y="62"/>
                    <a:pt x="52" y="62"/>
                    <a:pt x="52" y="62"/>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3" name="Freeform 66"/>
            <p:cNvSpPr>
              <a:spLocks noEditPoints="1"/>
            </p:cNvSpPr>
            <p:nvPr/>
          </p:nvSpPr>
          <p:spPr bwMode="auto">
            <a:xfrm>
              <a:off x="1885951" y="4632325"/>
              <a:ext cx="122238" cy="165100"/>
            </a:xfrm>
            <a:custGeom>
              <a:avLst/>
              <a:gdLst>
                <a:gd name="T0" fmla="*/ 4 w 29"/>
                <a:gd name="T1" fmla="*/ 7 h 39"/>
                <a:gd name="T2" fmla="*/ 20 w 29"/>
                <a:gd name="T3" fmla="*/ 7 h 39"/>
                <a:gd name="T4" fmla="*/ 24 w 29"/>
                <a:gd name="T5" fmla="*/ 4 h 39"/>
                <a:gd name="T6" fmla="*/ 20 w 29"/>
                <a:gd name="T7" fmla="*/ 0 h 39"/>
                <a:gd name="T8" fmla="*/ 4 w 29"/>
                <a:gd name="T9" fmla="*/ 0 h 39"/>
                <a:gd name="T10" fmla="*/ 0 w 29"/>
                <a:gd name="T11" fmla="*/ 4 h 39"/>
                <a:gd name="T12" fmla="*/ 4 w 29"/>
                <a:gd name="T13" fmla="*/ 7 h 39"/>
                <a:gd name="T14" fmla="*/ 0 w 29"/>
                <a:gd name="T15" fmla="*/ 20 h 39"/>
                <a:gd name="T16" fmla="*/ 4 w 29"/>
                <a:gd name="T17" fmla="*/ 23 h 39"/>
                <a:gd name="T18" fmla="*/ 26 w 29"/>
                <a:gd name="T19" fmla="*/ 23 h 39"/>
                <a:gd name="T20" fmla="*/ 29 w 29"/>
                <a:gd name="T21" fmla="*/ 20 h 39"/>
                <a:gd name="T22" fmla="*/ 26 w 29"/>
                <a:gd name="T23" fmla="*/ 16 h 39"/>
                <a:gd name="T24" fmla="*/ 4 w 29"/>
                <a:gd name="T25" fmla="*/ 16 h 39"/>
                <a:gd name="T26" fmla="*/ 0 w 29"/>
                <a:gd name="T27" fmla="*/ 20 h 39"/>
                <a:gd name="T28" fmla="*/ 26 w 29"/>
                <a:gd name="T29" fmla="*/ 32 h 39"/>
                <a:gd name="T30" fmla="*/ 4 w 29"/>
                <a:gd name="T31" fmla="*/ 32 h 39"/>
                <a:gd name="T32" fmla="*/ 0 w 29"/>
                <a:gd name="T33" fmla="*/ 36 h 39"/>
                <a:gd name="T34" fmla="*/ 4 w 29"/>
                <a:gd name="T35" fmla="*/ 39 h 39"/>
                <a:gd name="T36" fmla="*/ 26 w 29"/>
                <a:gd name="T37" fmla="*/ 39 h 39"/>
                <a:gd name="T38" fmla="*/ 29 w 29"/>
                <a:gd name="T39" fmla="*/ 36 h 39"/>
                <a:gd name="T40" fmla="*/ 26 w 29"/>
                <a:gd name="T41" fmla="*/ 32 h 39"/>
                <a:gd name="T42" fmla="*/ 26 w 29"/>
                <a:gd name="T43" fmla="*/ 32 h 39"/>
                <a:gd name="T44" fmla="*/ 26 w 29"/>
                <a:gd name="T45"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9">
                  <a:moveTo>
                    <a:pt x="4" y="7"/>
                  </a:moveTo>
                  <a:cubicBezTo>
                    <a:pt x="20" y="7"/>
                    <a:pt x="20" y="7"/>
                    <a:pt x="20" y="7"/>
                  </a:cubicBezTo>
                  <a:cubicBezTo>
                    <a:pt x="22" y="7"/>
                    <a:pt x="24" y="6"/>
                    <a:pt x="24" y="4"/>
                  </a:cubicBezTo>
                  <a:cubicBezTo>
                    <a:pt x="24" y="2"/>
                    <a:pt x="22" y="0"/>
                    <a:pt x="20" y="0"/>
                  </a:cubicBezTo>
                  <a:cubicBezTo>
                    <a:pt x="4" y="0"/>
                    <a:pt x="4" y="0"/>
                    <a:pt x="4" y="0"/>
                  </a:cubicBezTo>
                  <a:cubicBezTo>
                    <a:pt x="2" y="0"/>
                    <a:pt x="0" y="2"/>
                    <a:pt x="0" y="4"/>
                  </a:cubicBezTo>
                  <a:cubicBezTo>
                    <a:pt x="0" y="6"/>
                    <a:pt x="2" y="7"/>
                    <a:pt x="4" y="7"/>
                  </a:cubicBezTo>
                  <a:close/>
                  <a:moveTo>
                    <a:pt x="0" y="20"/>
                  </a:moveTo>
                  <a:cubicBezTo>
                    <a:pt x="0" y="22"/>
                    <a:pt x="2" y="23"/>
                    <a:pt x="4" y="23"/>
                  </a:cubicBezTo>
                  <a:cubicBezTo>
                    <a:pt x="26" y="23"/>
                    <a:pt x="26" y="23"/>
                    <a:pt x="26" y="23"/>
                  </a:cubicBezTo>
                  <a:cubicBezTo>
                    <a:pt x="28" y="23"/>
                    <a:pt x="29" y="22"/>
                    <a:pt x="29" y="20"/>
                  </a:cubicBezTo>
                  <a:cubicBezTo>
                    <a:pt x="29" y="18"/>
                    <a:pt x="28" y="16"/>
                    <a:pt x="26" y="16"/>
                  </a:cubicBezTo>
                  <a:cubicBezTo>
                    <a:pt x="4" y="16"/>
                    <a:pt x="4" y="16"/>
                    <a:pt x="4" y="16"/>
                  </a:cubicBezTo>
                  <a:cubicBezTo>
                    <a:pt x="2" y="16"/>
                    <a:pt x="0" y="18"/>
                    <a:pt x="0" y="20"/>
                  </a:cubicBezTo>
                  <a:close/>
                  <a:moveTo>
                    <a:pt x="26" y="32"/>
                  </a:moveTo>
                  <a:cubicBezTo>
                    <a:pt x="4" y="32"/>
                    <a:pt x="4" y="32"/>
                    <a:pt x="4" y="32"/>
                  </a:cubicBezTo>
                  <a:cubicBezTo>
                    <a:pt x="2" y="32"/>
                    <a:pt x="0" y="34"/>
                    <a:pt x="0" y="36"/>
                  </a:cubicBezTo>
                  <a:cubicBezTo>
                    <a:pt x="0" y="38"/>
                    <a:pt x="2" y="39"/>
                    <a:pt x="4" y="39"/>
                  </a:cubicBezTo>
                  <a:cubicBezTo>
                    <a:pt x="26" y="39"/>
                    <a:pt x="26" y="39"/>
                    <a:pt x="26" y="39"/>
                  </a:cubicBezTo>
                  <a:cubicBezTo>
                    <a:pt x="28" y="39"/>
                    <a:pt x="29" y="38"/>
                    <a:pt x="29" y="36"/>
                  </a:cubicBezTo>
                  <a:cubicBezTo>
                    <a:pt x="29" y="34"/>
                    <a:pt x="28" y="32"/>
                    <a:pt x="26" y="32"/>
                  </a:cubicBezTo>
                  <a:close/>
                  <a:moveTo>
                    <a:pt x="26" y="32"/>
                  </a:moveTo>
                  <a:cubicBezTo>
                    <a:pt x="26" y="32"/>
                    <a:pt x="26" y="32"/>
                    <a:pt x="26" y="32"/>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44" name="组合 43"/>
          <p:cNvGrpSpPr/>
          <p:nvPr/>
        </p:nvGrpSpPr>
        <p:grpSpPr>
          <a:xfrm>
            <a:off x="1229689" y="5175683"/>
            <a:ext cx="314326" cy="311150"/>
            <a:chOff x="3373438" y="4559300"/>
            <a:chExt cx="314326" cy="311150"/>
          </a:xfrm>
          <a:solidFill>
            <a:schemeClr val="bg1"/>
          </a:solidFill>
        </p:grpSpPr>
        <p:sp>
          <p:nvSpPr>
            <p:cNvPr id="45" name="Freeform 71"/>
            <p:cNvSpPr>
              <a:spLocks noEditPoints="1"/>
            </p:cNvSpPr>
            <p:nvPr/>
          </p:nvSpPr>
          <p:spPr bwMode="auto">
            <a:xfrm>
              <a:off x="3373438" y="4559300"/>
              <a:ext cx="314325" cy="311150"/>
            </a:xfrm>
            <a:custGeom>
              <a:avLst/>
              <a:gdLst>
                <a:gd name="T0" fmla="*/ 74 w 74"/>
                <a:gd name="T1" fmla="*/ 40 h 73"/>
                <a:gd name="T2" fmla="*/ 74 w 74"/>
                <a:gd name="T3" fmla="*/ 40 h 73"/>
                <a:gd name="T4" fmla="*/ 70 w 74"/>
                <a:gd name="T5" fmla="*/ 37 h 73"/>
                <a:gd name="T6" fmla="*/ 37 w 74"/>
                <a:gd name="T7" fmla="*/ 37 h 73"/>
                <a:gd name="T8" fmla="*/ 37 w 74"/>
                <a:gd name="T9" fmla="*/ 4 h 73"/>
                <a:gd name="T10" fmla="*/ 33 w 74"/>
                <a:gd name="T11" fmla="*/ 0 h 73"/>
                <a:gd name="T12" fmla="*/ 33 w 74"/>
                <a:gd name="T13" fmla="*/ 0 h 73"/>
                <a:gd name="T14" fmla="*/ 33 w 74"/>
                <a:gd name="T15" fmla="*/ 0 h 73"/>
                <a:gd name="T16" fmla="*/ 0 w 74"/>
                <a:gd name="T17" fmla="*/ 37 h 73"/>
                <a:gd name="T18" fmla="*/ 37 w 74"/>
                <a:gd name="T19" fmla="*/ 73 h 73"/>
                <a:gd name="T20" fmla="*/ 74 w 74"/>
                <a:gd name="T21" fmla="*/ 40 h 73"/>
                <a:gd name="T22" fmla="*/ 37 w 74"/>
                <a:gd name="T23" fmla="*/ 66 h 73"/>
                <a:gd name="T24" fmla="*/ 8 w 74"/>
                <a:gd name="T25" fmla="*/ 37 h 73"/>
                <a:gd name="T26" fmla="*/ 30 w 74"/>
                <a:gd name="T27" fmla="*/ 8 h 73"/>
                <a:gd name="T28" fmla="*/ 30 w 74"/>
                <a:gd name="T29" fmla="*/ 40 h 73"/>
                <a:gd name="T30" fmla="*/ 33 w 74"/>
                <a:gd name="T31" fmla="*/ 44 h 73"/>
                <a:gd name="T32" fmla="*/ 66 w 74"/>
                <a:gd name="T33" fmla="*/ 44 h 73"/>
                <a:gd name="T34" fmla="*/ 37 w 74"/>
                <a:gd name="T35" fmla="*/ 66 h 73"/>
                <a:gd name="T36" fmla="*/ 37 w 74"/>
                <a:gd name="T37" fmla="*/ 66 h 73"/>
                <a:gd name="T38" fmla="*/ 37 w 74"/>
                <a:gd name="T3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 h="73">
                  <a:moveTo>
                    <a:pt x="74" y="40"/>
                  </a:moveTo>
                  <a:cubicBezTo>
                    <a:pt x="74" y="40"/>
                    <a:pt x="74" y="40"/>
                    <a:pt x="74" y="40"/>
                  </a:cubicBezTo>
                  <a:cubicBezTo>
                    <a:pt x="74" y="38"/>
                    <a:pt x="72" y="37"/>
                    <a:pt x="70" y="37"/>
                  </a:cubicBezTo>
                  <a:cubicBezTo>
                    <a:pt x="37" y="37"/>
                    <a:pt x="37" y="37"/>
                    <a:pt x="37" y="37"/>
                  </a:cubicBezTo>
                  <a:cubicBezTo>
                    <a:pt x="37" y="4"/>
                    <a:pt x="37" y="4"/>
                    <a:pt x="37" y="4"/>
                  </a:cubicBezTo>
                  <a:cubicBezTo>
                    <a:pt x="37" y="2"/>
                    <a:pt x="35" y="0"/>
                    <a:pt x="33" y="0"/>
                  </a:cubicBezTo>
                  <a:cubicBezTo>
                    <a:pt x="33" y="0"/>
                    <a:pt x="33" y="0"/>
                    <a:pt x="33" y="0"/>
                  </a:cubicBezTo>
                  <a:cubicBezTo>
                    <a:pt x="33" y="0"/>
                    <a:pt x="33" y="0"/>
                    <a:pt x="33" y="0"/>
                  </a:cubicBezTo>
                  <a:cubicBezTo>
                    <a:pt x="14" y="2"/>
                    <a:pt x="0" y="18"/>
                    <a:pt x="0" y="37"/>
                  </a:cubicBezTo>
                  <a:cubicBezTo>
                    <a:pt x="0" y="57"/>
                    <a:pt x="17" y="73"/>
                    <a:pt x="37" y="73"/>
                  </a:cubicBezTo>
                  <a:cubicBezTo>
                    <a:pt x="56" y="73"/>
                    <a:pt x="72" y="59"/>
                    <a:pt x="74" y="40"/>
                  </a:cubicBezTo>
                  <a:close/>
                  <a:moveTo>
                    <a:pt x="37" y="66"/>
                  </a:moveTo>
                  <a:cubicBezTo>
                    <a:pt x="21" y="66"/>
                    <a:pt x="8" y="53"/>
                    <a:pt x="8" y="37"/>
                  </a:cubicBezTo>
                  <a:cubicBezTo>
                    <a:pt x="8" y="23"/>
                    <a:pt x="17" y="11"/>
                    <a:pt x="30" y="8"/>
                  </a:cubicBezTo>
                  <a:cubicBezTo>
                    <a:pt x="30" y="40"/>
                    <a:pt x="30" y="40"/>
                    <a:pt x="30" y="40"/>
                  </a:cubicBezTo>
                  <a:cubicBezTo>
                    <a:pt x="30" y="42"/>
                    <a:pt x="31" y="44"/>
                    <a:pt x="33" y="44"/>
                  </a:cubicBezTo>
                  <a:cubicBezTo>
                    <a:pt x="66" y="44"/>
                    <a:pt x="66" y="44"/>
                    <a:pt x="66" y="44"/>
                  </a:cubicBezTo>
                  <a:cubicBezTo>
                    <a:pt x="62" y="57"/>
                    <a:pt x="51" y="66"/>
                    <a:pt x="37" y="66"/>
                  </a:cubicBezTo>
                  <a:close/>
                  <a:moveTo>
                    <a:pt x="37" y="66"/>
                  </a:moveTo>
                  <a:cubicBezTo>
                    <a:pt x="37" y="66"/>
                    <a:pt x="37" y="66"/>
                    <a:pt x="37" y="66"/>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6" name="Freeform 72"/>
            <p:cNvSpPr>
              <a:spLocks noEditPoints="1"/>
            </p:cNvSpPr>
            <p:nvPr/>
          </p:nvSpPr>
          <p:spPr bwMode="auto">
            <a:xfrm>
              <a:off x="3556001" y="4559300"/>
              <a:ext cx="131763" cy="128588"/>
            </a:xfrm>
            <a:custGeom>
              <a:avLst/>
              <a:gdLst>
                <a:gd name="T0" fmla="*/ 3 w 31"/>
                <a:gd name="T1" fmla="*/ 30 h 30"/>
                <a:gd name="T2" fmla="*/ 27 w 31"/>
                <a:gd name="T3" fmla="*/ 30 h 30"/>
                <a:gd name="T4" fmla="*/ 30 w 31"/>
                <a:gd name="T5" fmla="*/ 27 h 30"/>
                <a:gd name="T6" fmla="*/ 30 w 31"/>
                <a:gd name="T7" fmla="*/ 27 h 30"/>
                <a:gd name="T8" fmla="*/ 31 w 31"/>
                <a:gd name="T9" fmla="*/ 27 h 30"/>
                <a:gd name="T10" fmla="*/ 31 w 31"/>
                <a:gd name="T11" fmla="*/ 26 h 30"/>
                <a:gd name="T12" fmla="*/ 31 w 31"/>
                <a:gd name="T13" fmla="*/ 26 h 30"/>
                <a:gd name="T14" fmla="*/ 31 w 31"/>
                <a:gd name="T15" fmla="*/ 25 h 30"/>
                <a:gd name="T16" fmla="*/ 6 w 31"/>
                <a:gd name="T17" fmla="*/ 0 h 30"/>
                <a:gd name="T18" fmla="*/ 3 w 31"/>
                <a:gd name="T19" fmla="*/ 0 h 30"/>
                <a:gd name="T20" fmla="*/ 3 w 31"/>
                <a:gd name="T21" fmla="*/ 0 h 30"/>
                <a:gd name="T22" fmla="*/ 0 w 31"/>
                <a:gd name="T23" fmla="*/ 4 h 30"/>
                <a:gd name="T24" fmla="*/ 0 w 31"/>
                <a:gd name="T25" fmla="*/ 26 h 30"/>
                <a:gd name="T26" fmla="*/ 0 w 31"/>
                <a:gd name="T27" fmla="*/ 26 h 30"/>
                <a:gd name="T28" fmla="*/ 0 w 31"/>
                <a:gd name="T29" fmla="*/ 26 h 30"/>
                <a:gd name="T30" fmla="*/ 3 w 31"/>
                <a:gd name="T31" fmla="*/ 30 h 30"/>
                <a:gd name="T32" fmla="*/ 7 w 31"/>
                <a:gd name="T33" fmla="*/ 7 h 30"/>
                <a:gd name="T34" fmla="*/ 23 w 31"/>
                <a:gd name="T35" fmla="*/ 23 h 30"/>
                <a:gd name="T36" fmla="*/ 7 w 31"/>
                <a:gd name="T37" fmla="*/ 23 h 30"/>
                <a:gd name="T38" fmla="*/ 7 w 31"/>
                <a:gd name="T39" fmla="*/ 7 h 30"/>
                <a:gd name="T40" fmla="*/ 7 w 31"/>
                <a:gd name="T41" fmla="*/ 7 h 30"/>
                <a:gd name="T42" fmla="*/ 7 w 31"/>
                <a:gd name="T4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30">
                  <a:moveTo>
                    <a:pt x="3" y="30"/>
                  </a:moveTo>
                  <a:cubicBezTo>
                    <a:pt x="27" y="30"/>
                    <a:pt x="27" y="30"/>
                    <a:pt x="27" y="30"/>
                  </a:cubicBezTo>
                  <a:cubicBezTo>
                    <a:pt x="29" y="30"/>
                    <a:pt x="30" y="29"/>
                    <a:pt x="30" y="27"/>
                  </a:cubicBezTo>
                  <a:cubicBezTo>
                    <a:pt x="30" y="27"/>
                    <a:pt x="30" y="27"/>
                    <a:pt x="30" y="27"/>
                  </a:cubicBezTo>
                  <a:cubicBezTo>
                    <a:pt x="31" y="27"/>
                    <a:pt x="31" y="27"/>
                    <a:pt x="31" y="27"/>
                  </a:cubicBezTo>
                  <a:cubicBezTo>
                    <a:pt x="31" y="26"/>
                    <a:pt x="31" y="26"/>
                    <a:pt x="31" y="26"/>
                  </a:cubicBezTo>
                  <a:cubicBezTo>
                    <a:pt x="31" y="26"/>
                    <a:pt x="31" y="26"/>
                    <a:pt x="31" y="26"/>
                  </a:cubicBezTo>
                  <a:cubicBezTo>
                    <a:pt x="31" y="26"/>
                    <a:pt x="31" y="25"/>
                    <a:pt x="31" y="25"/>
                  </a:cubicBezTo>
                  <a:cubicBezTo>
                    <a:pt x="31" y="11"/>
                    <a:pt x="20" y="0"/>
                    <a:pt x="6" y="0"/>
                  </a:cubicBezTo>
                  <a:cubicBezTo>
                    <a:pt x="5" y="0"/>
                    <a:pt x="4" y="0"/>
                    <a:pt x="3" y="0"/>
                  </a:cubicBezTo>
                  <a:cubicBezTo>
                    <a:pt x="3" y="0"/>
                    <a:pt x="3" y="0"/>
                    <a:pt x="3" y="0"/>
                  </a:cubicBezTo>
                  <a:cubicBezTo>
                    <a:pt x="1" y="0"/>
                    <a:pt x="0" y="2"/>
                    <a:pt x="0" y="4"/>
                  </a:cubicBezTo>
                  <a:cubicBezTo>
                    <a:pt x="0" y="26"/>
                    <a:pt x="0" y="26"/>
                    <a:pt x="0" y="26"/>
                  </a:cubicBezTo>
                  <a:cubicBezTo>
                    <a:pt x="0" y="26"/>
                    <a:pt x="0" y="26"/>
                    <a:pt x="0" y="26"/>
                  </a:cubicBezTo>
                  <a:cubicBezTo>
                    <a:pt x="0" y="26"/>
                    <a:pt x="0" y="26"/>
                    <a:pt x="0" y="26"/>
                  </a:cubicBezTo>
                  <a:cubicBezTo>
                    <a:pt x="0" y="28"/>
                    <a:pt x="1" y="30"/>
                    <a:pt x="3" y="30"/>
                  </a:cubicBezTo>
                  <a:close/>
                  <a:moveTo>
                    <a:pt x="7" y="7"/>
                  </a:moveTo>
                  <a:cubicBezTo>
                    <a:pt x="15" y="8"/>
                    <a:pt x="22" y="15"/>
                    <a:pt x="23" y="23"/>
                  </a:cubicBezTo>
                  <a:cubicBezTo>
                    <a:pt x="7" y="23"/>
                    <a:pt x="7" y="23"/>
                    <a:pt x="7" y="23"/>
                  </a:cubicBezTo>
                  <a:lnTo>
                    <a:pt x="7" y="7"/>
                  </a:lnTo>
                  <a:close/>
                  <a:moveTo>
                    <a:pt x="7" y="7"/>
                  </a:moveTo>
                  <a:cubicBezTo>
                    <a:pt x="7" y="7"/>
                    <a:pt x="7" y="7"/>
                    <a:pt x="7" y="7"/>
                  </a:cubicBezTo>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47" name="TextBox 29"/>
          <p:cNvSpPr txBox="1"/>
          <p:nvPr/>
        </p:nvSpPr>
        <p:spPr>
          <a:xfrm flipH="1">
            <a:off x="2005525" y="3468594"/>
            <a:ext cx="2495550"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sz="2200" dirty="0">
                <a:solidFill>
                  <a:schemeClr val="tx1">
                    <a:lumMod val="75000"/>
                    <a:lumOff val="25000"/>
                  </a:schemeClr>
                </a:solidFill>
                <a:latin typeface="微软雅黑" panose="020B0503020204020204" charset="-122"/>
                <a:cs typeface="Times New Roman" panose="02020603050405020304" pitchFamily="18" charset="0"/>
                <a:sym typeface="思源黑体" panose="020B0400000000000000" pitchFamily="34" charset="-122"/>
              </a:rPr>
              <a:t>点击添加标题</a:t>
            </a:r>
            <a:endParaRPr kumimoji="0" lang="zh-CN" altLang="en-US" sz="2200" i="0" u="none" strike="noStrike" kern="0" cap="none" spc="0" normalizeH="0" baseline="0" noProof="0" dirty="0">
              <a:ln w="18415" cmpd="sng">
                <a:noFill/>
                <a:prstDash val="solid"/>
              </a:ln>
              <a:solidFill>
                <a:schemeClr val="tx1">
                  <a:lumMod val="75000"/>
                  <a:lumOff val="25000"/>
                </a:schemeClr>
              </a:solidFill>
              <a:uLnTx/>
              <a:uFillTx/>
              <a:latin typeface="微软雅黑" panose="020B0503020204020204" charset="-122"/>
              <a:cs typeface="Times New Roman" panose="02020603050405020304" pitchFamily="18" charset="0"/>
              <a:sym typeface="思源黑体" panose="020B0400000000000000" pitchFamily="34" charset="-122"/>
            </a:endParaRPr>
          </a:p>
        </p:txBody>
      </p:sp>
      <p:sp>
        <p:nvSpPr>
          <p:cNvPr id="48" name="TextBox 30"/>
          <p:cNvSpPr txBox="1"/>
          <p:nvPr/>
        </p:nvSpPr>
        <p:spPr>
          <a:xfrm>
            <a:off x="2006601" y="3945343"/>
            <a:ext cx="3981952" cy="562013"/>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9" name="TextBox 29"/>
          <p:cNvSpPr txBox="1"/>
          <p:nvPr/>
        </p:nvSpPr>
        <p:spPr>
          <a:xfrm flipH="1">
            <a:off x="2005525" y="4825012"/>
            <a:ext cx="2495550"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sz="2200" dirty="0">
                <a:solidFill>
                  <a:schemeClr val="tx1">
                    <a:lumMod val="75000"/>
                    <a:lumOff val="25000"/>
                  </a:schemeClr>
                </a:solidFill>
                <a:latin typeface="微软雅黑" panose="020B0503020204020204" charset="-122"/>
                <a:cs typeface="Times New Roman" panose="02020603050405020304" pitchFamily="18" charset="0"/>
                <a:sym typeface="思源黑体" panose="020B0400000000000000" pitchFamily="34" charset="-122"/>
              </a:rPr>
              <a:t>点击添加标题</a:t>
            </a:r>
            <a:endParaRPr kumimoji="0" lang="zh-CN" altLang="en-US" sz="2200" i="0" u="none" strike="noStrike" kern="0" cap="none" spc="0" normalizeH="0" baseline="0" noProof="0" dirty="0">
              <a:ln w="18415" cmpd="sng">
                <a:noFill/>
                <a:prstDash val="solid"/>
              </a:ln>
              <a:solidFill>
                <a:schemeClr val="tx1">
                  <a:lumMod val="75000"/>
                  <a:lumOff val="25000"/>
                </a:schemeClr>
              </a:solidFill>
              <a:uLnTx/>
              <a:uFillTx/>
              <a:latin typeface="微软雅黑" panose="020B0503020204020204" charset="-122"/>
              <a:cs typeface="Times New Roman" panose="02020603050405020304" pitchFamily="18" charset="0"/>
              <a:sym typeface="思源黑体" panose="020B0400000000000000" pitchFamily="34" charset="-122"/>
            </a:endParaRPr>
          </a:p>
        </p:txBody>
      </p:sp>
      <p:sp>
        <p:nvSpPr>
          <p:cNvPr id="50" name="TextBox 30"/>
          <p:cNvSpPr txBox="1"/>
          <p:nvPr/>
        </p:nvSpPr>
        <p:spPr>
          <a:xfrm>
            <a:off x="2006601" y="5301761"/>
            <a:ext cx="3981952" cy="562013"/>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outVertical)">
                                      <p:cBhvr>
                                        <p:cTn id="33" dur="500"/>
                                        <p:tgtEl>
                                          <p:spTgt spid="5"/>
                                        </p:tgtEl>
                                      </p:cBhvr>
                                    </p:animEffect>
                                  </p:childTnLst>
                                </p:cTn>
                              </p:par>
                              <p:par>
                                <p:cTn id="34" presetID="41" presetClass="entr" presetSubtype="0" fill="hold" grpId="0" nodeType="withEffect">
                                  <p:stCondLst>
                                    <p:cond delay="850"/>
                                  </p:stCondLst>
                                  <p:iterate type="lt">
                                    <p:tmPct val="25000"/>
                                  </p:iterate>
                                  <p:childTnLst>
                                    <p:set>
                                      <p:cBhvr>
                                        <p:cTn id="35" dur="1" fill="hold">
                                          <p:stCondLst>
                                            <p:cond delay="0"/>
                                          </p:stCondLst>
                                        </p:cTn>
                                        <p:tgtEl>
                                          <p:spTgt spid="6"/>
                                        </p:tgtEl>
                                        <p:attrNameLst>
                                          <p:attrName>style.visibility</p:attrName>
                                        </p:attrNameLst>
                                      </p:cBhvr>
                                      <p:to>
                                        <p:strVal val="visible"/>
                                      </p:to>
                                    </p:set>
                                    <p:anim calcmode="lin" valueType="num">
                                      <p:cBhvr>
                                        <p:cTn id="36"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7" dur="250" fill="hold"/>
                                        <p:tgtEl>
                                          <p:spTgt spid="6"/>
                                        </p:tgtEl>
                                        <p:attrNameLst>
                                          <p:attrName>ppt_y</p:attrName>
                                        </p:attrNameLst>
                                      </p:cBhvr>
                                      <p:tavLst>
                                        <p:tav tm="0">
                                          <p:val>
                                            <p:strVal val="#ppt_y"/>
                                          </p:val>
                                        </p:tav>
                                        <p:tav tm="100000">
                                          <p:val>
                                            <p:strVal val="#ppt_y"/>
                                          </p:val>
                                        </p:tav>
                                      </p:tavLst>
                                    </p:anim>
                                    <p:anim calcmode="lin" valueType="num">
                                      <p:cBhvr>
                                        <p:cTn id="38"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9"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0" dur="250" tmFilter="0,0; .5, 1; 1, 1"/>
                                        <p:tgtEl>
                                          <p:spTgt spid="6"/>
                                        </p:tgtEl>
                                      </p:cBhvr>
                                    </p:animEffect>
                                  </p:childTnLst>
                                </p:cTn>
                              </p:par>
                              <p:par>
                                <p:cTn id="41" presetID="41" presetClass="entr" presetSubtype="0" fill="hold" grpId="0" nodeType="withEffect">
                                  <p:stCondLst>
                                    <p:cond delay="850"/>
                                  </p:stCondLst>
                                  <p:iterate type="lt">
                                    <p:tmPct val="25000"/>
                                  </p:iterate>
                                  <p:childTnLst>
                                    <p:set>
                                      <p:cBhvr>
                                        <p:cTn id="42" dur="1" fill="hold">
                                          <p:stCondLst>
                                            <p:cond delay="0"/>
                                          </p:stCondLst>
                                        </p:cTn>
                                        <p:tgtEl>
                                          <p:spTgt spid="7"/>
                                        </p:tgtEl>
                                        <p:attrNameLst>
                                          <p:attrName>style.visibility</p:attrName>
                                        </p:attrNameLst>
                                      </p:cBhvr>
                                      <p:to>
                                        <p:strVal val="visible"/>
                                      </p:to>
                                    </p:set>
                                    <p:anim calcmode="lin" valueType="num">
                                      <p:cBhvr>
                                        <p:cTn id="43"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7"/>
                                        </p:tgtEl>
                                        <p:attrNameLst>
                                          <p:attrName>ppt_y</p:attrName>
                                        </p:attrNameLst>
                                      </p:cBhvr>
                                      <p:tavLst>
                                        <p:tav tm="0">
                                          <p:val>
                                            <p:strVal val="#ppt_y"/>
                                          </p:val>
                                        </p:tav>
                                        <p:tav tm="100000">
                                          <p:val>
                                            <p:strVal val="#ppt_y"/>
                                          </p:val>
                                        </p:tav>
                                      </p:tavLst>
                                    </p:anim>
                                    <p:anim calcmode="lin" valueType="num">
                                      <p:cBhvr>
                                        <p:cTn id="45"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7"/>
                                        </p:tgtEl>
                                      </p:cBhvr>
                                    </p:animEffect>
                                  </p:childTnLst>
                                </p:cTn>
                              </p:par>
                              <p:par>
                                <p:cTn id="48" presetID="41" presetClass="entr" presetSubtype="0" fill="hold" grpId="0" nodeType="withEffect">
                                  <p:stCondLst>
                                    <p:cond delay="850"/>
                                  </p:stCondLst>
                                  <p:iterate type="lt">
                                    <p:tmPct val="25000"/>
                                  </p:iterate>
                                  <p:childTnLst>
                                    <p:set>
                                      <p:cBhvr>
                                        <p:cTn id="49" dur="1" fill="hold">
                                          <p:stCondLst>
                                            <p:cond delay="0"/>
                                          </p:stCondLst>
                                        </p:cTn>
                                        <p:tgtEl>
                                          <p:spTgt spid="47"/>
                                        </p:tgtEl>
                                        <p:attrNameLst>
                                          <p:attrName>style.visibility</p:attrName>
                                        </p:attrNameLst>
                                      </p:cBhvr>
                                      <p:to>
                                        <p:strVal val="visible"/>
                                      </p:to>
                                    </p:set>
                                    <p:anim calcmode="lin" valueType="num">
                                      <p:cBhvr>
                                        <p:cTn id="50" dur="2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51" dur="250" fill="hold"/>
                                        <p:tgtEl>
                                          <p:spTgt spid="47"/>
                                        </p:tgtEl>
                                        <p:attrNameLst>
                                          <p:attrName>ppt_y</p:attrName>
                                        </p:attrNameLst>
                                      </p:cBhvr>
                                      <p:tavLst>
                                        <p:tav tm="0">
                                          <p:val>
                                            <p:strVal val="#ppt_y"/>
                                          </p:val>
                                        </p:tav>
                                        <p:tav tm="100000">
                                          <p:val>
                                            <p:strVal val="#ppt_y"/>
                                          </p:val>
                                        </p:tav>
                                      </p:tavLst>
                                    </p:anim>
                                    <p:anim calcmode="lin" valueType="num">
                                      <p:cBhvr>
                                        <p:cTn id="52" dur="2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53" dur="2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54" dur="250" tmFilter="0,0; .5, 1; 1, 1"/>
                                        <p:tgtEl>
                                          <p:spTgt spid="47"/>
                                        </p:tgtEl>
                                      </p:cBhvr>
                                    </p:animEffect>
                                  </p:childTnLst>
                                </p:cTn>
                              </p:par>
                              <p:par>
                                <p:cTn id="55" presetID="41" presetClass="entr" presetSubtype="0" fill="hold" grpId="0" nodeType="withEffect">
                                  <p:stCondLst>
                                    <p:cond delay="850"/>
                                  </p:stCondLst>
                                  <p:iterate type="lt">
                                    <p:tmPct val="25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58" dur="250" fill="hold"/>
                                        <p:tgtEl>
                                          <p:spTgt spid="48"/>
                                        </p:tgtEl>
                                        <p:attrNameLst>
                                          <p:attrName>ppt_y</p:attrName>
                                        </p:attrNameLst>
                                      </p:cBhvr>
                                      <p:tavLst>
                                        <p:tav tm="0">
                                          <p:val>
                                            <p:strVal val="#ppt_y"/>
                                          </p:val>
                                        </p:tav>
                                        <p:tav tm="100000">
                                          <p:val>
                                            <p:strVal val="#ppt_y"/>
                                          </p:val>
                                        </p:tav>
                                      </p:tavLst>
                                    </p:anim>
                                    <p:anim calcmode="lin" valueType="num">
                                      <p:cBhvr>
                                        <p:cTn id="59" dur="25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60" dur="25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61" dur="250" tmFilter="0,0; .5, 1; 1, 1"/>
                                        <p:tgtEl>
                                          <p:spTgt spid="48"/>
                                        </p:tgtEl>
                                      </p:cBhvr>
                                    </p:animEffect>
                                  </p:childTnLst>
                                </p:cTn>
                              </p:par>
                              <p:par>
                                <p:cTn id="62" presetID="41" presetClass="entr" presetSubtype="0" fill="hold" grpId="0" nodeType="withEffect">
                                  <p:stCondLst>
                                    <p:cond delay="850"/>
                                  </p:stCondLst>
                                  <p:iterate type="lt">
                                    <p:tmPct val="25000"/>
                                  </p:iterate>
                                  <p:childTnLst>
                                    <p:set>
                                      <p:cBhvr>
                                        <p:cTn id="63" dur="1" fill="hold">
                                          <p:stCondLst>
                                            <p:cond delay="0"/>
                                          </p:stCondLst>
                                        </p:cTn>
                                        <p:tgtEl>
                                          <p:spTgt spid="49"/>
                                        </p:tgtEl>
                                        <p:attrNameLst>
                                          <p:attrName>style.visibility</p:attrName>
                                        </p:attrNameLst>
                                      </p:cBhvr>
                                      <p:to>
                                        <p:strVal val="visible"/>
                                      </p:to>
                                    </p:set>
                                    <p:anim calcmode="lin" valueType="num">
                                      <p:cBhvr>
                                        <p:cTn id="64" dur="2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49"/>
                                        </p:tgtEl>
                                        <p:attrNameLst>
                                          <p:attrName>ppt_y</p:attrName>
                                        </p:attrNameLst>
                                      </p:cBhvr>
                                      <p:tavLst>
                                        <p:tav tm="0">
                                          <p:val>
                                            <p:strVal val="#ppt_y"/>
                                          </p:val>
                                        </p:tav>
                                        <p:tav tm="100000">
                                          <p:val>
                                            <p:strVal val="#ppt_y"/>
                                          </p:val>
                                        </p:tav>
                                      </p:tavLst>
                                    </p:anim>
                                    <p:anim calcmode="lin" valueType="num">
                                      <p:cBhvr>
                                        <p:cTn id="66" dur="2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68" dur="250" tmFilter="0,0; .5, 1; 1, 1"/>
                                        <p:tgtEl>
                                          <p:spTgt spid="49"/>
                                        </p:tgtEl>
                                      </p:cBhvr>
                                    </p:animEffect>
                                  </p:childTnLst>
                                </p:cTn>
                              </p:par>
                              <p:par>
                                <p:cTn id="69" presetID="41" presetClass="entr" presetSubtype="0" fill="hold" grpId="0" nodeType="withEffect">
                                  <p:stCondLst>
                                    <p:cond delay="850"/>
                                  </p:stCondLst>
                                  <p:iterate type="lt">
                                    <p:tmPct val="25000"/>
                                  </p:iterate>
                                  <p:childTnLst>
                                    <p:set>
                                      <p:cBhvr>
                                        <p:cTn id="70" dur="1" fill="hold">
                                          <p:stCondLst>
                                            <p:cond delay="0"/>
                                          </p:stCondLst>
                                        </p:cTn>
                                        <p:tgtEl>
                                          <p:spTgt spid="50"/>
                                        </p:tgtEl>
                                        <p:attrNameLst>
                                          <p:attrName>style.visibility</p:attrName>
                                        </p:attrNameLst>
                                      </p:cBhvr>
                                      <p:to>
                                        <p:strVal val="visible"/>
                                      </p:to>
                                    </p:set>
                                    <p:anim calcmode="lin" valueType="num">
                                      <p:cBhvr>
                                        <p:cTn id="71" dur="25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72" dur="250" fill="hold"/>
                                        <p:tgtEl>
                                          <p:spTgt spid="50"/>
                                        </p:tgtEl>
                                        <p:attrNameLst>
                                          <p:attrName>ppt_y</p:attrName>
                                        </p:attrNameLst>
                                      </p:cBhvr>
                                      <p:tavLst>
                                        <p:tav tm="0">
                                          <p:val>
                                            <p:strVal val="#ppt_y"/>
                                          </p:val>
                                        </p:tav>
                                        <p:tav tm="100000">
                                          <p:val>
                                            <p:strVal val="#ppt_y"/>
                                          </p:val>
                                        </p:tav>
                                      </p:tavLst>
                                    </p:anim>
                                    <p:anim calcmode="lin" valueType="num">
                                      <p:cBhvr>
                                        <p:cTn id="73" dur="25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74" dur="25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25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9" grpId="0" bldLvl="0" animBg="1"/>
      <p:bldP spid="10" grpId="0" bldLvl="0" animBg="1"/>
      <p:bldP spid="11" grpId="0" bldLvl="0" animBg="1"/>
      <p:bldP spid="6" grpId="0"/>
      <p:bldP spid="7" grpId="0"/>
      <p:bldP spid="47" grpId="0"/>
      <p:bldP spid="48" grpId="0"/>
      <p:bldP spid="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2"/>
          <p:cNvPicPr>
            <a:picLocks noChangeAspect="1"/>
          </p:cNvPicPr>
          <p:nvPr/>
        </p:nvPicPr>
        <p:blipFill>
          <a:blip r:embed="rId1"/>
          <a:srcRect t="-189" b="60267"/>
          <a:stretch>
            <a:fillRect/>
          </a:stretch>
        </p:blipFill>
        <p:spPr>
          <a:xfrm>
            <a:off x="0" y="-27305"/>
            <a:ext cx="12192635" cy="6885305"/>
          </a:xfrm>
          <a:prstGeom prst="rect">
            <a:avLst/>
          </a:prstGeom>
        </p:spPr>
      </p:pic>
      <p:sp>
        <p:nvSpPr>
          <p:cNvPr id="16" name="文本框 15"/>
          <p:cNvSpPr txBox="1"/>
          <p:nvPr/>
        </p:nvSpPr>
        <p:spPr>
          <a:xfrm>
            <a:off x="6234685" y="2280880"/>
            <a:ext cx="1083347" cy="828000"/>
          </a:xfrm>
          <a:prstGeom prst="rect">
            <a:avLst/>
          </a:prstGeom>
          <a:noFill/>
          <a:ln w="117475">
            <a:noFill/>
          </a:ln>
        </p:spPr>
        <p:txBody>
          <a:bodyPr wrap="none" rtlCol="0">
            <a:prstTxWarp prst="textPlain">
              <a:avLst/>
            </a:prstTxWarp>
            <a:spAutoFit/>
          </a:bodyPr>
          <a:lstStyle/>
          <a:p>
            <a:r>
              <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rPr>
              <a:t>02</a:t>
            </a:r>
            <a:endPar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sp>
        <p:nvSpPr>
          <p:cNvPr id="17" name="矩形 16"/>
          <p:cNvSpPr/>
          <p:nvPr/>
        </p:nvSpPr>
        <p:spPr>
          <a:xfrm>
            <a:off x="4574511" y="2472725"/>
            <a:ext cx="1443024" cy="707886"/>
          </a:xfrm>
          <a:prstGeom prst="rect">
            <a:avLst/>
          </a:prstGeom>
        </p:spPr>
        <p:txBody>
          <a:bodyPr wrap="none">
            <a:spAutoFit/>
          </a:bodyPr>
          <a:lstStyle/>
          <a:p>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8" name="矩形 17"/>
          <p:cNvSpPr/>
          <p:nvPr/>
        </p:nvSpPr>
        <p:spPr>
          <a:xfrm>
            <a:off x="4323477" y="3421643"/>
            <a:ext cx="3535680" cy="768350"/>
          </a:xfrm>
          <a:prstGeom prst="rect">
            <a:avLst/>
          </a:prstGeom>
        </p:spPr>
        <p:txBody>
          <a:bodyPr wrap="none">
            <a:spAutoFit/>
          </a:bodyPr>
          <a:lstStyle/>
          <a:p>
            <a:r>
              <a:rPr lang="zh-CN" altLang="en-US"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nvGrpSpPr>
          <p:cNvPr id="23" name="组合 22"/>
          <p:cNvGrpSpPr/>
          <p:nvPr/>
        </p:nvGrpSpPr>
        <p:grpSpPr>
          <a:xfrm rot="16200000" flipH="1">
            <a:off x="1564005" y="-1447800"/>
            <a:ext cx="1545590" cy="4322445"/>
            <a:chOff x="-1817863" y="-939499"/>
            <a:chExt cx="2272609" cy="6354945"/>
          </a:xfrm>
          <a:gradFill>
            <a:gsLst>
              <a:gs pos="0">
                <a:srgbClr val="99A3B0"/>
              </a:gs>
              <a:gs pos="100000">
                <a:srgbClr val="505358"/>
              </a:gs>
            </a:gsLst>
            <a:lin scaled="1"/>
          </a:gradFill>
        </p:grpSpPr>
        <p:sp>
          <p:nvSpPr>
            <p:cNvPr id="24" name="任意多边形: 形状 23"/>
            <p:cNvSpPr/>
            <p:nvPr/>
          </p:nvSpPr>
          <p:spPr>
            <a:xfrm rot="16200000">
              <a:off x="-2473575" y="-283787"/>
              <a:ext cx="2704218" cy="1392793"/>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 name="任意多边形: 形状 24"/>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6510" y="5143500"/>
            <a:ext cx="12216765" cy="1371600"/>
          </a:xfrm>
          <a:prstGeom prst="rect">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任意多边形 33"/>
          <p:cNvSpPr>
            <a:spLocks noChangeAspect="1" noChangeArrowheads="1"/>
          </p:cNvSpPr>
          <p:nvPr/>
        </p:nvSpPr>
        <p:spPr bwMode="auto">
          <a:xfrm rot="10800000">
            <a:off x="1762125" y="2460625"/>
            <a:ext cx="2447925" cy="2647950"/>
          </a:xfrm>
          <a:custGeom>
            <a:avLst/>
            <a:gdLst>
              <a:gd name="T0" fmla="*/ 1488836 w 2836097"/>
              <a:gd name="T1" fmla="*/ 1702934 h 3067706"/>
              <a:gd name="T2" fmla="*/ 486222 w 2836097"/>
              <a:gd name="T3" fmla="*/ 1702934 h 3067706"/>
              <a:gd name="T4" fmla="*/ 0 w 2836097"/>
              <a:gd name="T5" fmla="*/ 851467 h 3067706"/>
              <a:gd name="T6" fmla="*/ 486222 w 2836097"/>
              <a:gd name="T7" fmla="*/ 0 h 3067706"/>
              <a:gd name="T8" fmla="*/ 1488836 w 2836097"/>
              <a:gd name="T9" fmla="*/ 0 h 3067706"/>
              <a:gd name="T10" fmla="*/ 1574088 w 2836097"/>
              <a:gd name="T11" fmla="*/ 149294 h 3067706"/>
              <a:gd name="T12" fmla="*/ 817756 w 2836097"/>
              <a:gd name="T13" fmla="*/ 149294 h 3067706"/>
              <a:gd name="T14" fmla="*/ 414798 w 2836097"/>
              <a:gd name="T15" fmla="*/ 854953 h 3067706"/>
              <a:gd name="T16" fmla="*/ 817756 w 2836097"/>
              <a:gd name="T17" fmla="*/ 1560611 h 3067706"/>
              <a:gd name="T18" fmla="*/ 1570109 w 2836097"/>
              <a:gd name="T19" fmla="*/ 1560611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lnTo>
                  <a:pt x="2682494" y="3067706"/>
                </a:lnTo>
                <a:close/>
              </a:path>
            </a:pathLst>
          </a:custGeom>
          <a:solidFill>
            <a:srgbClr val="8B6CD3"/>
          </a:solidFill>
          <a:ln>
            <a:noFill/>
          </a:ln>
        </p:spPr>
        <p:txBody>
          <a:bodyPr anchor="ctr"/>
          <a:lstStyle/>
          <a:p>
            <a:endParaRPr lang="zh-CN" altLang="en-US">
              <a:cs typeface="+mn-ea"/>
              <a:sym typeface="+mn-lt"/>
            </a:endParaRPr>
          </a:p>
        </p:txBody>
      </p:sp>
      <p:sp>
        <p:nvSpPr>
          <p:cNvPr id="7174" name="任意多边形 34"/>
          <p:cNvSpPr>
            <a:spLocks noChangeAspect="1" noChangeArrowheads="1"/>
          </p:cNvSpPr>
          <p:nvPr/>
        </p:nvSpPr>
        <p:spPr bwMode="auto">
          <a:xfrm rot="10800000">
            <a:off x="5283200" y="2460625"/>
            <a:ext cx="2449513" cy="2647950"/>
          </a:xfrm>
          <a:custGeom>
            <a:avLst/>
            <a:gdLst>
              <a:gd name="T0" fmla="*/ 1492703 w 2836097"/>
              <a:gd name="T1" fmla="*/ 1702934 h 3067706"/>
              <a:gd name="T2" fmla="*/ 487486 w 2836097"/>
              <a:gd name="T3" fmla="*/ 1702934 h 3067706"/>
              <a:gd name="T4" fmla="*/ 0 w 2836097"/>
              <a:gd name="T5" fmla="*/ 851467 h 3067706"/>
              <a:gd name="T6" fmla="*/ 487486 w 2836097"/>
              <a:gd name="T7" fmla="*/ 0 h 3067706"/>
              <a:gd name="T8" fmla="*/ 1492703 w 2836097"/>
              <a:gd name="T9" fmla="*/ 0 h 3067706"/>
              <a:gd name="T10" fmla="*/ 1578178 w 2836097"/>
              <a:gd name="T11" fmla="*/ 149294 h 3067706"/>
              <a:gd name="T12" fmla="*/ 819881 w 2836097"/>
              <a:gd name="T13" fmla="*/ 149294 h 3067706"/>
              <a:gd name="T14" fmla="*/ 415874 w 2836097"/>
              <a:gd name="T15" fmla="*/ 854953 h 3067706"/>
              <a:gd name="T16" fmla="*/ 819881 w 2836097"/>
              <a:gd name="T17" fmla="*/ 1560611 h 3067706"/>
              <a:gd name="T18" fmla="*/ 1574187 w 2836097"/>
              <a:gd name="T19" fmla="*/ 1560611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lnTo>
                  <a:pt x="2682494" y="3067706"/>
                </a:lnTo>
                <a:close/>
              </a:path>
            </a:pathLst>
          </a:custGeom>
          <a:solidFill>
            <a:srgbClr val="8B6CD3"/>
          </a:solidFill>
          <a:ln>
            <a:noFill/>
          </a:ln>
        </p:spPr>
        <p:txBody>
          <a:bodyPr anchor="ctr"/>
          <a:lstStyle/>
          <a:p>
            <a:endParaRPr lang="zh-CN" altLang="en-US" dirty="0">
              <a:solidFill>
                <a:schemeClr val="bg1"/>
              </a:solidFill>
              <a:cs typeface="+mn-ea"/>
              <a:sym typeface="+mn-lt"/>
            </a:endParaRPr>
          </a:p>
        </p:txBody>
      </p:sp>
      <p:sp>
        <p:nvSpPr>
          <p:cNvPr id="7175" name="任意多边形 35"/>
          <p:cNvSpPr>
            <a:spLocks noChangeAspect="1" noChangeArrowheads="1"/>
          </p:cNvSpPr>
          <p:nvPr/>
        </p:nvSpPr>
        <p:spPr bwMode="auto">
          <a:xfrm rot="10800000">
            <a:off x="8805863" y="2460625"/>
            <a:ext cx="2449512" cy="2647950"/>
          </a:xfrm>
          <a:custGeom>
            <a:avLst/>
            <a:gdLst>
              <a:gd name="T0" fmla="*/ 1492701 w 2836097"/>
              <a:gd name="T1" fmla="*/ 1702934 h 3067706"/>
              <a:gd name="T2" fmla="*/ 487484 w 2836097"/>
              <a:gd name="T3" fmla="*/ 1702934 h 3067706"/>
              <a:gd name="T4" fmla="*/ 0 w 2836097"/>
              <a:gd name="T5" fmla="*/ 851467 h 3067706"/>
              <a:gd name="T6" fmla="*/ 487484 w 2836097"/>
              <a:gd name="T7" fmla="*/ 0 h 3067706"/>
              <a:gd name="T8" fmla="*/ 1492701 w 2836097"/>
              <a:gd name="T9" fmla="*/ 0 h 3067706"/>
              <a:gd name="T10" fmla="*/ 1578175 w 2836097"/>
              <a:gd name="T11" fmla="*/ 149294 h 3067706"/>
              <a:gd name="T12" fmla="*/ 819879 w 2836097"/>
              <a:gd name="T13" fmla="*/ 149294 h 3067706"/>
              <a:gd name="T14" fmla="*/ 415874 w 2836097"/>
              <a:gd name="T15" fmla="*/ 854953 h 3067706"/>
              <a:gd name="T16" fmla="*/ 819879 w 2836097"/>
              <a:gd name="T17" fmla="*/ 1560611 h 3067706"/>
              <a:gd name="T18" fmla="*/ 1574184 w 2836097"/>
              <a:gd name="T19" fmla="*/ 1560611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lnTo>
                  <a:pt x="2682494" y="3067706"/>
                </a:lnTo>
                <a:close/>
              </a:path>
            </a:pathLst>
          </a:custGeom>
          <a:solidFill>
            <a:schemeClr val="bg1">
              <a:lumMod val="85000"/>
            </a:schemeClr>
          </a:solidFill>
          <a:ln>
            <a:noFill/>
          </a:ln>
        </p:spPr>
        <p:txBody>
          <a:bodyPr anchor="ctr"/>
          <a:lstStyle/>
          <a:p>
            <a:endParaRPr lang="zh-CN" altLang="en-US">
              <a:cs typeface="+mn-ea"/>
              <a:sym typeface="+mn-lt"/>
            </a:endParaRPr>
          </a:p>
        </p:txBody>
      </p:sp>
      <p:sp>
        <p:nvSpPr>
          <p:cNvPr id="7176" name="文本框 36"/>
          <p:cNvSpPr>
            <a:spLocks noChangeArrowheads="1"/>
          </p:cNvSpPr>
          <p:nvPr/>
        </p:nvSpPr>
        <p:spPr bwMode="auto">
          <a:xfrm>
            <a:off x="3554413" y="3486150"/>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chemeClr val="bg1"/>
                </a:solidFill>
                <a:latin typeface="+mn-lt"/>
                <a:ea typeface="+mn-ea"/>
                <a:cs typeface="+mn-ea"/>
                <a:sym typeface="+mn-lt"/>
              </a:rPr>
              <a:t>01</a:t>
            </a:r>
            <a:endParaRPr lang="zh-CN" altLang="en-US" sz="3200">
              <a:solidFill>
                <a:schemeClr val="bg1"/>
              </a:solidFill>
              <a:latin typeface="+mn-lt"/>
              <a:ea typeface="+mn-ea"/>
              <a:cs typeface="+mn-ea"/>
              <a:sym typeface="+mn-lt"/>
            </a:endParaRPr>
          </a:p>
        </p:txBody>
      </p:sp>
      <p:sp>
        <p:nvSpPr>
          <p:cNvPr id="7177" name="文本框 37"/>
          <p:cNvSpPr>
            <a:spLocks noChangeArrowheads="1"/>
          </p:cNvSpPr>
          <p:nvPr/>
        </p:nvSpPr>
        <p:spPr bwMode="auto">
          <a:xfrm>
            <a:off x="7054850" y="3486150"/>
            <a:ext cx="6111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chemeClr val="bg1"/>
                </a:solidFill>
                <a:latin typeface="+mn-lt"/>
                <a:ea typeface="+mn-ea"/>
                <a:cs typeface="+mn-ea"/>
                <a:sym typeface="+mn-lt"/>
              </a:rPr>
              <a:t>02</a:t>
            </a:r>
            <a:endParaRPr lang="zh-CN" altLang="en-US" sz="3200">
              <a:solidFill>
                <a:schemeClr val="bg1"/>
              </a:solidFill>
              <a:latin typeface="+mn-lt"/>
              <a:ea typeface="+mn-ea"/>
              <a:cs typeface="+mn-ea"/>
              <a:sym typeface="+mn-lt"/>
            </a:endParaRPr>
          </a:p>
        </p:txBody>
      </p:sp>
      <p:sp>
        <p:nvSpPr>
          <p:cNvPr id="7178" name="文本框 38"/>
          <p:cNvSpPr>
            <a:spLocks noChangeArrowheads="1"/>
          </p:cNvSpPr>
          <p:nvPr/>
        </p:nvSpPr>
        <p:spPr bwMode="auto">
          <a:xfrm>
            <a:off x="10588625" y="3502025"/>
            <a:ext cx="622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chemeClr val="bg1"/>
                </a:solidFill>
                <a:latin typeface="+mn-lt"/>
                <a:ea typeface="+mn-ea"/>
                <a:cs typeface="+mn-ea"/>
                <a:sym typeface="+mn-lt"/>
              </a:rPr>
              <a:t>03</a:t>
            </a:r>
            <a:endParaRPr lang="zh-CN" altLang="en-US" sz="3200">
              <a:solidFill>
                <a:schemeClr val="bg1"/>
              </a:solidFill>
              <a:latin typeface="+mn-lt"/>
              <a:ea typeface="+mn-ea"/>
              <a:cs typeface="+mn-ea"/>
              <a:sym typeface="+mn-lt"/>
            </a:endParaRPr>
          </a:p>
        </p:txBody>
      </p:sp>
      <p:sp>
        <p:nvSpPr>
          <p:cNvPr id="20" name="išľíďè"/>
          <p:cNvSpPr/>
          <p:nvPr/>
        </p:nvSpPr>
        <p:spPr bwMode="auto">
          <a:xfrm>
            <a:off x="823830" y="379319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1" name="iSlíďè"/>
          <p:cNvSpPr txBox="1"/>
          <p:nvPr/>
        </p:nvSpPr>
        <p:spPr bwMode="auto">
          <a:xfrm>
            <a:off x="1264921" y="345882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2" name="išľíďè"/>
          <p:cNvSpPr/>
          <p:nvPr/>
        </p:nvSpPr>
        <p:spPr bwMode="auto">
          <a:xfrm>
            <a:off x="4298764" y="379319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3" name="iSlíďè"/>
          <p:cNvSpPr txBox="1"/>
          <p:nvPr/>
        </p:nvSpPr>
        <p:spPr bwMode="auto">
          <a:xfrm>
            <a:off x="4739855" y="345882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2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4" name="išľíďè"/>
          <p:cNvSpPr/>
          <p:nvPr/>
        </p:nvSpPr>
        <p:spPr bwMode="auto">
          <a:xfrm>
            <a:off x="7908553" y="379319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5" name="iSlíďè"/>
          <p:cNvSpPr txBox="1"/>
          <p:nvPr/>
        </p:nvSpPr>
        <p:spPr bwMode="auto">
          <a:xfrm>
            <a:off x="8349644" y="345882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2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2" name="组合 1"/>
          <p:cNvGrpSpPr/>
          <p:nvPr/>
        </p:nvGrpSpPr>
        <p:grpSpPr>
          <a:xfrm>
            <a:off x="1111631" y="336550"/>
            <a:ext cx="3570339" cy="706517"/>
            <a:chOff x="984631" y="438150"/>
            <a:chExt cx="3570339" cy="706517"/>
          </a:xfrm>
        </p:grpSpPr>
        <p:sp>
          <p:nvSpPr>
            <p:cNvPr id="3" name="文本框 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 name="文本框 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593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3100" y="1308733"/>
            <a:ext cx="10845800" cy="6076973"/>
            <a:chOff x="673100" y="781026"/>
            <a:chExt cx="10845800" cy="6076973"/>
          </a:xfrm>
        </p:grpSpPr>
        <p:sp>
          <p:nvSpPr>
            <p:cNvPr id="4" name="ï$ḻîḍé"/>
            <p:cNvSpPr/>
            <p:nvPr/>
          </p:nvSpPr>
          <p:spPr>
            <a:xfrm>
              <a:off x="8247278" y="781026"/>
              <a:ext cx="1078155" cy="6076973"/>
            </a:xfrm>
            <a:prstGeom prst="rect">
              <a:avLst/>
            </a:prstGeom>
            <a:solidFill>
              <a:schemeClr val="bg1">
                <a:lumMod val="85000"/>
              </a:schemeClr>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grpSp>
          <p:nvGrpSpPr>
            <p:cNvPr id="5" name="ïŝľîḋé"/>
            <p:cNvGrpSpPr/>
            <p:nvPr/>
          </p:nvGrpSpPr>
          <p:grpSpPr>
            <a:xfrm>
              <a:off x="5596255" y="1927714"/>
              <a:ext cx="5922645" cy="3653952"/>
              <a:chOff x="5596255" y="1811574"/>
              <a:chExt cx="5922645" cy="3653952"/>
            </a:xfrm>
          </p:grpSpPr>
          <p:grpSp>
            <p:nvGrpSpPr>
              <p:cNvPr id="16" name="iSļïḓé"/>
              <p:cNvGrpSpPr/>
              <p:nvPr/>
            </p:nvGrpSpPr>
            <p:grpSpPr>
              <a:xfrm>
                <a:off x="5596255" y="3035109"/>
                <a:ext cx="2627011" cy="1204934"/>
                <a:chOff x="5596255" y="3119518"/>
                <a:chExt cx="2627011" cy="1204934"/>
              </a:xfrm>
            </p:grpSpPr>
            <p:sp>
              <p:nvSpPr>
                <p:cNvPr id="39" name="íšlïḓe"/>
                <p:cNvSpPr/>
                <p:nvPr/>
              </p:nvSpPr>
              <p:spPr>
                <a:xfrm>
                  <a:off x="5596255" y="3119518"/>
                  <a:ext cx="2627011" cy="1204934"/>
                </a:xfrm>
                <a:prstGeom prst="rect">
                  <a:avLst/>
                </a:prstGeom>
                <a:solidFill>
                  <a:srgbClr val="8B6CD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40" name="îṧḷíḑé"/>
                <p:cNvGrpSpPr/>
                <p:nvPr/>
              </p:nvGrpSpPr>
              <p:grpSpPr>
                <a:xfrm>
                  <a:off x="6453248" y="3343103"/>
                  <a:ext cx="913024" cy="757765"/>
                  <a:chOff x="6453248" y="3304973"/>
                  <a:chExt cx="913024" cy="757765"/>
                </a:xfrm>
              </p:grpSpPr>
              <p:sp>
                <p:nvSpPr>
                  <p:cNvPr id="41" name="îşḷïḓê"/>
                  <p:cNvSpPr/>
                  <p:nvPr/>
                </p:nvSpPr>
                <p:spPr>
                  <a:xfrm>
                    <a:off x="6724019" y="3304973"/>
                    <a:ext cx="371482" cy="305205"/>
                  </a:xfrm>
                  <a:custGeom>
                    <a:avLst/>
                    <a:gdLst>
                      <a:gd name="connsiteX0" fmla="*/ 222151 w 545926"/>
                      <a:gd name="connsiteY0" fmla="*/ 368293 h 448527"/>
                      <a:gd name="connsiteX1" fmla="*/ 322563 w 545926"/>
                      <a:gd name="connsiteY1" fmla="*/ 368293 h 448527"/>
                      <a:gd name="connsiteX2" fmla="*/ 341211 w 545926"/>
                      <a:gd name="connsiteY2" fmla="*/ 398409 h 448527"/>
                      <a:gd name="connsiteX3" fmla="*/ 203503 w 545926"/>
                      <a:gd name="connsiteY3" fmla="*/ 398409 h 448527"/>
                      <a:gd name="connsiteX4" fmla="*/ 120198 w 545926"/>
                      <a:gd name="connsiteY4" fmla="*/ 305227 h 448527"/>
                      <a:gd name="connsiteX5" fmla="*/ 80012 w 545926"/>
                      <a:gd name="connsiteY5" fmla="*/ 328155 h 448527"/>
                      <a:gd name="connsiteX6" fmla="*/ 39827 w 545926"/>
                      <a:gd name="connsiteY6" fmla="*/ 404104 h 448527"/>
                      <a:gd name="connsiteX7" fmla="*/ 38391 w 545926"/>
                      <a:gd name="connsiteY7" fmla="*/ 409836 h 448527"/>
                      <a:gd name="connsiteX8" fmla="*/ 42697 w 545926"/>
                      <a:gd name="connsiteY8" fmla="*/ 409836 h 448527"/>
                      <a:gd name="connsiteX9" fmla="*/ 501962 w 545926"/>
                      <a:gd name="connsiteY9" fmla="*/ 409836 h 448527"/>
                      <a:gd name="connsiteX10" fmla="*/ 507703 w 545926"/>
                      <a:gd name="connsiteY10" fmla="*/ 409836 h 448527"/>
                      <a:gd name="connsiteX11" fmla="*/ 506267 w 545926"/>
                      <a:gd name="connsiteY11" fmla="*/ 404104 h 448527"/>
                      <a:gd name="connsiteX12" fmla="*/ 464647 w 545926"/>
                      <a:gd name="connsiteY12" fmla="*/ 328155 h 448527"/>
                      <a:gd name="connsiteX13" fmla="*/ 425896 w 545926"/>
                      <a:gd name="connsiteY13" fmla="*/ 305227 h 448527"/>
                      <a:gd name="connsiteX14" fmla="*/ 180484 w 545926"/>
                      <a:gd name="connsiteY14" fmla="*/ 235119 h 448527"/>
                      <a:gd name="connsiteX15" fmla="*/ 177613 w 545926"/>
                      <a:gd name="connsiteY15" fmla="*/ 236552 h 448527"/>
                      <a:gd name="connsiteX16" fmla="*/ 177613 w 545926"/>
                      <a:gd name="connsiteY16" fmla="*/ 246585 h 448527"/>
                      <a:gd name="connsiteX17" fmla="*/ 180484 w 545926"/>
                      <a:gd name="connsiteY17" fmla="*/ 249452 h 448527"/>
                      <a:gd name="connsiteX18" fmla="*/ 418707 w 545926"/>
                      <a:gd name="connsiteY18" fmla="*/ 249452 h 448527"/>
                      <a:gd name="connsiteX19" fmla="*/ 421577 w 545926"/>
                      <a:gd name="connsiteY19" fmla="*/ 246585 h 448527"/>
                      <a:gd name="connsiteX20" fmla="*/ 421577 w 545926"/>
                      <a:gd name="connsiteY20" fmla="*/ 236552 h 448527"/>
                      <a:gd name="connsiteX21" fmla="*/ 418707 w 545926"/>
                      <a:gd name="connsiteY21" fmla="*/ 235119 h 448527"/>
                      <a:gd name="connsiteX22" fmla="*/ 127386 w 545926"/>
                      <a:gd name="connsiteY22" fmla="*/ 235119 h 448527"/>
                      <a:gd name="connsiteX23" fmla="*/ 123080 w 545926"/>
                      <a:gd name="connsiteY23" fmla="*/ 236552 h 448527"/>
                      <a:gd name="connsiteX24" fmla="*/ 123080 w 545926"/>
                      <a:gd name="connsiteY24" fmla="*/ 246585 h 448527"/>
                      <a:gd name="connsiteX25" fmla="*/ 127386 w 545926"/>
                      <a:gd name="connsiteY25" fmla="*/ 249452 h 448527"/>
                      <a:gd name="connsiteX26" fmla="*/ 154652 w 545926"/>
                      <a:gd name="connsiteY26" fmla="*/ 249452 h 448527"/>
                      <a:gd name="connsiteX27" fmla="*/ 157522 w 545926"/>
                      <a:gd name="connsiteY27" fmla="*/ 246585 h 448527"/>
                      <a:gd name="connsiteX28" fmla="*/ 157522 w 545926"/>
                      <a:gd name="connsiteY28" fmla="*/ 236552 h 448527"/>
                      <a:gd name="connsiteX29" fmla="*/ 154652 w 545926"/>
                      <a:gd name="connsiteY29" fmla="*/ 235119 h 448527"/>
                      <a:gd name="connsiteX30" fmla="*/ 110165 w 545926"/>
                      <a:gd name="connsiteY30" fmla="*/ 47359 h 448527"/>
                      <a:gd name="connsiteX31" fmla="*/ 435928 w 545926"/>
                      <a:gd name="connsiteY31" fmla="*/ 47359 h 448527"/>
                      <a:gd name="connsiteX32" fmla="*/ 435928 w 545926"/>
                      <a:gd name="connsiteY32" fmla="*/ 255185 h 448527"/>
                      <a:gd name="connsiteX33" fmla="*/ 110165 w 545926"/>
                      <a:gd name="connsiteY33" fmla="*/ 255185 h 448527"/>
                      <a:gd name="connsiteX34" fmla="*/ 120198 w 545926"/>
                      <a:gd name="connsiteY34" fmla="*/ 37258 h 448527"/>
                      <a:gd name="connsiteX35" fmla="*/ 100105 w 545926"/>
                      <a:gd name="connsiteY35" fmla="*/ 57320 h 448527"/>
                      <a:gd name="connsiteX36" fmla="*/ 100105 w 545926"/>
                      <a:gd name="connsiteY36" fmla="*/ 247908 h 448527"/>
                      <a:gd name="connsiteX37" fmla="*/ 120198 w 545926"/>
                      <a:gd name="connsiteY37" fmla="*/ 266537 h 448527"/>
                      <a:gd name="connsiteX38" fmla="*/ 425896 w 545926"/>
                      <a:gd name="connsiteY38" fmla="*/ 266537 h 448527"/>
                      <a:gd name="connsiteX39" fmla="*/ 444554 w 545926"/>
                      <a:gd name="connsiteY39" fmla="*/ 247908 h 448527"/>
                      <a:gd name="connsiteX40" fmla="*/ 444554 w 545926"/>
                      <a:gd name="connsiteY40" fmla="*/ 57320 h 448527"/>
                      <a:gd name="connsiteX41" fmla="*/ 425896 w 545926"/>
                      <a:gd name="connsiteY41" fmla="*/ 37258 h 448527"/>
                      <a:gd name="connsiteX42" fmla="*/ 120198 w 545926"/>
                      <a:gd name="connsiteY42" fmla="*/ 0 h 448527"/>
                      <a:gd name="connsiteX43" fmla="*/ 425896 w 545926"/>
                      <a:gd name="connsiteY43" fmla="*/ 0 h 448527"/>
                      <a:gd name="connsiteX44" fmla="*/ 483304 w 545926"/>
                      <a:gd name="connsiteY44" fmla="*/ 57320 h 448527"/>
                      <a:gd name="connsiteX45" fmla="*/ 483304 w 545926"/>
                      <a:gd name="connsiteY45" fmla="*/ 247908 h 448527"/>
                      <a:gd name="connsiteX46" fmla="*/ 471823 w 545926"/>
                      <a:gd name="connsiteY46" fmla="*/ 282300 h 448527"/>
                      <a:gd name="connsiteX47" fmla="*/ 499091 w 545926"/>
                      <a:gd name="connsiteY47" fmla="*/ 310959 h 448527"/>
                      <a:gd name="connsiteX48" fmla="*/ 539277 w 545926"/>
                      <a:gd name="connsiteY48" fmla="*/ 386908 h 448527"/>
                      <a:gd name="connsiteX49" fmla="*/ 540712 w 545926"/>
                      <a:gd name="connsiteY49" fmla="*/ 429898 h 448527"/>
                      <a:gd name="connsiteX50" fmla="*/ 501962 w 545926"/>
                      <a:gd name="connsiteY50" fmla="*/ 448527 h 448527"/>
                      <a:gd name="connsiteX51" fmla="*/ 42697 w 545926"/>
                      <a:gd name="connsiteY51" fmla="*/ 448527 h 448527"/>
                      <a:gd name="connsiteX52" fmla="*/ 5382 w 545926"/>
                      <a:gd name="connsiteY52" fmla="*/ 429898 h 448527"/>
                      <a:gd name="connsiteX53" fmla="*/ 5382 w 545926"/>
                      <a:gd name="connsiteY53" fmla="*/ 386908 h 448527"/>
                      <a:gd name="connsiteX54" fmla="*/ 47003 w 545926"/>
                      <a:gd name="connsiteY54" fmla="*/ 310959 h 448527"/>
                      <a:gd name="connsiteX55" fmla="*/ 74271 w 545926"/>
                      <a:gd name="connsiteY55" fmla="*/ 282300 h 448527"/>
                      <a:gd name="connsiteX56" fmla="*/ 62790 w 545926"/>
                      <a:gd name="connsiteY56" fmla="*/ 247908 h 448527"/>
                      <a:gd name="connsiteX57" fmla="*/ 62790 w 545926"/>
                      <a:gd name="connsiteY57" fmla="*/ 57320 h 448527"/>
                      <a:gd name="connsiteX58" fmla="*/ 120198 w 545926"/>
                      <a:gd name="connsiteY58" fmla="*/ 0 h 44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45926" h="448527">
                        <a:moveTo>
                          <a:pt x="222151" y="368293"/>
                        </a:moveTo>
                        <a:lnTo>
                          <a:pt x="322563" y="368293"/>
                        </a:lnTo>
                        <a:lnTo>
                          <a:pt x="341211" y="398409"/>
                        </a:lnTo>
                        <a:lnTo>
                          <a:pt x="203503" y="398409"/>
                        </a:lnTo>
                        <a:close/>
                        <a:moveTo>
                          <a:pt x="120198" y="305227"/>
                        </a:moveTo>
                        <a:cubicBezTo>
                          <a:pt x="105846" y="305227"/>
                          <a:pt x="87188" y="316691"/>
                          <a:pt x="80012" y="328155"/>
                        </a:cubicBezTo>
                        <a:lnTo>
                          <a:pt x="39827" y="404104"/>
                        </a:lnTo>
                        <a:cubicBezTo>
                          <a:pt x="38391" y="406970"/>
                          <a:pt x="38391" y="408403"/>
                          <a:pt x="38391" y="409836"/>
                        </a:cubicBezTo>
                        <a:cubicBezTo>
                          <a:pt x="38391" y="409836"/>
                          <a:pt x="39827" y="409836"/>
                          <a:pt x="42697" y="409836"/>
                        </a:cubicBezTo>
                        <a:lnTo>
                          <a:pt x="501962" y="409836"/>
                        </a:lnTo>
                        <a:cubicBezTo>
                          <a:pt x="504832" y="409836"/>
                          <a:pt x="507703" y="409836"/>
                          <a:pt x="507703" y="409836"/>
                        </a:cubicBezTo>
                        <a:cubicBezTo>
                          <a:pt x="507703" y="408403"/>
                          <a:pt x="507703" y="406970"/>
                          <a:pt x="506267" y="404104"/>
                        </a:cubicBezTo>
                        <a:lnTo>
                          <a:pt x="464647" y="328155"/>
                        </a:lnTo>
                        <a:cubicBezTo>
                          <a:pt x="458906" y="316691"/>
                          <a:pt x="440248" y="305227"/>
                          <a:pt x="425896" y="305227"/>
                        </a:cubicBezTo>
                        <a:close/>
                        <a:moveTo>
                          <a:pt x="180484" y="235119"/>
                        </a:moveTo>
                        <a:cubicBezTo>
                          <a:pt x="179049" y="235119"/>
                          <a:pt x="177613" y="236552"/>
                          <a:pt x="177613" y="236552"/>
                        </a:cubicBezTo>
                        <a:lnTo>
                          <a:pt x="177613" y="246585"/>
                        </a:lnTo>
                        <a:cubicBezTo>
                          <a:pt x="177613" y="248018"/>
                          <a:pt x="179049" y="249452"/>
                          <a:pt x="180484" y="249452"/>
                        </a:cubicBezTo>
                        <a:lnTo>
                          <a:pt x="418707" y="249452"/>
                        </a:lnTo>
                        <a:cubicBezTo>
                          <a:pt x="420142" y="249452"/>
                          <a:pt x="421577" y="248018"/>
                          <a:pt x="421577" y="246585"/>
                        </a:cubicBezTo>
                        <a:lnTo>
                          <a:pt x="421577" y="236552"/>
                        </a:lnTo>
                        <a:cubicBezTo>
                          <a:pt x="421577" y="236552"/>
                          <a:pt x="420142" y="235119"/>
                          <a:pt x="418707" y="235119"/>
                        </a:cubicBezTo>
                        <a:close/>
                        <a:moveTo>
                          <a:pt x="127386" y="235119"/>
                        </a:moveTo>
                        <a:cubicBezTo>
                          <a:pt x="124516" y="235119"/>
                          <a:pt x="123080" y="236552"/>
                          <a:pt x="123080" y="236552"/>
                        </a:cubicBezTo>
                        <a:lnTo>
                          <a:pt x="123080" y="246585"/>
                        </a:lnTo>
                        <a:cubicBezTo>
                          <a:pt x="123080" y="248018"/>
                          <a:pt x="124516" y="249452"/>
                          <a:pt x="127386" y="249452"/>
                        </a:cubicBezTo>
                        <a:lnTo>
                          <a:pt x="154652" y="249452"/>
                        </a:lnTo>
                        <a:cubicBezTo>
                          <a:pt x="156087" y="249452"/>
                          <a:pt x="157522" y="248018"/>
                          <a:pt x="157522" y="246585"/>
                        </a:cubicBezTo>
                        <a:lnTo>
                          <a:pt x="157522" y="236552"/>
                        </a:lnTo>
                        <a:cubicBezTo>
                          <a:pt x="157522" y="236552"/>
                          <a:pt x="156087" y="235119"/>
                          <a:pt x="154652" y="235119"/>
                        </a:cubicBezTo>
                        <a:close/>
                        <a:moveTo>
                          <a:pt x="110165" y="47359"/>
                        </a:moveTo>
                        <a:lnTo>
                          <a:pt x="435928" y="47359"/>
                        </a:lnTo>
                        <a:lnTo>
                          <a:pt x="435928" y="255185"/>
                        </a:lnTo>
                        <a:lnTo>
                          <a:pt x="110165" y="255185"/>
                        </a:lnTo>
                        <a:close/>
                        <a:moveTo>
                          <a:pt x="120198" y="37258"/>
                        </a:moveTo>
                        <a:cubicBezTo>
                          <a:pt x="108716" y="37258"/>
                          <a:pt x="100105" y="45856"/>
                          <a:pt x="100105" y="57320"/>
                        </a:cubicBezTo>
                        <a:lnTo>
                          <a:pt x="100105" y="247908"/>
                        </a:lnTo>
                        <a:cubicBezTo>
                          <a:pt x="100105" y="257939"/>
                          <a:pt x="108716" y="266537"/>
                          <a:pt x="120198" y="266537"/>
                        </a:cubicBezTo>
                        <a:lnTo>
                          <a:pt x="425896" y="266537"/>
                        </a:lnTo>
                        <a:cubicBezTo>
                          <a:pt x="435943" y="266537"/>
                          <a:pt x="444554" y="257939"/>
                          <a:pt x="444554" y="247908"/>
                        </a:cubicBezTo>
                        <a:lnTo>
                          <a:pt x="444554" y="57320"/>
                        </a:lnTo>
                        <a:cubicBezTo>
                          <a:pt x="444554" y="45856"/>
                          <a:pt x="435943" y="37258"/>
                          <a:pt x="425896" y="37258"/>
                        </a:cubicBezTo>
                        <a:close/>
                        <a:moveTo>
                          <a:pt x="120198" y="0"/>
                        </a:moveTo>
                        <a:lnTo>
                          <a:pt x="425896" y="0"/>
                        </a:lnTo>
                        <a:cubicBezTo>
                          <a:pt x="457471" y="0"/>
                          <a:pt x="483304" y="25794"/>
                          <a:pt x="483304" y="57320"/>
                        </a:cubicBezTo>
                        <a:lnTo>
                          <a:pt x="483304" y="247908"/>
                        </a:lnTo>
                        <a:cubicBezTo>
                          <a:pt x="483304" y="260805"/>
                          <a:pt x="478999" y="272269"/>
                          <a:pt x="471823" y="282300"/>
                        </a:cubicBezTo>
                        <a:cubicBezTo>
                          <a:pt x="483304" y="289465"/>
                          <a:pt x="493351" y="299496"/>
                          <a:pt x="499091" y="310959"/>
                        </a:cubicBezTo>
                        <a:lnTo>
                          <a:pt x="539277" y="386908"/>
                        </a:lnTo>
                        <a:cubicBezTo>
                          <a:pt x="547888" y="401238"/>
                          <a:pt x="547888" y="417001"/>
                          <a:pt x="540712" y="429898"/>
                        </a:cubicBezTo>
                        <a:cubicBezTo>
                          <a:pt x="533536" y="441362"/>
                          <a:pt x="519184" y="448527"/>
                          <a:pt x="501962" y="448527"/>
                        </a:cubicBezTo>
                        <a:lnTo>
                          <a:pt x="42697" y="448527"/>
                        </a:lnTo>
                        <a:cubicBezTo>
                          <a:pt x="25475" y="448527"/>
                          <a:pt x="12558" y="441362"/>
                          <a:pt x="5382" y="429898"/>
                        </a:cubicBezTo>
                        <a:cubicBezTo>
                          <a:pt x="-1794" y="417001"/>
                          <a:pt x="-1794" y="401238"/>
                          <a:pt x="5382" y="386908"/>
                        </a:cubicBezTo>
                        <a:lnTo>
                          <a:pt x="47003" y="310959"/>
                        </a:lnTo>
                        <a:cubicBezTo>
                          <a:pt x="52743" y="299496"/>
                          <a:pt x="62790" y="289465"/>
                          <a:pt x="74271" y="282300"/>
                        </a:cubicBezTo>
                        <a:cubicBezTo>
                          <a:pt x="67095" y="272269"/>
                          <a:pt x="62790" y="260805"/>
                          <a:pt x="62790" y="247908"/>
                        </a:cubicBezTo>
                        <a:lnTo>
                          <a:pt x="62790" y="57320"/>
                        </a:lnTo>
                        <a:cubicBezTo>
                          <a:pt x="62790" y="25794"/>
                          <a:pt x="88623" y="0"/>
                          <a:pt x="120198"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sp>
                <p:nvSpPr>
                  <p:cNvPr id="42" name="iṩľîḋe"/>
                  <p:cNvSpPr txBox="1"/>
                  <p:nvPr/>
                </p:nvSpPr>
                <p:spPr>
                  <a:xfrm>
                    <a:off x="6453248" y="3671822"/>
                    <a:ext cx="913024" cy="390916"/>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rPr>
                      <a:t>Text </a:t>
                    </a:r>
                    <a:endPar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sp>
            <p:nvSpPr>
              <p:cNvPr id="17" name="ïślîḓê"/>
              <p:cNvSpPr/>
              <p:nvPr/>
            </p:nvSpPr>
            <p:spPr>
              <a:xfrm>
                <a:off x="8247281" y="1811574"/>
                <a:ext cx="2156301" cy="2428469"/>
              </a:xfrm>
              <a:prstGeom prst="rect">
                <a:avLst/>
              </a:prstGeom>
              <a:blipFill rotWithShape="1">
                <a:blip r:embed="rId2"/>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18" name="ïṩlidè"/>
              <p:cNvGrpSpPr/>
              <p:nvPr/>
            </p:nvGrpSpPr>
            <p:grpSpPr>
              <a:xfrm>
                <a:off x="7197706" y="1811575"/>
                <a:ext cx="1025559" cy="1204934"/>
                <a:chOff x="7197706" y="2052819"/>
                <a:chExt cx="1025559" cy="1204934"/>
              </a:xfrm>
            </p:grpSpPr>
            <p:sp>
              <p:nvSpPr>
                <p:cNvPr id="35" name="íSliďè"/>
                <p:cNvSpPr/>
                <p:nvPr/>
              </p:nvSpPr>
              <p:spPr>
                <a:xfrm>
                  <a:off x="7197706" y="2052819"/>
                  <a:ext cx="1025559" cy="1204934"/>
                </a:xfrm>
                <a:prstGeom prst="rect">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36" name="íşḷíḋê"/>
                <p:cNvGrpSpPr/>
                <p:nvPr/>
              </p:nvGrpSpPr>
              <p:grpSpPr>
                <a:xfrm>
                  <a:off x="7253973" y="2273669"/>
                  <a:ext cx="913024" cy="750535"/>
                  <a:chOff x="7253973" y="2232804"/>
                  <a:chExt cx="913024" cy="750535"/>
                </a:xfrm>
              </p:grpSpPr>
              <p:sp>
                <p:nvSpPr>
                  <p:cNvPr id="37" name="iṡļîdè"/>
                  <p:cNvSpPr/>
                  <p:nvPr/>
                </p:nvSpPr>
                <p:spPr>
                  <a:xfrm>
                    <a:off x="7524744" y="2232804"/>
                    <a:ext cx="371482" cy="316143"/>
                  </a:xfrm>
                  <a:custGeom>
                    <a:avLst/>
                    <a:gdLst>
                      <a:gd name="T0" fmla="*/ 233 w 1299"/>
                      <a:gd name="T1" fmla="*/ 5 h 1107"/>
                      <a:gd name="T2" fmla="*/ 0 w 1299"/>
                      <a:gd name="T3" fmla="*/ 122 h 1107"/>
                      <a:gd name="T4" fmla="*/ 0 w 1299"/>
                      <a:gd name="T5" fmla="*/ 168 h 1107"/>
                      <a:gd name="T6" fmla="*/ 233 w 1299"/>
                      <a:gd name="T7" fmla="*/ 962 h 1107"/>
                      <a:gd name="T8" fmla="*/ 0 w 1299"/>
                      <a:gd name="T9" fmla="*/ 168 h 1107"/>
                      <a:gd name="T10" fmla="*/ 116 w 1299"/>
                      <a:gd name="T11" fmla="*/ 888 h 1107"/>
                      <a:gd name="T12" fmla="*/ 116 w 1299"/>
                      <a:gd name="T13" fmla="*/ 742 h 1107"/>
                      <a:gd name="T14" fmla="*/ 0 w 1299"/>
                      <a:gd name="T15" fmla="*/ 1102 h 1107"/>
                      <a:gd name="T16" fmla="*/ 233 w 1299"/>
                      <a:gd name="T17" fmla="*/ 1008 h 1107"/>
                      <a:gd name="T18" fmla="*/ 0 w 1299"/>
                      <a:gd name="T19" fmla="*/ 1102 h 1107"/>
                      <a:gd name="T20" fmla="*/ 280 w 1299"/>
                      <a:gd name="T21" fmla="*/ 1008 h 1107"/>
                      <a:gd name="T22" fmla="*/ 583 w 1299"/>
                      <a:gd name="T23" fmla="*/ 1102 h 1107"/>
                      <a:gd name="T24" fmla="*/ 443 w 1299"/>
                      <a:gd name="T25" fmla="*/ 962 h 1107"/>
                      <a:gd name="T26" fmla="*/ 280 w 1299"/>
                      <a:gd name="T27" fmla="*/ 321 h 1107"/>
                      <a:gd name="T28" fmla="*/ 583 w 1299"/>
                      <a:gd name="T29" fmla="*/ 321 h 1107"/>
                      <a:gd name="T30" fmla="*/ 280 w 1299"/>
                      <a:gd name="T31" fmla="*/ 238 h 1107"/>
                      <a:gd name="T32" fmla="*/ 280 w 1299"/>
                      <a:gd name="T33" fmla="*/ 371 h 1107"/>
                      <a:gd name="T34" fmla="*/ 443 w 1299"/>
                      <a:gd name="T35" fmla="*/ 915 h 1107"/>
                      <a:gd name="T36" fmla="*/ 583 w 1299"/>
                      <a:gd name="T37" fmla="*/ 374 h 1107"/>
                      <a:gd name="T38" fmla="*/ 280 w 1299"/>
                      <a:gd name="T39" fmla="*/ 371 h 1107"/>
                      <a:gd name="T40" fmla="*/ 918 w 1299"/>
                      <a:gd name="T41" fmla="*/ 33 h 1107"/>
                      <a:gd name="T42" fmla="*/ 1102 w 1299"/>
                      <a:gd name="T43" fmla="*/ 114 h 1107"/>
                      <a:gd name="T44" fmla="*/ 1270 w 1299"/>
                      <a:gd name="T45" fmla="*/ 937 h 1107"/>
                      <a:gd name="T46" fmla="*/ 951 w 1299"/>
                      <a:gd name="T47" fmla="*/ 193 h 1107"/>
                      <a:gd name="T48" fmla="*/ 1270 w 1299"/>
                      <a:gd name="T49" fmla="*/ 937 h 1107"/>
                      <a:gd name="T50" fmla="*/ 1145 w 1299"/>
                      <a:gd name="T51" fmla="*/ 738 h 1107"/>
                      <a:gd name="T52" fmla="*/ 1174 w 1299"/>
                      <a:gd name="T53" fmla="*/ 881 h 1107"/>
                      <a:gd name="T54" fmla="*/ 1280 w 1299"/>
                      <a:gd name="T55" fmla="*/ 983 h 1107"/>
                      <a:gd name="T56" fmla="*/ 1139 w 1299"/>
                      <a:gd name="T57" fmla="*/ 1107 h 1107"/>
                      <a:gd name="T58" fmla="*/ 1280 w 1299"/>
                      <a:gd name="T59" fmla="*/ 983 h 1107"/>
                      <a:gd name="T60" fmla="*/ 887 w 1299"/>
                      <a:gd name="T61" fmla="*/ 122 h 1107"/>
                      <a:gd name="T62" fmla="*/ 653 w 1299"/>
                      <a:gd name="T63" fmla="*/ 5 h 1107"/>
                      <a:gd name="T64" fmla="*/ 653 w 1299"/>
                      <a:gd name="T65" fmla="*/ 1102 h 1107"/>
                      <a:gd name="T66" fmla="*/ 887 w 1299"/>
                      <a:gd name="T67" fmla="*/ 1008 h 1107"/>
                      <a:gd name="T68" fmla="*/ 653 w 1299"/>
                      <a:gd name="T69" fmla="*/ 1102 h 1107"/>
                      <a:gd name="T70" fmla="*/ 887 w 1299"/>
                      <a:gd name="T71" fmla="*/ 845 h 1107"/>
                      <a:gd name="T72" fmla="*/ 653 w 1299"/>
                      <a:gd name="T73" fmla="*/ 285 h 1107"/>
                      <a:gd name="T74" fmla="*/ 653 w 1299"/>
                      <a:gd name="T75" fmla="*/ 962 h 1107"/>
                      <a:gd name="T76" fmla="*/ 887 w 1299"/>
                      <a:gd name="T77" fmla="*/ 892 h 1107"/>
                      <a:gd name="T78" fmla="*/ 653 w 1299"/>
                      <a:gd name="T79" fmla="*/ 962 h 1107"/>
                      <a:gd name="T80" fmla="*/ 887 w 1299"/>
                      <a:gd name="T81" fmla="*/ 238 h 1107"/>
                      <a:gd name="T82" fmla="*/ 653 w 1299"/>
                      <a:gd name="T83" fmla="*/ 168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99" h="1107">
                        <a:moveTo>
                          <a:pt x="0" y="5"/>
                        </a:moveTo>
                        <a:lnTo>
                          <a:pt x="233" y="5"/>
                        </a:lnTo>
                        <a:lnTo>
                          <a:pt x="233" y="122"/>
                        </a:lnTo>
                        <a:lnTo>
                          <a:pt x="0" y="122"/>
                        </a:lnTo>
                        <a:lnTo>
                          <a:pt x="0" y="5"/>
                        </a:lnTo>
                        <a:close/>
                        <a:moveTo>
                          <a:pt x="0" y="168"/>
                        </a:moveTo>
                        <a:lnTo>
                          <a:pt x="233" y="168"/>
                        </a:lnTo>
                        <a:lnTo>
                          <a:pt x="233" y="962"/>
                        </a:lnTo>
                        <a:lnTo>
                          <a:pt x="0" y="962"/>
                        </a:lnTo>
                        <a:lnTo>
                          <a:pt x="0" y="168"/>
                        </a:lnTo>
                        <a:close/>
                        <a:moveTo>
                          <a:pt x="43" y="815"/>
                        </a:moveTo>
                        <a:cubicBezTo>
                          <a:pt x="43" y="855"/>
                          <a:pt x="75" y="888"/>
                          <a:pt x="116" y="888"/>
                        </a:cubicBezTo>
                        <a:cubicBezTo>
                          <a:pt x="156" y="888"/>
                          <a:pt x="189" y="855"/>
                          <a:pt x="189" y="815"/>
                        </a:cubicBezTo>
                        <a:cubicBezTo>
                          <a:pt x="189" y="775"/>
                          <a:pt x="156" y="742"/>
                          <a:pt x="116" y="742"/>
                        </a:cubicBezTo>
                        <a:cubicBezTo>
                          <a:pt x="75" y="742"/>
                          <a:pt x="43" y="775"/>
                          <a:pt x="43" y="815"/>
                        </a:cubicBezTo>
                        <a:close/>
                        <a:moveTo>
                          <a:pt x="0" y="1102"/>
                        </a:moveTo>
                        <a:lnTo>
                          <a:pt x="233" y="1102"/>
                        </a:lnTo>
                        <a:lnTo>
                          <a:pt x="233" y="1008"/>
                        </a:lnTo>
                        <a:lnTo>
                          <a:pt x="0" y="1008"/>
                        </a:lnTo>
                        <a:lnTo>
                          <a:pt x="0" y="1102"/>
                        </a:lnTo>
                        <a:close/>
                        <a:moveTo>
                          <a:pt x="280" y="992"/>
                        </a:moveTo>
                        <a:lnTo>
                          <a:pt x="280" y="1008"/>
                        </a:lnTo>
                        <a:lnTo>
                          <a:pt x="280" y="1102"/>
                        </a:lnTo>
                        <a:lnTo>
                          <a:pt x="583" y="1102"/>
                        </a:lnTo>
                        <a:lnTo>
                          <a:pt x="583" y="991"/>
                        </a:lnTo>
                        <a:cubicBezTo>
                          <a:pt x="571" y="983"/>
                          <a:pt x="532" y="962"/>
                          <a:pt x="443" y="962"/>
                        </a:cubicBezTo>
                        <a:cubicBezTo>
                          <a:pt x="359" y="962"/>
                          <a:pt x="305" y="981"/>
                          <a:pt x="280" y="992"/>
                        </a:cubicBezTo>
                        <a:close/>
                        <a:moveTo>
                          <a:pt x="280" y="321"/>
                        </a:moveTo>
                        <a:cubicBezTo>
                          <a:pt x="305" y="332"/>
                          <a:pt x="359" y="351"/>
                          <a:pt x="443" y="351"/>
                        </a:cubicBezTo>
                        <a:cubicBezTo>
                          <a:pt x="532" y="351"/>
                          <a:pt x="570" y="330"/>
                          <a:pt x="583" y="321"/>
                        </a:cubicBezTo>
                        <a:lnTo>
                          <a:pt x="583" y="238"/>
                        </a:lnTo>
                        <a:lnTo>
                          <a:pt x="280" y="238"/>
                        </a:lnTo>
                        <a:lnTo>
                          <a:pt x="280" y="321"/>
                        </a:lnTo>
                        <a:close/>
                        <a:moveTo>
                          <a:pt x="280" y="371"/>
                        </a:moveTo>
                        <a:lnTo>
                          <a:pt x="280" y="941"/>
                        </a:lnTo>
                        <a:cubicBezTo>
                          <a:pt x="314" y="929"/>
                          <a:pt x="368" y="915"/>
                          <a:pt x="443" y="915"/>
                        </a:cubicBezTo>
                        <a:cubicBezTo>
                          <a:pt x="511" y="915"/>
                          <a:pt x="556" y="926"/>
                          <a:pt x="583" y="939"/>
                        </a:cubicBezTo>
                        <a:lnTo>
                          <a:pt x="583" y="374"/>
                        </a:lnTo>
                        <a:cubicBezTo>
                          <a:pt x="556" y="386"/>
                          <a:pt x="511" y="398"/>
                          <a:pt x="443" y="398"/>
                        </a:cubicBezTo>
                        <a:cubicBezTo>
                          <a:pt x="368" y="398"/>
                          <a:pt x="314" y="384"/>
                          <a:pt x="280" y="371"/>
                        </a:cubicBezTo>
                        <a:close/>
                        <a:moveTo>
                          <a:pt x="1078" y="0"/>
                        </a:moveTo>
                        <a:lnTo>
                          <a:pt x="918" y="33"/>
                        </a:lnTo>
                        <a:lnTo>
                          <a:pt x="942" y="147"/>
                        </a:lnTo>
                        <a:lnTo>
                          <a:pt x="1102" y="114"/>
                        </a:lnTo>
                        <a:lnTo>
                          <a:pt x="1078" y="0"/>
                        </a:lnTo>
                        <a:close/>
                        <a:moveTo>
                          <a:pt x="1270" y="937"/>
                        </a:moveTo>
                        <a:lnTo>
                          <a:pt x="1110" y="970"/>
                        </a:lnTo>
                        <a:lnTo>
                          <a:pt x="951" y="193"/>
                        </a:lnTo>
                        <a:lnTo>
                          <a:pt x="1111" y="160"/>
                        </a:lnTo>
                        <a:lnTo>
                          <a:pt x="1270" y="937"/>
                        </a:lnTo>
                        <a:close/>
                        <a:moveTo>
                          <a:pt x="1215" y="798"/>
                        </a:moveTo>
                        <a:cubicBezTo>
                          <a:pt x="1207" y="759"/>
                          <a:pt x="1175" y="732"/>
                          <a:pt x="1145" y="738"/>
                        </a:cubicBezTo>
                        <a:cubicBezTo>
                          <a:pt x="1114" y="745"/>
                          <a:pt x="1095" y="782"/>
                          <a:pt x="1104" y="821"/>
                        </a:cubicBezTo>
                        <a:cubicBezTo>
                          <a:pt x="1112" y="861"/>
                          <a:pt x="1143" y="888"/>
                          <a:pt x="1174" y="881"/>
                        </a:cubicBezTo>
                        <a:cubicBezTo>
                          <a:pt x="1205" y="875"/>
                          <a:pt x="1223" y="838"/>
                          <a:pt x="1215" y="798"/>
                        </a:cubicBezTo>
                        <a:close/>
                        <a:moveTo>
                          <a:pt x="1280" y="983"/>
                        </a:moveTo>
                        <a:lnTo>
                          <a:pt x="1120" y="1015"/>
                        </a:lnTo>
                        <a:lnTo>
                          <a:pt x="1139" y="1107"/>
                        </a:lnTo>
                        <a:lnTo>
                          <a:pt x="1299" y="1074"/>
                        </a:lnTo>
                        <a:lnTo>
                          <a:pt x="1280" y="983"/>
                        </a:lnTo>
                        <a:close/>
                        <a:moveTo>
                          <a:pt x="653" y="122"/>
                        </a:moveTo>
                        <a:lnTo>
                          <a:pt x="887" y="122"/>
                        </a:lnTo>
                        <a:lnTo>
                          <a:pt x="887" y="5"/>
                        </a:lnTo>
                        <a:lnTo>
                          <a:pt x="653" y="5"/>
                        </a:lnTo>
                        <a:lnTo>
                          <a:pt x="653" y="122"/>
                        </a:lnTo>
                        <a:close/>
                        <a:moveTo>
                          <a:pt x="653" y="1102"/>
                        </a:moveTo>
                        <a:lnTo>
                          <a:pt x="887" y="1102"/>
                        </a:lnTo>
                        <a:lnTo>
                          <a:pt x="887" y="1008"/>
                        </a:lnTo>
                        <a:lnTo>
                          <a:pt x="653" y="1008"/>
                        </a:lnTo>
                        <a:lnTo>
                          <a:pt x="653" y="1102"/>
                        </a:lnTo>
                        <a:close/>
                        <a:moveTo>
                          <a:pt x="653" y="845"/>
                        </a:moveTo>
                        <a:lnTo>
                          <a:pt x="887" y="845"/>
                        </a:lnTo>
                        <a:lnTo>
                          <a:pt x="887" y="285"/>
                        </a:lnTo>
                        <a:lnTo>
                          <a:pt x="653" y="285"/>
                        </a:lnTo>
                        <a:lnTo>
                          <a:pt x="653" y="845"/>
                        </a:lnTo>
                        <a:close/>
                        <a:moveTo>
                          <a:pt x="653" y="962"/>
                        </a:moveTo>
                        <a:lnTo>
                          <a:pt x="887" y="962"/>
                        </a:lnTo>
                        <a:lnTo>
                          <a:pt x="887" y="892"/>
                        </a:lnTo>
                        <a:lnTo>
                          <a:pt x="653" y="892"/>
                        </a:lnTo>
                        <a:lnTo>
                          <a:pt x="653" y="962"/>
                        </a:lnTo>
                        <a:close/>
                        <a:moveTo>
                          <a:pt x="653" y="238"/>
                        </a:moveTo>
                        <a:lnTo>
                          <a:pt x="887" y="238"/>
                        </a:lnTo>
                        <a:lnTo>
                          <a:pt x="887" y="168"/>
                        </a:lnTo>
                        <a:lnTo>
                          <a:pt x="653" y="168"/>
                        </a:lnTo>
                        <a:lnTo>
                          <a:pt x="653" y="238"/>
                        </a:ln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sp>
                <p:nvSpPr>
                  <p:cNvPr id="38" name="ïšḻiďê"/>
                  <p:cNvSpPr txBox="1"/>
                  <p:nvPr/>
                </p:nvSpPr>
                <p:spPr>
                  <a:xfrm>
                    <a:off x="7253973" y="2592423"/>
                    <a:ext cx="913024" cy="390916"/>
                  </a:xfrm>
                  <a:prstGeom prst="rect">
                    <a:avLst/>
                  </a:prstGeom>
                  <a:solidFill>
                    <a:schemeClr val="bg1">
                      <a:lumMod val="85000"/>
                    </a:schemeClr>
                  </a:solid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rPr>
                      <a:t>Text </a:t>
                    </a:r>
                    <a:endPar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grpSp>
            <p:nvGrpSpPr>
              <p:cNvPr id="19" name="iṧḻîḓe"/>
              <p:cNvGrpSpPr/>
              <p:nvPr/>
            </p:nvGrpSpPr>
            <p:grpSpPr>
              <a:xfrm>
                <a:off x="6329924" y="4247892"/>
                <a:ext cx="5188976" cy="1217634"/>
                <a:chOff x="6329924" y="4173516"/>
                <a:chExt cx="5188976" cy="1217634"/>
              </a:xfrm>
            </p:grpSpPr>
            <p:grpSp>
              <p:nvGrpSpPr>
                <p:cNvPr id="20" name="îšļïdê"/>
                <p:cNvGrpSpPr/>
                <p:nvPr/>
              </p:nvGrpSpPr>
              <p:grpSpPr>
                <a:xfrm>
                  <a:off x="6329924" y="4173516"/>
                  <a:ext cx="1893340" cy="1204934"/>
                  <a:chOff x="6329924" y="4173516"/>
                  <a:chExt cx="1893340" cy="1204934"/>
                </a:xfrm>
              </p:grpSpPr>
              <p:sp>
                <p:nvSpPr>
                  <p:cNvPr id="31" name="îṡlîďe"/>
                  <p:cNvSpPr/>
                  <p:nvPr/>
                </p:nvSpPr>
                <p:spPr>
                  <a:xfrm>
                    <a:off x="6329924" y="4173516"/>
                    <a:ext cx="1893340" cy="1204934"/>
                  </a:xfrm>
                  <a:prstGeom prst="rect">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32" name="ïŝ1îḋé"/>
                  <p:cNvGrpSpPr/>
                  <p:nvPr/>
                </p:nvGrpSpPr>
                <p:grpSpPr>
                  <a:xfrm>
                    <a:off x="6820082" y="4393231"/>
                    <a:ext cx="913024" cy="790904"/>
                    <a:chOff x="6820082" y="4338532"/>
                    <a:chExt cx="913024" cy="790904"/>
                  </a:xfrm>
                </p:grpSpPr>
                <p:sp>
                  <p:nvSpPr>
                    <p:cNvPr id="33" name="i$ḻïḑe"/>
                    <p:cNvSpPr/>
                    <p:nvPr/>
                  </p:nvSpPr>
                  <p:spPr>
                    <a:xfrm>
                      <a:off x="7115459" y="4338532"/>
                      <a:ext cx="322272" cy="371482"/>
                    </a:xfrm>
                    <a:custGeom>
                      <a:avLst/>
                      <a:gdLst>
                        <a:gd name="T0" fmla="*/ 4728 w 5275"/>
                        <a:gd name="T1" fmla="*/ 732 h 6090"/>
                        <a:gd name="T2" fmla="*/ 4276 w 5275"/>
                        <a:gd name="T3" fmla="*/ 0 h 6090"/>
                        <a:gd name="T4" fmla="*/ 3825 w 5275"/>
                        <a:gd name="T5" fmla="*/ 732 h 6090"/>
                        <a:gd name="T6" fmla="*/ 3181 w 5275"/>
                        <a:gd name="T7" fmla="*/ 451 h 6090"/>
                        <a:gd name="T8" fmla="*/ 2279 w 5275"/>
                        <a:gd name="T9" fmla="*/ 451 h 6090"/>
                        <a:gd name="T10" fmla="*/ 1572 w 5275"/>
                        <a:gd name="T11" fmla="*/ 732 h 6090"/>
                        <a:gd name="T12" fmla="*/ 1121 w 5275"/>
                        <a:gd name="T13" fmla="*/ 0 h 6090"/>
                        <a:gd name="T14" fmla="*/ 670 w 5275"/>
                        <a:gd name="T15" fmla="*/ 732 h 6090"/>
                        <a:gd name="T16" fmla="*/ 2 w 5275"/>
                        <a:gd name="T17" fmla="*/ 883 h 6090"/>
                        <a:gd name="T18" fmla="*/ 0 w 5275"/>
                        <a:gd name="T19" fmla="*/ 1583 h 6090"/>
                        <a:gd name="T20" fmla="*/ 393 w 5275"/>
                        <a:gd name="T21" fmla="*/ 6090 h 6090"/>
                        <a:gd name="T22" fmla="*/ 5273 w 5275"/>
                        <a:gd name="T23" fmla="*/ 5697 h 6090"/>
                        <a:gd name="T24" fmla="*/ 5275 w 5275"/>
                        <a:gd name="T25" fmla="*/ 2218 h 6090"/>
                        <a:gd name="T26" fmla="*/ 5036 w 5275"/>
                        <a:gd name="T27" fmla="*/ 732 h 6090"/>
                        <a:gd name="T28" fmla="*/ 4276 w 5275"/>
                        <a:gd name="T29" fmla="*/ 224 h 6090"/>
                        <a:gd name="T30" fmla="*/ 4503 w 5275"/>
                        <a:gd name="T31" fmla="*/ 732 h 6090"/>
                        <a:gd name="T32" fmla="*/ 4050 w 5275"/>
                        <a:gd name="T33" fmla="*/ 451 h 6090"/>
                        <a:gd name="T34" fmla="*/ 2730 w 5275"/>
                        <a:gd name="T35" fmla="*/ 224 h 6090"/>
                        <a:gd name="T36" fmla="*/ 2957 w 5275"/>
                        <a:gd name="T37" fmla="*/ 732 h 6090"/>
                        <a:gd name="T38" fmla="*/ 2503 w 5275"/>
                        <a:gd name="T39" fmla="*/ 451 h 6090"/>
                        <a:gd name="T40" fmla="*/ 1121 w 5275"/>
                        <a:gd name="T41" fmla="*/ 224 h 6090"/>
                        <a:gd name="T42" fmla="*/ 1348 w 5275"/>
                        <a:gd name="T43" fmla="*/ 732 h 6090"/>
                        <a:gd name="T44" fmla="*/ 894 w 5275"/>
                        <a:gd name="T45" fmla="*/ 451 h 6090"/>
                        <a:gd name="T46" fmla="*/ 4881 w 5275"/>
                        <a:gd name="T47" fmla="*/ 5753 h 6090"/>
                        <a:gd name="T48" fmla="*/ 337 w 5275"/>
                        <a:gd name="T49" fmla="*/ 5697 h 6090"/>
                        <a:gd name="T50" fmla="*/ 4937 w 5275"/>
                        <a:gd name="T51" fmla="*/ 2368 h 6090"/>
                        <a:gd name="T52" fmla="*/ 1798 w 5275"/>
                        <a:gd name="T53" fmla="*/ 3769 h 6090"/>
                        <a:gd name="T54" fmla="*/ 1797 w 5275"/>
                        <a:gd name="T55" fmla="*/ 3502 h 6090"/>
                        <a:gd name="T56" fmla="*/ 2334 w 5275"/>
                        <a:gd name="T57" fmla="*/ 3183 h 6090"/>
                        <a:gd name="T58" fmla="*/ 2687 w 5275"/>
                        <a:gd name="T59" fmla="*/ 2768 h 6090"/>
                        <a:gd name="T60" fmla="*/ 2948 w 5275"/>
                        <a:gd name="T61" fmla="*/ 2809 h 6090"/>
                        <a:gd name="T62" fmla="*/ 3004 w 5275"/>
                        <a:gd name="T63" fmla="*/ 5011 h 6090"/>
                        <a:gd name="T64" fmla="*/ 2592 w 5275"/>
                        <a:gd name="T65" fmla="*/ 5292 h 6090"/>
                        <a:gd name="T66" fmla="*/ 2528 w 5275"/>
                        <a:gd name="T67" fmla="*/ 3486 h 6090"/>
                        <a:gd name="T68" fmla="*/ 1798 w 5275"/>
                        <a:gd name="T69" fmla="*/ 3769 h 6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75" h="6090">
                          <a:moveTo>
                            <a:pt x="5036" y="732"/>
                          </a:moveTo>
                          <a:lnTo>
                            <a:pt x="4728" y="732"/>
                          </a:lnTo>
                          <a:lnTo>
                            <a:pt x="4728" y="451"/>
                          </a:lnTo>
                          <a:cubicBezTo>
                            <a:pt x="4728" y="202"/>
                            <a:pt x="4525" y="0"/>
                            <a:pt x="4276" y="0"/>
                          </a:cubicBezTo>
                          <a:cubicBezTo>
                            <a:pt x="4028" y="0"/>
                            <a:pt x="3825" y="202"/>
                            <a:pt x="3825" y="451"/>
                          </a:cubicBezTo>
                          <a:lnTo>
                            <a:pt x="3825" y="732"/>
                          </a:lnTo>
                          <a:lnTo>
                            <a:pt x="3181" y="732"/>
                          </a:lnTo>
                          <a:lnTo>
                            <a:pt x="3181" y="451"/>
                          </a:lnTo>
                          <a:cubicBezTo>
                            <a:pt x="3181" y="202"/>
                            <a:pt x="2979" y="0"/>
                            <a:pt x="2730" y="0"/>
                          </a:cubicBezTo>
                          <a:cubicBezTo>
                            <a:pt x="2481" y="0"/>
                            <a:pt x="2279" y="202"/>
                            <a:pt x="2279" y="451"/>
                          </a:cubicBezTo>
                          <a:lnTo>
                            <a:pt x="2279" y="732"/>
                          </a:lnTo>
                          <a:lnTo>
                            <a:pt x="1572" y="732"/>
                          </a:lnTo>
                          <a:lnTo>
                            <a:pt x="1572" y="451"/>
                          </a:lnTo>
                          <a:cubicBezTo>
                            <a:pt x="1572" y="202"/>
                            <a:pt x="1370" y="0"/>
                            <a:pt x="1121" y="0"/>
                          </a:cubicBezTo>
                          <a:cubicBezTo>
                            <a:pt x="872" y="0"/>
                            <a:pt x="670" y="202"/>
                            <a:pt x="670" y="451"/>
                          </a:cubicBezTo>
                          <a:lnTo>
                            <a:pt x="670" y="732"/>
                          </a:lnTo>
                          <a:lnTo>
                            <a:pt x="242" y="732"/>
                          </a:lnTo>
                          <a:cubicBezTo>
                            <a:pt x="109" y="732"/>
                            <a:pt x="2" y="800"/>
                            <a:pt x="2" y="883"/>
                          </a:cubicBezTo>
                          <a:lnTo>
                            <a:pt x="2" y="1565"/>
                          </a:lnTo>
                          <a:cubicBezTo>
                            <a:pt x="2" y="1571"/>
                            <a:pt x="0" y="1577"/>
                            <a:pt x="0" y="1583"/>
                          </a:cubicBezTo>
                          <a:lnTo>
                            <a:pt x="0" y="5697"/>
                          </a:lnTo>
                          <a:cubicBezTo>
                            <a:pt x="0" y="5913"/>
                            <a:pt x="176" y="6090"/>
                            <a:pt x="393" y="6090"/>
                          </a:cubicBezTo>
                          <a:lnTo>
                            <a:pt x="4881" y="6090"/>
                          </a:lnTo>
                          <a:cubicBezTo>
                            <a:pt x="5097" y="6090"/>
                            <a:pt x="5273" y="5914"/>
                            <a:pt x="5273" y="5697"/>
                          </a:cubicBezTo>
                          <a:lnTo>
                            <a:pt x="5273" y="2229"/>
                          </a:lnTo>
                          <a:cubicBezTo>
                            <a:pt x="5274" y="2225"/>
                            <a:pt x="5275" y="2222"/>
                            <a:pt x="5275" y="2218"/>
                          </a:cubicBezTo>
                          <a:lnTo>
                            <a:pt x="5275" y="883"/>
                          </a:lnTo>
                          <a:cubicBezTo>
                            <a:pt x="5275" y="800"/>
                            <a:pt x="5168" y="732"/>
                            <a:pt x="5036" y="732"/>
                          </a:cubicBezTo>
                          <a:close/>
                          <a:moveTo>
                            <a:pt x="4050" y="451"/>
                          </a:moveTo>
                          <a:cubicBezTo>
                            <a:pt x="4050" y="326"/>
                            <a:pt x="4151" y="224"/>
                            <a:pt x="4276" y="224"/>
                          </a:cubicBezTo>
                          <a:cubicBezTo>
                            <a:pt x="4401" y="224"/>
                            <a:pt x="4503" y="326"/>
                            <a:pt x="4503" y="451"/>
                          </a:cubicBezTo>
                          <a:lnTo>
                            <a:pt x="4503" y="732"/>
                          </a:lnTo>
                          <a:lnTo>
                            <a:pt x="4050" y="732"/>
                          </a:lnTo>
                          <a:lnTo>
                            <a:pt x="4050" y="451"/>
                          </a:lnTo>
                          <a:close/>
                          <a:moveTo>
                            <a:pt x="2503" y="451"/>
                          </a:moveTo>
                          <a:cubicBezTo>
                            <a:pt x="2503" y="326"/>
                            <a:pt x="2605" y="224"/>
                            <a:pt x="2730" y="224"/>
                          </a:cubicBezTo>
                          <a:cubicBezTo>
                            <a:pt x="2855" y="224"/>
                            <a:pt x="2957" y="326"/>
                            <a:pt x="2957" y="451"/>
                          </a:cubicBezTo>
                          <a:lnTo>
                            <a:pt x="2957" y="732"/>
                          </a:lnTo>
                          <a:lnTo>
                            <a:pt x="2503" y="732"/>
                          </a:lnTo>
                          <a:lnTo>
                            <a:pt x="2503" y="451"/>
                          </a:lnTo>
                          <a:close/>
                          <a:moveTo>
                            <a:pt x="894" y="451"/>
                          </a:moveTo>
                          <a:cubicBezTo>
                            <a:pt x="894" y="326"/>
                            <a:pt x="996" y="224"/>
                            <a:pt x="1121" y="224"/>
                          </a:cubicBezTo>
                          <a:cubicBezTo>
                            <a:pt x="1246" y="224"/>
                            <a:pt x="1348" y="326"/>
                            <a:pt x="1348" y="451"/>
                          </a:cubicBezTo>
                          <a:lnTo>
                            <a:pt x="1348" y="732"/>
                          </a:lnTo>
                          <a:lnTo>
                            <a:pt x="894" y="732"/>
                          </a:lnTo>
                          <a:lnTo>
                            <a:pt x="894" y="451"/>
                          </a:lnTo>
                          <a:close/>
                          <a:moveTo>
                            <a:pt x="4937" y="5697"/>
                          </a:moveTo>
                          <a:cubicBezTo>
                            <a:pt x="4937" y="5728"/>
                            <a:pt x="4912" y="5753"/>
                            <a:pt x="4881" y="5753"/>
                          </a:cubicBezTo>
                          <a:lnTo>
                            <a:pt x="393" y="5753"/>
                          </a:lnTo>
                          <a:cubicBezTo>
                            <a:pt x="362" y="5753"/>
                            <a:pt x="337" y="5728"/>
                            <a:pt x="337" y="5697"/>
                          </a:cubicBezTo>
                          <a:lnTo>
                            <a:pt x="337" y="2368"/>
                          </a:lnTo>
                          <a:lnTo>
                            <a:pt x="4937" y="2368"/>
                          </a:lnTo>
                          <a:lnTo>
                            <a:pt x="4937" y="5697"/>
                          </a:lnTo>
                          <a:close/>
                          <a:moveTo>
                            <a:pt x="1798" y="3769"/>
                          </a:moveTo>
                          <a:cubicBezTo>
                            <a:pt x="1760" y="3730"/>
                            <a:pt x="1741" y="3685"/>
                            <a:pt x="1741" y="3633"/>
                          </a:cubicBezTo>
                          <a:cubicBezTo>
                            <a:pt x="1741" y="3574"/>
                            <a:pt x="1760" y="3530"/>
                            <a:pt x="1797" y="3502"/>
                          </a:cubicBezTo>
                          <a:cubicBezTo>
                            <a:pt x="1835" y="3474"/>
                            <a:pt x="1901" y="3438"/>
                            <a:pt x="1995" y="3394"/>
                          </a:cubicBezTo>
                          <a:cubicBezTo>
                            <a:pt x="2137" y="3327"/>
                            <a:pt x="2249" y="3257"/>
                            <a:pt x="2334" y="3183"/>
                          </a:cubicBezTo>
                          <a:cubicBezTo>
                            <a:pt x="2419" y="3110"/>
                            <a:pt x="2494" y="3028"/>
                            <a:pt x="2559" y="2936"/>
                          </a:cubicBezTo>
                          <a:cubicBezTo>
                            <a:pt x="2624" y="2845"/>
                            <a:pt x="2667" y="2789"/>
                            <a:pt x="2687" y="2768"/>
                          </a:cubicBezTo>
                          <a:cubicBezTo>
                            <a:pt x="2707" y="2747"/>
                            <a:pt x="2744" y="2737"/>
                            <a:pt x="2799" y="2737"/>
                          </a:cubicBezTo>
                          <a:cubicBezTo>
                            <a:pt x="2861" y="2737"/>
                            <a:pt x="2910" y="2761"/>
                            <a:pt x="2948" y="2809"/>
                          </a:cubicBezTo>
                          <a:cubicBezTo>
                            <a:pt x="2985" y="2857"/>
                            <a:pt x="3004" y="2922"/>
                            <a:pt x="3004" y="3006"/>
                          </a:cubicBezTo>
                          <a:lnTo>
                            <a:pt x="3004" y="5011"/>
                          </a:lnTo>
                          <a:cubicBezTo>
                            <a:pt x="3004" y="5246"/>
                            <a:pt x="2924" y="5363"/>
                            <a:pt x="2764" y="5363"/>
                          </a:cubicBezTo>
                          <a:cubicBezTo>
                            <a:pt x="2693" y="5363"/>
                            <a:pt x="2636" y="5339"/>
                            <a:pt x="2592" y="5292"/>
                          </a:cubicBezTo>
                          <a:cubicBezTo>
                            <a:pt x="2549" y="5244"/>
                            <a:pt x="2528" y="5173"/>
                            <a:pt x="2528" y="5080"/>
                          </a:cubicBezTo>
                          <a:lnTo>
                            <a:pt x="2528" y="3486"/>
                          </a:lnTo>
                          <a:cubicBezTo>
                            <a:pt x="2231" y="3714"/>
                            <a:pt x="2031" y="3828"/>
                            <a:pt x="1929" y="3828"/>
                          </a:cubicBezTo>
                          <a:cubicBezTo>
                            <a:pt x="1880" y="3828"/>
                            <a:pt x="1836" y="3808"/>
                            <a:pt x="1798" y="3769"/>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sp>
                  <p:nvSpPr>
                    <p:cNvPr id="34" name="iṧ1íḑé"/>
                    <p:cNvSpPr txBox="1"/>
                    <p:nvPr/>
                  </p:nvSpPr>
                  <p:spPr>
                    <a:xfrm>
                      <a:off x="6820082" y="4738520"/>
                      <a:ext cx="913024" cy="390916"/>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rPr>
                        <a:t>Text </a:t>
                      </a:r>
                      <a:endPar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grpSp>
              <p:nvGrpSpPr>
                <p:cNvPr id="21" name="íšliḋè"/>
                <p:cNvGrpSpPr/>
                <p:nvPr/>
              </p:nvGrpSpPr>
              <p:grpSpPr>
                <a:xfrm>
                  <a:off x="8247281" y="4186216"/>
                  <a:ext cx="1078153" cy="1204934"/>
                  <a:chOff x="8247281" y="4186216"/>
                  <a:chExt cx="1078153" cy="1204934"/>
                </a:xfrm>
              </p:grpSpPr>
              <p:sp>
                <p:nvSpPr>
                  <p:cNvPr id="27" name="ïṥ1íḓè"/>
                  <p:cNvSpPr/>
                  <p:nvPr/>
                </p:nvSpPr>
                <p:spPr>
                  <a:xfrm>
                    <a:off x="8247281" y="4186216"/>
                    <a:ext cx="1078153" cy="1204934"/>
                  </a:xfrm>
                  <a:prstGeom prst="rect">
                    <a:avLst/>
                  </a:prstGeom>
                  <a:solidFill>
                    <a:schemeClr val="tx1">
                      <a:lumMod val="50000"/>
                      <a:lumOff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28" name="îṧļïḍè"/>
                  <p:cNvGrpSpPr/>
                  <p:nvPr/>
                </p:nvGrpSpPr>
                <p:grpSpPr>
                  <a:xfrm>
                    <a:off x="8329845" y="4416123"/>
                    <a:ext cx="913024" cy="745120"/>
                    <a:chOff x="8329845" y="4384316"/>
                    <a:chExt cx="913024" cy="745120"/>
                  </a:xfrm>
                </p:grpSpPr>
                <p:sp>
                  <p:nvSpPr>
                    <p:cNvPr id="29" name="íṩlïḓè"/>
                    <p:cNvSpPr/>
                    <p:nvPr/>
                  </p:nvSpPr>
                  <p:spPr>
                    <a:xfrm>
                      <a:off x="8600616" y="4384316"/>
                      <a:ext cx="371482" cy="279915"/>
                    </a:xfrm>
                    <a:custGeom>
                      <a:avLst/>
                      <a:gdLst>
                        <a:gd name="connsiteX0" fmla="*/ 570191 w 608344"/>
                        <a:gd name="connsiteY0" fmla="*/ 284957 h 458393"/>
                        <a:gd name="connsiteX1" fmla="*/ 555603 w 608344"/>
                        <a:gd name="connsiteY1" fmla="*/ 298126 h 458393"/>
                        <a:gd name="connsiteX2" fmla="*/ 570191 w 608344"/>
                        <a:gd name="connsiteY2" fmla="*/ 311295 h 458393"/>
                        <a:gd name="connsiteX3" fmla="*/ 584498 w 608344"/>
                        <a:gd name="connsiteY3" fmla="*/ 298126 h 458393"/>
                        <a:gd name="connsiteX4" fmla="*/ 570191 w 608344"/>
                        <a:gd name="connsiteY4" fmla="*/ 284957 h 458393"/>
                        <a:gd name="connsiteX5" fmla="*/ 478136 w 608344"/>
                        <a:gd name="connsiteY5" fmla="*/ 277117 h 458393"/>
                        <a:gd name="connsiteX6" fmla="*/ 463814 w 608344"/>
                        <a:gd name="connsiteY6" fmla="*/ 290845 h 458393"/>
                        <a:gd name="connsiteX7" fmla="*/ 478136 w 608344"/>
                        <a:gd name="connsiteY7" fmla="*/ 304574 h 458393"/>
                        <a:gd name="connsiteX8" fmla="*/ 492458 w 608344"/>
                        <a:gd name="connsiteY8" fmla="*/ 290845 h 458393"/>
                        <a:gd name="connsiteX9" fmla="*/ 478136 w 608344"/>
                        <a:gd name="connsiteY9" fmla="*/ 277117 h 458393"/>
                        <a:gd name="connsiteX10" fmla="*/ 386369 w 608344"/>
                        <a:gd name="connsiteY10" fmla="*/ 269264 h 458393"/>
                        <a:gd name="connsiteX11" fmla="*/ 372062 w 608344"/>
                        <a:gd name="connsiteY11" fmla="*/ 283554 h 458393"/>
                        <a:gd name="connsiteX12" fmla="*/ 386369 w 608344"/>
                        <a:gd name="connsiteY12" fmla="*/ 297844 h 458393"/>
                        <a:gd name="connsiteX13" fmla="*/ 400677 w 608344"/>
                        <a:gd name="connsiteY13" fmla="*/ 283554 h 458393"/>
                        <a:gd name="connsiteX14" fmla="*/ 386369 w 608344"/>
                        <a:gd name="connsiteY14" fmla="*/ 269264 h 458393"/>
                        <a:gd name="connsiteX15" fmla="*/ 539612 w 608344"/>
                        <a:gd name="connsiteY15" fmla="*/ 67531 h 458393"/>
                        <a:gd name="connsiteX16" fmla="*/ 608344 w 608344"/>
                        <a:gd name="connsiteY16" fmla="*/ 80140 h 458393"/>
                        <a:gd name="connsiteX17" fmla="*/ 608344 w 608344"/>
                        <a:gd name="connsiteY17" fmla="*/ 458393 h 458393"/>
                        <a:gd name="connsiteX18" fmla="*/ 539331 w 608344"/>
                        <a:gd name="connsiteY18" fmla="*/ 458393 h 458393"/>
                        <a:gd name="connsiteX19" fmla="*/ 539331 w 608344"/>
                        <a:gd name="connsiteY19" fmla="*/ 256938 h 458393"/>
                        <a:gd name="connsiteX20" fmla="*/ 581973 w 608344"/>
                        <a:gd name="connsiteY20" fmla="*/ 261421 h 458393"/>
                        <a:gd name="connsiteX21" fmla="*/ 583937 w 608344"/>
                        <a:gd name="connsiteY21" fmla="*/ 261701 h 458393"/>
                        <a:gd name="connsiteX22" fmla="*/ 601050 w 608344"/>
                        <a:gd name="connsiteY22" fmla="*/ 247692 h 458393"/>
                        <a:gd name="connsiteX23" fmla="*/ 585901 w 608344"/>
                        <a:gd name="connsiteY23" fmla="*/ 230320 h 458393"/>
                        <a:gd name="connsiteX24" fmla="*/ 539331 w 608344"/>
                        <a:gd name="connsiteY24" fmla="*/ 225277 h 458393"/>
                        <a:gd name="connsiteX25" fmla="*/ 539331 w 608344"/>
                        <a:gd name="connsiteY25" fmla="*/ 213789 h 458393"/>
                        <a:gd name="connsiteX26" fmla="*/ 581412 w 608344"/>
                        <a:gd name="connsiteY26" fmla="*/ 219393 h 458393"/>
                        <a:gd name="connsiteX27" fmla="*/ 583937 w 608344"/>
                        <a:gd name="connsiteY27" fmla="*/ 219673 h 458393"/>
                        <a:gd name="connsiteX28" fmla="*/ 601050 w 608344"/>
                        <a:gd name="connsiteY28" fmla="*/ 206224 h 458393"/>
                        <a:gd name="connsiteX29" fmla="*/ 586462 w 608344"/>
                        <a:gd name="connsiteY29" fmla="*/ 188292 h 458393"/>
                        <a:gd name="connsiteX30" fmla="*/ 539331 w 608344"/>
                        <a:gd name="connsiteY30" fmla="*/ 182128 h 458393"/>
                        <a:gd name="connsiteX31" fmla="*/ 539331 w 608344"/>
                        <a:gd name="connsiteY31" fmla="*/ 171201 h 458393"/>
                        <a:gd name="connsiteX32" fmla="*/ 581132 w 608344"/>
                        <a:gd name="connsiteY32" fmla="*/ 177365 h 458393"/>
                        <a:gd name="connsiteX33" fmla="*/ 583937 w 608344"/>
                        <a:gd name="connsiteY33" fmla="*/ 177645 h 458393"/>
                        <a:gd name="connsiteX34" fmla="*/ 600770 w 608344"/>
                        <a:gd name="connsiteY34" fmla="*/ 164476 h 458393"/>
                        <a:gd name="connsiteX35" fmla="*/ 586743 w 608344"/>
                        <a:gd name="connsiteY35" fmla="*/ 146264 h 458393"/>
                        <a:gd name="connsiteX36" fmla="*/ 539331 w 608344"/>
                        <a:gd name="connsiteY36" fmla="*/ 139259 h 458393"/>
                        <a:gd name="connsiteX37" fmla="*/ 539331 w 608344"/>
                        <a:gd name="connsiteY37" fmla="*/ 127772 h 458393"/>
                        <a:gd name="connsiteX38" fmla="*/ 580571 w 608344"/>
                        <a:gd name="connsiteY38" fmla="*/ 135337 h 458393"/>
                        <a:gd name="connsiteX39" fmla="*/ 583937 w 608344"/>
                        <a:gd name="connsiteY39" fmla="*/ 135617 h 458393"/>
                        <a:gd name="connsiteX40" fmla="*/ 600770 w 608344"/>
                        <a:gd name="connsiteY40" fmla="*/ 123008 h 458393"/>
                        <a:gd name="connsiteX41" fmla="*/ 587304 w 608344"/>
                        <a:gd name="connsiteY41" fmla="*/ 104236 h 458393"/>
                        <a:gd name="connsiteX42" fmla="*/ 539612 w 608344"/>
                        <a:gd name="connsiteY42" fmla="*/ 95550 h 458393"/>
                        <a:gd name="connsiteX43" fmla="*/ 447526 w 608344"/>
                        <a:gd name="connsiteY43" fmla="*/ 49890 h 458393"/>
                        <a:gd name="connsiteX44" fmla="*/ 516609 w 608344"/>
                        <a:gd name="connsiteY44" fmla="*/ 63059 h 458393"/>
                        <a:gd name="connsiteX45" fmla="*/ 516609 w 608344"/>
                        <a:gd name="connsiteY45" fmla="*/ 458393 h 458393"/>
                        <a:gd name="connsiteX46" fmla="*/ 447526 w 608344"/>
                        <a:gd name="connsiteY46" fmla="*/ 458393 h 458393"/>
                        <a:gd name="connsiteX47" fmla="*/ 447526 w 608344"/>
                        <a:gd name="connsiteY47" fmla="*/ 247978 h 458393"/>
                        <a:gd name="connsiteX48" fmla="*/ 490212 w 608344"/>
                        <a:gd name="connsiteY48" fmla="*/ 252741 h 458393"/>
                        <a:gd name="connsiteX49" fmla="*/ 492177 w 608344"/>
                        <a:gd name="connsiteY49" fmla="*/ 253021 h 458393"/>
                        <a:gd name="connsiteX50" fmla="*/ 509308 w 608344"/>
                        <a:gd name="connsiteY50" fmla="*/ 238452 h 458393"/>
                        <a:gd name="connsiteX51" fmla="*/ 494143 w 608344"/>
                        <a:gd name="connsiteY51" fmla="*/ 219960 h 458393"/>
                        <a:gd name="connsiteX52" fmla="*/ 447526 w 608344"/>
                        <a:gd name="connsiteY52" fmla="*/ 214916 h 458393"/>
                        <a:gd name="connsiteX53" fmla="*/ 447526 w 608344"/>
                        <a:gd name="connsiteY53" fmla="*/ 202869 h 458393"/>
                        <a:gd name="connsiteX54" fmla="*/ 489650 w 608344"/>
                        <a:gd name="connsiteY54" fmla="*/ 208753 h 458393"/>
                        <a:gd name="connsiteX55" fmla="*/ 492177 w 608344"/>
                        <a:gd name="connsiteY55" fmla="*/ 209033 h 458393"/>
                        <a:gd name="connsiteX56" fmla="*/ 509027 w 608344"/>
                        <a:gd name="connsiteY56" fmla="*/ 194744 h 458393"/>
                        <a:gd name="connsiteX57" fmla="*/ 494705 w 608344"/>
                        <a:gd name="connsiteY57" fmla="*/ 176252 h 458393"/>
                        <a:gd name="connsiteX58" fmla="*/ 447526 w 608344"/>
                        <a:gd name="connsiteY58" fmla="*/ 169527 h 458393"/>
                        <a:gd name="connsiteX59" fmla="*/ 447526 w 608344"/>
                        <a:gd name="connsiteY59" fmla="*/ 158320 h 458393"/>
                        <a:gd name="connsiteX60" fmla="*/ 489369 w 608344"/>
                        <a:gd name="connsiteY60" fmla="*/ 164764 h 458393"/>
                        <a:gd name="connsiteX61" fmla="*/ 492177 w 608344"/>
                        <a:gd name="connsiteY61" fmla="*/ 165044 h 458393"/>
                        <a:gd name="connsiteX62" fmla="*/ 509027 w 608344"/>
                        <a:gd name="connsiteY62" fmla="*/ 151035 h 458393"/>
                        <a:gd name="connsiteX63" fmla="*/ 494705 w 608344"/>
                        <a:gd name="connsiteY63" fmla="*/ 132263 h 458393"/>
                        <a:gd name="connsiteX64" fmla="*/ 447526 w 608344"/>
                        <a:gd name="connsiteY64" fmla="*/ 124979 h 458393"/>
                        <a:gd name="connsiteX65" fmla="*/ 447526 w 608344"/>
                        <a:gd name="connsiteY65" fmla="*/ 112931 h 458393"/>
                        <a:gd name="connsiteX66" fmla="*/ 488808 w 608344"/>
                        <a:gd name="connsiteY66" fmla="*/ 120776 h 458393"/>
                        <a:gd name="connsiteX67" fmla="*/ 492177 w 608344"/>
                        <a:gd name="connsiteY67" fmla="*/ 121056 h 458393"/>
                        <a:gd name="connsiteX68" fmla="*/ 509027 w 608344"/>
                        <a:gd name="connsiteY68" fmla="*/ 107888 h 458393"/>
                        <a:gd name="connsiteX69" fmla="*/ 495547 w 608344"/>
                        <a:gd name="connsiteY69" fmla="*/ 88555 h 458393"/>
                        <a:gd name="connsiteX70" fmla="*/ 447526 w 608344"/>
                        <a:gd name="connsiteY70" fmla="*/ 79309 h 458393"/>
                        <a:gd name="connsiteX71" fmla="*/ 195043 w 608344"/>
                        <a:gd name="connsiteY71" fmla="*/ 0 h 458393"/>
                        <a:gd name="connsiteX72" fmla="*/ 424522 w 608344"/>
                        <a:gd name="connsiteY72" fmla="*/ 45671 h 458393"/>
                        <a:gd name="connsiteX73" fmla="*/ 424522 w 608344"/>
                        <a:gd name="connsiteY73" fmla="*/ 458393 h 458393"/>
                        <a:gd name="connsiteX74" fmla="*/ 195043 w 608344"/>
                        <a:gd name="connsiteY74" fmla="*/ 458393 h 458393"/>
                        <a:gd name="connsiteX75" fmla="*/ 195043 w 608344"/>
                        <a:gd name="connsiteY75" fmla="*/ 219950 h 458393"/>
                        <a:gd name="connsiteX76" fmla="*/ 398152 w 608344"/>
                        <a:gd name="connsiteY76" fmla="*/ 243767 h 458393"/>
                        <a:gd name="connsiteX77" fmla="*/ 400116 w 608344"/>
                        <a:gd name="connsiteY77" fmla="*/ 243767 h 458393"/>
                        <a:gd name="connsiteX78" fmla="*/ 417228 w 608344"/>
                        <a:gd name="connsiteY78" fmla="*/ 228636 h 458393"/>
                        <a:gd name="connsiteX79" fmla="*/ 402360 w 608344"/>
                        <a:gd name="connsiteY79" fmla="*/ 209583 h 458393"/>
                        <a:gd name="connsiteX80" fmla="*/ 197007 w 608344"/>
                        <a:gd name="connsiteY80" fmla="*/ 185487 h 458393"/>
                        <a:gd name="connsiteX81" fmla="*/ 195043 w 608344"/>
                        <a:gd name="connsiteY81" fmla="*/ 185767 h 458393"/>
                        <a:gd name="connsiteX82" fmla="*/ 195043 w 608344"/>
                        <a:gd name="connsiteY82" fmla="*/ 168395 h 458393"/>
                        <a:gd name="connsiteX83" fmla="*/ 397871 w 608344"/>
                        <a:gd name="connsiteY83" fmla="*/ 197815 h 458393"/>
                        <a:gd name="connsiteX84" fmla="*/ 400116 w 608344"/>
                        <a:gd name="connsiteY84" fmla="*/ 198096 h 458393"/>
                        <a:gd name="connsiteX85" fmla="*/ 417228 w 608344"/>
                        <a:gd name="connsiteY85" fmla="*/ 183245 h 458393"/>
                        <a:gd name="connsiteX86" fmla="*/ 402640 w 608344"/>
                        <a:gd name="connsiteY86" fmla="*/ 163912 h 458393"/>
                        <a:gd name="connsiteX87" fmla="*/ 197568 w 608344"/>
                        <a:gd name="connsiteY87" fmla="*/ 133932 h 458393"/>
                        <a:gd name="connsiteX88" fmla="*/ 195043 w 608344"/>
                        <a:gd name="connsiteY88" fmla="*/ 134212 h 458393"/>
                        <a:gd name="connsiteX89" fmla="*/ 195043 w 608344"/>
                        <a:gd name="connsiteY89" fmla="*/ 119082 h 458393"/>
                        <a:gd name="connsiteX90" fmla="*/ 397591 w 608344"/>
                        <a:gd name="connsiteY90" fmla="*/ 151864 h 458393"/>
                        <a:gd name="connsiteX91" fmla="*/ 400116 w 608344"/>
                        <a:gd name="connsiteY91" fmla="*/ 152144 h 458393"/>
                        <a:gd name="connsiteX92" fmla="*/ 417228 w 608344"/>
                        <a:gd name="connsiteY92" fmla="*/ 137854 h 458393"/>
                        <a:gd name="connsiteX93" fmla="*/ 402921 w 608344"/>
                        <a:gd name="connsiteY93" fmla="*/ 117961 h 458393"/>
                        <a:gd name="connsiteX94" fmla="*/ 197849 w 608344"/>
                        <a:gd name="connsiteY94" fmla="*/ 84618 h 458393"/>
                        <a:gd name="connsiteX95" fmla="*/ 195043 w 608344"/>
                        <a:gd name="connsiteY95" fmla="*/ 84618 h 458393"/>
                        <a:gd name="connsiteX96" fmla="*/ 195043 w 608344"/>
                        <a:gd name="connsiteY96" fmla="*/ 65845 h 458393"/>
                        <a:gd name="connsiteX97" fmla="*/ 396749 w 608344"/>
                        <a:gd name="connsiteY97" fmla="*/ 105913 h 458393"/>
                        <a:gd name="connsiteX98" fmla="*/ 400396 w 608344"/>
                        <a:gd name="connsiteY98" fmla="*/ 106473 h 458393"/>
                        <a:gd name="connsiteX99" fmla="*/ 417228 w 608344"/>
                        <a:gd name="connsiteY99" fmla="*/ 92463 h 458393"/>
                        <a:gd name="connsiteX100" fmla="*/ 403763 w 608344"/>
                        <a:gd name="connsiteY100" fmla="*/ 72290 h 458393"/>
                        <a:gd name="connsiteX101" fmla="*/ 198410 w 608344"/>
                        <a:gd name="connsiteY101" fmla="*/ 31382 h 458393"/>
                        <a:gd name="connsiteX102" fmla="*/ 195043 w 608344"/>
                        <a:gd name="connsiteY102" fmla="*/ 31382 h 458393"/>
                        <a:gd name="connsiteX103" fmla="*/ 183541 w 608344"/>
                        <a:gd name="connsiteY103" fmla="*/ 0 h 458393"/>
                        <a:gd name="connsiteX104" fmla="*/ 183541 w 608344"/>
                        <a:gd name="connsiteY104" fmla="*/ 458393 h 458393"/>
                        <a:gd name="connsiteX105" fmla="*/ 0 w 608344"/>
                        <a:gd name="connsiteY105" fmla="*/ 458393 h 458393"/>
                        <a:gd name="connsiteX106" fmla="*/ 0 w 608344"/>
                        <a:gd name="connsiteY106" fmla="*/ 91623 h 45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8344" h="458393">
                          <a:moveTo>
                            <a:pt x="570191" y="284957"/>
                          </a:moveTo>
                          <a:cubicBezTo>
                            <a:pt x="562055" y="284957"/>
                            <a:pt x="555603" y="290841"/>
                            <a:pt x="555603" y="298126"/>
                          </a:cubicBezTo>
                          <a:cubicBezTo>
                            <a:pt x="555603" y="305411"/>
                            <a:pt x="562055" y="311295"/>
                            <a:pt x="570191" y="311295"/>
                          </a:cubicBezTo>
                          <a:cubicBezTo>
                            <a:pt x="578046" y="311295"/>
                            <a:pt x="584498" y="305411"/>
                            <a:pt x="584498" y="298126"/>
                          </a:cubicBezTo>
                          <a:cubicBezTo>
                            <a:pt x="584498" y="290841"/>
                            <a:pt x="578046" y="284957"/>
                            <a:pt x="570191" y="284957"/>
                          </a:cubicBezTo>
                          <a:close/>
                          <a:moveTo>
                            <a:pt x="478136" y="277117"/>
                          </a:moveTo>
                          <a:cubicBezTo>
                            <a:pt x="470273" y="277117"/>
                            <a:pt x="463814" y="283281"/>
                            <a:pt x="463814" y="290845"/>
                          </a:cubicBezTo>
                          <a:cubicBezTo>
                            <a:pt x="463814" y="298410"/>
                            <a:pt x="470273" y="304574"/>
                            <a:pt x="478136" y="304574"/>
                          </a:cubicBezTo>
                          <a:cubicBezTo>
                            <a:pt x="486280" y="304574"/>
                            <a:pt x="492458" y="298410"/>
                            <a:pt x="492458" y="290845"/>
                          </a:cubicBezTo>
                          <a:cubicBezTo>
                            <a:pt x="492458" y="283281"/>
                            <a:pt x="486280" y="277117"/>
                            <a:pt x="478136" y="277117"/>
                          </a:cubicBezTo>
                          <a:close/>
                          <a:moveTo>
                            <a:pt x="386369" y="269264"/>
                          </a:moveTo>
                          <a:cubicBezTo>
                            <a:pt x="378514" y="269264"/>
                            <a:pt x="372062" y="275708"/>
                            <a:pt x="372062" y="283554"/>
                          </a:cubicBezTo>
                          <a:cubicBezTo>
                            <a:pt x="372062" y="291399"/>
                            <a:pt x="378514" y="297844"/>
                            <a:pt x="386369" y="297844"/>
                          </a:cubicBezTo>
                          <a:cubicBezTo>
                            <a:pt x="394224" y="297844"/>
                            <a:pt x="400677" y="291399"/>
                            <a:pt x="400677" y="283554"/>
                          </a:cubicBezTo>
                          <a:cubicBezTo>
                            <a:pt x="400677" y="275708"/>
                            <a:pt x="394224" y="269264"/>
                            <a:pt x="386369" y="269264"/>
                          </a:cubicBezTo>
                          <a:close/>
                          <a:moveTo>
                            <a:pt x="539612" y="67531"/>
                          </a:moveTo>
                          <a:lnTo>
                            <a:pt x="608344" y="80140"/>
                          </a:lnTo>
                          <a:lnTo>
                            <a:pt x="608344" y="458393"/>
                          </a:lnTo>
                          <a:lnTo>
                            <a:pt x="539331" y="458393"/>
                          </a:lnTo>
                          <a:lnTo>
                            <a:pt x="539331" y="256938"/>
                          </a:lnTo>
                          <a:lnTo>
                            <a:pt x="581973" y="261421"/>
                          </a:lnTo>
                          <a:cubicBezTo>
                            <a:pt x="582535" y="261701"/>
                            <a:pt x="583376" y="261701"/>
                            <a:pt x="583937" y="261701"/>
                          </a:cubicBezTo>
                          <a:cubicBezTo>
                            <a:pt x="592634" y="261701"/>
                            <a:pt x="599928" y="255817"/>
                            <a:pt x="601050" y="247692"/>
                          </a:cubicBezTo>
                          <a:cubicBezTo>
                            <a:pt x="602172" y="239006"/>
                            <a:pt x="595439" y="231161"/>
                            <a:pt x="585901" y="230320"/>
                          </a:cubicBezTo>
                          <a:lnTo>
                            <a:pt x="539331" y="225277"/>
                          </a:lnTo>
                          <a:lnTo>
                            <a:pt x="539331" y="213789"/>
                          </a:lnTo>
                          <a:lnTo>
                            <a:pt x="581412" y="219393"/>
                          </a:lnTo>
                          <a:cubicBezTo>
                            <a:pt x="582254" y="219673"/>
                            <a:pt x="583096" y="219673"/>
                            <a:pt x="583937" y="219673"/>
                          </a:cubicBezTo>
                          <a:cubicBezTo>
                            <a:pt x="592353" y="219673"/>
                            <a:pt x="599647" y="214069"/>
                            <a:pt x="601050" y="206224"/>
                          </a:cubicBezTo>
                          <a:cubicBezTo>
                            <a:pt x="602172" y="197538"/>
                            <a:pt x="595720" y="189413"/>
                            <a:pt x="586462" y="188292"/>
                          </a:cubicBezTo>
                          <a:lnTo>
                            <a:pt x="539331" y="182128"/>
                          </a:lnTo>
                          <a:lnTo>
                            <a:pt x="539331" y="171201"/>
                          </a:lnTo>
                          <a:lnTo>
                            <a:pt x="581132" y="177365"/>
                          </a:lnTo>
                          <a:cubicBezTo>
                            <a:pt x="581973" y="177645"/>
                            <a:pt x="583096" y="177645"/>
                            <a:pt x="583937" y="177645"/>
                          </a:cubicBezTo>
                          <a:cubicBezTo>
                            <a:pt x="592073" y="177645"/>
                            <a:pt x="599647" y="172041"/>
                            <a:pt x="600770" y="164476"/>
                          </a:cubicBezTo>
                          <a:cubicBezTo>
                            <a:pt x="602453" y="155790"/>
                            <a:pt x="596000" y="147665"/>
                            <a:pt x="586743" y="146264"/>
                          </a:cubicBezTo>
                          <a:lnTo>
                            <a:pt x="539331" y="139259"/>
                          </a:lnTo>
                          <a:lnTo>
                            <a:pt x="539331" y="127772"/>
                          </a:lnTo>
                          <a:lnTo>
                            <a:pt x="580571" y="135337"/>
                          </a:lnTo>
                          <a:cubicBezTo>
                            <a:pt x="581693" y="135617"/>
                            <a:pt x="582815" y="135617"/>
                            <a:pt x="583937" y="135617"/>
                          </a:cubicBezTo>
                          <a:cubicBezTo>
                            <a:pt x="592073" y="135617"/>
                            <a:pt x="599086" y="130293"/>
                            <a:pt x="600770" y="123008"/>
                          </a:cubicBezTo>
                          <a:cubicBezTo>
                            <a:pt x="602733" y="114323"/>
                            <a:pt x="596562" y="106197"/>
                            <a:pt x="587304" y="104236"/>
                          </a:cubicBezTo>
                          <a:lnTo>
                            <a:pt x="539612" y="95550"/>
                          </a:lnTo>
                          <a:close/>
                          <a:moveTo>
                            <a:pt x="447526" y="49890"/>
                          </a:moveTo>
                          <a:lnTo>
                            <a:pt x="516609" y="63059"/>
                          </a:lnTo>
                          <a:lnTo>
                            <a:pt x="516609" y="458393"/>
                          </a:lnTo>
                          <a:lnTo>
                            <a:pt x="447526" y="458393"/>
                          </a:lnTo>
                          <a:lnTo>
                            <a:pt x="447526" y="247978"/>
                          </a:lnTo>
                          <a:lnTo>
                            <a:pt x="490212" y="252741"/>
                          </a:lnTo>
                          <a:cubicBezTo>
                            <a:pt x="490773" y="252741"/>
                            <a:pt x="491335" y="253021"/>
                            <a:pt x="492177" y="253021"/>
                          </a:cubicBezTo>
                          <a:cubicBezTo>
                            <a:pt x="500602" y="253021"/>
                            <a:pt x="508184" y="246577"/>
                            <a:pt x="509308" y="238452"/>
                          </a:cubicBezTo>
                          <a:cubicBezTo>
                            <a:pt x="510431" y="229206"/>
                            <a:pt x="503691" y="221080"/>
                            <a:pt x="494143" y="219960"/>
                          </a:cubicBezTo>
                          <a:lnTo>
                            <a:pt x="447526" y="214916"/>
                          </a:lnTo>
                          <a:lnTo>
                            <a:pt x="447526" y="202869"/>
                          </a:lnTo>
                          <a:lnTo>
                            <a:pt x="489650" y="208753"/>
                          </a:lnTo>
                          <a:cubicBezTo>
                            <a:pt x="490493" y="208753"/>
                            <a:pt x="491335" y="209033"/>
                            <a:pt x="492177" y="209033"/>
                          </a:cubicBezTo>
                          <a:cubicBezTo>
                            <a:pt x="500602" y="209033"/>
                            <a:pt x="507904" y="203149"/>
                            <a:pt x="509027" y="194744"/>
                          </a:cubicBezTo>
                          <a:cubicBezTo>
                            <a:pt x="510431" y="185778"/>
                            <a:pt x="503972" y="177372"/>
                            <a:pt x="494705" y="176252"/>
                          </a:cubicBezTo>
                          <a:lnTo>
                            <a:pt x="447526" y="169527"/>
                          </a:lnTo>
                          <a:lnTo>
                            <a:pt x="447526" y="158320"/>
                          </a:lnTo>
                          <a:lnTo>
                            <a:pt x="489369" y="164764"/>
                          </a:lnTo>
                          <a:cubicBezTo>
                            <a:pt x="490212" y="165044"/>
                            <a:pt x="491054" y="165044"/>
                            <a:pt x="492177" y="165044"/>
                          </a:cubicBezTo>
                          <a:cubicBezTo>
                            <a:pt x="500321" y="165044"/>
                            <a:pt x="507623" y="159161"/>
                            <a:pt x="509027" y="151035"/>
                          </a:cubicBezTo>
                          <a:cubicBezTo>
                            <a:pt x="510712" y="142070"/>
                            <a:pt x="504253" y="133664"/>
                            <a:pt x="494705" y="132263"/>
                          </a:cubicBezTo>
                          <a:lnTo>
                            <a:pt x="447526" y="124979"/>
                          </a:lnTo>
                          <a:lnTo>
                            <a:pt x="447526" y="112931"/>
                          </a:lnTo>
                          <a:lnTo>
                            <a:pt x="488808" y="120776"/>
                          </a:lnTo>
                          <a:cubicBezTo>
                            <a:pt x="489931" y="121056"/>
                            <a:pt x="491054" y="121056"/>
                            <a:pt x="492177" y="121056"/>
                          </a:cubicBezTo>
                          <a:cubicBezTo>
                            <a:pt x="500041" y="121056"/>
                            <a:pt x="507342" y="115733"/>
                            <a:pt x="509027" y="107888"/>
                          </a:cubicBezTo>
                          <a:cubicBezTo>
                            <a:pt x="510993" y="98922"/>
                            <a:pt x="504815" y="90236"/>
                            <a:pt x="495547" y="88555"/>
                          </a:cubicBezTo>
                          <a:lnTo>
                            <a:pt x="447526" y="79309"/>
                          </a:lnTo>
                          <a:close/>
                          <a:moveTo>
                            <a:pt x="195043" y="0"/>
                          </a:moveTo>
                          <a:lnTo>
                            <a:pt x="424522" y="45671"/>
                          </a:lnTo>
                          <a:lnTo>
                            <a:pt x="424522" y="458393"/>
                          </a:lnTo>
                          <a:lnTo>
                            <a:pt x="195043" y="458393"/>
                          </a:lnTo>
                          <a:lnTo>
                            <a:pt x="195043" y="219950"/>
                          </a:lnTo>
                          <a:lnTo>
                            <a:pt x="398152" y="243767"/>
                          </a:lnTo>
                          <a:cubicBezTo>
                            <a:pt x="398993" y="243767"/>
                            <a:pt x="399554" y="243767"/>
                            <a:pt x="400116" y="243767"/>
                          </a:cubicBezTo>
                          <a:cubicBezTo>
                            <a:pt x="408812" y="243767"/>
                            <a:pt x="416387" y="237322"/>
                            <a:pt x="417228" y="228636"/>
                          </a:cubicBezTo>
                          <a:cubicBezTo>
                            <a:pt x="418350" y="219390"/>
                            <a:pt x="411618" y="210704"/>
                            <a:pt x="402360" y="209583"/>
                          </a:cubicBezTo>
                          <a:lnTo>
                            <a:pt x="197007" y="185487"/>
                          </a:lnTo>
                          <a:cubicBezTo>
                            <a:pt x="196446" y="185487"/>
                            <a:pt x="195885" y="185767"/>
                            <a:pt x="195043" y="185767"/>
                          </a:cubicBezTo>
                          <a:lnTo>
                            <a:pt x="195043" y="168395"/>
                          </a:lnTo>
                          <a:lnTo>
                            <a:pt x="397871" y="197815"/>
                          </a:lnTo>
                          <a:cubicBezTo>
                            <a:pt x="398713" y="198096"/>
                            <a:pt x="399554" y="198096"/>
                            <a:pt x="400116" y="198096"/>
                          </a:cubicBezTo>
                          <a:cubicBezTo>
                            <a:pt x="408812" y="198096"/>
                            <a:pt x="416106" y="191931"/>
                            <a:pt x="417228" y="183245"/>
                          </a:cubicBezTo>
                          <a:cubicBezTo>
                            <a:pt x="418631" y="173999"/>
                            <a:pt x="412179" y="165313"/>
                            <a:pt x="402640" y="163912"/>
                          </a:cubicBezTo>
                          <a:lnTo>
                            <a:pt x="197568" y="133932"/>
                          </a:lnTo>
                          <a:cubicBezTo>
                            <a:pt x="196726" y="133932"/>
                            <a:pt x="195885" y="134212"/>
                            <a:pt x="195043" y="134212"/>
                          </a:cubicBezTo>
                          <a:lnTo>
                            <a:pt x="195043" y="119082"/>
                          </a:lnTo>
                          <a:lnTo>
                            <a:pt x="397591" y="151864"/>
                          </a:lnTo>
                          <a:cubicBezTo>
                            <a:pt x="398432" y="152144"/>
                            <a:pt x="399274" y="152144"/>
                            <a:pt x="400116" y="152144"/>
                          </a:cubicBezTo>
                          <a:cubicBezTo>
                            <a:pt x="408532" y="152144"/>
                            <a:pt x="415826" y="146260"/>
                            <a:pt x="417228" y="137854"/>
                          </a:cubicBezTo>
                          <a:cubicBezTo>
                            <a:pt x="418912" y="128328"/>
                            <a:pt x="412459" y="119642"/>
                            <a:pt x="402921" y="117961"/>
                          </a:cubicBezTo>
                          <a:lnTo>
                            <a:pt x="197849" y="84618"/>
                          </a:lnTo>
                          <a:cubicBezTo>
                            <a:pt x="197007" y="84618"/>
                            <a:pt x="196165" y="84618"/>
                            <a:pt x="195043" y="84618"/>
                          </a:cubicBezTo>
                          <a:lnTo>
                            <a:pt x="195043" y="65845"/>
                          </a:lnTo>
                          <a:lnTo>
                            <a:pt x="396749" y="105913"/>
                          </a:lnTo>
                          <a:cubicBezTo>
                            <a:pt x="398152" y="106193"/>
                            <a:pt x="399274" y="106473"/>
                            <a:pt x="400396" y="106473"/>
                          </a:cubicBezTo>
                          <a:cubicBezTo>
                            <a:pt x="408251" y="106473"/>
                            <a:pt x="415545" y="100589"/>
                            <a:pt x="417228" y="92463"/>
                          </a:cubicBezTo>
                          <a:cubicBezTo>
                            <a:pt x="418912" y="83217"/>
                            <a:pt x="413020" y="74251"/>
                            <a:pt x="403763" y="72290"/>
                          </a:cubicBezTo>
                          <a:lnTo>
                            <a:pt x="198410" y="31382"/>
                          </a:lnTo>
                          <a:cubicBezTo>
                            <a:pt x="197288" y="31101"/>
                            <a:pt x="196165" y="31382"/>
                            <a:pt x="195043" y="31382"/>
                          </a:cubicBezTo>
                          <a:close/>
                          <a:moveTo>
                            <a:pt x="183541" y="0"/>
                          </a:moveTo>
                          <a:lnTo>
                            <a:pt x="183541" y="458393"/>
                          </a:lnTo>
                          <a:lnTo>
                            <a:pt x="0" y="458393"/>
                          </a:lnTo>
                          <a:lnTo>
                            <a:pt x="0" y="91623"/>
                          </a:ln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sp>
                  <p:nvSpPr>
                    <p:cNvPr id="30" name="iṧľîdè"/>
                    <p:cNvSpPr txBox="1"/>
                    <p:nvPr/>
                  </p:nvSpPr>
                  <p:spPr>
                    <a:xfrm>
                      <a:off x="8329845" y="4738520"/>
                      <a:ext cx="913024" cy="390916"/>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rPr>
                        <a:t>Text </a:t>
                      </a:r>
                      <a:endPar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grpSp>
              <p:nvGrpSpPr>
                <p:cNvPr id="22" name="ïšḻîḓê"/>
                <p:cNvGrpSpPr/>
                <p:nvPr/>
              </p:nvGrpSpPr>
              <p:grpSpPr>
                <a:xfrm>
                  <a:off x="9349449" y="4186216"/>
                  <a:ext cx="2169451" cy="1204934"/>
                  <a:chOff x="9349449" y="4186216"/>
                  <a:chExt cx="2169451" cy="1204934"/>
                </a:xfrm>
              </p:grpSpPr>
              <p:sp>
                <p:nvSpPr>
                  <p:cNvPr id="23" name="îṣ1iďé"/>
                  <p:cNvSpPr/>
                  <p:nvPr/>
                </p:nvSpPr>
                <p:spPr>
                  <a:xfrm>
                    <a:off x="9349449" y="4186216"/>
                    <a:ext cx="2169451" cy="1204934"/>
                  </a:xfrm>
                  <a:prstGeom prst="rect">
                    <a:avLst/>
                  </a:prstGeom>
                  <a:solidFill>
                    <a:srgbClr val="8B6CD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24" name="îş1îḓé"/>
                  <p:cNvGrpSpPr/>
                  <p:nvPr/>
                </p:nvGrpSpPr>
                <p:grpSpPr>
                  <a:xfrm>
                    <a:off x="9977662" y="4393231"/>
                    <a:ext cx="913024" cy="790904"/>
                    <a:chOff x="9977662" y="4338532"/>
                    <a:chExt cx="913024" cy="790904"/>
                  </a:xfrm>
                </p:grpSpPr>
                <p:sp>
                  <p:nvSpPr>
                    <p:cNvPr id="25" name="íśḷíḋè"/>
                    <p:cNvSpPr/>
                    <p:nvPr/>
                  </p:nvSpPr>
                  <p:spPr>
                    <a:xfrm>
                      <a:off x="10268945" y="4338532"/>
                      <a:ext cx="330460" cy="371482"/>
                    </a:xfrm>
                    <a:custGeom>
                      <a:avLst/>
                      <a:gdLst>
                        <a:gd name="connsiteX0" fmla="*/ 191514 w 539472"/>
                        <a:gd name="connsiteY0" fmla="*/ 527053 h 606439"/>
                        <a:gd name="connsiteX1" fmla="*/ 354167 w 539472"/>
                        <a:gd name="connsiteY1" fmla="*/ 527053 h 606439"/>
                        <a:gd name="connsiteX2" fmla="*/ 354167 w 539472"/>
                        <a:gd name="connsiteY2" fmla="*/ 544483 h 606439"/>
                        <a:gd name="connsiteX3" fmla="*/ 191514 w 539472"/>
                        <a:gd name="connsiteY3" fmla="*/ 544483 h 606439"/>
                        <a:gd name="connsiteX4" fmla="*/ 191514 w 539472"/>
                        <a:gd name="connsiteY4" fmla="*/ 495369 h 606439"/>
                        <a:gd name="connsiteX5" fmla="*/ 354167 w 539472"/>
                        <a:gd name="connsiteY5" fmla="*/ 495369 h 606439"/>
                        <a:gd name="connsiteX6" fmla="*/ 354167 w 539472"/>
                        <a:gd name="connsiteY6" fmla="*/ 512799 h 606439"/>
                        <a:gd name="connsiteX7" fmla="*/ 191514 w 539472"/>
                        <a:gd name="connsiteY7" fmla="*/ 512799 h 606439"/>
                        <a:gd name="connsiteX8" fmla="*/ 191514 w 539472"/>
                        <a:gd name="connsiteY8" fmla="*/ 464038 h 606439"/>
                        <a:gd name="connsiteX9" fmla="*/ 354167 w 539472"/>
                        <a:gd name="connsiteY9" fmla="*/ 464038 h 606439"/>
                        <a:gd name="connsiteX10" fmla="*/ 354167 w 539472"/>
                        <a:gd name="connsiteY10" fmla="*/ 481468 h 606439"/>
                        <a:gd name="connsiteX11" fmla="*/ 191514 w 539472"/>
                        <a:gd name="connsiteY11" fmla="*/ 481468 h 606439"/>
                        <a:gd name="connsiteX12" fmla="*/ 192785 w 539472"/>
                        <a:gd name="connsiteY12" fmla="*/ 431225 h 606439"/>
                        <a:gd name="connsiteX13" fmla="*/ 355297 w 539472"/>
                        <a:gd name="connsiteY13" fmla="*/ 431225 h 606439"/>
                        <a:gd name="connsiteX14" fmla="*/ 355297 w 539472"/>
                        <a:gd name="connsiteY14" fmla="*/ 448443 h 606439"/>
                        <a:gd name="connsiteX15" fmla="*/ 192785 w 539472"/>
                        <a:gd name="connsiteY15" fmla="*/ 448443 h 606439"/>
                        <a:gd name="connsiteX16" fmla="*/ 192785 w 539472"/>
                        <a:gd name="connsiteY16" fmla="*/ 399894 h 606439"/>
                        <a:gd name="connsiteX17" fmla="*/ 355297 w 539472"/>
                        <a:gd name="connsiteY17" fmla="*/ 399894 h 606439"/>
                        <a:gd name="connsiteX18" fmla="*/ 355297 w 539472"/>
                        <a:gd name="connsiteY18" fmla="*/ 417253 h 606439"/>
                        <a:gd name="connsiteX19" fmla="*/ 192785 w 539472"/>
                        <a:gd name="connsiteY19" fmla="*/ 417253 h 606439"/>
                        <a:gd name="connsiteX20" fmla="*/ 153840 w 539472"/>
                        <a:gd name="connsiteY20" fmla="*/ 362884 h 606439"/>
                        <a:gd name="connsiteX21" fmla="*/ 153840 w 539472"/>
                        <a:gd name="connsiteY21" fmla="*/ 589042 h 606439"/>
                        <a:gd name="connsiteX22" fmla="*/ 391827 w 539472"/>
                        <a:gd name="connsiteY22" fmla="*/ 589042 h 606439"/>
                        <a:gd name="connsiteX23" fmla="*/ 391827 w 539472"/>
                        <a:gd name="connsiteY23" fmla="*/ 362884 h 606439"/>
                        <a:gd name="connsiteX24" fmla="*/ 52527 w 539472"/>
                        <a:gd name="connsiteY24" fmla="*/ 252447 h 606439"/>
                        <a:gd name="connsiteX25" fmla="*/ 52527 w 539472"/>
                        <a:gd name="connsiteY25" fmla="*/ 268039 h 606439"/>
                        <a:gd name="connsiteX26" fmla="*/ 169843 w 539472"/>
                        <a:gd name="connsiteY26" fmla="*/ 268039 h 606439"/>
                        <a:gd name="connsiteX27" fmla="*/ 169843 w 539472"/>
                        <a:gd name="connsiteY27" fmla="*/ 252447 h 606439"/>
                        <a:gd name="connsiteX28" fmla="*/ 468378 w 539472"/>
                        <a:gd name="connsiteY28" fmla="*/ 250931 h 606439"/>
                        <a:gd name="connsiteX29" fmla="*/ 477658 w 539472"/>
                        <a:gd name="connsiteY29" fmla="*/ 260211 h 606439"/>
                        <a:gd name="connsiteX30" fmla="*/ 468378 w 539472"/>
                        <a:gd name="connsiteY30" fmla="*/ 269491 h 606439"/>
                        <a:gd name="connsiteX31" fmla="*/ 459098 w 539472"/>
                        <a:gd name="connsiteY31" fmla="*/ 260211 h 606439"/>
                        <a:gd name="connsiteX32" fmla="*/ 468378 w 539472"/>
                        <a:gd name="connsiteY32" fmla="*/ 250931 h 606439"/>
                        <a:gd name="connsiteX33" fmla="*/ 468360 w 539472"/>
                        <a:gd name="connsiteY33" fmla="*/ 233503 h 606439"/>
                        <a:gd name="connsiteX34" fmla="*/ 441645 w 539472"/>
                        <a:gd name="connsiteY34" fmla="*/ 260178 h 606439"/>
                        <a:gd name="connsiteX35" fmla="*/ 468360 w 539472"/>
                        <a:gd name="connsiteY35" fmla="*/ 286853 h 606439"/>
                        <a:gd name="connsiteX36" fmla="*/ 495075 w 539472"/>
                        <a:gd name="connsiteY36" fmla="*/ 260178 h 606439"/>
                        <a:gd name="connsiteX37" fmla="*/ 468360 w 539472"/>
                        <a:gd name="connsiteY37" fmla="*/ 233503 h 606439"/>
                        <a:gd name="connsiteX38" fmla="*/ 358530 w 539472"/>
                        <a:gd name="connsiteY38" fmla="*/ 27062 h 606439"/>
                        <a:gd name="connsiteX39" fmla="*/ 358530 w 539472"/>
                        <a:gd name="connsiteY39" fmla="*/ 43299 h 606439"/>
                        <a:gd name="connsiteX40" fmla="*/ 378276 w 539472"/>
                        <a:gd name="connsiteY40" fmla="*/ 43299 h 606439"/>
                        <a:gd name="connsiteX41" fmla="*/ 150742 w 539472"/>
                        <a:gd name="connsiteY41" fmla="*/ 17397 h 606439"/>
                        <a:gd name="connsiteX42" fmla="*/ 150742 w 539472"/>
                        <a:gd name="connsiteY42" fmla="*/ 199741 h 606439"/>
                        <a:gd name="connsiteX43" fmla="*/ 388730 w 539472"/>
                        <a:gd name="connsiteY43" fmla="*/ 199741 h 606439"/>
                        <a:gd name="connsiteX44" fmla="*/ 388730 w 539472"/>
                        <a:gd name="connsiteY44" fmla="*/ 60566 h 606439"/>
                        <a:gd name="connsiteX45" fmla="*/ 341107 w 539472"/>
                        <a:gd name="connsiteY45" fmla="*/ 60566 h 606439"/>
                        <a:gd name="connsiteX46" fmla="*/ 341107 w 539472"/>
                        <a:gd name="connsiteY46" fmla="*/ 17397 h 606439"/>
                        <a:gd name="connsiteX47" fmla="*/ 133319 w 539472"/>
                        <a:gd name="connsiteY47" fmla="*/ 0 h 606439"/>
                        <a:gd name="connsiteX48" fmla="*/ 352980 w 539472"/>
                        <a:gd name="connsiteY48" fmla="*/ 0 h 606439"/>
                        <a:gd name="connsiteX49" fmla="*/ 406153 w 539472"/>
                        <a:gd name="connsiteY49" fmla="*/ 43685 h 606439"/>
                        <a:gd name="connsiteX50" fmla="*/ 406153 w 539472"/>
                        <a:gd name="connsiteY50" fmla="*/ 202962 h 606439"/>
                        <a:gd name="connsiteX51" fmla="*/ 511982 w 539472"/>
                        <a:gd name="connsiteY51" fmla="*/ 202962 h 606439"/>
                        <a:gd name="connsiteX52" fmla="*/ 539472 w 539472"/>
                        <a:gd name="connsiteY52" fmla="*/ 230411 h 606439"/>
                        <a:gd name="connsiteX53" fmla="*/ 539472 w 539472"/>
                        <a:gd name="connsiteY53" fmla="*/ 430538 h 606439"/>
                        <a:gd name="connsiteX54" fmla="*/ 511982 w 539472"/>
                        <a:gd name="connsiteY54" fmla="*/ 457986 h 606439"/>
                        <a:gd name="connsiteX55" fmla="*/ 409250 w 539472"/>
                        <a:gd name="connsiteY55" fmla="*/ 457986 h 606439"/>
                        <a:gd name="connsiteX56" fmla="*/ 409250 w 539472"/>
                        <a:gd name="connsiteY56" fmla="*/ 606439 h 606439"/>
                        <a:gd name="connsiteX57" fmla="*/ 136416 w 539472"/>
                        <a:gd name="connsiteY57" fmla="*/ 606439 h 606439"/>
                        <a:gd name="connsiteX58" fmla="*/ 136416 w 539472"/>
                        <a:gd name="connsiteY58" fmla="*/ 457986 h 606439"/>
                        <a:gd name="connsiteX59" fmla="*/ 27361 w 539472"/>
                        <a:gd name="connsiteY59" fmla="*/ 457986 h 606439"/>
                        <a:gd name="connsiteX60" fmla="*/ 0 w 539472"/>
                        <a:gd name="connsiteY60" fmla="*/ 430538 h 606439"/>
                        <a:gd name="connsiteX61" fmla="*/ 0 w 539472"/>
                        <a:gd name="connsiteY61" fmla="*/ 230411 h 606439"/>
                        <a:gd name="connsiteX62" fmla="*/ 27361 w 539472"/>
                        <a:gd name="connsiteY62" fmla="*/ 202962 h 606439"/>
                        <a:gd name="connsiteX63" fmla="*/ 133319 w 539472"/>
                        <a:gd name="connsiteY63" fmla="*/ 202962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39472" h="606439">
                          <a:moveTo>
                            <a:pt x="191514" y="527053"/>
                          </a:moveTo>
                          <a:lnTo>
                            <a:pt x="354167" y="527053"/>
                          </a:lnTo>
                          <a:lnTo>
                            <a:pt x="354167" y="544483"/>
                          </a:lnTo>
                          <a:lnTo>
                            <a:pt x="191514" y="544483"/>
                          </a:lnTo>
                          <a:close/>
                          <a:moveTo>
                            <a:pt x="191514" y="495369"/>
                          </a:moveTo>
                          <a:lnTo>
                            <a:pt x="354167" y="495369"/>
                          </a:lnTo>
                          <a:lnTo>
                            <a:pt x="354167" y="512799"/>
                          </a:lnTo>
                          <a:lnTo>
                            <a:pt x="191514" y="512799"/>
                          </a:lnTo>
                          <a:close/>
                          <a:moveTo>
                            <a:pt x="191514" y="464038"/>
                          </a:moveTo>
                          <a:lnTo>
                            <a:pt x="354167" y="464038"/>
                          </a:lnTo>
                          <a:lnTo>
                            <a:pt x="354167" y="481468"/>
                          </a:lnTo>
                          <a:lnTo>
                            <a:pt x="191514" y="481468"/>
                          </a:lnTo>
                          <a:close/>
                          <a:moveTo>
                            <a:pt x="192785" y="431225"/>
                          </a:moveTo>
                          <a:lnTo>
                            <a:pt x="355297" y="431225"/>
                          </a:lnTo>
                          <a:lnTo>
                            <a:pt x="355297" y="448443"/>
                          </a:lnTo>
                          <a:lnTo>
                            <a:pt x="192785" y="448443"/>
                          </a:lnTo>
                          <a:close/>
                          <a:moveTo>
                            <a:pt x="192785" y="399894"/>
                          </a:moveTo>
                          <a:lnTo>
                            <a:pt x="355297" y="399894"/>
                          </a:lnTo>
                          <a:lnTo>
                            <a:pt x="355297" y="417253"/>
                          </a:lnTo>
                          <a:lnTo>
                            <a:pt x="192785" y="417253"/>
                          </a:lnTo>
                          <a:close/>
                          <a:moveTo>
                            <a:pt x="153840" y="362884"/>
                          </a:moveTo>
                          <a:lnTo>
                            <a:pt x="153840" y="589042"/>
                          </a:lnTo>
                          <a:lnTo>
                            <a:pt x="391827" y="589042"/>
                          </a:lnTo>
                          <a:lnTo>
                            <a:pt x="391827" y="362884"/>
                          </a:lnTo>
                          <a:close/>
                          <a:moveTo>
                            <a:pt x="52527" y="252447"/>
                          </a:moveTo>
                          <a:lnTo>
                            <a:pt x="52527" y="268039"/>
                          </a:lnTo>
                          <a:lnTo>
                            <a:pt x="169843" y="268039"/>
                          </a:lnTo>
                          <a:lnTo>
                            <a:pt x="169843" y="252447"/>
                          </a:lnTo>
                          <a:close/>
                          <a:moveTo>
                            <a:pt x="468378" y="250931"/>
                          </a:moveTo>
                          <a:cubicBezTo>
                            <a:pt x="473503" y="250931"/>
                            <a:pt x="477658" y="255086"/>
                            <a:pt x="477658" y="260211"/>
                          </a:cubicBezTo>
                          <a:cubicBezTo>
                            <a:pt x="477658" y="265336"/>
                            <a:pt x="473503" y="269491"/>
                            <a:pt x="468378" y="269491"/>
                          </a:cubicBezTo>
                          <a:cubicBezTo>
                            <a:pt x="463253" y="269491"/>
                            <a:pt x="459098" y="265336"/>
                            <a:pt x="459098" y="260211"/>
                          </a:cubicBezTo>
                          <a:cubicBezTo>
                            <a:pt x="459098" y="255086"/>
                            <a:pt x="463253" y="250931"/>
                            <a:pt x="468378" y="250931"/>
                          </a:cubicBezTo>
                          <a:close/>
                          <a:moveTo>
                            <a:pt x="468360" y="233503"/>
                          </a:moveTo>
                          <a:cubicBezTo>
                            <a:pt x="453647" y="233503"/>
                            <a:pt x="441645" y="245488"/>
                            <a:pt x="441645" y="260178"/>
                          </a:cubicBezTo>
                          <a:cubicBezTo>
                            <a:pt x="441645" y="274998"/>
                            <a:pt x="453647" y="286853"/>
                            <a:pt x="468360" y="286853"/>
                          </a:cubicBezTo>
                          <a:cubicBezTo>
                            <a:pt x="483073" y="286853"/>
                            <a:pt x="495075" y="274998"/>
                            <a:pt x="495075" y="260178"/>
                          </a:cubicBezTo>
                          <a:cubicBezTo>
                            <a:pt x="495075" y="245488"/>
                            <a:pt x="483073" y="233503"/>
                            <a:pt x="468360" y="233503"/>
                          </a:cubicBezTo>
                          <a:close/>
                          <a:moveTo>
                            <a:pt x="358530" y="27062"/>
                          </a:moveTo>
                          <a:lnTo>
                            <a:pt x="358530" y="43299"/>
                          </a:lnTo>
                          <a:lnTo>
                            <a:pt x="378276" y="43299"/>
                          </a:lnTo>
                          <a:close/>
                          <a:moveTo>
                            <a:pt x="150742" y="17397"/>
                          </a:moveTo>
                          <a:lnTo>
                            <a:pt x="150742" y="199741"/>
                          </a:lnTo>
                          <a:lnTo>
                            <a:pt x="388730" y="199741"/>
                          </a:lnTo>
                          <a:lnTo>
                            <a:pt x="388730" y="60566"/>
                          </a:lnTo>
                          <a:lnTo>
                            <a:pt x="341107" y="60566"/>
                          </a:lnTo>
                          <a:lnTo>
                            <a:pt x="341107" y="17397"/>
                          </a:lnTo>
                          <a:close/>
                          <a:moveTo>
                            <a:pt x="133319" y="0"/>
                          </a:moveTo>
                          <a:lnTo>
                            <a:pt x="352980" y="0"/>
                          </a:lnTo>
                          <a:lnTo>
                            <a:pt x="406153" y="43685"/>
                          </a:lnTo>
                          <a:lnTo>
                            <a:pt x="406153" y="202962"/>
                          </a:lnTo>
                          <a:lnTo>
                            <a:pt x="511982" y="202962"/>
                          </a:lnTo>
                          <a:cubicBezTo>
                            <a:pt x="527082" y="202962"/>
                            <a:pt x="539472" y="215205"/>
                            <a:pt x="539472" y="230411"/>
                          </a:cubicBezTo>
                          <a:lnTo>
                            <a:pt x="539472" y="430538"/>
                          </a:lnTo>
                          <a:cubicBezTo>
                            <a:pt x="539472" y="445744"/>
                            <a:pt x="527211" y="457986"/>
                            <a:pt x="511982" y="457986"/>
                          </a:cubicBezTo>
                          <a:lnTo>
                            <a:pt x="409250" y="457986"/>
                          </a:lnTo>
                          <a:lnTo>
                            <a:pt x="409250" y="606439"/>
                          </a:lnTo>
                          <a:lnTo>
                            <a:pt x="136416" y="606439"/>
                          </a:lnTo>
                          <a:lnTo>
                            <a:pt x="136416" y="457986"/>
                          </a:lnTo>
                          <a:lnTo>
                            <a:pt x="27361" y="457986"/>
                          </a:lnTo>
                          <a:cubicBezTo>
                            <a:pt x="12260" y="457986"/>
                            <a:pt x="0" y="445744"/>
                            <a:pt x="0" y="430538"/>
                          </a:cubicBezTo>
                          <a:lnTo>
                            <a:pt x="0" y="230411"/>
                          </a:lnTo>
                          <a:cubicBezTo>
                            <a:pt x="0" y="215205"/>
                            <a:pt x="12260" y="202962"/>
                            <a:pt x="27361" y="202962"/>
                          </a:cubicBezTo>
                          <a:lnTo>
                            <a:pt x="133319" y="202962"/>
                          </a:ln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sp>
                  <p:nvSpPr>
                    <p:cNvPr id="26" name="íṥliḋè"/>
                    <p:cNvSpPr txBox="1"/>
                    <p:nvPr/>
                  </p:nvSpPr>
                  <p:spPr>
                    <a:xfrm>
                      <a:off x="9977662" y="4738520"/>
                      <a:ext cx="913024" cy="390916"/>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rPr>
                        <a:t>Text </a:t>
                      </a:r>
                      <a:endParaRPr lang="en-US" altLang="zh-CN" i="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grpSp>
        </p:grpSp>
        <p:sp>
          <p:nvSpPr>
            <p:cNvPr id="6" name="ïsļïḋè"/>
            <p:cNvSpPr/>
            <p:nvPr/>
          </p:nvSpPr>
          <p:spPr>
            <a:xfrm>
              <a:off x="838535" y="1212629"/>
              <a:ext cx="4757720" cy="1680380"/>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zh-CN" altLang="en-US"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在此输入标题</a:t>
              </a:r>
              <a:r>
                <a:rPr lang="en-US" altLang="zh-CN"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 </a:t>
              </a:r>
              <a:r>
                <a:rPr lang="zh-CN" altLang="en-US"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输入简短概要的内容</a:t>
              </a:r>
              <a:endParaRPr lang="en-US" altLang="zh-CN"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在此录入上述图表的综合描述说明，在此录入上述图表的综合描述说明，在此录入上述图表</a:t>
              </a:r>
              <a:endPar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7" name="ïśľíḓê"/>
            <p:cNvSpPr/>
            <p:nvPr/>
          </p:nvSpPr>
          <p:spPr>
            <a:xfrm>
              <a:off x="673100" y="1352732"/>
              <a:ext cx="127000" cy="1400175"/>
            </a:xfrm>
            <a:prstGeom prst="rect">
              <a:avLst/>
            </a:prstGeom>
            <a:gradFill>
              <a:gsLst>
                <a:gs pos="100000">
                  <a:schemeClr val="bg1">
                    <a:lumMod val="0"/>
                    <a:lumOff val="100000"/>
                  </a:schemeClr>
                </a:gs>
                <a:gs pos="10000">
                  <a:schemeClr val="accent1"/>
                </a:gs>
              </a:gsLst>
              <a:lin ang="3600000" scaled="0"/>
            </a:gra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latin typeface="微软雅黑" panose="020B0503020204020204" charset="-122"/>
                <a:ea typeface="微软雅黑" panose="020B0503020204020204" charset="-122"/>
                <a:sym typeface="思源黑体" panose="020B0400000000000000" pitchFamily="34" charset="-122"/>
              </a:endParaRPr>
            </a:p>
          </p:txBody>
        </p:sp>
        <p:grpSp>
          <p:nvGrpSpPr>
            <p:cNvPr id="8" name="işľídè"/>
            <p:cNvGrpSpPr/>
            <p:nvPr/>
          </p:nvGrpSpPr>
          <p:grpSpPr>
            <a:xfrm>
              <a:off x="1011975" y="3312135"/>
              <a:ext cx="3956066" cy="2356728"/>
              <a:chOff x="1011975" y="3312135"/>
              <a:chExt cx="3956066" cy="2356728"/>
            </a:xfrm>
          </p:grpSpPr>
          <p:grpSp>
            <p:nvGrpSpPr>
              <p:cNvPr id="9" name="íŝḷiďè"/>
              <p:cNvGrpSpPr/>
              <p:nvPr/>
            </p:nvGrpSpPr>
            <p:grpSpPr>
              <a:xfrm>
                <a:off x="1011975" y="3312135"/>
                <a:ext cx="3841766" cy="1052492"/>
                <a:chOff x="1092184" y="3452834"/>
                <a:chExt cx="3841766" cy="1052492"/>
              </a:xfrm>
            </p:grpSpPr>
            <p:sp>
              <p:nvSpPr>
                <p:cNvPr id="14" name="ïŝḷîḓê"/>
                <p:cNvSpPr txBox="1"/>
                <p:nvPr/>
              </p:nvSpPr>
              <p:spPr>
                <a:xfrm>
                  <a:off x="1092184" y="3452834"/>
                  <a:ext cx="3841766" cy="39109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01.</a:t>
                  </a:r>
                  <a:r>
                    <a:rPr lang="zh-CN" altLang="en-US"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zh-CN" altLang="en-US"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15" name="îŝļíďè"/>
                <p:cNvSpPr/>
                <p:nvPr/>
              </p:nvSpPr>
              <p:spPr bwMode="auto">
                <a:xfrm>
                  <a:off x="1092184" y="3843936"/>
                  <a:ext cx="3841766" cy="66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在此输入简要内容，在此输入简要内容，在此输入简要内容</a:t>
                  </a:r>
                  <a:endParaRPr lang="en-US" altLang="zh-CN" sz="12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grpSp>
            <p:nvGrpSpPr>
              <p:cNvPr id="10" name="î$ļîdê"/>
              <p:cNvGrpSpPr/>
              <p:nvPr/>
            </p:nvGrpSpPr>
            <p:grpSpPr>
              <a:xfrm>
                <a:off x="1011975" y="4616371"/>
                <a:ext cx="3841766" cy="1052492"/>
                <a:chOff x="1092184" y="3452834"/>
                <a:chExt cx="3841766" cy="1052492"/>
              </a:xfrm>
            </p:grpSpPr>
            <p:sp>
              <p:nvSpPr>
                <p:cNvPr id="12" name="îš1ïḑe"/>
                <p:cNvSpPr txBox="1"/>
                <p:nvPr/>
              </p:nvSpPr>
              <p:spPr>
                <a:xfrm>
                  <a:off x="1092184" y="3452834"/>
                  <a:ext cx="3841766" cy="39109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02.</a:t>
                  </a:r>
                  <a:r>
                    <a:rPr lang="zh-CN" altLang="en-US"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zh-CN" altLang="en-US" sz="16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13" name="išļïḓê"/>
                <p:cNvSpPr/>
                <p:nvPr/>
              </p:nvSpPr>
              <p:spPr bwMode="auto">
                <a:xfrm>
                  <a:off x="1092184" y="3843936"/>
                  <a:ext cx="3841766" cy="66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在此输入简要内容，在此输入简要内容，在此输入简要内容</a:t>
                  </a:r>
                  <a:endParaRPr lang="en-US" altLang="zh-CN" sz="12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cxnSp>
            <p:nvCxnSpPr>
              <p:cNvPr id="11" name="直接连接符 10"/>
              <p:cNvCxnSpPr/>
              <p:nvPr/>
            </p:nvCxnSpPr>
            <p:spPr>
              <a:xfrm>
                <a:off x="1110416" y="4490499"/>
                <a:ext cx="385762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lstStyle/>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lstStyle/>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cxnSp>
        <p:nvCxnSpPr>
          <p:cNvPr id="33" name="Straight Line buttom"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CxnSpPr/>
          <p:nvPr/>
        </p:nvCxnSpPr>
        <p:spPr>
          <a:xfrm>
            <a:off x="1104358" y="3801742"/>
            <a:ext cx="10363200" cy="0"/>
          </a:xfrm>
          <a:prstGeom prst="line">
            <a:avLst/>
          </a:prstGeom>
          <a:ln w="1905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2406849" y="3223794"/>
            <a:ext cx="1113973" cy="1113970"/>
            <a:chOff x="2218254" y="3060508"/>
            <a:chExt cx="1113973" cy="1113970"/>
          </a:xfrm>
        </p:grpSpPr>
        <p:sp>
          <p:nvSpPr>
            <p:cNvPr id="6" name="Oval 4"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2218254" y="3060508"/>
              <a:ext cx="1113973" cy="1113970"/>
            </a:xfrm>
            <a:prstGeom prst="ellipse">
              <a:avLst/>
            </a:prstGeom>
            <a:solidFill>
              <a:schemeClr val="bg1">
                <a:lumMod val="85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800" dirty="0">
                <a:solidFill>
                  <a:schemeClr val="tx1">
                    <a:lumMod val="75000"/>
                    <a:lumOff val="25000"/>
                  </a:schemeClr>
                </a:solidFill>
                <a:latin typeface="微软雅黑" panose="020B0503020204020204" charset="-122"/>
                <a:ea typeface="微软雅黑" panose="020B0503020204020204" charset="-122"/>
              </a:endParaRPr>
            </a:p>
          </p:txBody>
        </p:sp>
        <p:sp>
          <p:nvSpPr>
            <p:cNvPr id="7" name="Freeform 48"/>
            <p:cNvSpPr>
              <a:spLocks noChangeAspect="1" noEditPoints="1"/>
            </p:cNvSpPr>
            <p:nvPr/>
          </p:nvSpPr>
          <p:spPr bwMode="auto">
            <a:xfrm>
              <a:off x="2539706" y="3399517"/>
              <a:ext cx="468000" cy="4479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8" name="组合 7"/>
          <p:cNvGrpSpPr/>
          <p:nvPr/>
        </p:nvGrpSpPr>
        <p:grpSpPr>
          <a:xfrm>
            <a:off x="3726345" y="3050959"/>
            <a:ext cx="1459644" cy="1459644"/>
            <a:chOff x="3537750" y="2887673"/>
            <a:chExt cx="1459644" cy="1459644"/>
          </a:xfrm>
        </p:grpSpPr>
        <p:sp>
          <p:nvSpPr>
            <p:cNvPr id="40" name="Oval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3537750" y="2887673"/>
              <a:ext cx="1459644" cy="1459644"/>
            </a:xfrm>
            <a:prstGeom prst="ellipse">
              <a:avLst/>
            </a:prstGeom>
            <a:solidFill>
              <a:srgbClr val="8B6CD3"/>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4000" dirty="0">
                <a:solidFill>
                  <a:schemeClr val="tx1">
                    <a:lumMod val="75000"/>
                    <a:lumOff val="25000"/>
                  </a:schemeClr>
                </a:solidFill>
                <a:latin typeface="微软雅黑" panose="020B0503020204020204" charset="-122"/>
                <a:ea typeface="微软雅黑" panose="020B0503020204020204" charset="-122"/>
              </a:endParaRPr>
            </a:p>
          </p:txBody>
        </p:sp>
        <p:sp>
          <p:nvSpPr>
            <p:cNvPr id="41" name="Freeform 26"/>
            <p:cNvSpPr>
              <a:spLocks noEditPoints="1"/>
            </p:cNvSpPr>
            <p:nvPr/>
          </p:nvSpPr>
          <p:spPr bwMode="auto">
            <a:xfrm>
              <a:off x="4042203" y="3354026"/>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42" name="组合 41"/>
          <p:cNvGrpSpPr/>
          <p:nvPr/>
        </p:nvGrpSpPr>
        <p:grpSpPr>
          <a:xfrm>
            <a:off x="5391512" y="2886334"/>
            <a:ext cx="1788894" cy="1788891"/>
            <a:chOff x="5202917" y="2723048"/>
            <a:chExt cx="1788894" cy="1788891"/>
          </a:xfrm>
        </p:grpSpPr>
        <p:sp>
          <p:nvSpPr>
            <p:cNvPr id="9" name="Oval 12"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5202917" y="2723048"/>
              <a:ext cx="1788894" cy="1788891"/>
            </a:xfrm>
            <a:prstGeom prst="ellipse">
              <a:avLst/>
            </a:prstGeom>
            <a:solidFill>
              <a:srgbClr val="8B6CD3"/>
            </a:solidFill>
            <a:ln>
              <a:no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4000" dirty="0">
                <a:solidFill>
                  <a:schemeClr val="tx1">
                    <a:lumMod val="75000"/>
                    <a:lumOff val="25000"/>
                  </a:schemeClr>
                </a:solidFill>
                <a:latin typeface="微软雅黑" panose="020B0503020204020204" charset="-122"/>
                <a:ea typeface="微软雅黑" panose="020B0503020204020204" charset="-122"/>
              </a:endParaRPr>
            </a:p>
          </p:txBody>
        </p:sp>
        <p:sp>
          <p:nvSpPr>
            <p:cNvPr id="45" name="Freeform 31"/>
            <p:cNvSpPr>
              <a:spLocks noEditPoints="1"/>
            </p:cNvSpPr>
            <p:nvPr/>
          </p:nvSpPr>
          <p:spPr bwMode="auto">
            <a:xfrm>
              <a:off x="5845977" y="3274949"/>
              <a:ext cx="600550" cy="75523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46" name="组合 45"/>
          <p:cNvGrpSpPr/>
          <p:nvPr/>
        </p:nvGrpSpPr>
        <p:grpSpPr>
          <a:xfrm>
            <a:off x="7385928" y="3050959"/>
            <a:ext cx="1459644" cy="1459644"/>
            <a:chOff x="7197333" y="2887673"/>
            <a:chExt cx="1459644" cy="1459644"/>
          </a:xfrm>
        </p:grpSpPr>
        <p:sp>
          <p:nvSpPr>
            <p:cNvPr id="48" name="Oval 1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7197333" y="2887673"/>
              <a:ext cx="1459644" cy="1459644"/>
            </a:xfrm>
            <a:prstGeom prst="ellipse">
              <a:avLst/>
            </a:prstGeom>
            <a:solidFill>
              <a:srgbClr val="8B6CD3"/>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4000" dirty="0">
                <a:solidFill>
                  <a:schemeClr val="tx1">
                    <a:lumMod val="75000"/>
                    <a:lumOff val="25000"/>
                  </a:schemeClr>
                </a:solidFill>
                <a:latin typeface="微软雅黑" panose="020B0503020204020204" charset="-122"/>
                <a:ea typeface="微软雅黑" panose="020B0503020204020204" charset="-122"/>
              </a:endParaRPr>
            </a:p>
          </p:txBody>
        </p:sp>
        <p:sp>
          <p:nvSpPr>
            <p:cNvPr id="49" name="Freeform 16"/>
            <p:cNvSpPr>
              <a:spLocks noEditPoints="1"/>
            </p:cNvSpPr>
            <p:nvPr/>
          </p:nvSpPr>
          <p:spPr bwMode="auto">
            <a:xfrm>
              <a:off x="7607127" y="3383244"/>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9051094" y="3223794"/>
            <a:ext cx="1113974" cy="1113971"/>
            <a:chOff x="8862499" y="3060508"/>
            <a:chExt cx="1113974" cy="1113971"/>
          </a:xfrm>
        </p:grpSpPr>
        <p:sp>
          <p:nvSpPr>
            <p:cNvPr id="52" name="Oval 19"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8862499" y="3060508"/>
              <a:ext cx="1113974" cy="1113971"/>
            </a:xfrm>
            <a:prstGeom prst="ellipse">
              <a:avLst/>
            </a:prstGeom>
            <a:solidFill>
              <a:schemeClr val="bg1">
                <a:lumMod val="85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800" dirty="0">
                <a:solidFill>
                  <a:schemeClr val="tx1">
                    <a:lumMod val="75000"/>
                    <a:lumOff val="25000"/>
                  </a:schemeClr>
                </a:solidFill>
                <a:latin typeface="微软雅黑" panose="020B0503020204020204" charset="-122"/>
                <a:ea typeface="微软雅黑" panose="020B0503020204020204" charset="-122"/>
              </a:endParaRPr>
            </a:p>
          </p:txBody>
        </p:sp>
        <p:sp>
          <p:nvSpPr>
            <p:cNvPr id="53" name="Freeform 22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a:spLocks noChangeAspect="1"/>
            </p:cNvSpPr>
            <p:nvPr/>
          </p:nvSpPr>
          <p:spPr bwMode="auto">
            <a:xfrm>
              <a:off x="9254567" y="3476262"/>
              <a:ext cx="413055" cy="334996"/>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ffec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sp>
        <p:nvSpPr>
          <p:cNvPr id="54" name="文本框 53"/>
          <p:cNvSpPr txBox="1"/>
          <p:nvPr/>
        </p:nvSpPr>
        <p:spPr>
          <a:xfrm>
            <a:off x="1387243" y="4942252"/>
            <a:ext cx="1960880" cy="983615"/>
          </a:xfrm>
          <a:prstGeom prst="rect">
            <a:avLst/>
          </a:prstGeom>
          <a:noFill/>
          <a:effectLst/>
        </p:spPr>
        <p:txBody>
          <a:bodyPr wrap="none" rtlCol="0">
            <a:spAutoFit/>
          </a:bodyPr>
          <a:p>
            <a:pPr algn="l"/>
            <a:r>
              <a:rPr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5" name="文本框 54"/>
          <p:cNvSpPr txBox="1"/>
          <p:nvPr/>
        </p:nvSpPr>
        <p:spPr>
          <a:xfrm>
            <a:off x="5116407" y="4971762"/>
            <a:ext cx="1960880" cy="983615"/>
          </a:xfrm>
          <a:prstGeom prst="rect">
            <a:avLst/>
          </a:prstGeom>
          <a:noFill/>
          <a:effectLst/>
        </p:spPr>
        <p:txBody>
          <a:bodyPr wrap="none" rtlCol="0">
            <a:spAutoFit/>
          </a:bodyPr>
          <a:p>
            <a:pPr algn="l"/>
            <a:r>
              <a:rPr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en-US" altLang="zh-CN"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6" name="文本框 55"/>
          <p:cNvSpPr txBox="1"/>
          <p:nvPr/>
        </p:nvSpPr>
        <p:spPr>
          <a:xfrm>
            <a:off x="8845571" y="4944753"/>
            <a:ext cx="1960880" cy="983615"/>
          </a:xfrm>
          <a:prstGeom prst="rect">
            <a:avLst/>
          </a:prstGeom>
          <a:noFill/>
          <a:effectLst/>
        </p:spPr>
        <p:txBody>
          <a:bodyPr wrap="none" rtlCol="0">
            <a:spAutoFit/>
          </a:bodyPr>
          <a:p>
            <a:pPr algn="l"/>
            <a:r>
              <a:rPr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en-US" altLang="zh-CN"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7" name="文本框 56"/>
          <p:cNvSpPr txBox="1"/>
          <p:nvPr/>
        </p:nvSpPr>
        <p:spPr>
          <a:xfrm>
            <a:off x="3286616" y="1718782"/>
            <a:ext cx="1960880" cy="983615"/>
          </a:xfrm>
          <a:prstGeom prst="rect">
            <a:avLst/>
          </a:prstGeom>
          <a:noFill/>
          <a:effectLst/>
        </p:spPr>
        <p:txBody>
          <a:bodyPr wrap="none" rtlCol="0">
            <a:spAutoFit/>
          </a:bodyPr>
          <a:p>
            <a:pPr algn="l"/>
            <a:r>
              <a:rPr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en-US" altLang="zh-CN"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8" name="文本框 57"/>
          <p:cNvSpPr txBox="1"/>
          <p:nvPr/>
        </p:nvSpPr>
        <p:spPr>
          <a:xfrm>
            <a:off x="6946200" y="1714874"/>
            <a:ext cx="1960880" cy="983615"/>
          </a:xfrm>
          <a:prstGeom prst="rect">
            <a:avLst/>
          </a:prstGeom>
          <a:noFill/>
          <a:effectLst/>
        </p:spPr>
        <p:txBody>
          <a:bodyPr wrap="none" rtlCol="0">
            <a:spAutoFit/>
          </a:bodyPr>
          <a:p>
            <a:pPr algn="l"/>
            <a:r>
              <a:rPr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标题内容</a:t>
            </a:r>
            <a:endParaRPr lang="en-US" altLang="zh-CN"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请在这里输入您的主要叙述内容</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750" fill="hold"/>
                                        <p:tgtEl>
                                          <p:spTgt spid="42"/>
                                        </p:tgtEl>
                                        <p:attrNameLst>
                                          <p:attrName>ppt_w</p:attrName>
                                        </p:attrNameLst>
                                      </p:cBhvr>
                                      <p:tavLst>
                                        <p:tav tm="0">
                                          <p:val>
                                            <p:fltVal val="0"/>
                                          </p:val>
                                        </p:tav>
                                        <p:tav tm="100000">
                                          <p:val>
                                            <p:strVal val="#ppt_w"/>
                                          </p:val>
                                        </p:tav>
                                      </p:tavLst>
                                    </p:anim>
                                    <p:anim calcmode="lin" valueType="num">
                                      <p:cBhvr>
                                        <p:cTn id="12" dur="750" fill="hold"/>
                                        <p:tgtEl>
                                          <p:spTgt spid="42"/>
                                        </p:tgtEl>
                                        <p:attrNameLst>
                                          <p:attrName>ppt_h</p:attrName>
                                        </p:attrNameLst>
                                      </p:cBhvr>
                                      <p:tavLst>
                                        <p:tav tm="0">
                                          <p:val>
                                            <p:fltVal val="0"/>
                                          </p:val>
                                        </p:tav>
                                        <p:tav tm="100000">
                                          <p:val>
                                            <p:strVal val="#ppt_h"/>
                                          </p:val>
                                        </p:tav>
                                      </p:tavLst>
                                    </p:anim>
                                    <p:animEffect transition="in" filter="fade">
                                      <p:cBhvr>
                                        <p:cTn id="13" dur="750"/>
                                        <p:tgtEl>
                                          <p:spTgt spid="42"/>
                                        </p:tgtEl>
                                      </p:cBhvr>
                                    </p:animEffect>
                                  </p:childTnLst>
                                </p:cTn>
                              </p:par>
                              <p:par>
                                <p:cTn id="14" presetID="53" presetClass="entr" presetSubtype="16"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p:cTn id="16" dur="750" fill="hold"/>
                                        <p:tgtEl>
                                          <p:spTgt spid="34"/>
                                        </p:tgtEl>
                                        <p:attrNameLst>
                                          <p:attrName>ppt_w</p:attrName>
                                        </p:attrNameLst>
                                      </p:cBhvr>
                                      <p:tavLst>
                                        <p:tav tm="0">
                                          <p:val>
                                            <p:fltVal val="0"/>
                                          </p:val>
                                        </p:tav>
                                        <p:tav tm="100000">
                                          <p:val>
                                            <p:strVal val="#ppt_w"/>
                                          </p:val>
                                        </p:tav>
                                      </p:tavLst>
                                    </p:anim>
                                    <p:anim calcmode="lin" valueType="num">
                                      <p:cBhvr>
                                        <p:cTn id="17" dur="750" fill="hold"/>
                                        <p:tgtEl>
                                          <p:spTgt spid="34"/>
                                        </p:tgtEl>
                                        <p:attrNameLst>
                                          <p:attrName>ppt_h</p:attrName>
                                        </p:attrNameLst>
                                      </p:cBhvr>
                                      <p:tavLst>
                                        <p:tav tm="0">
                                          <p:val>
                                            <p:fltVal val="0"/>
                                          </p:val>
                                        </p:tav>
                                        <p:tav tm="100000">
                                          <p:val>
                                            <p:strVal val="#ppt_h"/>
                                          </p:val>
                                        </p:tav>
                                      </p:tavLst>
                                    </p:anim>
                                    <p:animEffect transition="in" filter="fade">
                                      <p:cBhvr>
                                        <p:cTn id="18" dur="750"/>
                                        <p:tgtEl>
                                          <p:spTgt spid="34"/>
                                        </p:tgtEl>
                                      </p:cBhvr>
                                    </p:animEffect>
                                  </p:childTnLst>
                                </p:cTn>
                              </p:par>
                              <p:par>
                                <p:cTn id="19" presetID="53" presetClass="entr" presetSubtype="16"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750" fill="hold"/>
                                        <p:tgtEl>
                                          <p:spTgt spid="50"/>
                                        </p:tgtEl>
                                        <p:attrNameLst>
                                          <p:attrName>ppt_w</p:attrName>
                                        </p:attrNameLst>
                                      </p:cBhvr>
                                      <p:tavLst>
                                        <p:tav tm="0">
                                          <p:val>
                                            <p:fltVal val="0"/>
                                          </p:val>
                                        </p:tav>
                                        <p:tav tm="100000">
                                          <p:val>
                                            <p:strVal val="#ppt_w"/>
                                          </p:val>
                                        </p:tav>
                                      </p:tavLst>
                                    </p:anim>
                                    <p:anim calcmode="lin" valueType="num">
                                      <p:cBhvr>
                                        <p:cTn id="22" dur="750" fill="hold"/>
                                        <p:tgtEl>
                                          <p:spTgt spid="50"/>
                                        </p:tgtEl>
                                        <p:attrNameLst>
                                          <p:attrName>ppt_h</p:attrName>
                                        </p:attrNameLst>
                                      </p:cBhvr>
                                      <p:tavLst>
                                        <p:tav tm="0">
                                          <p:val>
                                            <p:fltVal val="0"/>
                                          </p:val>
                                        </p:tav>
                                        <p:tav tm="100000">
                                          <p:val>
                                            <p:strVal val="#ppt_h"/>
                                          </p:val>
                                        </p:tav>
                                      </p:tavLst>
                                    </p:anim>
                                    <p:animEffect transition="in" filter="fade">
                                      <p:cBhvr>
                                        <p:cTn id="23" dur="750"/>
                                        <p:tgtEl>
                                          <p:spTgt spid="50"/>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750" fill="hold"/>
                                        <p:tgtEl>
                                          <p:spTgt spid="8"/>
                                        </p:tgtEl>
                                        <p:attrNameLst>
                                          <p:attrName>ppt_w</p:attrName>
                                        </p:attrNameLst>
                                      </p:cBhvr>
                                      <p:tavLst>
                                        <p:tav tm="0">
                                          <p:val>
                                            <p:fltVal val="0"/>
                                          </p:val>
                                        </p:tav>
                                        <p:tav tm="100000">
                                          <p:val>
                                            <p:strVal val="#ppt_w"/>
                                          </p:val>
                                        </p:tav>
                                      </p:tavLst>
                                    </p:anim>
                                    <p:anim calcmode="lin" valueType="num">
                                      <p:cBhvr>
                                        <p:cTn id="28" dur="750" fill="hold"/>
                                        <p:tgtEl>
                                          <p:spTgt spid="8"/>
                                        </p:tgtEl>
                                        <p:attrNameLst>
                                          <p:attrName>ppt_h</p:attrName>
                                        </p:attrNameLst>
                                      </p:cBhvr>
                                      <p:tavLst>
                                        <p:tav tm="0">
                                          <p:val>
                                            <p:fltVal val="0"/>
                                          </p:val>
                                        </p:tav>
                                        <p:tav tm="100000">
                                          <p:val>
                                            <p:strVal val="#ppt_h"/>
                                          </p:val>
                                        </p:tav>
                                      </p:tavLst>
                                    </p:anim>
                                    <p:animEffect transition="in" filter="fade">
                                      <p:cBhvr>
                                        <p:cTn id="29" dur="75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750" fill="hold"/>
                                        <p:tgtEl>
                                          <p:spTgt spid="46"/>
                                        </p:tgtEl>
                                        <p:attrNameLst>
                                          <p:attrName>ppt_w</p:attrName>
                                        </p:attrNameLst>
                                      </p:cBhvr>
                                      <p:tavLst>
                                        <p:tav tm="0">
                                          <p:val>
                                            <p:fltVal val="0"/>
                                          </p:val>
                                        </p:tav>
                                        <p:tav tm="100000">
                                          <p:val>
                                            <p:strVal val="#ppt_w"/>
                                          </p:val>
                                        </p:tav>
                                      </p:tavLst>
                                    </p:anim>
                                    <p:anim calcmode="lin" valueType="num">
                                      <p:cBhvr>
                                        <p:cTn id="33" dur="750" fill="hold"/>
                                        <p:tgtEl>
                                          <p:spTgt spid="46"/>
                                        </p:tgtEl>
                                        <p:attrNameLst>
                                          <p:attrName>ppt_h</p:attrName>
                                        </p:attrNameLst>
                                      </p:cBhvr>
                                      <p:tavLst>
                                        <p:tav tm="0">
                                          <p:val>
                                            <p:fltVal val="0"/>
                                          </p:val>
                                        </p:tav>
                                        <p:tav tm="100000">
                                          <p:val>
                                            <p:strVal val="#ppt_h"/>
                                          </p:val>
                                        </p:tav>
                                      </p:tavLst>
                                    </p:anim>
                                    <p:animEffect transition="in" filter="fade">
                                      <p:cBhvr>
                                        <p:cTn id="34" dur="750"/>
                                        <p:tgtEl>
                                          <p:spTgt spid="4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wipe(left)">
                                      <p:cBhvr>
                                        <p:cTn id="46" dur="500"/>
                                        <p:tgtEl>
                                          <p:spTgt spid="54"/>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animBg="1"/>
      <p:bldP spid="56" grpId="0" bldLvl="0" animBg="1"/>
      <p:bldP spid="57" grpId="0" bldLvl="0" animBg="1"/>
      <p:bldP spid="58"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2"/>
          <p:cNvPicPr>
            <a:picLocks noChangeAspect="1"/>
          </p:cNvPicPr>
          <p:nvPr/>
        </p:nvPicPr>
        <p:blipFill>
          <a:blip r:embed="rId1"/>
          <a:srcRect t="-189" b="60267"/>
          <a:stretch>
            <a:fillRect/>
          </a:stretch>
        </p:blipFill>
        <p:spPr>
          <a:xfrm>
            <a:off x="0" y="-27305"/>
            <a:ext cx="12192635" cy="6885305"/>
          </a:xfrm>
          <a:prstGeom prst="rect">
            <a:avLst/>
          </a:prstGeom>
        </p:spPr>
      </p:pic>
      <p:sp>
        <p:nvSpPr>
          <p:cNvPr id="16" name="文本框 15"/>
          <p:cNvSpPr txBox="1"/>
          <p:nvPr/>
        </p:nvSpPr>
        <p:spPr>
          <a:xfrm>
            <a:off x="6234685" y="2280880"/>
            <a:ext cx="1083347" cy="828000"/>
          </a:xfrm>
          <a:prstGeom prst="rect">
            <a:avLst/>
          </a:prstGeom>
          <a:noFill/>
          <a:ln w="117475">
            <a:noFill/>
          </a:ln>
        </p:spPr>
        <p:txBody>
          <a:bodyPr wrap="none" rtlCol="0">
            <a:prstTxWarp prst="textPlain">
              <a:avLst/>
            </a:prstTxWarp>
            <a:spAutoFit/>
          </a:bodyPr>
          <a:lstStyle/>
          <a:p>
            <a:r>
              <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rPr>
              <a:t>03</a:t>
            </a:r>
            <a:endPar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sp>
        <p:nvSpPr>
          <p:cNvPr id="17" name="矩形 16"/>
          <p:cNvSpPr/>
          <p:nvPr/>
        </p:nvSpPr>
        <p:spPr>
          <a:xfrm>
            <a:off x="4574511" y="2472725"/>
            <a:ext cx="1443024" cy="707886"/>
          </a:xfrm>
          <a:prstGeom prst="rect">
            <a:avLst/>
          </a:prstGeom>
        </p:spPr>
        <p:txBody>
          <a:bodyPr wrap="none">
            <a:spAutoFit/>
          </a:bodyPr>
          <a:lstStyle/>
          <a:p>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8" name="矩形 17"/>
          <p:cNvSpPr/>
          <p:nvPr/>
        </p:nvSpPr>
        <p:spPr>
          <a:xfrm>
            <a:off x="4323477" y="3421643"/>
            <a:ext cx="3535680" cy="768350"/>
          </a:xfrm>
          <a:prstGeom prst="rect">
            <a:avLst/>
          </a:prstGeom>
        </p:spPr>
        <p:txBody>
          <a:bodyPr wrap="none">
            <a:spAutoFit/>
          </a:bodyPr>
          <a:lstStyle/>
          <a:p>
            <a:r>
              <a:rPr lang="zh-CN" altLang="en-US"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nvGrpSpPr>
          <p:cNvPr id="23" name="组合 22"/>
          <p:cNvGrpSpPr/>
          <p:nvPr/>
        </p:nvGrpSpPr>
        <p:grpSpPr>
          <a:xfrm rot="16200000" flipH="1">
            <a:off x="1564005" y="-1447800"/>
            <a:ext cx="1545590" cy="4322445"/>
            <a:chOff x="-1817863" y="-939499"/>
            <a:chExt cx="2272609" cy="6354945"/>
          </a:xfrm>
          <a:gradFill>
            <a:gsLst>
              <a:gs pos="0">
                <a:srgbClr val="99A3B0"/>
              </a:gs>
              <a:gs pos="100000">
                <a:srgbClr val="505358"/>
              </a:gs>
            </a:gsLst>
            <a:lin scaled="1"/>
          </a:gradFill>
        </p:grpSpPr>
        <p:sp>
          <p:nvSpPr>
            <p:cNvPr id="24" name="任意多边形: 形状 23"/>
            <p:cNvSpPr/>
            <p:nvPr/>
          </p:nvSpPr>
          <p:spPr>
            <a:xfrm rot="16200000">
              <a:off x="-2473575" y="-283787"/>
              <a:ext cx="2704218" cy="1392793"/>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 name="任意多边形: 形状 24"/>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6510" y="5143500"/>
            <a:ext cx="12216765" cy="1371600"/>
          </a:xfrm>
          <a:prstGeom prst="rect">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grpSp>
        <p:nvGrpSpPr>
          <p:cNvPr id="13" name="组合 12"/>
          <p:cNvGrpSpPr/>
          <p:nvPr/>
        </p:nvGrpSpPr>
        <p:grpSpPr>
          <a:xfrm>
            <a:off x="988135" y="1940346"/>
            <a:ext cx="4199818" cy="2602230"/>
            <a:chOff x="741099" y="1455258"/>
            <a:chExt cx="3149864" cy="1951673"/>
          </a:xfrm>
        </p:grpSpPr>
        <p:grpSp>
          <p:nvGrpSpPr>
            <p:cNvPr id="2" name="组合 1"/>
            <p:cNvGrpSpPr/>
            <p:nvPr/>
          </p:nvGrpSpPr>
          <p:grpSpPr>
            <a:xfrm>
              <a:off x="1027800" y="1595438"/>
              <a:ext cx="2863163" cy="1485900"/>
              <a:chOff x="1027800" y="1595438"/>
              <a:chExt cx="2863163" cy="1485900"/>
            </a:xfrm>
          </p:grpSpPr>
          <p:cxnSp>
            <p:nvCxnSpPr>
              <p:cNvPr id="34" name="直接连接符 33"/>
              <p:cNvCxnSpPr/>
              <p:nvPr/>
            </p:nvCxnSpPr>
            <p:spPr>
              <a:xfrm flipH="1">
                <a:off x="1032562" y="3081338"/>
                <a:ext cx="2858401" cy="0"/>
              </a:xfrm>
              <a:prstGeom prst="line">
                <a:avLst/>
              </a:prstGeom>
              <a:noFill/>
              <a:ln w="6350" cap="flat" cmpd="sng" algn="ctr">
                <a:solidFill>
                  <a:srgbClr val="32373B">
                    <a:lumMod val="40000"/>
                    <a:lumOff val="60000"/>
                  </a:srgbClr>
                </a:solidFill>
                <a:prstDash val="solid"/>
                <a:miter lim="800000"/>
              </a:ln>
              <a:effectLst/>
            </p:spPr>
          </p:cxnSp>
          <p:cxnSp>
            <p:nvCxnSpPr>
              <p:cNvPr id="35" name="直接连接符 34"/>
              <p:cNvCxnSpPr/>
              <p:nvPr/>
            </p:nvCxnSpPr>
            <p:spPr>
              <a:xfrm flipV="1">
                <a:off x="1027800" y="1595438"/>
                <a:ext cx="0" cy="1485899"/>
              </a:xfrm>
              <a:prstGeom prst="line">
                <a:avLst/>
              </a:prstGeom>
              <a:noFill/>
              <a:ln w="6350" cap="flat" cmpd="sng" algn="ctr">
                <a:solidFill>
                  <a:srgbClr val="32373B">
                    <a:lumMod val="40000"/>
                    <a:lumOff val="60000"/>
                  </a:srgbClr>
                </a:solidFill>
                <a:prstDash val="solid"/>
                <a:miter lim="800000"/>
              </a:ln>
              <a:effectLst/>
            </p:spPr>
          </p:cxnSp>
          <p:cxnSp>
            <p:nvCxnSpPr>
              <p:cNvPr id="36" name="直接连接符 35"/>
              <p:cNvCxnSpPr/>
              <p:nvPr/>
            </p:nvCxnSpPr>
            <p:spPr>
              <a:xfrm>
                <a:off x="1027800" y="1595438"/>
                <a:ext cx="36000" cy="0"/>
              </a:xfrm>
              <a:prstGeom prst="line">
                <a:avLst/>
              </a:prstGeom>
              <a:noFill/>
              <a:ln w="6350" cap="flat" cmpd="sng" algn="ctr">
                <a:solidFill>
                  <a:srgbClr val="32373B">
                    <a:lumMod val="40000"/>
                    <a:lumOff val="60000"/>
                  </a:srgbClr>
                </a:solidFill>
                <a:prstDash val="solid"/>
                <a:miter lim="800000"/>
              </a:ln>
              <a:effectLst/>
            </p:spPr>
          </p:cxnSp>
          <p:cxnSp>
            <p:nvCxnSpPr>
              <p:cNvPr id="37" name="直接连接符 36"/>
              <p:cNvCxnSpPr/>
              <p:nvPr/>
            </p:nvCxnSpPr>
            <p:spPr>
              <a:xfrm>
                <a:off x="1027800" y="1892618"/>
                <a:ext cx="36000" cy="0"/>
              </a:xfrm>
              <a:prstGeom prst="line">
                <a:avLst/>
              </a:prstGeom>
              <a:noFill/>
              <a:ln w="6350" cap="flat" cmpd="sng" algn="ctr">
                <a:solidFill>
                  <a:srgbClr val="32373B">
                    <a:lumMod val="40000"/>
                    <a:lumOff val="60000"/>
                  </a:srgbClr>
                </a:solidFill>
                <a:prstDash val="solid"/>
                <a:miter lim="800000"/>
              </a:ln>
              <a:effectLst/>
            </p:spPr>
          </p:cxnSp>
          <p:cxnSp>
            <p:nvCxnSpPr>
              <p:cNvPr id="38" name="直接连接符 37"/>
              <p:cNvCxnSpPr/>
              <p:nvPr/>
            </p:nvCxnSpPr>
            <p:spPr>
              <a:xfrm>
                <a:off x="1027800" y="2189798"/>
                <a:ext cx="36000" cy="0"/>
              </a:xfrm>
              <a:prstGeom prst="line">
                <a:avLst/>
              </a:prstGeom>
              <a:noFill/>
              <a:ln w="6350" cap="flat" cmpd="sng" algn="ctr">
                <a:solidFill>
                  <a:srgbClr val="32373B">
                    <a:lumMod val="40000"/>
                    <a:lumOff val="60000"/>
                  </a:srgbClr>
                </a:solidFill>
                <a:prstDash val="solid"/>
                <a:miter lim="800000"/>
              </a:ln>
              <a:effectLst/>
            </p:spPr>
          </p:cxnSp>
          <p:cxnSp>
            <p:nvCxnSpPr>
              <p:cNvPr id="39" name="直接连接符 38"/>
              <p:cNvCxnSpPr/>
              <p:nvPr/>
            </p:nvCxnSpPr>
            <p:spPr>
              <a:xfrm>
                <a:off x="1027800" y="2486978"/>
                <a:ext cx="36000" cy="0"/>
              </a:xfrm>
              <a:prstGeom prst="line">
                <a:avLst/>
              </a:prstGeom>
              <a:noFill/>
              <a:ln w="6350" cap="flat" cmpd="sng" algn="ctr">
                <a:solidFill>
                  <a:srgbClr val="32373B">
                    <a:lumMod val="40000"/>
                    <a:lumOff val="60000"/>
                  </a:srgbClr>
                </a:solidFill>
                <a:prstDash val="solid"/>
                <a:miter lim="800000"/>
              </a:ln>
              <a:effectLst/>
            </p:spPr>
          </p:cxnSp>
          <p:cxnSp>
            <p:nvCxnSpPr>
              <p:cNvPr id="40" name="直接连接符 39"/>
              <p:cNvCxnSpPr/>
              <p:nvPr/>
            </p:nvCxnSpPr>
            <p:spPr>
              <a:xfrm>
                <a:off x="1027800" y="2784158"/>
                <a:ext cx="36000" cy="0"/>
              </a:xfrm>
              <a:prstGeom prst="line">
                <a:avLst/>
              </a:prstGeom>
              <a:noFill/>
              <a:ln w="6350" cap="flat" cmpd="sng" algn="ctr">
                <a:solidFill>
                  <a:srgbClr val="32373B">
                    <a:lumMod val="40000"/>
                    <a:lumOff val="60000"/>
                  </a:srgbClr>
                </a:solidFill>
                <a:prstDash val="solid"/>
                <a:miter lim="800000"/>
              </a:ln>
              <a:effectLst/>
            </p:spPr>
          </p:cxnSp>
        </p:grpSp>
        <p:sp>
          <p:nvSpPr>
            <p:cNvPr id="3" name="矩形 2"/>
            <p:cNvSpPr/>
            <p:nvPr/>
          </p:nvSpPr>
          <p:spPr>
            <a:xfrm>
              <a:off x="741099" y="1455258"/>
              <a:ext cx="339090" cy="1951673"/>
            </a:xfrm>
            <a:prstGeom prst="rect">
              <a:avLst/>
            </a:prstGeom>
          </p:spPr>
          <p:txBody>
            <a:bodyPr wrap="none">
              <a:spAutoFit/>
            </a:bodyPr>
            <a:lstStyle/>
            <a:p>
              <a:pPr marL="0" marR="0" lvl="0" indent="0" algn="r" defTabSz="913765" eaLnBrk="1" fontAlgn="auto" latinLnBrk="0" hangingPunct="1">
                <a:lnSpc>
                  <a:spcPct val="16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5000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4000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3000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2000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1000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6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3492674" y="1869281"/>
              <a:ext cx="312564" cy="1212057"/>
            </a:xfrm>
            <a:prstGeom prst="rect">
              <a:avLst/>
            </a:prstGeom>
            <a:solidFill>
              <a:srgbClr val="8B6CD3"/>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 name="矩形 5"/>
            <p:cNvSpPr/>
            <p:nvPr/>
          </p:nvSpPr>
          <p:spPr>
            <a:xfrm>
              <a:off x="3016290" y="2043113"/>
              <a:ext cx="312564" cy="1038225"/>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7" name="矩形 6"/>
            <p:cNvSpPr/>
            <p:nvPr/>
          </p:nvSpPr>
          <p:spPr>
            <a:xfrm>
              <a:off x="2539904" y="2428875"/>
              <a:ext cx="312564" cy="652463"/>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 name="矩形 7"/>
            <p:cNvSpPr/>
            <p:nvPr/>
          </p:nvSpPr>
          <p:spPr>
            <a:xfrm>
              <a:off x="2063518" y="2555081"/>
              <a:ext cx="312564" cy="526257"/>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9" name="矩形 8"/>
            <p:cNvSpPr/>
            <p:nvPr/>
          </p:nvSpPr>
          <p:spPr>
            <a:xfrm>
              <a:off x="1587132" y="2702719"/>
              <a:ext cx="312564" cy="378619"/>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0" name="矩形 9"/>
            <p:cNvSpPr/>
            <p:nvPr/>
          </p:nvSpPr>
          <p:spPr>
            <a:xfrm>
              <a:off x="1110746" y="2805113"/>
              <a:ext cx="312564" cy="276225"/>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1" name="矩形 10"/>
            <p:cNvSpPr/>
            <p:nvPr/>
          </p:nvSpPr>
          <p:spPr>
            <a:xfrm>
              <a:off x="1084148" y="3081337"/>
              <a:ext cx="365760"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一月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5" name="矩形 24"/>
            <p:cNvSpPr/>
            <p:nvPr/>
          </p:nvSpPr>
          <p:spPr>
            <a:xfrm>
              <a:off x="1559842" y="3081337"/>
              <a:ext cx="365760"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二月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6" name="矩形 25"/>
            <p:cNvSpPr/>
            <p:nvPr/>
          </p:nvSpPr>
          <p:spPr>
            <a:xfrm>
              <a:off x="2035534" y="3081337"/>
              <a:ext cx="365760"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三月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7" name="矩形 26"/>
            <p:cNvSpPr/>
            <p:nvPr/>
          </p:nvSpPr>
          <p:spPr>
            <a:xfrm>
              <a:off x="2511227" y="3081337"/>
              <a:ext cx="365760"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四月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8" name="矩形 27"/>
            <p:cNvSpPr/>
            <p:nvPr/>
          </p:nvSpPr>
          <p:spPr>
            <a:xfrm>
              <a:off x="2986920" y="3081337"/>
              <a:ext cx="365760"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五月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31" name="矩形 30"/>
            <p:cNvSpPr/>
            <p:nvPr/>
          </p:nvSpPr>
          <p:spPr>
            <a:xfrm>
              <a:off x="3462614" y="3081337"/>
              <a:ext cx="365760"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六月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32" name="矩形 31"/>
            <p:cNvSpPr/>
            <p:nvPr/>
          </p:nvSpPr>
          <p:spPr>
            <a:xfrm>
              <a:off x="1097721" y="2586906"/>
              <a:ext cx="338614"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950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33" name="矩形 32"/>
            <p:cNvSpPr/>
            <p:nvPr/>
          </p:nvSpPr>
          <p:spPr>
            <a:xfrm>
              <a:off x="1539838" y="2478615"/>
              <a:ext cx="405765"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1300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41" name="矩形 40"/>
            <p:cNvSpPr/>
            <p:nvPr/>
          </p:nvSpPr>
          <p:spPr>
            <a:xfrm>
              <a:off x="2015530" y="2330679"/>
              <a:ext cx="405765"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1800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42" name="矩形 41"/>
            <p:cNvSpPr/>
            <p:nvPr/>
          </p:nvSpPr>
          <p:spPr>
            <a:xfrm>
              <a:off x="2491223" y="2216377"/>
              <a:ext cx="405765"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2200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45" name="矩形 44"/>
            <p:cNvSpPr/>
            <p:nvPr/>
          </p:nvSpPr>
          <p:spPr>
            <a:xfrm>
              <a:off x="2966917" y="1821653"/>
              <a:ext cx="405765"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3500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46" name="矩形 45"/>
            <p:cNvSpPr/>
            <p:nvPr/>
          </p:nvSpPr>
          <p:spPr>
            <a:xfrm>
              <a:off x="3442610" y="1645880"/>
              <a:ext cx="405765" cy="206693"/>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4100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sp>
        <p:nvSpPr>
          <p:cNvPr id="47" name="矩形 46"/>
          <p:cNvSpPr/>
          <p:nvPr/>
        </p:nvSpPr>
        <p:spPr>
          <a:xfrm>
            <a:off x="937368" y="4663616"/>
            <a:ext cx="4447432" cy="1077595"/>
          </a:xfrm>
          <a:prstGeom prst="rect">
            <a:avLst/>
          </a:prstGeom>
        </p:spPr>
        <p:txBody>
          <a:bodyPr wrap="square">
            <a:spAutoFit/>
          </a:bodyPr>
          <a:lstStyle/>
          <a:p>
            <a:pPr algn="ctr" defTabSz="913765">
              <a:lnSpc>
                <a:spcPct val="15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2015</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年上半年产品盈利情况</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ct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48" name="矩形 47"/>
          <p:cNvSpPr/>
          <p:nvPr/>
        </p:nvSpPr>
        <p:spPr>
          <a:xfrm>
            <a:off x="7023208" y="4663616"/>
            <a:ext cx="4447432" cy="1077595"/>
          </a:xfrm>
          <a:prstGeom prst="rect">
            <a:avLst/>
          </a:prstGeom>
        </p:spPr>
        <p:txBody>
          <a:bodyPr wrap="square">
            <a:spAutoFit/>
          </a:bodyPr>
          <a:lstStyle/>
          <a:p>
            <a:pPr algn="ctr" defTabSz="913765">
              <a:lnSpc>
                <a:spcPct val="15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2016</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年上半年产品盈利情况</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ct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nvGrpSpPr>
          <p:cNvPr id="49" name="组合 48"/>
          <p:cNvGrpSpPr/>
          <p:nvPr/>
        </p:nvGrpSpPr>
        <p:grpSpPr>
          <a:xfrm>
            <a:off x="7013651" y="1991144"/>
            <a:ext cx="4199818" cy="2517140"/>
            <a:chOff x="5260236" y="1493358"/>
            <a:chExt cx="3149864" cy="1887854"/>
          </a:xfrm>
        </p:grpSpPr>
        <p:sp>
          <p:nvSpPr>
            <p:cNvPr id="50" name="矩形 49"/>
            <p:cNvSpPr/>
            <p:nvPr/>
          </p:nvSpPr>
          <p:spPr>
            <a:xfrm>
              <a:off x="5260236" y="1493358"/>
              <a:ext cx="339090" cy="1887854"/>
            </a:xfrm>
            <a:prstGeom prst="rect">
              <a:avLst/>
            </a:prstGeom>
          </p:spPr>
          <p:txBody>
            <a:bodyPr wrap="none">
              <a:spAutoFit/>
            </a:bodyPr>
            <a:lstStyle/>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6000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5000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4000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3000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2000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1000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a:p>
              <a:pPr marL="0" marR="0" lvl="0" indent="0" algn="r" defTabSz="913765" eaLnBrk="1" fontAlgn="auto" latinLnBrk="0" hangingPunct="1">
                <a:lnSpc>
                  <a:spcPct val="135000"/>
                </a:lnSpc>
                <a:spcBef>
                  <a:spcPts val="0"/>
                </a:spcBef>
                <a:spcAft>
                  <a:spcPts val="0"/>
                </a:spcAft>
                <a:buClrTx/>
                <a:buSzTx/>
                <a:buFontTx/>
                <a:buNone/>
                <a:defRPr/>
              </a:pPr>
              <a:r>
                <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0</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1" name="矩形 50"/>
            <p:cNvSpPr/>
            <p:nvPr/>
          </p:nvSpPr>
          <p:spPr>
            <a:xfrm>
              <a:off x="8011811" y="1869281"/>
              <a:ext cx="312564" cy="1212057"/>
            </a:xfrm>
            <a:prstGeom prst="rect">
              <a:avLst/>
            </a:prstGeom>
            <a:solidFill>
              <a:srgbClr val="8B6CD3"/>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2" name="矩形 51"/>
            <p:cNvSpPr/>
            <p:nvPr/>
          </p:nvSpPr>
          <p:spPr>
            <a:xfrm>
              <a:off x="7535427" y="2043113"/>
              <a:ext cx="312564" cy="1038225"/>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3" name="矩形 52"/>
            <p:cNvSpPr/>
            <p:nvPr/>
          </p:nvSpPr>
          <p:spPr>
            <a:xfrm>
              <a:off x="7059041" y="2428875"/>
              <a:ext cx="312564" cy="652463"/>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4" name="矩形 53"/>
            <p:cNvSpPr/>
            <p:nvPr/>
          </p:nvSpPr>
          <p:spPr>
            <a:xfrm>
              <a:off x="6582655" y="2555081"/>
              <a:ext cx="312564" cy="526257"/>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5" name="矩形 54"/>
            <p:cNvSpPr/>
            <p:nvPr/>
          </p:nvSpPr>
          <p:spPr>
            <a:xfrm>
              <a:off x="6106269" y="2702719"/>
              <a:ext cx="312564" cy="378619"/>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6" name="矩形 55"/>
            <p:cNvSpPr/>
            <p:nvPr/>
          </p:nvSpPr>
          <p:spPr>
            <a:xfrm>
              <a:off x="5629883" y="2805113"/>
              <a:ext cx="312564" cy="276225"/>
            </a:xfrm>
            <a:prstGeom prst="rect">
              <a:avLst/>
            </a:prstGeom>
            <a:solidFill>
              <a:srgbClr val="32373B">
                <a:lumMod val="20000"/>
                <a:lumOff val="8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7" name="矩形 56"/>
            <p:cNvSpPr/>
            <p:nvPr/>
          </p:nvSpPr>
          <p:spPr>
            <a:xfrm>
              <a:off x="5603285" y="3081337"/>
              <a:ext cx="365760"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一月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8" name="矩形 57"/>
            <p:cNvSpPr/>
            <p:nvPr/>
          </p:nvSpPr>
          <p:spPr>
            <a:xfrm>
              <a:off x="6078979" y="3081337"/>
              <a:ext cx="365760"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二月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9" name="矩形 58"/>
            <p:cNvSpPr/>
            <p:nvPr/>
          </p:nvSpPr>
          <p:spPr>
            <a:xfrm>
              <a:off x="6554671" y="3081337"/>
              <a:ext cx="365760"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三月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0" name="矩形 59"/>
            <p:cNvSpPr/>
            <p:nvPr/>
          </p:nvSpPr>
          <p:spPr>
            <a:xfrm>
              <a:off x="7030364" y="3081337"/>
              <a:ext cx="365760"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四月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1" name="矩形 60"/>
            <p:cNvSpPr/>
            <p:nvPr/>
          </p:nvSpPr>
          <p:spPr>
            <a:xfrm>
              <a:off x="7506057" y="3081337"/>
              <a:ext cx="365760"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五月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2" name="矩形 61"/>
            <p:cNvSpPr/>
            <p:nvPr/>
          </p:nvSpPr>
          <p:spPr>
            <a:xfrm>
              <a:off x="7981751" y="3081337"/>
              <a:ext cx="365760"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六月</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3" name="矩形 62"/>
            <p:cNvSpPr/>
            <p:nvPr/>
          </p:nvSpPr>
          <p:spPr>
            <a:xfrm>
              <a:off x="5583282" y="2586906"/>
              <a:ext cx="405765"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1100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4" name="矩形 63"/>
            <p:cNvSpPr/>
            <p:nvPr/>
          </p:nvSpPr>
          <p:spPr>
            <a:xfrm>
              <a:off x="6058975" y="2478615"/>
              <a:ext cx="405765"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1600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5" name="矩形 64"/>
            <p:cNvSpPr/>
            <p:nvPr/>
          </p:nvSpPr>
          <p:spPr>
            <a:xfrm>
              <a:off x="6534667" y="2330679"/>
              <a:ext cx="405765"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2200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6" name="矩形 65"/>
            <p:cNvSpPr/>
            <p:nvPr/>
          </p:nvSpPr>
          <p:spPr>
            <a:xfrm>
              <a:off x="7010360" y="2216377"/>
              <a:ext cx="405765"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2600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7" name="矩形 66"/>
            <p:cNvSpPr/>
            <p:nvPr/>
          </p:nvSpPr>
          <p:spPr>
            <a:xfrm>
              <a:off x="7486054" y="1821653"/>
              <a:ext cx="405765"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4200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68" name="矩形 67"/>
            <p:cNvSpPr/>
            <p:nvPr/>
          </p:nvSpPr>
          <p:spPr>
            <a:xfrm>
              <a:off x="7961747" y="1645880"/>
              <a:ext cx="405765" cy="206692"/>
            </a:xfrm>
            <a:prstGeom prst="rect">
              <a:avLst/>
            </a:prstGeom>
          </p:spPr>
          <p:txBody>
            <a:bodyPr wrap="none">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5300</a:t>
              </a:r>
              <a:endParaRPr kumimoji="0" lang="en-US" altLang="zh-CN"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69" name="组合 68"/>
            <p:cNvGrpSpPr/>
            <p:nvPr/>
          </p:nvGrpSpPr>
          <p:grpSpPr>
            <a:xfrm>
              <a:off x="5546937" y="1595438"/>
              <a:ext cx="2863163" cy="1485900"/>
              <a:chOff x="5546937" y="1595438"/>
              <a:chExt cx="2863163" cy="1485900"/>
            </a:xfrm>
          </p:grpSpPr>
          <p:cxnSp>
            <p:nvCxnSpPr>
              <p:cNvPr id="70" name="直接连接符 69"/>
              <p:cNvCxnSpPr/>
              <p:nvPr/>
            </p:nvCxnSpPr>
            <p:spPr>
              <a:xfrm flipH="1">
                <a:off x="5551699" y="3081338"/>
                <a:ext cx="2858401" cy="0"/>
              </a:xfrm>
              <a:prstGeom prst="line">
                <a:avLst/>
              </a:prstGeom>
              <a:noFill/>
              <a:ln w="6350" cap="flat" cmpd="sng" algn="ctr">
                <a:solidFill>
                  <a:srgbClr val="32373B">
                    <a:lumMod val="40000"/>
                    <a:lumOff val="60000"/>
                  </a:srgbClr>
                </a:solidFill>
                <a:prstDash val="solid"/>
                <a:miter lim="800000"/>
              </a:ln>
              <a:effectLst/>
            </p:spPr>
          </p:cxnSp>
          <p:cxnSp>
            <p:nvCxnSpPr>
              <p:cNvPr id="71" name="直接连接符 70"/>
              <p:cNvCxnSpPr/>
              <p:nvPr/>
            </p:nvCxnSpPr>
            <p:spPr>
              <a:xfrm flipV="1">
                <a:off x="5546937" y="1595438"/>
                <a:ext cx="0" cy="1485899"/>
              </a:xfrm>
              <a:prstGeom prst="line">
                <a:avLst/>
              </a:prstGeom>
              <a:noFill/>
              <a:ln w="6350" cap="flat" cmpd="sng" algn="ctr">
                <a:solidFill>
                  <a:srgbClr val="32373B">
                    <a:lumMod val="40000"/>
                    <a:lumOff val="60000"/>
                  </a:srgbClr>
                </a:solidFill>
                <a:prstDash val="solid"/>
                <a:miter lim="800000"/>
              </a:ln>
              <a:effectLst/>
            </p:spPr>
          </p:cxnSp>
          <p:cxnSp>
            <p:nvCxnSpPr>
              <p:cNvPr id="72" name="直接连接符 71"/>
              <p:cNvCxnSpPr/>
              <p:nvPr/>
            </p:nvCxnSpPr>
            <p:spPr>
              <a:xfrm>
                <a:off x="5546937" y="1595438"/>
                <a:ext cx="36000" cy="0"/>
              </a:xfrm>
              <a:prstGeom prst="line">
                <a:avLst/>
              </a:prstGeom>
              <a:noFill/>
              <a:ln w="6350" cap="flat" cmpd="sng" algn="ctr">
                <a:solidFill>
                  <a:srgbClr val="32373B">
                    <a:lumMod val="40000"/>
                    <a:lumOff val="60000"/>
                  </a:srgbClr>
                </a:solidFill>
                <a:prstDash val="solid"/>
                <a:miter lim="800000"/>
              </a:ln>
              <a:effectLst/>
            </p:spPr>
          </p:cxnSp>
          <p:cxnSp>
            <p:nvCxnSpPr>
              <p:cNvPr id="73" name="直接连接符 72"/>
              <p:cNvCxnSpPr/>
              <p:nvPr/>
            </p:nvCxnSpPr>
            <p:spPr>
              <a:xfrm>
                <a:off x="5546937" y="1843088"/>
                <a:ext cx="36000" cy="0"/>
              </a:xfrm>
              <a:prstGeom prst="line">
                <a:avLst/>
              </a:prstGeom>
              <a:noFill/>
              <a:ln w="6350" cap="flat" cmpd="sng" algn="ctr">
                <a:solidFill>
                  <a:srgbClr val="32373B">
                    <a:lumMod val="40000"/>
                    <a:lumOff val="60000"/>
                  </a:srgbClr>
                </a:solidFill>
                <a:prstDash val="solid"/>
                <a:miter lim="800000"/>
              </a:ln>
              <a:effectLst/>
            </p:spPr>
          </p:cxnSp>
          <p:cxnSp>
            <p:nvCxnSpPr>
              <p:cNvPr id="74" name="直接连接符 73"/>
              <p:cNvCxnSpPr/>
              <p:nvPr/>
            </p:nvCxnSpPr>
            <p:spPr>
              <a:xfrm>
                <a:off x="5546937" y="2338388"/>
                <a:ext cx="36000" cy="0"/>
              </a:xfrm>
              <a:prstGeom prst="line">
                <a:avLst/>
              </a:prstGeom>
              <a:noFill/>
              <a:ln w="6350" cap="flat" cmpd="sng" algn="ctr">
                <a:solidFill>
                  <a:srgbClr val="32373B">
                    <a:lumMod val="40000"/>
                    <a:lumOff val="60000"/>
                  </a:srgbClr>
                </a:solidFill>
                <a:prstDash val="solid"/>
                <a:miter lim="800000"/>
              </a:ln>
              <a:effectLst/>
            </p:spPr>
          </p:cxnSp>
          <p:cxnSp>
            <p:nvCxnSpPr>
              <p:cNvPr id="75" name="直接连接符 74"/>
              <p:cNvCxnSpPr/>
              <p:nvPr/>
            </p:nvCxnSpPr>
            <p:spPr>
              <a:xfrm>
                <a:off x="5546937" y="2586038"/>
                <a:ext cx="36000" cy="0"/>
              </a:xfrm>
              <a:prstGeom prst="line">
                <a:avLst/>
              </a:prstGeom>
              <a:noFill/>
              <a:ln w="6350" cap="flat" cmpd="sng" algn="ctr">
                <a:solidFill>
                  <a:srgbClr val="32373B">
                    <a:lumMod val="40000"/>
                    <a:lumOff val="60000"/>
                  </a:srgbClr>
                </a:solidFill>
                <a:prstDash val="solid"/>
                <a:miter lim="800000"/>
              </a:ln>
              <a:effectLst/>
            </p:spPr>
          </p:cxnSp>
          <p:cxnSp>
            <p:nvCxnSpPr>
              <p:cNvPr id="76" name="直接连接符 75"/>
              <p:cNvCxnSpPr/>
              <p:nvPr/>
            </p:nvCxnSpPr>
            <p:spPr>
              <a:xfrm>
                <a:off x="5546937" y="2833688"/>
                <a:ext cx="36000" cy="0"/>
              </a:xfrm>
              <a:prstGeom prst="line">
                <a:avLst/>
              </a:prstGeom>
              <a:noFill/>
              <a:ln w="6350" cap="flat" cmpd="sng" algn="ctr">
                <a:solidFill>
                  <a:srgbClr val="32373B">
                    <a:lumMod val="40000"/>
                    <a:lumOff val="60000"/>
                  </a:srgbClr>
                </a:solidFill>
                <a:prstDash val="solid"/>
                <a:miter lim="800000"/>
              </a:ln>
              <a:effectLst/>
            </p:spPr>
          </p:cxnSp>
          <p:cxnSp>
            <p:nvCxnSpPr>
              <p:cNvPr id="77" name="直接连接符 76"/>
              <p:cNvCxnSpPr/>
              <p:nvPr/>
            </p:nvCxnSpPr>
            <p:spPr>
              <a:xfrm>
                <a:off x="5546937" y="2090738"/>
                <a:ext cx="36000" cy="0"/>
              </a:xfrm>
              <a:prstGeom prst="line">
                <a:avLst/>
              </a:prstGeom>
              <a:noFill/>
              <a:ln w="6350" cap="flat" cmpd="sng" algn="ctr">
                <a:solidFill>
                  <a:srgbClr val="32373B">
                    <a:lumMod val="40000"/>
                    <a:lumOff val="60000"/>
                  </a:srgbClr>
                </a:solidFill>
                <a:prstDash val="solid"/>
                <a:miter lim="800000"/>
              </a:ln>
              <a:effectLst/>
            </p:spPr>
          </p:cxnSp>
        </p:grpSp>
      </p:grpSp>
      <p:grpSp>
        <p:nvGrpSpPr>
          <p:cNvPr id="78" name="组合 77"/>
          <p:cNvGrpSpPr/>
          <p:nvPr/>
        </p:nvGrpSpPr>
        <p:grpSpPr>
          <a:xfrm>
            <a:off x="5830006" y="2580413"/>
            <a:ext cx="555625" cy="1440000"/>
            <a:chOff x="4365938" y="1924197"/>
            <a:chExt cx="416719" cy="1080000"/>
          </a:xfrm>
        </p:grpSpPr>
        <p:cxnSp>
          <p:nvCxnSpPr>
            <p:cNvPr id="79" name="直接连接符 78"/>
            <p:cNvCxnSpPr/>
            <p:nvPr/>
          </p:nvCxnSpPr>
          <p:spPr>
            <a:xfrm>
              <a:off x="4564668" y="1924197"/>
              <a:ext cx="0" cy="1080000"/>
            </a:xfrm>
            <a:prstGeom prst="line">
              <a:avLst/>
            </a:prstGeom>
            <a:noFill/>
            <a:ln w="28575" cap="flat" cmpd="sng" algn="ctr">
              <a:solidFill>
                <a:srgbClr val="32373B">
                  <a:lumMod val="40000"/>
                  <a:lumOff val="60000"/>
                </a:srgbClr>
              </a:solidFill>
              <a:prstDash val="solid"/>
              <a:miter lim="800000"/>
              <a:headEnd type="oval" w="med" len="med"/>
              <a:tailEnd type="oval" w="med" len="med"/>
            </a:ln>
            <a:effectLst/>
          </p:spPr>
        </p:cxnSp>
        <p:sp>
          <p:nvSpPr>
            <p:cNvPr id="80" name="椭圆 79"/>
            <p:cNvSpPr/>
            <p:nvPr/>
          </p:nvSpPr>
          <p:spPr>
            <a:xfrm>
              <a:off x="4365938" y="2255838"/>
              <a:ext cx="416719" cy="416719"/>
            </a:xfrm>
            <a:prstGeom prst="ellipse">
              <a:avLst/>
            </a:prstGeom>
            <a:gradFill flip="none" rotWithShape="1">
              <a:gsLst>
                <a:gs pos="0">
                  <a:schemeClr val="accent2"/>
                </a:gs>
                <a:gs pos="100000">
                  <a:schemeClr val="accent2"/>
                </a:gs>
              </a:gsLst>
              <a:lin ang="5400000" scaled="1"/>
              <a:tileRect/>
            </a:gradFill>
            <a:ln w="28575" cap="flat" cmpd="sng" algn="ctr">
              <a:solidFill>
                <a:srgbClr val="32373B">
                  <a:lumMod val="40000"/>
                  <a:lumOff val="60000"/>
                </a:srgbClr>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1" name="矩形 80"/>
            <p:cNvSpPr/>
            <p:nvPr/>
          </p:nvSpPr>
          <p:spPr>
            <a:xfrm>
              <a:off x="4374287" y="2316658"/>
              <a:ext cx="376238" cy="299085"/>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VS</a:t>
              </a:r>
              <a:endParaRPr kumimoji="0" lang="en-US" altLang="zh-CN" sz="20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 calcmode="lin" valueType="num">
                                      <p:cBhvr>
                                        <p:cTn id="9" dur="500" fill="hold"/>
                                        <p:tgtEl>
                                          <p:spTgt spid="78"/>
                                        </p:tgtEl>
                                        <p:attrNameLst>
                                          <p:attrName>style.rotation</p:attrName>
                                        </p:attrNameLst>
                                      </p:cBhvr>
                                      <p:tavLst>
                                        <p:tav tm="0">
                                          <p:val>
                                            <p:fltVal val="360"/>
                                          </p:val>
                                        </p:tav>
                                        <p:tav tm="100000">
                                          <p:val>
                                            <p:fltVal val="0"/>
                                          </p:val>
                                        </p:tav>
                                      </p:tavLst>
                                    </p:anim>
                                    <p:animEffect transition="in" filter="fade">
                                      <p:cBhvr>
                                        <p:cTn id="10" dur="500"/>
                                        <p:tgtEl>
                                          <p:spTgt spid="78"/>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additive="base">
                                        <p:cTn id="14" dur="750"/>
                                        <p:tgtEl>
                                          <p:spTgt spid="49"/>
                                        </p:tgtEl>
                                        <p:attrNameLst>
                                          <p:attrName>ppt_x</p:attrName>
                                        </p:attrNameLst>
                                      </p:cBhvr>
                                      <p:tavLst>
                                        <p:tav tm="0">
                                          <p:val>
                                            <p:strVal val="#ppt_x-#ppt_w*1.125000"/>
                                          </p:val>
                                        </p:tav>
                                        <p:tav tm="100000">
                                          <p:val>
                                            <p:strVal val="#ppt_x"/>
                                          </p:val>
                                        </p:tav>
                                      </p:tavLst>
                                    </p:anim>
                                    <p:animEffect transition="in" filter="wipe(right)">
                                      <p:cBhvr>
                                        <p:cTn id="15" dur="750"/>
                                        <p:tgtEl>
                                          <p:spTgt spid="49"/>
                                        </p:tgtEl>
                                      </p:cBhvr>
                                    </p:animEffect>
                                  </p:childTnLst>
                                </p:cTn>
                              </p:par>
                              <p:par>
                                <p:cTn id="16" presetID="12" presetClass="entr" presetSubtype="2"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750"/>
                                        <p:tgtEl>
                                          <p:spTgt spid="13"/>
                                        </p:tgtEl>
                                        <p:attrNameLst>
                                          <p:attrName>ppt_x</p:attrName>
                                        </p:attrNameLst>
                                      </p:cBhvr>
                                      <p:tavLst>
                                        <p:tav tm="0">
                                          <p:val>
                                            <p:strVal val="#ppt_x+#ppt_w*1.125000"/>
                                          </p:val>
                                        </p:tav>
                                        <p:tav tm="100000">
                                          <p:val>
                                            <p:strVal val="#ppt_x"/>
                                          </p:val>
                                        </p:tav>
                                      </p:tavLst>
                                    </p:anim>
                                    <p:animEffect transition="in" filter="wipe(left)">
                                      <p:cBhvr>
                                        <p:cTn id="19" dur="750"/>
                                        <p:tgtEl>
                                          <p:spTgt spid="13"/>
                                        </p:tgtEl>
                                      </p:cBhvr>
                                    </p:animEffect>
                                  </p:childTnLst>
                                </p:cTn>
                              </p:par>
                            </p:childTnLst>
                          </p:cTn>
                        </p:par>
                        <p:par>
                          <p:cTn id="20" fill="hold">
                            <p:stCondLst>
                              <p:cond delay="1500"/>
                            </p:stCondLst>
                            <p:childTnLst>
                              <p:par>
                                <p:cTn id="21" presetID="12" presetClass="entr" presetSubtype="2"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750"/>
                                        <p:tgtEl>
                                          <p:spTgt spid="47"/>
                                        </p:tgtEl>
                                        <p:attrNameLst>
                                          <p:attrName>ppt_x</p:attrName>
                                        </p:attrNameLst>
                                      </p:cBhvr>
                                      <p:tavLst>
                                        <p:tav tm="0">
                                          <p:val>
                                            <p:strVal val="#ppt_x+#ppt_w*1.125000"/>
                                          </p:val>
                                        </p:tav>
                                        <p:tav tm="100000">
                                          <p:val>
                                            <p:strVal val="#ppt_x"/>
                                          </p:val>
                                        </p:tav>
                                      </p:tavLst>
                                    </p:anim>
                                    <p:animEffect transition="in" filter="wipe(left)">
                                      <p:cBhvr>
                                        <p:cTn id="24" dur="750"/>
                                        <p:tgtEl>
                                          <p:spTgt spid="4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750"/>
                                        <p:tgtEl>
                                          <p:spTgt spid="48"/>
                                        </p:tgtEl>
                                        <p:attrNameLst>
                                          <p:attrName>ppt_x</p:attrName>
                                        </p:attrNameLst>
                                      </p:cBhvr>
                                      <p:tavLst>
                                        <p:tav tm="0">
                                          <p:val>
                                            <p:strVal val="#ppt_x-#ppt_w*1.125000"/>
                                          </p:val>
                                        </p:tav>
                                        <p:tav tm="100000">
                                          <p:val>
                                            <p:strVal val="#ppt_x"/>
                                          </p:val>
                                        </p:tav>
                                      </p:tavLst>
                                    </p:anim>
                                    <p:animEffect transition="in" filter="wipe(right)">
                                      <p:cBhvr>
                                        <p:cTn id="28"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30"/>
          <p:cNvSpPr txBox="1"/>
          <p:nvPr/>
        </p:nvSpPr>
        <p:spPr>
          <a:xfrm>
            <a:off x="983145" y="3087650"/>
            <a:ext cx="3616529" cy="563609"/>
          </a:xfrm>
          <a:prstGeom prst="rect">
            <a:avLst/>
          </a:prstGeom>
          <a:solidFill>
            <a:schemeClr val="bg1">
              <a:lumMod val="85000"/>
            </a:schemeClr>
          </a:solidFill>
          <a:ln>
            <a:noFill/>
          </a:ln>
          <a:effectLst/>
        </p:spPr>
        <p:txBody>
          <a:bodyPr vert="horz" wrap="square" lIns="144000" tIns="144000" rIns="144000" bIns="144000" numCol="1" anchor="ctr" anchorCtr="0" compatLnSpc="1"/>
          <a:lstStyle>
            <a:defPPr>
              <a:defRPr lang="zh-CN"/>
            </a:defPPr>
            <a:lvl1pPr algn="ctr">
              <a:lnSpc>
                <a:spcPct val="100000"/>
              </a:lnSpc>
              <a:defRPr sz="1600">
                <a:solidFill>
                  <a:schemeClr val="bg1"/>
                </a:solidFill>
                <a:latin typeface="+mn-ea"/>
                <a:cs typeface="+mn-ea"/>
              </a:defRPr>
            </a:lvl1pPr>
          </a:lstStyle>
          <a:p>
            <a:r>
              <a:rPr lang="zh-CN" altLang="en-US">
                <a:solidFill>
                  <a:schemeClr val="tx1">
                    <a:lumMod val="75000"/>
                    <a:lumOff val="25000"/>
                  </a:schemeClr>
                </a:solidFill>
                <a:latin typeface="微软雅黑" panose="020B0503020204020204" charset="-122"/>
                <a:ea typeface="微软雅黑" panose="020B0503020204020204" charset="-122"/>
                <a:sym typeface="+mn-lt"/>
              </a:rPr>
              <a:t>填写此处关键字</a:t>
            </a:r>
            <a:endParaRPr lang="zh-CN" altLang="en-US" dirty="0">
              <a:solidFill>
                <a:schemeClr val="tx1">
                  <a:lumMod val="75000"/>
                  <a:lumOff val="25000"/>
                </a:schemeClr>
              </a:solidFill>
              <a:latin typeface="微软雅黑" panose="020B0503020204020204" charset="-122"/>
              <a:ea typeface="微软雅黑" panose="020B0503020204020204" charset="-122"/>
              <a:sym typeface="+mn-lt"/>
            </a:endParaRPr>
          </a:p>
        </p:txBody>
      </p:sp>
      <p:cxnSp>
        <p:nvCxnSpPr>
          <p:cNvPr id="15" name="Straight Arrow Connector 17"/>
          <p:cNvCxnSpPr>
            <a:stCxn id="14" idx="3"/>
          </p:cNvCxnSpPr>
          <p:nvPr/>
        </p:nvCxnSpPr>
        <p:spPr>
          <a:xfrm>
            <a:off x="4599039" y="3369455"/>
            <a:ext cx="1225692" cy="2615"/>
          </a:xfrm>
          <a:prstGeom prst="straightConnector1">
            <a:avLst/>
          </a:prstGeom>
          <a:ln w="12700">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6" name="Text Placeholder 30"/>
          <p:cNvSpPr txBox="1"/>
          <p:nvPr/>
        </p:nvSpPr>
        <p:spPr>
          <a:xfrm>
            <a:off x="983144" y="3913946"/>
            <a:ext cx="3616529" cy="563609"/>
          </a:xfrm>
          <a:prstGeom prst="rect">
            <a:avLst/>
          </a:prstGeom>
          <a:solidFill>
            <a:srgbClr val="8B6CD3"/>
          </a:solidFill>
          <a:ln>
            <a:noFill/>
          </a:ln>
          <a:effectLst/>
        </p:spPr>
        <p:txBody>
          <a:bodyPr vert="horz" wrap="square" lIns="144000" tIns="144000" rIns="144000" bIns="144000" numCol="1" anchor="ctr" anchorCtr="0" compatLnSpc="1"/>
          <a:lstStyle>
            <a:defPPr>
              <a:defRPr lang="zh-CN"/>
            </a:defPPr>
            <a:lvl1pPr algn="ctr">
              <a:lnSpc>
                <a:spcPct val="100000"/>
              </a:lnSpc>
              <a:defRPr sz="1600">
                <a:solidFill>
                  <a:schemeClr val="bg1"/>
                </a:solidFill>
                <a:latin typeface="+mn-ea"/>
                <a:cs typeface="+mn-ea"/>
              </a:defRPr>
            </a:lvl1pPr>
          </a:lstStyle>
          <a:p>
            <a:r>
              <a:rPr lang="zh-CN" altLang="en-US">
                <a:latin typeface="微软雅黑" panose="020B0503020204020204" charset="-122"/>
                <a:ea typeface="微软雅黑" panose="020B0503020204020204" charset="-122"/>
                <a:sym typeface="+mn-lt"/>
              </a:rPr>
              <a:t>填写此处关键字</a:t>
            </a:r>
            <a:endParaRPr lang="zh-CN" altLang="en-US">
              <a:latin typeface="微软雅黑" panose="020B0503020204020204" charset="-122"/>
              <a:ea typeface="微软雅黑" panose="020B0503020204020204" charset="-122"/>
              <a:sym typeface="+mn-lt"/>
            </a:endParaRPr>
          </a:p>
        </p:txBody>
      </p:sp>
      <p:cxnSp>
        <p:nvCxnSpPr>
          <p:cNvPr id="17" name="Straight Arrow Connector 55"/>
          <p:cNvCxnSpPr>
            <a:stCxn id="16" idx="3"/>
          </p:cNvCxnSpPr>
          <p:nvPr/>
        </p:nvCxnSpPr>
        <p:spPr>
          <a:xfrm>
            <a:off x="4599672" y="4195750"/>
            <a:ext cx="1219339" cy="0"/>
          </a:xfrm>
          <a:prstGeom prst="straightConnector1">
            <a:avLst/>
          </a:prstGeom>
          <a:ln w="12700">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 name="Text Placeholder 30"/>
          <p:cNvSpPr txBox="1"/>
          <p:nvPr/>
        </p:nvSpPr>
        <p:spPr>
          <a:xfrm>
            <a:off x="983143" y="4740242"/>
            <a:ext cx="3616529" cy="563609"/>
          </a:xfrm>
          <a:prstGeom prst="rect">
            <a:avLst/>
          </a:prstGeom>
          <a:solidFill>
            <a:schemeClr val="bg1">
              <a:lumMod val="85000"/>
            </a:schemeClr>
          </a:solidFill>
          <a:ln>
            <a:noFill/>
          </a:ln>
          <a:effectLst/>
        </p:spPr>
        <p:txBody>
          <a:bodyPr vert="horz" wrap="square" lIns="144000" tIns="144000" rIns="144000" bIns="144000" numCol="1" anchor="ctr" anchorCtr="0" compatLnSpc="1"/>
          <a:lstStyle>
            <a:defPPr>
              <a:defRPr lang="zh-CN"/>
            </a:defPPr>
            <a:lvl1pPr algn="ctr">
              <a:lnSpc>
                <a:spcPct val="100000"/>
              </a:lnSpc>
              <a:defRPr sz="1600">
                <a:solidFill>
                  <a:schemeClr val="bg1"/>
                </a:solidFill>
                <a:latin typeface="+mn-ea"/>
                <a:cs typeface="+mn-ea"/>
              </a:defRPr>
            </a:lvl1pPr>
          </a:lstStyle>
          <a:p>
            <a:r>
              <a:rPr lang="zh-CN" altLang="en-US">
                <a:solidFill>
                  <a:schemeClr val="tx1">
                    <a:lumMod val="75000"/>
                    <a:lumOff val="25000"/>
                  </a:schemeClr>
                </a:solidFill>
                <a:latin typeface="微软雅黑" panose="020B0503020204020204" charset="-122"/>
                <a:ea typeface="微软雅黑" panose="020B0503020204020204" charset="-122"/>
                <a:sym typeface="+mn-lt"/>
              </a:rPr>
              <a:t>填写此处关键字</a:t>
            </a:r>
            <a:endParaRPr lang="zh-CN" altLang="en-US">
              <a:solidFill>
                <a:schemeClr val="tx1">
                  <a:lumMod val="75000"/>
                  <a:lumOff val="25000"/>
                </a:schemeClr>
              </a:solidFill>
              <a:latin typeface="微软雅黑" panose="020B0503020204020204" charset="-122"/>
              <a:ea typeface="微软雅黑" panose="020B0503020204020204" charset="-122"/>
              <a:sym typeface="+mn-lt"/>
            </a:endParaRPr>
          </a:p>
        </p:txBody>
      </p:sp>
      <p:cxnSp>
        <p:nvCxnSpPr>
          <p:cNvPr id="19" name="Straight Arrow Connector 61"/>
          <p:cNvCxnSpPr>
            <a:stCxn id="18" idx="3"/>
          </p:cNvCxnSpPr>
          <p:nvPr/>
        </p:nvCxnSpPr>
        <p:spPr>
          <a:xfrm>
            <a:off x="4599037" y="5022046"/>
            <a:ext cx="1225695" cy="0"/>
          </a:xfrm>
          <a:prstGeom prst="straightConnector1">
            <a:avLst/>
          </a:prstGeom>
          <a:ln w="12700">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0" name="Text Placeholder 30"/>
          <p:cNvSpPr txBox="1"/>
          <p:nvPr/>
        </p:nvSpPr>
        <p:spPr>
          <a:xfrm>
            <a:off x="983145" y="2261354"/>
            <a:ext cx="3616529" cy="563609"/>
          </a:xfrm>
          <a:prstGeom prst="rect">
            <a:avLst/>
          </a:prstGeom>
          <a:solidFill>
            <a:srgbClr val="8B6CD3"/>
          </a:solidFill>
          <a:ln>
            <a:noFill/>
          </a:ln>
          <a:effectLst/>
        </p:spPr>
        <p:txBody>
          <a:bodyPr vert="horz" wrap="square" lIns="144000" tIns="144000" rIns="144000" bIns="144000" numCol="1" anchor="ctr" anchorCtr="0" compatLnSpc="1"/>
          <a:lstStyle>
            <a:defPPr>
              <a:defRPr lang="zh-CN"/>
            </a:defPPr>
            <a:lvl1pPr algn="ctr">
              <a:lnSpc>
                <a:spcPct val="150000"/>
              </a:lnSpc>
              <a:defRPr sz="1600">
                <a:solidFill>
                  <a:schemeClr val="bg1"/>
                </a:solidFill>
                <a:cs typeface="+mn-ea"/>
              </a:defRPr>
            </a:lvl1pPr>
          </a:lstStyle>
          <a:p>
            <a:pPr>
              <a:lnSpc>
                <a:spcPct val="100000"/>
              </a:lnSpc>
            </a:pPr>
            <a:r>
              <a:rPr lang="zh-CN" altLang="en-US" dirty="0">
                <a:latin typeface="微软雅黑" panose="020B0503020204020204" charset="-122"/>
                <a:ea typeface="微软雅黑" panose="020B0503020204020204" charset="-122"/>
                <a:sym typeface="+mn-lt"/>
              </a:rPr>
              <a:t>填写此处关键字</a:t>
            </a:r>
            <a:endParaRPr lang="zh-CN" altLang="en-US" dirty="0">
              <a:latin typeface="微软雅黑" panose="020B0503020204020204" charset="-122"/>
              <a:ea typeface="微软雅黑" panose="020B0503020204020204" charset="-122"/>
              <a:sym typeface="+mn-lt"/>
            </a:endParaRPr>
          </a:p>
        </p:txBody>
      </p:sp>
      <p:cxnSp>
        <p:nvCxnSpPr>
          <p:cNvPr id="21" name="Straight Arrow Connector 66"/>
          <p:cNvCxnSpPr>
            <a:stCxn id="20" idx="3"/>
          </p:cNvCxnSpPr>
          <p:nvPr/>
        </p:nvCxnSpPr>
        <p:spPr>
          <a:xfrm flipV="1">
            <a:off x="4599674" y="2538116"/>
            <a:ext cx="1219338" cy="5043"/>
          </a:xfrm>
          <a:prstGeom prst="straightConnector1">
            <a:avLst/>
          </a:prstGeom>
          <a:ln w="12700">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832475" y="1918335"/>
            <a:ext cx="6038215" cy="4067810"/>
            <a:chOff x="485545" y="1941687"/>
            <a:chExt cx="4843826" cy="3263210"/>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5545" y="1941687"/>
              <a:ext cx="4843826" cy="3263210"/>
            </a:xfrm>
            <a:prstGeom prst="rect">
              <a:avLst/>
            </a:prstGeom>
            <a:ln>
              <a:noFill/>
            </a:ln>
          </p:spPr>
        </p:pic>
        <p:sp>
          <p:nvSpPr>
            <p:cNvPr id="24" name="矩形 23"/>
            <p:cNvSpPr/>
            <p:nvPr/>
          </p:nvSpPr>
          <p:spPr>
            <a:xfrm>
              <a:off x="1017197" y="2057399"/>
              <a:ext cx="3687365" cy="2192761"/>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50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750"/>
                                        <p:tgtEl>
                                          <p:spTgt spid="20"/>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childTnLst>
                          </p:cTn>
                        </p:par>
                        <p:par>
                          <p:cTn id="16" fill="hold">
                            <p:stCondLst>
                              <p:cond delay="2500"/>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750"/>
                                        <p:tgtEl>
                                          <p:spTgt spid="14"/>
                                        </p:tgtEl>
                                      </p:cBhvr>
                                    </p:animEffect>
                                  </p:childTnLst>
                                </p:cTn>
                              </p:par>
                            </p:childTnLst>
                          </p:cTn>
                        </p:par>
                        <p:par>
                          <p:cTn id="20" fill="hold">
                            <p:stCondLst>
                              <p:cond delay="3500"/>
                            </p:stCondLst>
                            <p:childTnLst>
                              <p:par>
                                <p:cTn id="21" presetID="22" presetClass="entr" presetSubtype="2"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500"/>
                                        <p:tgtEl>
                                          <p:spTgt spid="17"/>
                                        </p:tgtEl>
                                      </p:cBhvr>
                                    </p:animEffect>
                                  </p:childTnLst>
                                </p:cTn>
                              </p:par>
                            </p:childTnLst>
                          </p:cTn>
                        </p:par>
                        <p:par>
                          <p:cTn id="24" fill="hold">
                            <p:stCondLst>
                              <p:cond delay="4000"/>
                            </p:stCondLst>
                            <p:childTnLst>
                              <p:par>
                                <p:cTn id="25" presetID="22" presetClass="entr" presetSubtype="2"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750"/>
                                        <p:tgtEl>
                                          <p:spTgt spid="16"/>
                                        </p:tgtEl>
                                      </p:cBhvr>
                                    </p:animEffect>
                                  </p:childTnLst>
                                </p:cTn>
                              </p:par>
                            </p:childTnLst>
                          </p:cTn>
                        </p:par>
                        <p:par>
                          <p:cTn id="28" fill="hold">
                            <p:stCondLst>
                              <p:cond delay="5000"/>
                            </p:stCondLst>
                            <p:childTnLst>
                              <p:par>
                                <p:cTn id="29" presetID="22" presetClass="entr" presetSubtype="2"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childTnLst>
                          </p:cTn>
                        </p:par>
                        <p:par>
                          <p:cTn id="32" fill="hold">
                            <p:stCondLst>
                              <p:cond delay="5500"/>
                            </p:stCondLst>
                            <p:childTnLst>
                              <p:par>
                                <p:cTn id="33" presetID="22" presetClass="entr" presetSubtype="2"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right)">
                                      <p:cBhvr>
                                        <p:cTn id="35" dur="750"/>
                                        <p:tgtEl>
                                          <p:spTgt spid="18"/>
                                        </p:tgtEl>
                                      </p:cBhvr>
                                    </p:animEffect>
                                  </p:childTnLst>
                                </p:cTn>
                              </p:par>
                            </p:childTnLst>
                          </p:cTn>
                        </p:par>
                        <p:par>
                          <p:cTn id="36" fill="hold">
                            <p:stCondLst>
                              <p:cond delay="65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tmplLst>
          <p:tmpl lvl="0">
            <p:tnLst>
              <p:par>
                <p:cTn presetID="22" presetClass="entr" presetSubtype="2"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right)">
                      <p:cBhvr>
                        <p:cTn dur="750"/>
                        <p:tgtEl>
                          <p:spTgt spid="14"/>
                        </p:tgtEl>
                      </p:cBhvr>
                    </p:animEffect>
                  </p:childTnLst>
                </p:cTn>
              </p:par>
            </p:tnLst>
          </p:tmpl>
        </p:tmplLst>
      </p:bldP>
      <p:bldP spid="16" grpId="0" bldLvl="0" animBg="1">
        <p:tmplLst>
          <p:tmpl lvl="0">
            <p:tnLst>
              <p:par>
                <p:cTn presetID="22" presetClass="entr" presetSubtype="2"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wipe(right)">
                      <p:cBhvr>
                        <p:cTn dur="750"/>
                        <p:tgtEl>
                          <p:spTgt spid="16"/>
                        </p:tgtEl>
                      </p:cBhvr>
                    </p:animEffect>
                  </p:childTnLst>
                </p:cTn>
              </p:par>
            </p:tnLst>
          </p:tmpl>
        </p:tmplLst>
      </p:bldP>
      <p:bldP spid="18" grpId="0" bldLvl="0" animBg="1">
        <p:tmplLst>
          <p:tmpl lvl="0">
            <p:tnLst>
              <p:par>
                <p:cTn presetID="22" presetClass="entr" presetSubtype="2"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right)">
                      <p:cBhvr>
                        <p:cTn dur="750"/>
                        <p:tgtEl>
                          <p:spTgt spid="18"/>
                        </p:tgtEl>
                      </p:cBhvr>
                    </p:animEffect>
                  </p:childTnLst>
                </p:cTn>
              </p:par>
            </p:tnLst>
          </p:tmpl>
        </p:tmplLst>
      </p:bldP>
      <p:bldP spid="20" grpId="0" bldLvl="0" animBg="1">
        <p:tmplLst>
          <p:tmpl lvl="0">
            <p:tnLst>
              <p:par>
                <p:cTn presetID="22" presetClass="entr" presetSubtype="2"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wipe(right)">
                      <p:cBhvr>
                        <p:cTn dur="750"/>
                        <p:tgtEl>
                          <p:spTgt spid="20"/>
                        </p:tgtEl>
                      </p:cBhvr>
                    </p:animEffect>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9"/>
          <p:cNvSpPr/>
          <p:nvPr/>
        </p:nvSpPr>
        <p:spPr>
          <a:xfrm>
            <a:off x="6986884" y="2840497"/>
            <a:ext cx="569656" cy="569805"/>
          </a:xfrm>
          <a:prstGeom prst="roundRect">
            <a:avLst/>
          </a:prstGeom>
          <a:solidFill>
            <a:srgbClr val="8B6CD3"/>
          </a:solidFill>
          <a:ln>
            <a:noFill/>
          </a:ln>
          <a:effectLst/>
        </p:spPr>
        <p:txBody>
          <a:bodyPr vert="horz" wrap="square" lIns="0" tIns="0" rIns="0" bIns="0" numCol="1" anchor="ctr" anchorCtr="0" compatLnSpc="1"/>
          <a:lstStyle/>
          <a:p>
            <a:pPr algn="ctr">
              <a:lnSpc>
                <a:spcPct val="150000"/>
              </a:lnSpc>
            </a:pPr>
            <a:endParaRPr lang="id-ID"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4" name="Rounded Rectangle 13"/>
          <p:cNvSpPr/>
          <p:nvPr/>
        </p:nvSpPr>
        <p:spPr>
          <a:xfrm>
            <a:off x="6475030" y="1796095"/>
            <a:ext cx="546047" cy="546190"/>
          </a:xfrm>
          <a:prstGeom prst="roundRect">
            <a:avLst/>
          </a:prstGeom>
          <a:solidFill>
            <a:srgbClr val="8B6CD3"/>
          </a:solidFill>
          <a:ln>
            <a:noFill/>
          </a:ln>
          <a:effectLst/>
        </p:spPr>
        <p:txBody>
          <a:bodyPr vert="horz" wrap="square" lIns="0" tIns="0" rIns="0" bIns="0" numCol="1" anchor="ctr" anchorCtr="0" compatLnSpc="1"/>
          <a:lstStyle/>
          <a:p>
            <a:pPr algn="ctr">
              <a:lnSpc>
                <a:spcPct val="150000"/>
              </a:lnSpc>
            </a:pPr>
            <a:endParaRPr lang="id-ID" sz="1600" dirty="0">
              <a:solidFill>
                <a:schemeClr val="bg1"/>
              </a:solidFill>
              <a:cs typeface="+mn-ea"/>
              <a:sym typeface="+mn-lt"/>
            </a:endParaRPr>
          </a:p>
        </p:txBody>
      </p:sp>
      <p:sp>
        <p:nvSpPr>
          <p:cNvPr id="15" name="Rounded Rectangle 22"/>
          <p:cNvSpPr/>
          <p:nvPr/>
        </p:nvSpPr>
        <p:spPr>
          <a:xfrm>
            <a:off x="6986791" y="3913305"/>
            <a:ext cx="569656" cy="569805"/>
          </a:xfrm>
          <a:prstGeom prst="roundRect">
            <a:avLst/>
          </a:prstGeom>
          <a:solidFill>
            <a:srgbClr val="8B6CD3"/>
          </a:solidFill>
          <a:ln>
            <a:noFill/>
          </a:ln>
          <a:effectLst/>
        </p:spPr>
        <p:txBody>
          <a:bodyPr vert="horz" wrap="square" lIns="0" tIns="0" rIns="0" bIns="0" numCol="1" anchor="ctr" anchorCtr="0" compatLnSpc="1"/>
          <a:lstStyle/>
          <a:p>
            <a:pPr algn="ctr">
              <a:lnSpc>
                <a:spcPct val="150000"/>
              </a:lnSpc>
            </a:pPr>
            <a:endParaRPr lang="id-ID"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6" name="Rounded Rectangle 16"/>
          <p:cNvSpPr/>
          <p:nvPr/>
        </p:nvSpPr>
        <p:spPr>
          <a:xfrm>
            <a:off x="6473610" y="4959786"/>
            <a:ext cx="569656" cy="569805"/>
          </a:xfrm>
          <a:prstGeom prst="roundRect">
            <a:avLst/>
          </a:prstGeom>
          <a:solidFill>
            <a:srgbClr val="8B6CD3"/>
          </a:solidFill>
          <a:ln>
            <a:noFill/>
          </a:ln>
          <a:effectLst/>
        </p:spPr>
        <p:txBody>
          <a:bodyPr vert="horz" wrap="square" lIns="0" tIns="0" rIns="0" bIns="0" numCol="1" anchor="ctr" anchorCtr="0" compatLnSpc="1"/>
          <a:lstStyle/>
          <a:p>
            <a:pPr algn="ctr">
              <a:lnSpc>
                <a:spcPct val="150000"/>
              </a:lnSpc>
            </a:pPr>
            <a:endParaRPr lang="id-ID" sz="1600" dirty="0">
              <a:solidFill>
                <a:schemeClr val="bg1"/>
              </a:solidFill>
              <a:cs typeface="+mn-ea"/>
              <a:sym typeface="+mn-lt"/>
            </a:endParaRPr>
          </a:p>
        </p:txBody>
      </p:sp>
      <p:sp>
        <p:nvSpPr>
          <p:cNvPr id="17" name="Freeform 18"/>
          <p:cNvSpPr>
            <a:spLocks noEditPoints="1"/>
          </p:cNvSpPr>
          <p:nvPr/>
        </p:nvSpPr>
        <p:spPr bwMode="auto">
          <a:xfrm>
            <a:off x="1091936" y="2134631"/>
            <a:ext cx="3463528" cy="3460672"/>
          </a:xfrm>
          <a:custGeom>
            <a:avLst/>
            <a:gdLst>
              <a:gd name="T0" fmla="*/ 512 w 512"/>
              <a:gd name="T1" fmla="*/ 256 h 512"/>
              <a:gd name="T2" fmla="*/ 471 w 512"/>
              <a:gd name="T3" fmla="*/ 220 h 512"/>
              <a:gd name="T4" fmla="*/ 502 w 512"/>
              <a:gd name="T5" fmla="*/ 186 h 512"/>
              <a:gd name="T6" fmla="*/ 452 w 512"/>
              <a:gd name="T7" fmla="*/ 160 h 512"/>
              <a:gd name="T8" fmla="*/ 472 w 512"/>
              <a:gd name="T9" fmla="*/ 119 h 512"/>
              <a:gd name="T10" fmla="*/ 417 w 512"/>
              <a:gd name="T11" fmla="*/ 109 h 512"/>
              <a:gd name="T12" fmla="*/ 425 w 512"/>
              <a:gd name="T13" fmla="*/ 64 h 512"/>
              <a:gd name="T14" fmla="*/ 369 w 512"/>
              <a:gd name="T15" fmla="*/ 69 h 512"/>
              <a:gd name="T16" fmla="*/ 364 w 512"/>
              <a:gd name="T17" fmla="*/ 24 h 512"/>
              <a:gd name="T18" fmla="*/ 312 w 512"/>
              <a:gd name="T19" fmla="*/ 45 h 512"/>
              <a:gd name="T20" fmla="*/ 294 w 512"/>
              <a:gd name="T21" fmla="*/ 3 h 512"/>
              <a:gd name="T22" fmla="*/ 250 w 512"/>
              <a:gd name="T23" fmla="*/ 38 h 512"/>
              <a:gd name="T24" fmla="*/ 221 w 512"/>
              <a:gd name="T25" fmla="*/ 3 h 512"/>
              <a:gd name="T26" fmla="*/ 189 w 512"/>
              <a:gd name="T27" fmla="*/ 48 h 512"/>
              <a:gd name="T28" fmla="*/ 151 w 512"/>
              <a:gd name="T29" fmla="*/ 23 h 512"/>
              <a:gd name="T30" fmla="*/ 133 w 512"/>
              <a:gd name="T31" fmla="*/ 76 h 512"/>
              <a:gd name="T32" fmla="*/ 90 w 512"/>
              <a:gd name="T33" fmla="*/ 62 h 512"/>
              <a:gd name="T34" fmla="*/ 87 w 512"/>
              <a:gd name="T35" fmla="*/ 117 h 512"/>
              <a:gd name="T36" fmla="*/ 42 w 512"/>
              <a:gd name="T37" fmla="*/ 117 h 512"/>
              <a:gd name="T38" fmla="*/ 55 w 512"/>
              <a:gd name="T39" fmla="*/ 171 h 512"/>
              <a:gd name="T40" fmla="*/ 11 w 512"/>
              <a:gd name="T41" fmla="*/ 183 h 512"/>
              <a:gd name="T42" fmla="*/ 39 w 512"/>
              <a:gd name="T43" fmla="*/ 231 h 512"/>
              <a:gd name="T44" fmla="*/ 0 w 512"/>
              <a:gd name="T45" fmla="*/ 255 h 512"/>
              <a:gd name="T46" fmla="*/ 3 w 512"/>
              <a:gd name="T47" fmla="*/ 291 h 512"/>
              <a:gd name="T48" fmla="*/ 44 w 512"/>
              <a:gd name="T49" fmla="*/ 310 h 512"/>
              <a:gd name="T50" fmla="*/ 23 w 512"/>
              <a:gd name="T51" fmla="*/ 361 h 512"/>
              <a:gd name="T52" fmla="*/ 68 w 512"/>
              <a:gd name="T53" fmla="*/ 367 h 512"/>
              <a:gd name="T54" fmla="*/ 62 w 512"/>
              <a:gd name="T55" fmla="*/ 422 h 512"/>
              <a:gd name="T56" fmla="*/ 107 w 512"/>
              <a:gd name="T57" fmla="*/ 416 h 512"/>
              <a:gd name="T58" fmla="*/ 116 w 512"/>
              <a:gd name="T59" fmla="*/ 470 h 512"/>
              <a:gd name="T60" fmla="*/ 158 w 512"/>
              <a:gd name="T61" fmla="*/ 451 h 512"/>
              <a:gd name="T62" fmla="*/ 182 w 512"/>
              <a:gd name="T63" fmla="*/ 501 h 512"/>
              <a:gd name="T64" fmla="*/ 216 w 512"/>
              <a:gd name="T65" fmla="*/ 471 h 512"/>
              <a:gd name="T66" fmla="*/ 254 w 512"/>
              <a:gd name="T67" fmla="*/ 512 h 512"/>
              <a:gd name="T68" fmla="*/ 279 w 512"/>
              <a:gd name="T69" fmla="*/ 473 h 512"/>
              <a:gd name="T70" fmla="*/ 326 w 512"/>
              <a:gd name="T71" fmla="*/ 502 h 512"/>
              <a:gd name="T72" fmla="*/ 339 w 512"/>
              <a:gd name="T73" fmla="*/ 458 h 512"/>
              <a:gd name="T74" fmla="*/ 393 w 512"/>
              <a:gd name="T75" fmla="*/ 472 h 512"/>
              <a:gd name="T76" fmla="*/ 392 w 512"/>
              <a:gd name="T77" fmla="*/ 427 h 512"/>
              <a:gd name="T78" fmla="*/ 448 w 512"/>
              <a:gd name="T79" fmla="*/ 425 h 512"/>
              <a:gd name="T80" fmla="*/ 435 w 512"/>
              <a:gd name="T81" fmla="*/ 381 h 512"/>
              <a:gd name="T82" fmla="*/ 488 w 512"/>
              <a:gd name="T83" fmla="*/ 364 h 512"/>
              <a:gd name="T84" fmla="*/ 463 w 512"/>
              <a:gd name="T85" fmla="*/ 326 h 512"/>
              <a:gd name="T86" fmla="*/ 509 w 512"/>
              <a:gd name="T87" fmla="*/ 294 h 512"/>
              <a:gd name="T88" fmla="*/ 474 w 512"/>
              <a:gd name="T89" fmla="*/ 265 h 512"/>
              <a:gd name="T90" fmla="*/ 256 w 512"/>
              <a:gd name="T91" fmla="*/ 445 h 512"/>
              <a:gd name="T92" fmla="*/ 256 w 512"/>
              <a:gd name="T93" fmla="*/ 67 h 512"/>
              <a:gd name="T94" fmla="*/ 256 w 512"/>
              <a:gd name="T95" fmla="*/ 445 h 512"/>
              <a:gd name="T96" fmla="*/ 74 w 512"/>
              <a:gd name="T97" fmla="*/ 256 h 512"/>
              <a:gd name="T98" fmla="*/ 438 w 512"/>
              <a:gd name="T99" fmla="*/ 256 h 512"/>
              <a:gd name="T100" fmla="*/ 256 w 512"/>
              <a:gd name="T101" fmla="*/ 410 h 512"/>
              <a:gd name="T102" fmla="*/ 256 w 512"/>
              <a:gd name="T103" fmla="*/ 102 h 512"/>
              <a:gd name="T104" fmla="*/ 256 w 512"/>
              <a:gd name="T105" fmla="*/ 41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512" y="258"/>
                </a:moveTo>
                <a:cubicBezTo>
                  <a:pt x="512" y="257"/>
                  <a:pt x="512" y="257"/>
                  <a:pt x="512" y="256"/>
                </a:cubicBezTo>
                <a:cubicBezTo>
                  <a:pt x="512" y="244"/>
                  <a:pt x="511" y="233"/>
                  <a:pt x="509" y="221"/>
                </a:cubicBezTo>
                <a:cubicBezTo>
                  <a:pt x="471" y="220"/>
                  <a:pt x="471" y="220"/>
                  <a:pt x="471" y="220"/>
                </a:cubicBezTo>
                <a:cubicBezTo>
                  <a:pt x="470" y="214"/>
                  <a:pt x="469" y="208"/>
                  <a:pt x="468" y="203"/>
                </a:cubicBezTo>
                <a:cubicBezTo>
                  <a:pt x="502" y="186"/>
                  <a:pt x="502" y="186"/>
                  <a:pt x="502" y="186"/>
                </a:cubicBezTo>
                <a:cubicBezTo>
                  <a:pt x="498" y="174"/>
                  <a:pt x="494" y="162"/>
                  <a:pt x="489" y="152"/>
                </a:cubicBezTo>
                <a:cubicBezTo>
                  <a:pt x="452" y="160"/>
                  <a:pt x="452" y="160"/>
                  <a:pt x="452" y="160"/>
                </a:cubicBezTo>
                <a:cubicBezTo>
                  <a:pt x="450" y="155"/>
                  <a:pt x="447" y="150"/>
                  <a:pt x="444" y="145"/>
                </a:cubicBezTo>
                <a:cubicBezTo>
                  <a:pt x="472" y="119"/>
                  <a:pt x="472" y="119"/>
                  <a:pt x="472" y="119"/>
                </a:cubicBezTo>
                <a:cubicBezTo>
                  <a:pt x="465" y="109"/>
                  <a:pt x="458" y="99"/>
                  <a:pt x="450" y="90"/>
                </a:cubicBezTo>
                <a:cubicBezTo>
                  <a:pt x="417" y="109"/>
                  <a:pt x="417" y="109"/>
                  <a:pt x="417" y="109"/>
                </a:cubicBezTo>
                <a:cubicBezTo>
                  <a:pt x="413" y="105"/>
                  <a:pt x="409" y="101"/>
                  <a:pt x="405" y="97"/>
                </a:cubicBezTo>
                <a:cubicBezTo>
                  <a:pt x="425" y="64"/>
                  <a:pt x="425" y="64"/>
                  <a:pt x="425" y="64"/>
                </a:cubicBezTo>
                <a:cubicBezTo>
                  <a:pt x="415" y="56"/>
                  <a:pt x="406" y="49"/>
                  <a:pt x="396" y="42"/>
                </a:cubicBezTo>
                <a:cubicBezTo>
                  <a:pt x="369" y="69"/>
                  <a:pt x="369" y="69"/>
                  <a:pt x="369" y="69"/>
                </a:cubicBezTo>
                <a:cubicBezTo>
                  <a:pt x="364" y="66"/>
                  <a:pt x="359" y="64"/>
                  <a:pt x="354" y="61"/>
                </a:cubicBezTo>
                <a:cubicBezTo>
                  <a:pt x="364" y="24"/>
                  <a:pt x="364" y="24"/>
                  <a:pt x="364" y="24"/>
                </a:cubicBezTo>
                <a:cubicBezTo>
                  <a:pt x="353" y="19"/>
                  <a:pt x="341" y="15"/>
                  <a:pt x="330" y="11"/>
                </a:cubicBezTo>
                <a:cubicBezTo>
                  <a:pt x="312" y="45"/>
                  <a:pt x="312" y="45"/>
                  <a:pt x="312" y="45"/>
                </a:cubicBezTo>
                <a:cubicBezTo>
                  <a:pt x="307" y="44"/>
                  <a:pt x="301" y="42"/>
                  <a:pt x="295" y="41"/>
                </a:cubicBezTo>
                <a:cubicBezTo>
                  <a:pt x="294" y="3"/>
                  <a:pt x="294" y="3"/>
                  <a:pt x="294" y="3"/>
                </a:cubicBezTo>
                <a:cubicBezTo>
                  <a:pt x="282" y="2"/>
                  <a:pt x="270" y="1"/>
                  <a:pt x="258" y="0"/>
                </a:cubicBezTo>
                <a:cubicBezTo>
                  <a:pt x="250" y="38"/>
                  <a:pt x="250" y="38"/>
                  <a:pt x="250" y="38"/>
                </a:cubicBezTo>
                <a:cubicBezTo>
                  <a:pt x="245" y="38"/>
                  <a:pt x="239" y="38"/>
                  <a:pt x="233" y="39"/>
                </a:cubicBezTo>
                <a:cubicBezTo>
                  <a:pt x="221" y="3"/>
                  <a:pt x="221" y="3"/>
                  <a:pt x="221" y="3"/>
                </a:cubicBezTo>
                <a:cubicBezTo>
                  <a:pt x="209" y="4"/>
                  <a:pt x="197" y="7"/>
                  <a:pt x="186" y="10"/>
                </a:cubicBezTo>
                <a:cubicBezTo>
                  <a:pt x="189" y="48"/>
                  <a:pt x="189" y="48"/>
                  <a:pt x="189" y="48"/>
                </a:cubicBezTo>
                <a:cubicBezTo>
                  <a:pt x="184" y="50"/>
                  <a:pt x="178" y="52"/>
                  <a:pt x="173" y="54"/>
                </a:cubicBezTo>
                <a:cubicBezTo>
                  <a:pt x="151" y="23"/>
                  <a:pt x="151" y="23"/>
                  <a:pt x="151" y="23"/>
                </a:cubicBezTo>
                <a:cubicBezTo>
                  <a:pt x="140" y="28"/>
                  <a:pt x="129" y="34"/>
                  <a:pt x="119" y="40"/>
                </a:cubicBezTo>
                <a:cubicBezTo>
                  <a:pt x="133" y="76"/>
                  <a:pt x="133" y="76"/>
                  <a:pt x="133" y="76"/>
                </a:cubicBezTo>
                <a:cubicBezTo>
                  <a:pt x="128" y="79"/>
                  <a:pt x="124" y="82"/>
                  <a:pt x="119" y="86"/>
                </a:cubicBezTo>
                <a:cubicBezTo>
                  <a:pt x="90" y="62"/>
                  <a:pt x="90" y="62"/>
                  <a:pt x="90" y="62"/>
                </a:cubicBezTo>
                <a:cubicBezTo>
                  <a:pt x="80" y="70"/>
                  <a:pt x="72" y="78"/>
                  <a:pt x="64" y="87"/>
                </a:cubicBezTo>
                <a:cubicBezTo>
                  <a:pt x="87" y="117"/>
                  <a:pt x="87" y="117"/>
                  <a:pt x="87" y="117"/>
                </a:cubicBezTo>
                <a:cubicBezTo>
                  <a:pt x="84" y="122"/>
                  <a:pt x="80" y="126"/>
                  <a:pt x="77" y="131"/>
                </a:cubicBezTo>
                <a:cubicBezTo>
                  <a:pt x="42" y="117"/>
                  <a:pt x="42" y="117"/>
                  <a:pt x="42" y="117"/>
                </a:cubicBezTo>
                <a:cubicBezTo>
                  <a:pt x="35" y="127"/>
                  <a:pt x="29" y="137"/>
                  <a:pt x="24" y="148"/>
                </a:cubicBezTo>
                <a:cubicBezTo>
                  <a:pt x="55" y="171"/>
                  <a:pt x="55" y="171"/>
                  <a:pt x="55" y="171"/>
                </a:cubicBezTo>
                <a:cubicBezTo>
                  <a:pt x="53" y="176"/>
                  <a:pt x="51" y="181"/>
                  <a:pt x="49" y="187"/>
                </a:cubicBezTo>
                <a:cubicBezTo>
                  <a:pt x="11" y="183"/>
                  <a:pt x="11" y="183"/>
                  <a:pt x="11" y="183"/>
                </a:cubicBezTo>
                <a:cubicBezTo>
                  <a:pt x="8" y="194"/>
                  <a:pt x="5" y="206"/>
                  <a:pt x="3" y="218"/>
                </a:cubicBezTo>
                <a:cubicBezTo>
                  <a:pt x="39" y="231"/>
                  <a:pt x="39" y="231"/>
                  <a:pt x="39" y="231"/>
                </a:cubicBezTo>
                <a:cubicBezTo>
                  <a:pt x="38" y="236"/>
                  <a:pt x="38" y="242"/>
                  <a:pt x="38" y="248"/>
                </a:cubicBezTo>
                <a:cubicBezTo>
                  <a:pt x="0" y="255"/>
                  <a:pt x="0" y="255"/>
                  <a:pt x="0" y="255"/>
                </a:cubicBezTo>
                <a:cubicBezTo>
                  <a:pt x="0" y="255"/>
                  <a:pt x="0" y="256"/>
                  <a:pt x="0" y="256"/>
                </a:cubicBezTo>
                <a:cubicBezTo>
                  <a:pt x="0" y="268"/>
                  <a:pt x="1" y="279"/>
                  <a:pt x="3" y="291"/>
                </a:cubicBezTo>
                <a:cubicBezTo>
                  <a:pt x="41" y="293"/>
                  <a:pt x="41" y="293"/>
                  <a:pt x="41" y="293"/>
                </a:cubicBezTo>
                <a:cubicBezTo>
                  <a:pt x="42" y="298"/>
                  <a:pt x="43" y="304"/>
                  <a:pt x="44" y="310"/>
                </a:cubicBezTo>
                <a:cubicBezTo>
                  <a:pt x="10" y="327"/>
                  <a:pt x="10" y="327"/>
                  <a:pt x="10" y="327"/>
                </a:cubicBezTo>
                <a:cubicBezTo>
                  <a:pt x="13" y="338"/>
                  <a:pt x="18" y="350"/>
                  <a:pt x="23" y="361"/>
                </a:cubicBezTo>
                <a:cubicBezTo>
                  <a:pt x="60" y="352"/>
                  <a:pt x="60" y="352"/>
                  <a:pt x="60" y="352"/>
                </a:cubicBezTo>
                <a:cubicBezTo>
                  <a:pt x="62" y="357"/>
                  <a:pt x="65" y="362"/>
                  <a:pt x="68" y="367"/>
                </a:cubicBezTo>
                <a:cubicBezTo>
                  <a:pt x="40" y="393"/>
                  <a:pt x="40" y="393"/>
                  <a:pt x="40" y="393"/>
                </a:cubicBezTo>
                <a:cubicBezTo>
                  <a:pt x="46" y="403"/>
                  <a:pt x="54" y="413"/>
                  <a:pt x="62" y="422"/>
                </a:cubicBezTo>
                <a:cubicBezTo>
                  <a:pt x="95" y="403"/>
                  <a:pt x="95" y="403"/>
                  <a:pt x="95" y="403"/>
                </a:cubicBezTo>
                <a:cubicBezTo>
                  <a:pt x="98" y="408"/>
                  <a:pt x="102" y="412"/>
                  <a:pt x="107" y="416"/>
                </a:cubicBezTo>
                <a:cubicBezTo>
                  <a:pt x="87" y="448"/>
                  <a:pt x="87" y="448"/>
                  <a:pt x="87" y="448"/>
                </a:cubicBezTo>
                <a:cubicBezTo>
                  <a:pt x="96" y="456"/>
                  <a:pt x="106" y="464"/>
                  <a:pt x="116" y="470"/>
                </a:cubicBezTo>
                <a:cubicBezTo>
                  <a:pt x="143" y="443"/>
                  <a:pt x="143" y="443"/>
                  <a:pt x="143" y="443"/>
                </a:cubicBezTo>
                <a:cubicBezTo>
                  <a:pt x="147" y="446"/>
                  <a:pt x="152" y="449"/>
                  <a:pt x="158" y="451"/>
                </a:cubicBezTo>
                <a:cubicBezTo>
                  <a:pt x="148" y="488"/>
                  <a:pt x="148" y="488"/>
                  <a:pt x="148" y="488"/>
                </a:cubicBezTo>
                <a:cubicBezTo>
                  <a:pt x="159" y="493"/>
                  <a:pt x="170" y="498"/>
                  <a:pt x="182" y="501"/>
                </a:cubicBezTo>
                <a:cubicBezTo>
                  <a:pt x="200" y="467"/>
                  <a:pt x="200" y="467"/>
                  <a:pt x="200" y="467"/>
                </a:cubicBezTo>
                <a:cubicBezTo>
                  <a:pt x="205" y="469"/>
                  <a:pt x="211" y="470"/>
                  <a:pt x="216" y="471"/>
                </a:cubicBezTo>
                <a:cubicBezTo>
                  <a:pt x="218" y="509"/>
                  <a:pt x="218" y="509"/>
                  <a:pt x="218" y="509"/>
                </a:cubicBezTo>
                <a:cubicBezTo>
                  <a:pt x="230" y="511"/>
                  <a:pt x="242" y="512"/>
                  <a:pt x="254" y="512"/>
                </a:cubicBezTo>
                <a:cubicBezTo>
                  <a:pt x="262" y="475"/>
                  <a:pt x="262" y="475"/>
                  <a:pt x="262" y="475"/>
                </a:cubicBezTo>
                <a:cubicBezTo>
                  <a:pt x="267" y="474"/>
                  <a:pt x="273" y="474"/>
                  <a:pt x="279" y="473"/>
                </a:cubicBezTo>
                <a:cubicBezTo>
                  <a:pt x="291" y="509"/>
                  <a:pt x="291" y="509"/>
                  <a:pt x="291" y="509"/>
                </a:cubicBezTo>
                <a:cubicBezTo>
                  <a:pt x="303" y="508"/>
                  <a:pt x="315" y="505"/>
                  <a:pt x="326" y="502"/>
                </a:cubicBezTo>
                <a:cubicBezTo>
                  <a:pt x="323" y="464"/>
                  <a:pt x="323" y="464"/>
                  <a:pt x="323" y="464"/>
                </a:cubicBezTo>
                <a:cubicBezTo>
                  <a:pt x="328" y="462"/>
                  <a:pt x="334" y="460"/>
                  <a:pt x="339" y="458"/>
                </a:cubicBezTo>
                <a:cubicBezTo>
                  <a:pt x="361" y="489"/>
                  <a:pt x="361" y="489"/>
                  <a:pt x="361" y="489"/>
                </a:cubicBezTo>
                <a:cubicBezTo>
                  <a:pt x="372" y="484"/>
                  <a:pt x="382" y="479"/>
                  <a:pt x="393" y="472"/>
                </a:cubicBezTo>
                <a:cubicBezTo>
                  <a:pt x="379" y="437"/>
                  <a:pt x="379" y="437"/>
                  <a:pt x="379" y="437"/>
                </a:cubicBezTo>
                <a:cubicBezTo>
                  <a:pt x="383" y="434"/>
                  <a:pt x="388" y="430"/>
                  <a:pt x="392" y="427"/>
                </a:cubicBezTo>
                <a:cubicBezTo>
                  <a:pt x="422" y="450"/>
                  <a:pt x="422" y="450"/>
                  <a:pt x="422" y="450"/>
                </a:cubicBezTo>
                <a:cubicBezTo>
                  <a:pt x="431" y="443"/>
                  <a:pt x="440" y="434"/>
                  <a:pt x="448" y="425"/>
                </a:cubicBezTo>
                <a:cubicBezTo>
                  <a:pt x="425" y="395"/>
                  <a:pt x="425" y="395"/>
                  <a:pt x="425" y="395"/>
                </a:cubicBezTo>
                <a:cubicBezTo>
                  <a:pt x="428" y="390"/>
                  <a:pt x="432" y="386"/>
                  <a:pt x="435" y="381"/>
                </a:cubicBezTo>
                <a:cubicBezTo>
                  <a:pt x="470" y="396"/>
                  <a:pt x="470" y="396"/>
                  <a:pt x="470" y="396"/>
                </a:cubicBezTo>
                <a:cubicBezTo>
                  <a:pt x="477" y="386"/>
                  <a:pt x="483" y="375"/>
                  <a:pt x="488" y="364"/>
                </a:cubicBezTo>
                <a:cubicBezTo>
                  <a:pt x="457" y="342"/>
                  <a:pt x="457" y="342"/>
                  <a:pt x="457" y="342"/>
                </a:cubicBezTo>
                <a:cubicBezTo>
                  <a:pt x="459" y="337"/>
                  <a:pt x="461" y="331"/>
                  <a:pt x="463" y="326"/>
                </a:cubicBezTo>
                <a:cubicBezTo>
                  <a:pt x="501" y="330"/>
                  <a:pt x="501" y="330"/>
                  <a:pt x="501" y="330"/>
                </a:cubicBezTo>
                <a:cubicBezTo>
                  <a:pt x="504" y="318"/>
                  <a:pt x="507" y="306"/>
                  <a:pt x="509" y="294"/>
                </a:cubicBezTo>
                <a:cubicBezTo>
                  <a:pt x="473" y="282"/>
                  <a:pt x="473" y="282"/>
                  <a:pt x="473" y="282"/>
                </a:cubicBezTo>
                <a:cubicBezTo>
                  <a:pt x="473" y="276"/>
                  <a:pt x="474" y="270"/>
                  <a:pt x="474" y="265"/>
                </a:cubicBezTo>
                <a:lnTo>
                  <a:pt x="512" y="258"/>
                </a:lnTo>
                <a:close/>
                <a:moveTo>
                  <a:pt x="256" y="445"/>
                </a:moveTo>
                <a:cubicBezTo>
                  <a:pt x="152" y="445"/>
                  <a:pt x="67" y="360"/>
                  <a:pt x="67" y="256"/>
                </a:cubicBezTo>
                <a:cubicBezTo>
                  <a:pt x="67" y="152"/>
                  <a:pt x="152" y="67"/>
                  <a:pt x="256" y="67"/>
                </a:cubicBezTo>
                <a:cubicBezTo>
                  <a:pt x="360" y="67"/>
                  <a:pt x="445" y="152"/>
                  <a:pt x="445" y="256"/>
                </a:cubicBezTo>
                <a:cubicBezTo>
                  <a:pt x="445" y="360"/>
                  <a:pt x="360" y="445"/>
                  <a:pt x="256" y="445"/>
                </a:cubicBezTo>
                <a:close/>
                <a:moveTo>
                  <a:pt x="256" y="74"/>
                </a:moveTo>
                <a:cubicBezTo>
                  <a:pt x="156" y="74"/>
                  <a:pt x="74" y="156"/>
                  <a:pt x="74" y="256"/>
                </a:cubicBezTo>
                <a:cubicBezTo>
                  <a:pt x="74" y="357"/>
                  <a:pt x="156" y="438"/>
                  <a:pt x="256" y="438"/>
                </a:cubicBezTo>
                <a:cubicBezTo>
                  <a:pt x="356" y="438"/>
                  <a:pt x="438" y="357"/>
                  <a:pt x="438" y="256"/>
                </a:cubicBezTo>
                <a:cubicBezTo>
                  <a:pt x="438" y="156"/>
                  <a:pt x="356" y="74"/>
                  <a:pt x="256" y="74"/>
                </a:cubicBezTo>
                <a:close/>
                <a:moveTo>
                  <a:pt x="256" y="410"/>
                </a:moveTo>
                <a:cubicBezTo>
                  <a:pt x="171" y="410"/>
                  <a:pt x="102" y="341"/>
                  <a:pt x="102" y="256"/>
                </a:cubicBezTo>
                <a:cubicBezTo>
                  <a:pt x="102" y="171"/>
                  <a:pt x="171" y="102"/>
                  <a:pt x="256" y="102"/>
                </a:cubicBezTo>
                <a:cubicBezTo>
                  <a:pt x="341" y="102"/>
                  <a:pt x="410" y="171"/>
                  <a:pt x="410" y="256"/>
                </a:cubicBezTo>
                <a:cubicBezTo>
                  <a:pt x="410" y="341"/>
                  <a:pt x="341" y="410"/>
                  <a:pt x="256" y="410"/>
                </a:cubicBezTo>
                <a:close/>
              </a:path>
            </a:pathLst>
          </a:cu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8" name="燕尾形箭头 17"/>
          <p:cNvSpPr/>
          <p:nvPr/>
        </p:nvSpPr>
        <p:spPr>
          <a:xfrm rot="8928992">
            <a:off x="5246416" y="2169458"/>
            <a:ext cx="747718" cy="454140"/>
          </a:xfrm>
          <a:prstGeom prst="notchedRightArrow">
            <a:avLst>
              <a:gd name="adj1" fmla="val 61765"/>
              <a:gd name="adj2" fmla="val 5294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燕尾形箭头 18"/>
          <p:cNvSpPr/>
          <p:nvPr/>
        </p:nvSpPr>
        <p:spPr>
          <a:xfrm rot="10094214">
            <a:off x="5687454" y="3002156"/>
            <a:ext cx="747716" cy="454140"/>
          </a:xfrm>
          <a:prstGeom prst="notchedRightArrow">
            <a:avLst>
              <a:gd name="adj1" fmla="val 61765"/>
              <a:gd name="adj2" fmla="val 5294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燕尾形箭头 19"/>
          <p:cNvSpPr/>
          <p:nvPr/>
        </p:nvSpPr>
        <p:spPr>
          <a:xfrm rot="11188944">
            <a:off x="5702649" y="3906791"/>
            <a:ext cx="747716" cy="454140"/>
          </a:xfrm>
          <a:prstGeom prst="notchedRightArrow">
            <a:avLst>
              <a:gd name="adj1" fmla="val 61765"/>
              <a:gd name="adj2" fmla="val 5294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燕尾形箭头 20"/>
          <p:cNvSpPr/>
          <p:nvPr/>
        </p:nvSpPr>
        <p:spPr>
          <a:xfrm rot="12056776">
            <a:off x="5253503" y="4732717"/>
            <a:ext cx="747716" cy="454140"/>
          </a:xfrm>
          <a:prstGeom prst="notchedRightArrow">
            <a:avLst>
              <a:gd name="adj1" fmla="val 61765"/>
              <a:gd name="adj2" fmla="val 5294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7105534" y="1872451"/>
            <a:ext cx="3211050" cy="526811"/>
          </a:xfrm>
          <a:prstGeom prst="rect">
            <a:avLst/>
          </a:prstGeom>
        </p:spPr>
        <p:txBody>
          <a:bodyPr wrap="square">
            <a:spAutoFit/>
          </a:bodyPr>
          <a:lstStyle/>
          <a:p>
            <a:pPr algn="just">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TextBox 9"/>
          <p:cNvSpPr txBox="1"/>
          <p:nvPr/>
        </p:nvSpPr>
        <p:spPr>
          <a:xfrm>
            <a:off x="7096572" y="1481548"/>
            <a:ext cx="1415772" cy="389017"/>
          </a:xfrm>
          <a:prstGeom prst="rect">
            <a:avLst/>
          </a:prstGeom>
          <a:noFill/>
        </p:spPr>
        <p:txBody>
          <a:bodyPr wrap="non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填写段落标题</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矩形 23"/>
          <p:cNvSpPr/>
          <p:nvPr/>
        </p:nvSpPr>
        <p:spPr>
          <a:xfrm>
            <a:off x="7666228" y="2969031"/>
            <a:ext cx="3211050" cy="526811"/>
          </a:xfrm>
          <a:prstGeom prst="rect">
            <a:avLst/>
          </a:prstGeom>
        </p:spPr>
        <p:txBody>
          <a:bodyPr wrap="square">
            <a:spAutoFit/>
          </a:bodyPr>
          <a:lstStyle/>
          <a:p>
            <a:pPr algn="just">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5" name="TextBox 9"/>
          <p:cNvSpPr txBox="1"/>
          <p:nvPr/>
        </p:nvSpPr>
        <p:spPr>
          <a:xfrm>
            <a:off x="7657266" y="2578128"/>
            <a:ext cx="1415772" cy="389017"/>
          </a:xfrm>
          <a:prstGeom prst="rect">
            <a:avLst/>
          </a:prstGeom>
          <a:noFill/>
        </p:spPr>
        <p:txBody>
          <a:bodyPr wrap="non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填写段落标题</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矩形 25"/>
          <p:cNvSpPr/>
          <p:nvPr/>
        </p:nvSpPr>
        <p:spPr>
          <a:xfrm>
            <a:off x="7666228" y="4078151"/>
            <a:ext cx="3211050" cy="526811"/>
          </a:xfrm>
          <a:prstGeom prst="rect">
            <a:avLst/>
          </a:prstGeom>
        </p:spPr>
        <p:txBody>
          <a:bodyPr wrap="square">
            <a:spAutoFit/>
          </a:bodyPr>
          <a:lstStyle/>
          <a:p>
            <a:pPr algn="just">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a:t>
            </a: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rPr>
              <a:t>字。</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TextBox 9"/>
          <p:cNvSpPr txBox="1"/>
          <p:nvPr/>
        </p:nvSpPr>
        <p:spPr>
          <a:xfrm>
            <a:off x="7657266" y="3671206"/>
            <a:ext cx="1415772" cy="389017"/>
          </a:xfrm>
          <a:prstGeom prst="rect">
            <a:avLst/>
          </a:prstGeom>
          <a:noFill/>
        </p:spPr>
        <p:txBody>
          <a:bodyPr wrap="non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填写段落标题</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8" name="矩形 27"/>
          <p:cNvSpPr/>
          <p:nvPr/>
        </p:nvSpPr>
        <p:spPr>
          <a:xfrm>
            <a:off x="7152186" y="5211599"/>
            <a:ext cx="3211050" cy="526811"/>
          </a:xfrm>
          <a:prstGeom prst="rect">
            <a:avLst/>
          </a:prstGeom>
        </p:spPr>
        <p:txBody>
          <a:bodyPr wrap="square">
            <a:spAutoFit/>
          </a:bodyPr>
          <a:lstStyle/>
          <a:p>
            <a:pPr algn="just">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a:t>
            </a: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rPr>
              <a:t>字。</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TextBox 9"/>
          <p:cNvSpPr txBox="1"/>
          <p:nvPr/>
        </p:nvSpPr>
        <p:spPr>
          <a:xfrm>
            <a:off x="7143224" y="4836738"/>
            <a:ext cx="1415772" cy="389017"/>
          </a:xfrm>
          <a:prstGeom prst="rect">
            <a:avLst/>
          </a:prstGeom>
          <a:noFill/>
        </p:spPr>
        <p:txBody>
          <a:bodyPr wrap="non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填写段落标题</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0" name="Freeform 5"/>
          <p:cNvSpPr>
            <a:spLocks noEditPoints="1"/>
          </p:cNvSpPr>
          <p:nvPr/>
        </p:nvSpPr>
        <p:spPr bwMode="auto">
          <a:xfrm>
            <a:off x="7101812" y="2999303"/>
            <a:ext cx="341070" cy="252192"/>
          </a:xfrm>
          <a:custGeom>
            <a:avLst/>
            <a:gdLst>
              <a:gd name="T0" fmla="*/ 112 w 128"/>
              <a:gd name="T1" fmla="*/ 36 h 96"/>
              <a:gd name="T2" fmla="*/ 112 w 128"/>
              <a:gd name="T3" fmla="*/ 32 h 96"/>
              <a:gd name="T4" fmla="*/ 80 w 128"/>
              <a:gd name="T5" fmla="*/ 0 h 96"/>
              <a:gd name="T6" fmla="*/ 54 w 128"/>
              <a:gd name="T7" fmla="*/ 13 h 96"/>
              <a:gd name="T8" fmla="*/ 48 w 128"/>
              <a:gd name="T9" fmla="*/ 12 h 96"/>
              <a:gd name="T10" fmla="*/ 20 w 128"/>
              <a:gd name="T11" fmla="*/ 40 h 96"/>
              <a:gd name="T12" fmla="*/ 20 w 128"/>
              <a:gd name="T13" fmla="*/ 41 h 96"/>
              <a:gd name="T14" fmla="*/ 0 w 128"/>
              <a:gd name="T15" fmla="*/ 68 h 96"/>
              <a:gd name="T16" fmla="*/ 28 w 128"/>
              <a:gd name="T17" fmla="*/ 96 h 96"/>
              <a:gd name="T18" fmla="*/ 96 w 128"/>
              <a:gd name="T19" fmla="*/ 96 h 96"/>
              <a:gd name="T20" fmla="*/ 128 w 128"/>
              <a:gd name="T21" fmla="*/ 64 h 96"/>
              <a:gd name="T22" fmla="*/ 112 w 128"/>
              <a:gd name="T23" fmla="*/ 36 h 96"/>
              <a:gd name="T24" fmla="*/ 96 w 128"/>
              <a:gd name="T25" fmla="*/ 88 h 96"/>
              <a:gd name="T26" fmla="*/ 28 w 128"/>
              <a:gd name="T27" fmla="*/ 88 h 96"/>
              <a:gd name="T28" fmla="*/ 8 w 128"/>
              <a:gd name="T29" fmla="*/ 68 h 96"/>
              <a:gd name="T30" fmla="*/ 28 w 128"/>
              <a:gd name="T31" fmla="*/ 48 h 96"/>
              <a:gd name="T32" fmla="*/ 30 w 128"/>
              <a:gd name="T33" fmla="*/ 48 h 96"/>
              <a:gd name="T34" fmla="*/ 28 w 128"/>
              <a:gd name="T35" fmla="*/ 40 h 96"/>
              <a:gd name="T36" fmla="*/ 48 w 128"/>
              <a:gd name="T37" fmla="*/ 20 h 96"/>
              <a:gd name="T38" fmla="*/ 58 w 128"/>
              <a:gd name="T39" fmla="*/ 23 h 96"/>
              <a:gd name="T40" fmla="*/ 80 w 128"/>
              <a:gd name="T41" fmla="*/ 8 h 96"/>
              <a:gd name="T42" fmla="*/ 104 w 128"/>
              <a:gd name="T43" fmla="*/ 32 h 96"/>
              <a:gd name="T44" fmla="*/ 102 w 128"/>
              <a:gd name="T45" fmla="*/ 41 h 96"/>
              <a:gd name="T46" fmla="*/ 120 w 128"/>
              <a:gd name="T47" fmla="*/ 64 h 96"/>
              <a:gd name="T48" fmla="*/ 96 w 128"/>
              <a:gd name="T49" fmla="*/ 88 h 96"/>
              <a:gd name="T50" fmla="*/ 64 w 128"/>
              <a:gd name="T51" fmla="*/ 32 h 96"/>
              <a:gd name="T52" fmla="*/ 88 w 128"/>
              <a:gd name="T53" fmla="*/ 56 h 96"/>
              <a:gd name="T54" fmla="*/ 72 w 128"/>
              <a:gd name="T55" fmla="*/ 56 h 96"/>
              <a:gd name="T56" fmla="*/ 72 w 128"/>
              <a:gd name="T57" fmla="*/ 80 h 96"/>
              <a:gd name="T58" fmla="*/ 56 w 128"/>
              <a:gd name="T59" fmla="*/ 80 h 96"/>
              <a:gd name="T60" fmla="*/ 56 w 128"/>
              <a:gd name="T61" fmla="*/ 56 h 96"/>
              <a:gd name="T62" fmla="*/ 40 w 128"/>
              <a:gd name="T63" fmla="*/ 56 h 96"/>
              <a:gd name="T64" fmla="*/ 64 w 128"/>
              <a:gd name="T65"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96">
                <a:moveTo>
                  <a:pt x="112" y="36"/>
                </a:moveTo>
                <a:cubicBezTo>
                  <a:pt x="112" y="35"/>
                  <a:pt x="112" y="33"/>
                  <a:pt x="112" y="32"/>
                </a:cubicBezTo>
                <a:cubicBezTo>
                  <a:pt x="112" y="14"/>
                  <a:pt x="98" y="0"/>
                  <a:pt x="80" y="0"/>
                </a:cubicBezTo>
                <a:cubicBezTo>
                  <a:pt x="70" y="0"/>
                  <a:pt x="60" y="5"/>
                  <a:pt x="54" y="13"/>
                </a:cubicBezTo>
                <a:cubicBezTo>
                  <a:pt x="52" y="12"/>
                  <a:pt x="50" y="12"/>
                  <a:pt x="48" y="12"/>
                </a:cubicBezTo>
                <a:cubicBezTo>
                  <a:pt x="33" y="12"/>
                  <a:pt x="20" y="25"/>
                  <a:pt x="20" y="40"/>
                </a:cubicBezTo>
                <a:cubicBezTo>
                  <a:pt x="20" y="40"/>
                  <a:pt x="20" y="41"/>
                  <a:pt x="20" y="41"/>
                </a:cubicBezTo>
                <a:cubicBezTo>
                  <a:pt x="8" y="45"/>
                  <a:pt x="0" y="55"/>
                  <a:pt x="0" y="68"/>
                </a:cubicBezTo>
                <a:cubicBezTo>
                  <a:pt x="0" y="83"/>
                  <a:pt x="13" y="96"/>
                  <a:pt x="28" y="96"/>
                </a:cubicBezTo>
                <a:cubicBezTo>
                  <a:pt x="96" y="96"/>
                  <a:pt x="96" y="96"/>
                  <a:pt x="96" y="96"/>
                </a:cubicBezTo>
                <a:cubicBezTo>
                  <a:pt x="114" y="96"/>
                  <a:pt x="128" y="82"/>
                  <a:pt x="128" y="64"/>
                </a:cubicBezTo>
                <a:cubicBezTo>
                  <a:pt x="128" y="52"/>
                  <a:pt x="122" y="42"/>
                  <a:pt x="112" y="36"/>
                </a:cubicBezTo>
                <a:close/>
                <a:moveTo>
                  <a:pt x="96" y="88"/>
                </a:moveTo>
                <a:cubicBezTo>
                  <a:pt x="28" y="88"/>
                  <a:pt x="28" y="88"/>
                  <a:pt x="28" y="88"/>
                </a:cubicBezTo>
                <a:cubicBezTo>
                  <a:pt x="17" y="88"/>
                  <a:pt x="8" y="79"/>
                  <a:pt x="8" y="68"/>
                </a:cubicBezTo>
                <a:cubicBezTo>
                  <a:pt x="8" y="57"/>
                  <a:pt x="17" y="48"/>
                  <a:pt x="28" y="48"/>
                </a:cubicBezTo>
                <a:cubicBezTo>
                  <a:pt x="29" y="48"/>
                  <a:pt x="29" y="48"/>
                  <a:pt x="30" y="48"/>
                </a:cubicBezTo>
                <a:cubicBezTo>
                  <a:pt x="29" y="46"/>
                  <a:pt x="28" y="43"/>
                  <a:pt x="28" y="40"/>
                </a:cubicBezTo>
                <a:cubicBezTo>
                  <a:pt x="28" y="29"/>
                  <a:pt x="37" y="20"/>
                  <a:pt x="48" y="20"/>
                </a:cubicBezTo>
                <a:cubicBezTo>
                  <a:pt x="52" y="20"/>
                  <a:pt x="55" y="21"/>
                  <a:pt x="58" y="23"/>
                </a:cubicBezTo>
                <a:cubicBezTo>
                  <a:pt x="62" y="14"/>
                  <a:pt x="70" y="8"/>
                  <a:pt x="80" y="8"/>
                </a:cubicBezTo>
                <a:cubicBezTo>
                  <a:pt x="93" y="8"/>
                  <a:pt x="104" y="19"/>
                  <a:pt x="104" y="32"/>
                </a:cubicBezTo>
                <a:cubicBezTo>
                  <a:pt x="104" y="35"/>
                  <a:pt x="103" y="38"/>
                  <a:pt x="102" y="41"/>
                </a:cubicBezTo>
                <a:cubicBezTo>
                  <a:pt x="112" y="44"/>
                  <a:pt x="120" y="53"/>
                  <a:pt x="120" y="64"/>
                </a:cubicBezTo>
                <a:cubicBezTo>
                  <a:pt x="120" y="77"/>
                  <a:pt x="109" y="88"/>
                  <a:pt x="96" y="88"/>
                </a:cubicBezTo>
                <a:close/>
                <a:moveTo>
                  <a:pt x="64" y="32"/>
                </a:moveTo>
                <a:cubicBezTo>
                  <a:pt x="88" y="56"/>
                  <a:pt x="88" y="56"/>
                  <a:pt x="88" y="56"/>
                </a:cubicBezTo>
                <a:cubicBezTo>
                  <a:pt x="72" y="56"/>
                  <a:pt x="72" y="56"/>
                  <a:pt x="72" y="56"/>
                </a:cubicBezTo>
                <a:cubicBezTo>
                  <a:pt x="72" y="80"/>
                  <a:pt x="72" y="80"/>
                  <a:pt x="72" y="80"/>
                </a:cubicBezTo>
                <a:cubicBezTo>
                  <a:pt x="56" y="80"/>
                  <a:pt x="56" y="80"/>
                  <a:pt x="56" y="80"/>
                </a:cubicBezTo>
                <a:cubicBezTo>
                  <a:pt x="56" y="56"/>
                  <a:pt x="56" y="56"/>
                  <a:pt x="56" y="56"/>
                </a:cubicBezTo>
                <a:cubicBezTo>
                  <a:pt x="40" y="56"/>
                  <a:pt x="40" y="56"/>
                  <a:pt x="40" y="56"/>
                </a:cubicBezTo>
                <a:lnTo>
                  <a:pt x="64" y="3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1" name="Freeform 6"/>
          <p:cNvSpPr>
            <a:spLocks noEditPoints="1"/>
          </p:cNvSpPr>
          <p:nvPr/>
        </p:nvSpPr>
        <p:spPr bwMode="auto">
          <a:xfrm>
            <a:off x="7114416" y="4047670"/>
            <a:ext cx="314406" cy="301074"/>
          </a:xfrm>
          <a:custGeom>
            <a:avLst/>
            <a:gdLst>
              <a:gd name="T0" fmla="*/ 112 w 118"/>
              <a:gd name="T1" fmla="*/ 0 h 114"/>
              <a:gd name="T2" fmla="*/ 67 w 118"/>
              <a:gd name="T3" fmla="*/ 0 h 114"/>
              <a:gd name="T4" fmla="*/ 61 w 118"/>
              <a:gd name="T5" fmla="*/ 6 h 114"/>
              <a:gd name="T6" fmla="*/ 61 w 118"/>
              <a:gd name="T7" fmla="*/ 52 h 114"/>
              <a:gd name="T8" fmla="*/ 64 w 118"/>
              <a:gd name="T9" fmla="*/ 52 h 114"/>
              <a:gd name="T10" fmla="*/ 64 w 118"/>
              <a:gd name="T11" fmla="*/ 13 h 114"/>
              <a:gd name="T12" fmla="*/ 114 w 118"/>
              <a:gd name="T13" fmla="*/ 13 h 114"/>
              <a:gd name="T14" fmla="*/ 114 w 118"/>
              <a:gd name="T15" fmla="*/ 84 h 114"/>
              <a:gd name="T16" fmla="*/ 107 w 118"/>
              <a:gd name="T17" fmla="*/ 84 h 114"/>
              <a:gd name="T18" fmla="*/ 107 w 118"/>
              <a:gd name="T19" fmla="*/ 102 h 114"/>
              <a:gd name="T20" fmla="*/ 112 w 118"/>
              <a:gd name="T21" fmla="*/ 102 h 114"/>
              <a:gd name="T22" fmla="*/ 118 w 118"/>
              <a:gd name="T23" fmla="*/ 96 h 114"/>
              <a:gd name="T24" fmla="*/ 118 w 118"/>
              <a:gd name="T25" fmla="*/ 6 h 114"/>
              <a:gd name="T26" fmla="*/ 118 w 118"/>
              <a:gd name="T27" fmla="*/ 6 h 114"/>
              <a:gd name="T28" fmla="*/ 112 w 118"/>
              <a:gd name="T29" fmla="*/ 0 h 114"/>
              <a:gd name="T30" fmla="*/ 108 w 118"/>
              <a:gd name="T31" fmla="*/ 7 h 114"/>
              <a:gd name="T32" fmla="*/ 70 w 118"/>
              <a:gd name="T33" fmla="*/ 7 h 114"/>
              <a:gd name="T34" fmla="*/ 69 w 118"/>
              <a:gd name="T35" fmla="*/ 6 h 114"/>
              <a:gd name="T36" fmla="*/ 70 w 118"/>
              <a:gd name="T37" fmla="*/ 5 h 114"/>
              <a:gd name="T38" fmla="*/ 108 w 118"/>
              <a:gd name="T39" fmla="*/ 5 h 114"/>
              <a:gd name="T40" fmla="*/ 109 w 118"/>
              <a:gd name="T41" fmla="*/ 6 h 114"/>
              <a:gd name="T42" fmla="*/ 108 w 118"/>
              <a:gd name="T43" fmla="*/ 7 h 114"/>
              <a:gd name="T44" fmla="*/ 96 w 118"/>
              <a:gd name="T45" fmla="*/ 57 h 114"/>
              <a:gd name="T46" fmla="*/ 6 w 118"/>
              <a:gd name="T47" fmla="*/ 57 h 114"/>
              <a:gd name="T48" fmla="*/ 0 w 118"/>
              <a:gd name="T49" fmla="*/ 63 h 114"/>
              <a:gd name="T50" fmla="*/ 0 w 118"/>
              <a:gd name="T51" fmla="*/ 107 h 114"/>
              <a:gd name="T52" fmla="*/ 6 w 118"/>
              <a:gd name="T53" fmla="*/ 114 h 114"/>
              <a:gd name="T54" fmla="*/ 96 w 118"/>
              <a:gd name="T55" fmla="*/ 114 h 114"/>
              <a:gd name="T56" fmla="*/ 103 w 118"/>
              <a:gd name="T57" fmla="*/ 107 h 114"/>
              <a:gd name="T58" fmla="*/ 103 w 118"/>
              <a:gd name="T59" fmla="*/ 63 h 114"/>
              <a:gd name="T60" fmla="*/ 96 w 118"/>
              <a:gd name="T61" fmla="*/ 57 h 114"/>
              <a:gd name="T62" fmla="*/ 8 w 118"/>
              <a:gd name="T63" fmla="*/ 89 h 114"/>
              <a:gd name="T64" fmla="*/ 5 w 118"/>
              <a:gd name="T65" fmla="*/ 85 h 114"/>
              <a:gd name="T66" fmla="*/ 8 w 118"/>
              <a:gd name="T67" fmla="*/ 81 h 114"/>
              <a:gd name="T68" fmla="*/ 12 w 118"/>
              <a:gd name="T69" fmla="*/ 85 h 114"/>
              <a:gd name="T70" fmla="*/ 8 w 118"/>
              <a:gd name="T71" fmla="*/ 89 h 114"/>
              <a:gd name="T72" fmla="*/ 89 w 118"/>
              <a:gd name="T73" fmla="*/ 110 h 114"/>
              <a:gd name="T74" fmla="*/ 18 w 118"/>
              <a:gd name="T75" fmla="*/ 110 h 114"/>
              <a:gd name="T76" fmla="*/ 18 w 118"/>
              <a:gd name="T77" fmla="*/ 60 h 114"/>
              <a:gd name="T78" fmla="*/ 89 w 118"/>
              <a:gd name="T79" fmla="*/ 60 h 114"/>
              <a:gd name="T80" fmla="*/ 89 w 118"/>
              <a:gd name="T81" fmla="*/ 110 h 114"/>
              <a:gd name="T82" fmla="*/ 98 w 118"/>
              <a:gd name="T83" fmla="*/ 104 h 114"/>
              <a:gd name="T84" fmla="*/ 96 w 118"/>
              <a:gd name="T85" fmla="*/ 105 h 114"/>
              <a:gd name="T86" fmla="*/ 95 w 118"/>
              <a:gd name="T87" fmla="*/ 104 h 114"/>
              <a:gd name="T88" fmla="*/ 95 w 118"/>
              <a:gd name="T89" fmla="*/ 66 h 114"/>
              <a:gd name="T90" fmla="*/ 96 w 118"/>
              <a:gd name="T91" fmla="*/ 65 h 114"/>
              <a:gd name="T92" fmla="*/ 98 w 118"/>
              <a:gd name="T93" fmla="*/ 66 h 114"/>
              <a:gd name="T94" fmla="*/ 98 w 118"/>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8" h="114">
                <a:moveTo>
                  <a:pt x="112" y="0"/>
                </a:moveTo>
                <a:cubicBezTo>
                  <a:pt x="67" y="0"/>
                  <a:pt x="67" y="0"/>
                  <a:pt x="67" y="0"/>
                </a:cubicBezTo>
                <a:cubicBezTo>
                  <a:pt x="64" y="0"/>
                  <a:pt x="61" y="2"/>
                  <a:pt x="61" y="6"/>
                </a:cubicBezTo>
                <a:cubicBezTo>
                  <a:pt x="61" y="52"/>
                  <a:pt x="61" y="52"/>
                  <a:pt x="61" y="52"/>
                </a:cubicBezTo>
                <a:cubicBezTo>
                  <a:pt x="64" y="52"/>
                  <a:pt x="64" y="52"/>
                  <a:pt x="64" y="52"/>
                </a:cubicBezTo>
                <a:cubicBezTo>
                  <a:pt x="64" y="13"/>
                  <a:pt x="64" y="13"/>
                  <a:pt x="64" y="13"/>
                </a:cubicBezTo>
                <a:cubicBezTo>
                  <a:pt x="114" y="13"/>
                  <a:pt x="114" y="13"/>
                  <a:pt x="114" y="13"/>
                </a:cubicBezTo>
                <a:cubicBezTo>
                  <a:pt x="114" y="84"/>
                  <a:pt x="114" y="84"/>
                  <a:pt x="114" y="84"/>
                </a:cubicBezTo>
                <a:cubicBezTo>
                  <a:pt x="107" y="84"/>
                  <a:pt x="107" y="84"/>
                  <a:pt x="107" y="84"/>
                </a:cubicBezTo>
                <a:cubicBezTo>
                  <a:pt x="107" y="102"/>
                  <a:pt x="107" y="102"/>
                  <a:pt x="107" y="102"/>
                </a:cubicBezTo>
                <a:cubicBezTo>
                  <a:pt x="112" y="102"/>
                  <a:pt x="112" y="102"/>
                  <a:pt x="112" y="102"/>
                </a:cubicBezTo>
                <a:cubicBezTo>
                  <a:pt x="115" y="102"/>
                  <a:pt x="118" y="99"/>
                  <a:pt x="118" y="96"/>
                </a:cubicBezTo>
                <a:cubicBezTo>
                  <a:pt x="118" y="6"/>
                  <a:pt x="118" y="6"/>
                  <a:pt x="118" y="6"/>
                </a:cubicBezTo>
                <a:cubicBezTo>
                  <a:pt x="118" y="6"/>
                  <a:pt x="118" y="6"/>
                  <a:pt x="118" y="6"/>
                </a:cubicBezTo>
                <a:cubicBezTo>
                  <a:pt x="118" y="2"/>
                  <a:pt x="115" y="0"/>
                  <a:pt x="112" y="0"/>
                </a:cubicBezTo>
                <a:close/>
                <a:moveTo>
                  <a:pt x="108" y="7"/>
                </a:moveTo>
                <a:cubicBezTo>
                  <a:pt x="70" y="7"/>
                  <a:pt x="70" y="7"/>
                  <a:pt x="70" y="7"/>
                </a:cubicBezTo>
                <a:cubicBezTo>
                  <a:pt x="70" y="7"/>
                  <a:pt x="69" y="7"/>
                  <a:pt x="69" y="6"/>
                </a:cubicBezTo>
                <a:cubicBezTo>
                  <a:pt x="69" y="5"/>
                  <a:pt x="70" y="5"/>
                  <a:pt x="70" y="5"/>
                </a:cubicBezTo>
                <a:cubicBezTo>
                  <a:pt x="108" y="5"/>
                  <a:pt x="108" y="5"/>
                  <a:pt x="108" y="5"/>
                </a:cubicBezTo>
                <a:cubicBezTo>
                  <a:pt x="109" y="5"/>
                  <a:pt x="109" y="5"/>
                  <a:pt x="109" y="6"/>
                </a:cubicBezTo>
                <a:cubicBezTo>
                  <a:pt x="109" y="7"/>
                  <a:pt x="109" y="7"/>
                  <a:pt x="108" y="7"/>
                </a:cubicBezTo>
                <a:close/>
                <a:moveTo>
                  <a:pt x="96" y="57"/>
                </a:moveTo>
                <a:cubicBezTo>
                  <a:pt x="6" y="57"/>
                  <a:pt x="6" y="57"/>
                  <a:pt x="6" y="57"/>
                </a:cubicBezTo>
                <a:cubicBezTo>
                  <a:pt x="3" y="57"/>
                  <a:pt x="0" y="59"/>
                  <a:pt x="0" y="63"/>
                </a:cubicBezTo>
                <a:cubicBezTo>
                  <a:pt x="0" y="107"/>
                  <a:pt x="0" y="107"/>
                  <a:pt x="0" y="107"/>
                </a:cubicBezTo>
                <a:cubicBezTo>
                  <a:pt x="0" y="111"/>
                  <a:pt x="3" y="114"/>
                  <a:pt x="6" y="114"/>
                </a:cubicBezTo>
                <a:cubicBezTo>
                  <a:pt x="96" y="114"/>
                  <a:pt x="96" y="114"/>
                  <a:pt x="96" y="114"/>
                </a:cubicBezTo>
                <a:cubicBezTo>
                  <a:pt x="100" y="114"/>
                  <a:pt x="103" y="111"/>
                  <a:pt x="103" y="107"/>
                </a:cubicBezTo>
                <a:cubicBezTo>
                  <a:pt x="103" y="63"/>
                  <a:pt x="103" y="63"/>
                  <a:pt x="103" y="63"/>
                </a:cubicBezTo>
                <a:cubicBezTo>
                  <a:pt x="103" y="59"/>
                  <a:pt x="100" y="57"/>
                  <a:pt x="96" y="57"/>
                </a:cubicBezTo>
                <a:close/>
                <a:moveTo>
                  <a:pt x="8" y="89"/>
                </a:moveTo>
                <a:cubicBezTo>
                  <a:pt x="6" y="89"/>
                  <a:pt x="5" y="87"/>
                  <a:pt x="5" y="85"/>
                </a:cubicBezTo>
                <a:cubicBezTo>
                  <a:pt x="5" y="83"/>
                  <a:pt x="6" y="81"/>
                  <a:pt x="8" y="81"/>
                </a:cubicBezTo>
                <a:cubicBezTo>
                  <a:pt x="11" y="81"/>
                  <a:pt x="12" y="83"/>
                  <a:pt x="12" y="85"/>
                </a:cubicBezTo>
                <a:cubicBezTo>
                  <a:pt x="12" y="87"/>
                  <a:pt x="11" y="89"/>
                  <a:pt x="8" y="89"/>
                </a:cubicBezTo>
                <a:close/>
                <a:moveTo>
                  <a:pt x="89" y="110"/>
                </a:moveTo>
                <a:cubicBezTo>
                  <a:pt x="18" y="110"/>
                  <a:pt x="18" y="110"/>
                  <a:pt x="18" y="110"/>
                </a:cubicBezTo>
                <a:cubicBezTo>
                  <a:pt x="18" y="60"/>
                  <a:pt x="18" y="60"/>
                  <a:pt x="18" y="60"/>
                </a:cubicBezTo>
                <a:cubicBezTo>
                  <a:pt x="89" y="60"/>
                  <a:pt x="89" y="60"/>
                  <a:pt x="89" y="60"/>
                </a:cubicBezTo>
                <a:lnTo>
                  <a:pt x="89" y="110"/>
                </a:lnTo>
                <a:close/>
                <a:moveTo>
                  <a:pt x="98" y="104"/>
                </a:moveTo>
                <a:cubicBezTo>
                  <a:pt x="98" y="105"/>
                  <a:pt x="97" y="105"/>
                  <a:pt x="96" y="105"/>
                </a:cubicBezTo>
                <a:cubicBezTo>
                  <a:pt x="96" y="105"/>
                  <a:pt x="95" y="105"/>
                  <a:pt x="95" y="104"/>
                </a:cubicBezTo>
                <a:cubicBezTo>
                  <a:pt x="95" y="66"/>
                  <a:pt x="95" y="66"/>
                  <a:pt x="95" y="66"/>
                </a:cubicBezTo>
                <a:cubicBezTo>
                  <a:pt x="95" y="66"/>
                  <a:pt x="96" y="65"/>
                  <a:pt x="96" y="65"/>
                </a:cubicBezTo>
                <a:cubicBezTo>
                  <a:pt x="97" y="65"/>
                  <a:pt x="98" y="66"/>
                  <a:pt x="98" y="66"/>
                </a:cubicBezTo>
                <a:lnTo>
                  <a:pt x="98" y="10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2" name="Freeform 7"/>
          <p:cNvSpPr>
            <a:spLocks noEditPoints="1"/>
          </p:cNvSpPr>
          <p:nvPr/>
        </p:nvSpPr>
        <p:spPr bwMode="auto">
          <a:xfrm>
            <a:off x="6609102" y="5096812"/>
            <a:ext cx="298672" cy="295752"/>
          </a:xfrm>
          <a:custGeom>
            <a:avLst/>
            <a:gdLst>
              <a:gd name="T0" fmla="*/ 89 w 128"/>
              <a:gd name="T1" fmla="*/ 126 h 128"/>
              <a:gd name="T2" fmla="*/ 88 w 128"/>
              <a:gd name="T3" fmla="*/ 128 h 128"/>
              <a:gd name="T4" fmla="*/ 40 w 128"/>
              <a:gd name="T5" fmla="*/ 128 h 128"/>
              <a:gd name="T6" fmla="*/ 39 w 128"/>
              <a:gd name="T7" fmla="*/ 126 h 128"/>
              <a:gd name="T8" fmla="*/ 49 w 128"/>
              <a:gd name="T9" fmla="*/ 118 h 128"/>
              <a:gd name="T10" fmla="*/ 52 w 128"/>
              <a:gd name="T11" fmla="*/ 112 h 128"/>
              <a:gd name="T12" fmla="*/ 52 w 128"/>
              <a:gd name="T13" fmla="*/ 108 h 128"/>
              <a:gd name="T14" fmla="*/ 56 w 128"/>
              <a:gd name="T15" fmla="*/ 104 h 128"/>
              <a:gd name="T16" fmla="*/ 72 w 128"/>
              <a:gd name="T17" fmla="*/ 104 h 128"/>
              <a:gd name="T18" fmla="*/ 76 w 128"/>
              <a:gd name="T19" fmla="*/ 108 h 128"/>
              <a:gd name="T20" fmla="*/ 76 w 128"/>
              <a:gd name="T21" fmla="*/ 112 h 128"/>
              <a:gd name="T22" fmla="*/ 79 w 128"/>
              <a:gd name="T23" fmla="*/ 118 h 128"/>
              <a:gd name="T24" fmla="*/ 89 w 128"/>
              <a:gd name="T25" fmla="*/ 126 h 128"/>
              <a:gd name="T26" fmla="*/ 128 w 128"/>
              <a:gd name="T27" fmla="*/ 8 h 128"/>
              <a:gd name="T28" fmla="*/ 128 w 128"/>
              <a:gd name="T29" fmla="*/ 92 h 128"/>
              <a:gd name="T30" fmla="*/ 120 w 128"/>
              <a:gd name="T31" fmla="*/ 100 h 128"/>
              <a:gd name="T32" fmla="*/ 8 w 128"/>
              <a:gd name="T33" fmla="*/ 100 h 128"/>
              <a:gd name="T34" fmla="*/ 0 w 128"/>
              <a:gd name="T35" fmla="*/ 92 h 128"/>
              <a:gd name="T36" fmla="*/ 0 w 128"/>
              <a:gd name="T37" fmla="*/ 8 h 128"/>
              <a:gd name="T38" fmla="*/ 8 w 128"/>
              <a:gd name="T39" fmla="*/ 0 h 128"/>
              <a:gd name="T40" fmla="*/ 120 w 128"/>
              <a:gd name="T41" fmla="*/ 0 h 128"/>
              <a:gd name="T42" fmla="*/ 128 w 128"/>
              <a:gd name="T43" fmla="*/ 8 h 128"/>
              <a:gd name="T44" fmla="*/ 120 w 128"/>
              <a:gd name="T45" fmla="*/ 16 h 128"/>
              <a:gd name="T46" fmla="*/ 112 w 128"/>
              <a:gd name="T47" fmla="*/ 8 h 128"/>
              <a:gd name="T48" fmla="*/ 16 w 128"/>
              <a:gd name="T49" fmla="*/ 8 h 128"/>
              <a:gd name="T50" fmla="*/ 8 w 128"/>
              <a:gd name="T51" fmla="*/ 16 h 128"/>
              <a:gd name="T52" fmla="*/ 8 w 128"/>
              <a:gd name="T53" fmla="*/ 72 h 128"/>
              <a:gd name="T54" fmla="*/ 16 w 128"/>
              <a:gd name="T55" fmla="*/ 80 h 128"/>
              <a:gd name="T56" fmla="*/ 112 w 128"/>
              <a:gd name="T57" fmla="*/ 80 h 128"/>
              <a:gd name="T58" fmla="*/ 120 w 128"/>
              <a:gd name="T59" fmla="*/ 72 h 128"/>
              <a:gd name="T60" fmla="*/ 120 w 128"/>
              <a:gd name="T61"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8">
                <a:moveTo>
                  <a:pt x="89" y="126"/>
                </a:moveTo>
                <a:cubicBezTo>
                  <a:pt x="91" y="127"/>
                  <a:pt x="90" y="128"/>
                  <a:pt x="88" y="128"/>
                </a:cubicBezTo>
                <a:cubicBezTo>
                  <a:pt x="40" y="128"/>
                  <a:pt x="40" y="128"/>
                  <a:pt x="40" y="128"/>
                </a:cubicBezTo>
                <a:cubicBezTo>
                  <a:pt x="38" y="128"/>
                  <a:pt x="37" y="127"/>
                  <a:pt x="39" y="126"/>
                </a:cubicBezTo>
                <a:cubicBezTo>
                  <a:pt x="49" y="118"/>
                  <a:pt x="49" y="118"/>
                  <a:pt x="49" y="118"/>
                </a:cubicBezTo>
                <a:cubicBezTo>
                  <a:pt x="51" y="117"/>
                  <a:pt x="52" y="114"/>
                  <a:pt x="52" y="112"/>
                </a:cubicBezTo>
                <a:cubicBezTo>
                  <a:pt x="52" y="108"/>
                  <a:pt x="52" y="108"/>
                  <a:pt x="52" y="108"/>
                </a:cubicBezTo>
                <a:cubicBezTo>
                  <a:pt x="52" y="106"/>
                  <a:pt x="54" y="104"/>
                  <a:pt x="56" y="104"/>
                </a:cubicBezTo>
                <a:cubicBezTo>
                  <a:pt x="72" y="104"/>
                  <a:pt x="72" y="104"/>
                  <a:pt x="72" y="104"/>
                </a:cubicBezTo>
                <a:cubicBezTo>
                  <a:pt x="74" y="104"/>
                  <a:pt x="76" y="106"/>
                  <a:pt x="76" y="108"/>
                </a:cubicBezTo>
                <a:cubicBezTo>
                  <a:pt x="76" y="112"/>
                  <a:pt x="76" y="112"/>
                  <a:pt x="76" y="112"/>
                </a:cubicBezTo>
                <a:cubicBezTo>
                  <a:pt x="76" y="114"/>
                  <a:pt x="77" y="117"/>
                  <a:pt x="79" y="118"/>
                </a:cubicBezTo>
                <a:lnTo>
                  <a:pt x="89" y="126"/>
                </a:lnTo>
                <a:close/>
                <a:moveTo>
                  <a:pt x="128" y="8"/>
                </a:moveTo>
                <a:cubicBezTo>
                  <a:pt x="128" y="92"/>
                  <a:pt x="128" y="92"/>
                  <a:pt x="128" y="92"/>
                </a:cubicBezTo>
                <a:cubicBezTo>
                  <a:pt x="128" y="96"/>
                  <a:pt x="124" y="100"/>
                  <a:pt x="120" y="100"/>
                </a:cubicBezTo>
                <a:cubicBezTo>
                  <a:pt x="8" y="100"/>
                  <a:pt x="8" y="100"/>
                  <a:pt x="8" y="100"/>
                </a:cubicBezTo>
                <a:cubicBezTo>
                  <a:pt x="4" y="100"/>
                  <a:pt x="0" y="96"/>
                  <a:pt x="0" y="92"/>
                </a:cubicBezTo>
                <a:cubicBezTo>
                  <a:pt x="0" y="8"/>
                  <a:pt x="0" y="8"/>
                  <a:pt x="0" y="8"/>
                </a:cubicBezTo>
                <a:cubicBezTo>
                  <a:pt x="0" y="4"/>
                  <a:pt x="4" y="0"/>
                  <a:pt x="8" y="0"/>
                </a:cubicBezTo>
                <a:cubicBezTo>
                  <a:pt x="120" y="0"/>
                  <a:pt x="120" y="0"/>
                  <a:pt x="120" y="0"/>
                </a:cubicBezTo>
                <a:cubicBezTo>
                  <a:pt x="124" y="0"/>
                  <a:pt x="128" y="4"/>
                  <a:pt x="128" y="8"/>
                </a:cubicBezTo>
                <a:close/>
                <a:moveTo>
                  <a:pt x="120" y="16"/>
                </a:moveTo>
                <a:cubicBezTo>
                  <a:pt x="120" y="12"/>
                  <a:pt x="116" y="8"/>
                  <a:pt x="112" y="8"/>
                </a:cubicBezTo>
                <a:cubicBezTo>
                  <a:pt x="16" y="8"/>
                  <a:pt x="16" y="8"/>
                  <a:pt x="16" y="8"/>
                </a:cubicBezTo>
                <a:cubicBezTo>
                  <a:pt x="12" y="8"/>
                  <a:pt x="8" y="12"/>
                  <a:pt x="8" y="16"/>
                </a:cubicBezTo>
                <a:cubicBezTo>
                  <a:pt x="8" y="72"/>
                  <a:pt x="8" y="72"/>
                  <a:pt x="8" y="72"/>
                </a:cubicBezTo>
                <a:cubicBezTo>
                  <a:pt x="8" y="76"/>
                  <a:pt x="12" y="80"/>
                  <a:pt x="16" y="80"/>
                </a:cubicBezTo>
                <a:cubicBezTo>
                  <a:pt x="112" y="80"/>
                  <a:pt x="112" y="80"/>
                  <a:pt x="112" y="80"/>
                </a:cubicBezTo>
                <a:cubicBezTo>
                  <a:pt x="116" y="80"/>
                  <a:pt x="120" y="76"/>
                  <a:pt x="120" y="72"/>
                </a:cubicBezTo>
                <a:lnTo>
                  <a:pt x="120" y="16"/>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3" name="Freeform 8"/>
          <p:cNvSpPr>
            <a:spLocks noEditPoints="1"/>
          </p:cNvSpPr>
          <p:nvPr/>
        </p:nvSpPr>
        <p:spPr bwMode="auto">
          <a:xfrm>
            <a:off x="6575852" y="1899211"/>
            <a:ext cx="344402" cy="339958"/>
          </a:xfrm>
          <a:custGeom>
            <a:avLst/>
            <a:gdLst>
              <a:gd name="T0" fmla="*/ 124 w 129"/>
              <a:gd name="T1" fmla="*/ 125 h 129"/>
              <a:gd name="T2" fmla="*/ 108 w 129"/>
              <a:gd name="T3" fmla="*/ 125 h 129"/>
              <a:gd name="T4" fmla="*/ 78 w 129"/>
              <a:gd name="T5" fmla="*/ 95 h 129"/>
              <a:gd name="T6" fmla="*/ 95 w 129"/>
              <a:gd name="T7" fmla="*/ 78 h 129"/>
              <a:gd name="T8" fmla="*/ 124 w 129"/>
              <a:gd name="T9" fmla="*/ 108 h 129"/>
              <a:gd name="T10" fmla="*/ 124 w 129"/>
              <a:gd name="T11" fmla="*/ 125 h 129"/>
              <a:gd name="T12" fmla="*/ 48 w 129"/>
              <a:gd name="T13" fmla="*/ 96 h 129"/>
              <a:gd name="T14" fmla="*/ 0 w 129"/>
              <a:gd name="T15" fmla="*/ 48 h 129"/>
              <a:gd name="T16" fmla="*/ 48 w 129"/>
              <a:gd name="T17" fmla="*/ 0 h 129"/>
              <a:gd name="T18" fmla="*/ 96 w 129"/>
              <a:gd name="T19" fmla="*/ 48 h 129"/>
              <a:gd name="T20" fmla="*/ 48 w 129"/>
              <a:gd name="T21" fmla="*/ 96 h 129"/>
              <a:gd name="T22" fmla="*/ 84 w 129"/>
              <a:gd name="T23" fmla="*/ 48 h 129"/>
              <a:gd name="T24" fmla="*/ 48 w 129"/>
              <a:gd name="T25" fmla="*/ 12 h 129"/>
              <a:gd name="T26" fmla="*/ 12 w 129"/>
              <a:gd name="T27" fmla="*/ 48 h 129"/>
              <a:gd name="T28" fmla="*/ 48 w 129"/>
              <a:gd name="T29" fmla="*/ 84 h 129"/>
              <a:gd name="T30" fmla="*/ 84 w 129"/>
              <a:gd name="T31" fmla="*/ 48 h 129"/>
              <a:gd name="T32" fmla="*/ 20 w 129"/>
              <a:gd name="T33" fmla="*/ 48 h 129"/>
              <a:gd name="T34" fmla="*/ 28 w 129"/>
              <a:gd name="T35" fmla="*/ 48 h 129"/>
              <a:gd name="T36" fmla="*/ 48 w 129"/>
              <a:gd name="T37" fmla="*/ 28 h 129"/>
              <a:gd name="T38" fmla="*/ 48 w 129"/>
              <a:gd name="T39" fmla="*/ 20 h 129"/>
              <a:gd name="T40" fmla="*/ 20 w 129"/>
              <a:gd name="T41" fmla="*/ 4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9" h="129">
                <a:moveTo>
                  <a:pt x="124" y="125"/>
                </a:moveTo>
                <a:cubicBezTo>
                  <a:pt x="120" y="129"/>
                  <a:pt x="112" y="129"/>
                  <a:pt x="108" y="125"/>
                </a:cubicBezTo>
                <a:cubicBezTo>
                  <a:pt x="78" y="95"/>
                  <a:pt x="78" y="95"/>
                  <a:pt x="78" y="95"/>
                </a:cubicBezTo>
                <a:cubicBezTo>
                  <a:pt x="85" y="91"/>
                  <a:pt x="91" y="85"/>
                  <a:pt x="95" y="78"/>
                </a:cubicBezTo>
                <a:cubicBezTo>
                  <a:pt x="124" y="108"/>
                  <a:pt x="124" y="108"/>
                  <a:pt x="124" y="108"/>
                </a:cubicBezTo>
                <a:cubicBezTo>
                  <a:pt x="129" y="112"/>
                  <a:pt x="129" y="120"/>
                  <a:pt x="124" y="125"/>
                </a:cubicBezTo>
                <a:close/>
                <a:moveTo>
                  <a:pt x="48" y="96"/>
                </a:moveTo>
                <a:cubicBezTo>
                  <a:pt x="21" y="96"/>
                  <a:pt x="0" y="75"/>
                  <a:pt x="0" y="48"/>
                </a:cubicBezTo>
                <a:cubicBezTo>
                  <a:pt x="0" y="22"/>
                  <a:pt x="21" y="0"/>
                  <a:pt x="48" y="0"/>
                </a:cubicBezTo>
                <a:cubicBezTo>
                  <a:pt x="75" y="0"/>
                  <a:pt x="96" y="22"/>
                  <a:pt x="96" y="48"/>
                </a:cubicBezTo>
                <a:cubicBezTo>
                  <a:pt x="96" y="75"/>
                  <a:pt x="75" y="96"/>
                  <a:pt x="48" y="96"/>
                </a:cubicBezTo>
                <a:close/>
                <a:moveTo>
                  <a:pt x="84" y="48"/>
                </a:moveTo>
                <a:cubicBezTo>
                  <a:pt x="84" y="28"/>
                  <a:pt x="68" y="12"/>
                  <a:pt x="48" y="12"/>
                </a:cubicBezTo>
                <a:cubicBezTo>
                  <a:pt x="28" y="12"/>
                  <a:pt x="12" y="28"/>
                  <a:pt x="12" y="48"/>
                </a:cubicBezTo>
                <a:cubicBezTo>
                  <a:pt x="12" y="68"/>
                  <a:pt x="28" y="84"/>
                  <a:pt x="48" y="84"/>
                </a:cubicBezTo>
                <a:cubicBezTo>
                  <a:pt x="68" y="84"/>
                  <a:pt x="84" y="68"/>
                  <a:pt x="84" y="48"/>
                </a:cubicBezTo>
                <a:close/>
                <a:moveTo>
                  <a:pt x="20" y="48"/>
                </a:moveTo>
                <a:cubicBezTo>
                  <a:pt x="28" y="48"/>
                  <a:pt x="28" y="48"/>
                  <a:pt x="28" y="48"/>
                </a:cubicBezTo>
                <a:cubicBezTo>
                  <a:pt x="28" y="37"/>
                  <a:pt x="37" y="28"/>
                  <a:pt x="48" y="28"/>
                </a:cubicBezTo>
                <a:cubicBezTo>
                  <a:pt x="48" y="20"/>
                  <a:pt x="48" y="20"/>
                  <a:pt x="48" y="20"/>
                </a:cubicBezTo>
                <a:cubicBezTo>
                  <a:pt x="33" y="20"/>
                  <a:pt x="20" y="33"/>
                  <a:pt x="20" y="48"/>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4" name="椭圆 33"/>
          <p:cNvSpPr/>
          <p:nvPr/>
        </p:nvSpPr>
        <p:spPr>
          <a:xfrm>
            <a:off x="1706659" y="2747926"/>
            <a:ext cx="2234082" cy="2234082"/>
          </a:xfrm>
          <a:prstGeom prst="ellipse">
            <a:avLst/>
          </a:prstGeom>
          <a:blipFill rotWithShape="1">
            <a:blip r:embed="rId1"/>
            <a:stretch>
              <a:fillRect/>
            </a:stretch>
          </a:blipFill>
          <a:ln>
            <a:noFill/>
          </a:ln>
          <a:effectLst>
            <a:outerShdw blurRad="254000" dist="127000" dir="5400000" sx="102000" sy="1020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 name="组合 38"/>
          <p:cNvGrpSpPr/>
          <p:nvPr/>
        </p:nvGrpSpPr>
        <p:grpSpPr>
          <a:xfrm>
            <a:off x="984631" y="438150"/>
            <a:ext cx="3570339" cy="738664"/>
            <a:chOff x="984631" y="438150"/>
            <a:chExt cx="3570339" cy="738664"/>
          </a:xfrm>
        </p:grpSpPr>
        <p:sp>
          <p:nvSpPr>
            <p:cNvPr id="40" name="文本框 39"/>
            <p:cNvSpPr txBox="1"/>
            <p:nvPr userDrawn="1"/>
          </p:nvSpPr>
          <p:spPr>
            <a:xfrm>
              <a:off x="984631" y="438150"/>
              <a:ext cx="3570339" cy="461665"/>
            </a:xfrm>
            <a:prstGeom prst="rect">
              <a:avLst/>
            </a:prstGeom>
            <a:noFill/>
          </p:spPr>
          <p:txBody>
            <a:bodyPr wrap="square" rtlCol="0">
              <a:spAutoFit/>
            </a:bodyPr>
            <a:lstStyle/>
            <a:p>
              <a:r>
                <a:rPr lang="zh-CN" altLang="en-US" sz="2400" dirty="0">
                  <a:latin typeface="思源黑体" panose="020B0400000000000000" pitchFamily="34" charset="-122"/>
                  <a:ea typeface="思源黑体" panose="020B0400000000000000" pitchFamily="34" charset="-122"/>
                  <a:sym typeface="思源黑体" panose="020B0400000000000000" pitchFamily="34" charset="-122"/>
                </a:rPr>
                <a:t>章节标题内容</a:t>
              </a:r>
              <a:r>
                <a:rPr lang="en-US" altLang="zh-CN" sz="2400" dirty="0">
                  <a:latin typeface="思源黑体" panose="020B0400000000000000" pitchFamily="34" charset="-122"/>
                  <a:ea typeface="思源黑体" panose="020B0400000000000000" pitchFamily="34" charset="-122"/>
                  <a:sym typeface="思源黑体" panose="020B0400000000000000" pitchFamily="34" charset="-122"/>
                </a:rPr>
                <a:t>1</a:t>
              </a:r>
              <a:endParaRPr lang="zh-CN" altLang="en-US" sz="2400" dirty="0"/>
            </a:p>
          </p:txBody>
        </p:sp>
        <p:sp>
          <p:nvSpPr>
            <p:cNvPr id="41" name="文本框 40"/>
            <p:cNvSpPr txBox="1"/>
            <p:nvPr userDrawn="1"/>
          </p:nvSpPr>
          <p:spPr>
            <a:xfrm>
              <a:off x="984631" y="807482"/>
              <a:ext cx="3570339" cy="369332"/>
            </a:xfrm>
            <a:prstGeom prst="rect">
              <a:avLst/>
            </a:prstGeom>
            <a:noFill/>
          </p:spPr>
          <p:txBody>
            <a:bodyPr wrap="square" rtlCol="0">
              <a:spAutoFit/>
            </a:bodyPr>
            <a:lstStyle/>
            <a:p>
              <a:r>
                <a:rPr lang="en-US" altLang="zh-CN"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8" presetClass="emph" presetSubtype="0" fill="hold" grpId="1" nodeType="withEffect">
                                  <p:stCondLst>
                                    <p:cond delay="0"/>
                                  </p:stCondLst>
                                  <p:childTnLst>
                                    <p:animRot by="-21600000">
                                      <p:cBhvr>
                                        <p:cTn id="16" dur="2000" fill="hold"/>
                                        <p:tgtEl>
                                          <p:spTgt spid="17"/>
                                        </p:tgtEl>
                                        <p:attrNameLst>
                                          <p:attrName>r</p:attrName>
                                        </p:attrNameLst>
                                      </p:cBhvr>
                                    </p:animRot>
                                  </p:childTnLst>
                                </p:cTn>
                              </p:par>
                            </p:childTnLst>
                          </p:cTn>
                        </p:par>
                        <p:par>
                          <p:cTn id="17" fill="hold">
                            <p:stCondLst>
                              <p:cond delay="500"/>
                            </p:stCondLst>
                            <p:childTnLst>
                              <p:par>
                                <p:cTn id="18" presetID="2" presetClass="entr" presetSubtype="2" decel="10000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1+#ppt_w/2"/>
                                          </p:val>
                                        </p:tav>
                                        <p:tav tm="100000">
                                          <p:val>
                                            <p:strVal val="#ppt_x"/>
                                          </p:val>
                                        </p:tav>
                                      </p:tavLst>
                                    </p:anim>
                                    <p:anim calcmode="lin" valueType="num">
                                      <p:cBhvr additive="base">
                                        <p:cTn id="21" dur="10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000" fill="hold"/>
                                        <p:tgtEl>
                                          <p:spTgt spid="13"/>
                                        </p:tgtEl>
                                        <p:attrNameLst>
                                          <p:attrName>ppt_x</p:attrName>
                                        </p:attrNameLst>
                                      </p:cBhvr>
                                      <p:tavLst>
                                        <p:tav tm="0">
                                          <p:val>
                                            <p:strVal val="1+#ppt_w/2"/>
                                          </p:val>
                                        </p:tav>
                                        <p:tav tm="100000">
                                          <p:val>
                                            <p:strVal val="#ppt_x"/>
                                          </p:val>
                                        </p:tav>
                                      </p:tavLst>
                                    </p:anim>
                                    <p:anim calcmode="lin" valueType="num">
                                      <p:cBhvr additive="base">
                                        <p:cTn id="25" dur="1000" fill="hold"/>
                                        <p:tgtEl>
                                          <p:spTgt spid="13"/>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1000" fill="hold"/>
                                        <p:tgtEl>
                                          <p:spTgt spid="15"/>
                                        </p:tgtEl>
                                        <p:attrNameLst>
                                          <p:attrName>ppt_x</p:attrName>
                                        </p:attrNameLst>
                                      </p:cBhvr>
                                      <p:tavLst>
                                        <p:tav tm="0">
                                          <p:val>
                                            <p:strVal val="1+#ppt_w/2"/>
                                          </p:val>
                                        </p:tav>
                                        <p:tav tm="100000">
                                          <p:val>
                                            <p:strVal val="#ppt_x"/>
                                          </p:val>
                                        </p:tav>
                                      </p:tavLst>
                                    </p:anim>
                                    <p:anim calcmode="lin" valueType="num">
                                      <p:cBhvr additive="base">
                                        <p:cTn id="29" dur="10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1000" fill="hold"/>
                                        <p:tgtEl>
                                          <p:spTgt spid="16"/>
                                        </p:tgtEl>
                                        <p:attrNameLst>
                                          <p:attrName>ppt_x</p:attrName>
                                        </p:attrNameLst>
                                      </p:cBhvr>
                                      <p:tavLst>
                                        <p:tav tm="0">
                                          <p:val>
                                            <p:strVal val="1+#ppt_w/2"/>
                                          </p:val>
                                        </p:tav>
                                        <p:tav tm="100000">
                                          <p:val>
                                            <p:strVal val="#ppt_x"/>
                                          </p:val>
                                        </p:tav>
                                      </p:tavLst>
                                    </p:anim>
                                    <p:anim calcmode="lin" valueType="num">
                                      <p:cBhvr additive="base">
                                        <p:cTn id="33" dur="100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2"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500"/>
                                        <p:tgtEl>
                                          <p:spTgt spid="1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right)">
                                      <p:cBhvr>
                                        <p:cTn id="40" dur="500"/>
                                        <p:tgtEl>
                                          <p:spTgt spid="19"/>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right)">
                                      <p:cBhvr>
                                        <p:cTn id="43" dur="500"/>
                                        <p:tgtEl>
                                          <p:spTgt spid="20"/>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right)">
                                      <p:cBhvr>
                                        <p:cTn id="46" dur="500"/>
                                        <p:tgtEl>
                                          <p:spTgt spid="21"/>
                                        </p:tgtEl>
                                      </p:cBhvr>
                                    </p:animEffect>
                                  </p:childTnLst>
                                </p:cTn>
                              </p:par>
                              <p:par>
                                <p:cTn id="47" presetID="14" presetClass="entr" presetSubtype="10" fill="hold" grpId="0" nodeType="withEffect">
                                  <p:stCondLst>
                                    <p:cond delay="50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500"/>
                                        <p:tgtEl>
                                          <p:spTgt spid="33"/>
                                        </p:tgtEl>
                                      </p:cBhvr>
                                    </p:animEffect>
                                  </p:childTnLst>
                                </p:cTn>
                              </p:par>
                              <p:par>
                                <p:cTn id="50" presetID="14" presetClass="entr" presetSubtype="10" fill="hold" grpId="0" nodeType="withEffect">
                                  <p:stCondLst>
                                    <p:cond delay="500"/>
                                  </p:stCondLst>
                                  <p:childTnLst>
                                    <p:set>
                                      <p:cBhvr>
                                        <p:cTn id="51" dur="1" fill="hold">
                                          <p:stCondLst>
                                            <p:cond delay="0"/>
                                          </p:stCondLst>
                                        </p:cTn>
                                        <p:tgtEl>
                                          <p:spTgt spid="30"/>
                                        </p:tgtEl>
                                        <p:attrNameLst>
                                          <p:attrName>style.visibility</p:attrName>
                                        </p:attrNameLst>
                                      </p:cBhvr>
                                      <p:to>
                                        <p:strVal val="visible"/>
                                      </p:to>
                                    </p:set>
                                    <p:animEffect transition="in" filter="randombar(horizontal)">
                                      <p:cBhvr>
                                        <p:cTn id="52" dur="500"/>
                                        <p:tgtEl>
                                          <p:spTgt spid="30"/>
                                        </p:tgtEl>
                                      </p:cBhvr>
                                    </p:animEffect>
                                  </p:childTnLst>
                                </p:cTn>
                              </p:par>
                              <p:par>
                                <p:cTn id="53" presetID="14" presetClass="entr" presetSubtype="10" fill="hold" grpId="0" nodeType="withEffect">
                                  <p:stCondLst>
                                    <p:cond delay="500"/>
                                  </p:stCondLst>
                                  <p:childTnLst>
                                    <p:set>
                                      <p:cBhvr>
                                        <p:cTn id="54" dur="1" fill="hold">
                                          <p:stCondLst>
                                            <p:cond delay="0"/>
                                          </p:stCondLst>
                                        </p:cTn>
                                        <p:tgtEl>
                                          <p:spTgt spid="31"/>
                                        </p:tgtEl>
                                        <p:attrNameLst>
                                          <p:attrName>style.visibility</p:attrName>
                                        </p:attrNameLst>
                                      </p:cBhvr>
                                      <p:to>
                                        <p:strVal val="visible"/>
                                      </p:to>
                                    </p:set>
                                    <p:animEffect transition="in" filter="randombar(horizontal)">
                                      <p:cBhvr>
                                        <p:cTn id="55" dur="500"/>
                                        <p:tgtEl>
                                          <p:spTgt spid="31"/>
                                        </p:tgtEl>
                                      </p:cBhvr>
                                    </p:animEffect>
                                  </p:childTnLst>
                                </p:cTn>
                              </p:par>
                              <p:par>
                                <p:cTn id="56" presetID="14" presetClass="entr" presetSubtype="10" fill="hold" grpId="0" nodeType="withEffect">
                                  <p:stCondLst>
                                    <p:cond delay="500"/>
                                  </p:stCondLst>
                                  <p:childTnLst>
                                    <p:set>
                                      <p:cBhvr>
                                        <p:cTn id="57" dur="1" fill="hold">
                                          <p:stCondLst>
                                            <p:cond delay="0"/>
                                          </p:stCondLst>
                                        </p:cTn>
                                        <p:tgtEl>
                                          <p:spTgt spid="32"/>
                                        </p:tgtEl>
                                        <p:attrNameLst>
                                          <p:attrName>style.visibility</p:attrName>
                                        </p:attrNameLst>
                                      </p:cBhvr>
                                      <p:to>
                                        <p:strVal val="visible"/>
                                      </p:to>
                                    </p:set>
                                    <p:animEffect transition="in" filter="randombar(horizontal)">
                                      <p:cBhvr>
                                        <p:cTn id="58" dur="500"/>
                                        <p:tgtEl>
                                          <p:spTgt spid="32"/>
                                        </p:tgtEl>
                                      </p:cBhvr>
                                    </p:animEffect>
                                  </p:childTnLst>
                                </p:cTn>
                              </p:par>
                            </p:childTnLst>
                          </p:cTn>
                        </p:par>
                        <p:par>
                          <p:cTn id="59" fill="hold">
                            <p:stCondLst>
                              <p:cond delay="2000"/>
                            </p:stCondLst>
                            <p:childTnLst>
                              <p:par>
                                <p:cTn id="60" presetID="2" presetClass="entr" presetSubtype="2" decel="100000"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1000" fill="hold"/>
                                        <p:tgtEl>
                                          <p:spTgt spid="23"/>
                                        </p:tgtEl>
                                        <p:attrNameLst>
                                          <p:attrName>ppt_x</p:attrName>
                                        </p:attrNameLst>
                                      </p:cBhvr>
                                      <p:tavLst>
                                        <p:tav tm="0">
                                          <p:val>
                                            <p:strVal val="1+#ppt_w/2"/>
                                          </p:val>
                                        </p:tav>
                                        <p:tav tm="100000">
                                          <p:val>
                                            <p:strVal val="#ppt_x"/>
                                          </p:val>
                                        </p:tav>
                                      </p:tavLst>
                                    </p:anim>
                                    <p:anim calcmode="lin" valueType="num">
                                      <p:cBhvr additive="base">
                                        <p:cTn id="63" dur="1000" fill="hold"/>
                                        <p:tgtEl>
                                          <p:spTgt spid="23"/>
                                        </p:tgtEl>
                                        <p:attrNameLst>
                                          <p:attrName>ppt_y</p:attrName>
                                        </p:attrNameLst>
                                      </p:cBhvr>
                                      <p:tavLst>
                                        <p:tav tm="0">
                                          <p:val>
                                            <p:strVal val="#ppt_y"/>
                                          </p:val>
                                        </p:tav>
                                        <p:tav tm="100000">
                                          <p:val>
                                            <p:strVal val="#ppt_y"/>
                                          </p:val>
                                        </p:tav>
                                      </p:tavLst>
                                    </p:anim>
                                  </p:childTnLst>
                                </p:cTn>
                              </p:par>
                              <p:par>
                                <p:cTn id="64" presetID="10" presetClass="entr" presetSubtype="0" fill="hold" grpId="0" nodeType="withEffect">
                                  <p:stCondLst>
                                    <p:cond delay="0"/>
                                  </p:stCondLst>
                                  <p:iterate type="lt">
                                    <p:tmPct val="10000"/>
                                  </p:iterate>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par>
                          <p:cTn id="67" fill="hold">
                            <p:stCondLst>
                              <p:cond delay="6400"/>
                            </p:stCondLst>
                            <p:childTnLst>
                              <p:par>
                                <p:cTn id="68" presetID="2" presetClass="entr" presetSubtype="2" decel="10000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1000" fill="hold"/>
                                        <p:tgtEl>
                                          <p:spTgt spid="25"/>
                                        </p:tgtEl>
                                        <p:attrNameLst>
                                          <p:attrName>ppt_x</p:attrName>
                                        </p:attrNameLst>
                                      </p:cBhvr>
                                      <p:tavLst>
                                        <p:tav tm="0">
                                          <p:val>
                                            <p:strVal val="1+#ppt_w/2"/>
                                          </p:val>
                                        </p:tav>
                                        <p:tav tm="100000">
                                          <p:val>
                                            <p:strVal val="#ppt_x"/>
                                          </p:val>
                                        </p:tav>
                                      </p:tavLst>
                                    </p:anim>
                                    <p:anim calcmode="lin" valueType="num">
                                      <p:cBhvr additive="base">
                                        <p:cTn id="71" dur="1000" fill="hold"/>
                                        <p:tgtEl>
                                          <p:spTgt spid="25"/>
                                        </p:tgtEl>
                                        <p:attrNameLst>
                                          <p:attrName>ppt_y</p:attrName>
                                        </p:attrNameLst>
                                      </p:cBhvr>
                                      <p:tavLst>
                                        <p:tav tm="0">
                                          <p:val>
                                            <p:strVal val="#ppt_y"/>
                                          </p:val>
                                        </p:tav>
                                        <p:tav tm="100000">
                                          <p:val>
                                            <p:strVal val="#ppt_y"/>
                                          </p:val>
                                        </p:tav>
                                      </p:tavLst>
                                    </p:anim>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par>
                          <p:cTn id="75" fill="hold">
                            <p:stCondLst>
                              <p:cond delay="8800"/>
                            </p:stCondLst>
                            <p:childTnLst>
                              <p:par>
                                <p:cTn id="76" presetID="2" presetClass="entr" presetSubtype="2" decel="100000"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1000" fill="hold"/>
                                        <p:tgtEl>
                                          <p:spTgt spid="27"/>
                                        </p:tgtEl>
                                        <p:attrNameLst>
                                          <p:attrName>ppt_x</p:attrName>
                                        </p:attrNameLst>
                                      </p:cBhvr>
                                      <p:tavLst>
                                        <p:tav tm="0">
                                          <p:val>
                                            <p:strVal val="1+#ppt_w/2"/>
                                          </p:val>
                                        </p:tav>
                                        <p:tav tm="100000">
                                          <p:val>
                                            <p:strVal val="#ppt_x"/>
                                          </p:val>
                                        </p:tav>
                                      </p:tavLst>
                                    </p:anim>
                                    <p:anim calcmode="lin" valueType="num">
                                      <p:cBhvr additive="base">
                                        <p:cTn id="79" dur="1000" fill="hold"/>
                                        <p:tgtEl>
                                          <p:spTgt spid="2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0"/>
                                  </p:stCondLst>
                                  <p:iterate type="lt">
                                    <p:tmPct val="10000"/>
                                  </p:iterate>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par>
                          <p:cTn id="83" fill="hold">
                            <p:stCondLst>
                              <p:cond delay="11200"/>
                            </p:stCondLst>
                            <p:childTnLst>
                              <p:par>
                                <p:cTn id="84" presetID="2" presetClass="entr" presetSubtype="2" decel="100000"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additive="base">
                                        <p:cTn id="86" dur="1000" fill="hold"/>
                                        <p:tgtEl>
                                          <p:spTgt spid="29"/>
                                        </p:tgtEl>
                                        <p:attrNameLst>
                                          <p:attrName>ppt_x</p:attrName>
                                        </p:attrNameLst>
                                      </p:cBhvr>
                                      <p:tavLst>
                                        <p:tav tm="0">
                                          <p:val>
                                            <p:strVal val="1+#ppt_w/2"/>
                                          </p:val>
                                        </p:tav>
                                        <p:tav tm="100000">
                                          <p:val>
                                            <p:strVal val="#ppt_x"/>
                                          </p:val>
                                        </p:tav>
                                      </p:tavLst>
                                    </p:anim>
                                    <p:anim calcmode="lin" valueType="num">
                                      <p:cBhvr additive="base">
                                        <p:cTn id="87" dur="1000" fill="hold"/>
                                        <p:tgtEl>
                                          <p:spTgt spid="29"/>
                                        </p:tgtEl>
                                        <p:attrNameLst>
                                          <p:attrName>ppt_y</p:attrName>
                                        </p:attrNameLst>
                                      </p:cBhvr>
                                      <p:tavLst>
                                        <p:tav tm="0">
                                          <p:val>
                                            <p:strVal val="#ppt_y"/>
                                          </p:val>
                                        </p:tav>
                                        <p:tav tm="100000">
                                          <p:val>
                                            <p:strVal val="#ppt_y"/>
                                          </p:val>
                                        </p:tav>
                                      </p:tavLst>
                                    </p:anim>
                                  </p:childTnLst>
                                </p:cTn>
                              </p:par>
                              <p:par>
                                <p:cTn id="88" presetID="10" presetClass="entr" presetSubtype="0" fill="hold" grpId="0" nodeType="withEffect">
                                  <p:stCondLst>
                                    <p:cond delay="0"/>
                                  </p:stCondLst>
                                  <p:iterate type="lt">
                                    <p:tmPct val="10000"/>
                                  </p:iterate>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5" grpId="0" bldLvl="0" animBg="1"/>
      <p:bldP spid="16" grpId="0" bldLvl="0" animBg="1"/>
      <p:bldP spid="17" grpId="0" bldLvl="0" animBg="1"/>
      <p:bldP spid="17" grpId="1" bldLvl="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animBg="1"/>
      <p:bldP spid="31" grpId="0" animBg="1"/>
      <p:bldP spid="32" grpId="0" animBg="1"/>
      <p:bldP spid="33" grpId="0" animBg="1"/>
      <p:bldP spid="3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2"/>
          <p:cNvPicPr>
            <a:picLocks noChangeAspect="1"/>
          </p:cNvPicPr>
          <p:nvPr/>
        </p:nvPicPr>
        <p:blipFill>
          <a:blip r:embed="rId1"/>
          <a:srcRect t="-189" b="60267"/>
          <a:stretch>
            <a:fillRect/>
          </a:stretch>
        </p:blipFill>
        <p:spPr>
          <a:xfrm>
            <a:off x="0" y="-27305"/>
            <a:ext cx="12192635" cy="6885305"/>
          </a:xfrm>
          <a:prstGeom prst="rect">
            <a:avLst/>
          </a:prstGeom>
        </p:spPr>
      </p:pic>
      <p:sp>
        <p:nvSpPr>
          <p:cNvPr id="16" name="文本框 15"/>
          <p:cNvSpPr txBox="1"/>
          <p:nvPr/>
        </p:nvSpPr>
        <p:spPr>
          <a:xfrm>
            <a:off x="6234685" y="2280880"/>
            <a:ext cx="1083347" cy="828000"/>
          </a:xfrm>
          <a:prstGeom prst="rect">
            <a:avLst/>
          </a:prstGeom>
          <a:noFill/>
          <a:ln w="117475">
            <a:noFill/>
          </a:ln>
        </p:spPr>
        <p:txBody>
          <a:bodyPr wrap="none" rtlCol="0">
            <a:prstTxWarp prst="textPlain">
              <a:avLst/>
            </a:prstTxWarp>
            <a:spAutoFit/>
          </a:bodyPr>
          <a:lstStyle/>
          <a:p>
            <a:r>
              <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rPr>
              <a:t>04</a:t>
            </a:r>
            <a:endParaRPr lang="en-US" altLang="zh-CN" spc="1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sp>
        <p:nvSpPr>
          <p:cNvPr id="17" name="矩形 16"/>
          <p:cNvSpPr/>
          <p:nvPr/>
        </p:nvSpPr>
        <p:spPr>
          <a:xfrm>
            <a:off x="4574511" y="2472725"/>
            <a:ext cx="1443024" cy="707886"/>
          </a:xfrm>
          <a:prstGeom prst="rect">
            <a:avLst/>
          </a:prstGeom>
        </p:spPr>
        <p:txBody>
          <a:bodyPr wrap="none">
            <a:spAutoFit/>
          </a:bodyPr>
          <a:lstStyle/>
          <a:p>
            <a:r>
              <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PART</a:t>
            </a:r>
            <a:endParaRPr lang="en-US" altLang="zh-CN" sz="4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8" name="矩形 17"/>
          <p:cNvSpPr/>
          <p:nvPr/>
        </p:nvSpPr>
        <p:spPr>
          <a:xfrm>
            <a:off x="4323477" y="3421643"/>
            <a:ext cx="3535680" cy="768350"/>
          </a:xfrm>
          <a:prstGeom prst="rect">
            <a:avLst/>
          </a:prstGeom>
        </p:spPr>
        <p:txBody>
          <a:bodyPr wrap="none">
            <a:spAutoFit/>
          </a:bodyPr>
          <a:lstStyle/>
          <a:p>
            <a:r>
              <a:rPr lang="zh-CN" altLang="en-US"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4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nvGrpSpPr>
          <p:cNvPr id="23" name="组合 22"/>
          <p:cNvGrpSpPr/>
          <p:nvPr/>
        </p:nvGrpSpPr>
        <p:grpSpPr>
          <a:xfrm rot="16200000" flipH="1">
            <a:off x="1564005" y="-1447800"/>
            <a:ext cx="1545590" cy="4322445"/>
            <a:chOff x="-1817863" y="-939499"/>
            <a:chExt cx="2272609" cy="6354945"/>
          </a:xfrm>
          <a:gradFill>
            <a:gsLst>
              <a:gs pos="0">
                <a:srgbClr val="99A3B0"/>
              </a:gs>
              <a:gs pos="100000">
                <a:srgbClr val="505358"/>
              </a:gs>
            </a:gsLst>
            <a:lin scaled="1"/>
          </a:gradFill>
        </p:grpSpPr>
        <p:sp>
          <p:nvSpPr>
            <p:cNvPr id="24" name="任意多边形: 形状 23"/>
            <p:cNvSpPr/>
            <p:nvPr/>
          </p:nvSpPr>
          <p:spPr>
            <a:xfrm rot="16200000">
              <a:off x="-2473575" y="-283787"/>
              <a:ext cx="2704218" cy="1392793"/>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 name="任意多边形: 形状 24"/>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6510" y="5143500"/>
            <a:ext cx="12216765" cy="1371600"/>
          </a:xfrm>
          <a:prstGeom prst="rect">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rot="4717188" flipH="1">
            <a:off x="1100957" y="2146203"/>
            <a:ext cx="2612865" cy="7306408"/>
            <a:chOff x="-1817863" y="-939499"/>
            <a:chExt cx="2272609" cy="6354945"/>
          </a:xfrm>
          <a:solidFill>
            <a:schemeClr val="accent2">
              <a:alpha val="22000"/>
            </a:schemeClr>
          </a:solidFill>
        </p:grpSpPr>
        <p:sp>
          <p:nvSpPr>
            <p:cNvPr id="24" name="任意多边形: 形状 23"/>
            <p:cNvSpPr/>
            <p:nvPr/>
          </p:nvSpPr>
          <p:spPr>
            <a:xfrm rot="16200000">
              <a:off x="-2473575" y="-283787"/>
              <a:ext cx="2704218" cy="1392793"/>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 name="任意多边形: 形状 24"/>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pic>
        <p:nvPicPr>
          <p:cNvPr id="3" name="图片占位符 4"/>
          <p:cNvPicPr>
            <a:picLocks noGrp="1" noChangeAspect="1"/>
          </p:cNvPicPr>
          <p:nvPr/>
        </p:nvPicPr>
        <p:blipFill>
          <a:blip r:embed="rId1">
            <a:extLst>
              <a:ext uri="{28A0092B-C50C-407E-A947-70E740481C1C}">
                <a14:useLocalDpi xmlns:a14="http://schemas.microsoft.com/office/drawing/2010/main" val="0"/>
              </a:ext>
            </a:extLst>
          </a:blip>
          <a:srcRect l="16619" r="16619"/>
          <a:stretch>
            <a:fillRect/>
          </a:stretch>
        </p:blipFill>
        <p:spPr>
          <a:xfrm>
            <a:off x="1486336" y="2061304"/>
            <a:ext cx="2219422" cy="2216332"/>
          </a:xfrm>
          <a:prstGeom prst="ellipse">
            <a:avLst/>
          </a:prstGeom>
        </p:spPr>
      </p:pic>
      <p:pic>
        <p:nvPicPr>
          <p:cNvPr id="9" name="图片占位符 8"/>
          <p:cNvPicPr>
            <a:picLocks noGrp="1" noChangeAspect="1"/>
          </p:cNvPicPr>
          <p:nvPr/>
        </p:nvPicPr>
        <p:blipFill>
          <a:blip r:embed="rId2">
            <a:extLst>
              <a:ext uri="{28A0092B-C50C-407E-A947-70E740481C1C}">
                <a14:useLocalDpi xmlns:a14="http://schemas.microsoft.com/office/drawing/2010/main" val="0"/>
              </a:ext>
            </a:extLst>
          </a:blip>
          <a:srcRect t="16714" b="16714"/>
          <a:stretch>
            <a:fillRect/>
          </a:stretch>
        </p:blipFill>
        <p:spPr>
          <a:xfrm>
            <a:off x="4679464" y="2061304"/>
            <a:ext cx="2219422" cy="2216332"/>
          </a:xfrm>
          <a:prstGeom prst="ellipse">
            <a:avLst/>
          </a:prstGeom>
        </p:spPr>
      </p:pic>
      <p:pic>
        <p:nvPicPr>
          <p:cNvPr id="4" name="图片占位符 11"/>
          <p:cNvPicPr>
            <a:picLocks noGrp="1" noChangeAspect="1"/>
          </p:cNvPicPr>
          <p:nvPr/>
        </p:nvPicPr>
        <p:blipFill>
          <a:blip r:embed="rId1">
            <a:extLst>
              <a:ext uri="{28A0092B-C50C-407E-A947-70E740481C1C}">
                <a14:useLocalDpi xmlns:a14="http://schemas.microsoft.com/office/drawing/2010/main" val="0"/>
              </a:ext>
            </a:extLst>
          </a:blip>
          <a:srcRect l="16619" r="16619"/>
          <a:stretch>
            <a:fillRect/>
          </a:stretch>
        </p:blipFill>
        <p:spPr>
          <a:xfrm>
            <a:off x="7896160" y="2061304"/>
            <a:ext cx="2219422" cy="2216332"/>
          </a:xfrm>
          <a:prstGeom prst="ellipse">
            <a:avLst/>
          </a:prstGeom>
        </p:spPr>
      </p:pic>
      <p:sp>
        <p:nvSpPr>
          <p:cNvPr id="29" name="PA_库_文本框 8" descr="e7d195523061f1c0c2b73831c94a3edc981f60e396d3e182073EE1468018468A7F192AE5E5CD515B6C3125F8AF6E4EE646174E8CF0B46FD19828DCE8CDA3B3A044A74F0E769C5FA8CB87AB6FC303C8BA3785FAC64AF54247D67432AD4B4AFA60CB59AB56A4C888BDD95FF9A5C08AA55CD8E60999841D54C6E71C7F608244B24A8842215661C96A25A268955C337D6D5E"/>
          <p:cNvSpPr txBox="1"/>
          <p:nvPr>
            <p:custDataLst>
              <p:tags r:id="rId3"/>
            </p:custDataLst>
          </p:nvPr>
        </p:nvSpPr>
        <p:spPr>
          <a:xfrm>
            <a:off x="1601818" y="4845743"/>
            <a:ext cx="2100651" cy="1308100"/>
          </a:xfrm>
          <a:prstGeom prst="rect">
            <a:avLst/>
          </a:prstGeom>
          <a:noFill/>
        </p:spPr>
        <p:txBody>
          <a:bodyPr wrap="square" lIns="0" rIns="0" rtlCol="0">
            <a:spAutoFit/>
          </a:bodyPr>
          <a:lstStyle/>
          <a:p>
            <a:pPr algn="ct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a:p>
            <a:pPr algn="ctr" defTabSz="323850">
              <a:spcBef>
                <a:spcPts val="850"/>
              </a:spcBef>
              <a:defRPr sz="1800"/>
            </a:pPr>
            <a:endParaRPr kumimoji="0" lang="en-US" sz="12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5" name="PA_库_文本框 8" descr="e7d195523061f1c0c2b73831c94a3edc981f60e396d3e182073EE1468018468A7F192AE5E5CD515B6C3125F8AF6E4EE646174E8CF0B46FD19828DCE8CDA3B3A044A74F0E769C5FA8CB87AB6FC303C8BA3785FAC64AF54247D67432AD4B4AFA60CB59AB56A4C888BDD95FF9A5C08AA55CD8E60999841D54C6E71C7F608244B24A8842215661C96A25A268955C337D6D5E"/>
          <p:cNvSpPr txBox="1"/>
          <p:nvPr>
            <p:custDataLst>
              <p:tags r:id="rId4"/>
            </p:custDataLst>
          </p:nvPr>
        </p:nvSpPr>
        <p:spPr>
          <a:xfrm>
            <a:off x="4750633" y="4845743"/>
            <a:ext cx="2100651" cy="1308100"/>
          </a:xfrm>
          <a:prstGeom prst="rect">
            <a:avLst/>
          </a:prstGeom>
          <a:noFill/>
        </p:spPr>
        <p:txBody>
          <a:bodyPr wrap="square" lIns="0" rIns="0" rtlCol="0">
            <a:spAutoFit/>
          </a:bodyPr>
          <a:lstStyle/>
          <a:p>
            <a:pPr algn="ct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a:p>
            <a:pPr algn="ctr" defTabSz="323850">
              <a:spcBef>
                <a:spcPts val="850"/>
              </a:spcBef>
              <a:defRPr sz="1800"/>
            </a:pPr>
            <a:endParaRPr kumimoji="0" lang="en-US" sz="12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53" name="PA_库_文本框 8" descr="e7d195523061f1c0c2b73831c94a3edc981f60e396d3e182073EE1468018468A7F192AE5E5CD515B6C3125F8AF6E4EE646174E8CF0B46FD19828DCE8CDA3B3A044A74F0E769C5FA8CB87AB6FC303C8BA3785FAC64AF54247D67432AD4B4AFA60CB59AB56A4C888BDD95FF9A5C08AA55CD8E60999841D54C6E71C7F608244B24A8842215661C96A25A268955C337D6D5E"/>
          <p:cNvSpPr txBox="1"/>
          <p:nvPr>
            <p:custDataLst>
              <p:tags r:id="rId5"/>
            </p:custDataLst>
          </p:nvPr>
        </p:nvSpPr>
        <p:spPr>
          <a:xfrm>
            <a:off x="7983067" y="4845743"/>
            <a:ext cx="2100651" cy="1308100"/>
          </a:xfrm>
          <a:prstGeom prst="rect">
            <a:avLst/>
          </a:prstGeom>
          <a:noFill/>
        </p:spPr>
        <p:txBody>
          <a:bodyPr wrap="square" lIns="0" rIns="0" rtlCol="0">
            <a:spAutoFit/>
          </a:bodyPr>
          <a:lstStyle/>
          <a:p>
            <a:pPr algn="ct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a:p>
            <a:pPr algn="ctr" defTabSz="323850">
              <a:spcBef>
                <a:spcPts val="850"/>
              </a:spcBef>
              <a:defRPr sz="1800"/>
            </a:pPr>
            <a:endParaRPr kumimoji="0" lang="en-US" sz="12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0" name="文本框 59"/>
          <p:cNvSpPr txBox="1"/>
          <p:nvPr/>
        </p:nvSpPr>
        <p:spPr>
          <a:xfrm>
            <a:off x="1822137" y="4476411"/>
            <a:ext cx="15824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标题文本预设</a:t>
            </a: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1" name="文本框 60"/>
          <p:cNvSpPr txBox="1"/>
          <p:nvPr/>
        </p:nvSpPr>
        <p:spPr>
          <a:xfrm>
            <a:off x="5033181" y="4521962"/>
            <a:ext cx="15824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标题文本预设</a:t>
            </a: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2" name="文本框 61"/>
          <p:cNvSpPr txBox="1"/>
          <p:nvPr/>
        </p:nvSpPr>
        <p:spPr>
          <a:xfrm>
            <a:off x="8268939" y="4567513"/>
            <a:ext cx="15824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标题文本预设</a:t>
            </a: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椭圆 5"/>
          <p:cNvSpPr/>
          <p:nvPr/>
        </p:nvSpPr>
        <p:spPr>
          <a:xfrm>
            <a:off x="1702520" y="1811299"/>
            <a:ext cx="668376" cy="6683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rPr>
              <a:t>01</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2" name="椭圆 31"/>
          <p:cNvSpPr/>
          <p:nvPr/>
        </p:nvSpPr>
        <p:spPr>
          <a:xfrm>
            <a:off x="4764733" y="1811299"/>
            <a:ext cx="668376" cy="668376"/>
          </a:xfrm>
          <a:prstGeom prst="ellipse">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rPr>
              <a:t>02</a:t>
            </a:r>
            <a:endPar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3" name="椭圆 32"/>
          <p:cNvSpPr/>
          <p:nvPr/>
        </p:nvSpPr>
        <p:spPr>
          <a:xfrm>
            <a:off x="7973920" y="1811299"/>
            <a:ext cx="668376" cy="668376"/>
          </a:xfrm>
          <a:prstGeom prst="ellipse">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rPr>
              <a:t>03</a:t>
            </a:r>
            <a:endPar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down)">
                                      <p:cBhvr>
                                        <p:cTn id="11" dur="500"/>
                                        <p:tgtEl>
                                          <p:spTgt spid="6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down)">
                                      <p:cBhvr>
                                        <p:cTn id="27" dur="500"/>
                                        <p:tgtEl>
                                          <p:spTgt spid="62"/>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00"/>
                                        <p:tgtEl>
                                          <p:spTgt spid="3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down)">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5" grpId="0"/>
      <p:bldP spid="53" grpId="0"/>
      <p:bldP spid="60" grpId="0"/>
      <p:bldP spid="61" grpId="0"/>
      <p:bldP spid="62" grpId="0"/>
      <p:bldP spid="6" grpId="0" bldLvl="0" animBg="1"/>
      <p:bldP spid="32" grpId="0" bldLvl="0" animBg="1"/>
      <p:bldP spid="33"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grpSp>
        <p:nvGrpSpPr>
          <p:cNvPr id="2" name="组合 2"/>
          <p:cNvGrpSpPr/>
          <p:nvPr/>
        </p:nvGrpSpPr>
        <p:grpSpPr>
          <a:xfrm>
            <a:off x="4309745" y="2080895"/>
            <a:ext cx="3385820" cy="3303270"/>
            <a:chOff x="8106167" y="3417472"/>
            <a:chExt cx="7952861" cy="7755553"/>
          </a:xfrm>
        </p:grpSpPr>
        <p:sp>
          <p:nvSpPr>
            <p:cNvPr id="3" name="Shape 405"/>
            <p:cNvSpPr/>
            <p:nvPr/>
          </p:nvSpPr>
          <p:spPr>
            <a:xfrm>
              <a:off x="8478901" y="3439397"/>
              <a:ext cx="3617487" cy="3234387"/>
            </a:xfrm>
            <a:custGeom>
              <a:avLst/>
              <a:gdLst/>
              <a:ahLst/>
              <a:cxnLst>
                <a:cxn ang="0">
                  <a:pos x="wd2" y="hd2"/>
                </a:cxn>
                <a:cxn ang="5400000">
                  <a:pos x="wd2" y="hd2"/>
                </a:cxn>
                <a:cxn ang="10800000">
                  <a:pos x="wd2" y="hd2"/>
                </a:cxn>
                <a:cxn ang="16200000">
                  <a:pos x="wd2" y="hd2"/>
                </a:cxn>
              </a:cxnLst>
              <a:rect l="0" t="0" r="r" b="b"/>
              <a:pathLst>
                <a:path w="21006" h="20951" extrusionOk="0">
                  <a:moveTo>
                    <a:pt x="28" y="15669"/>
                  </a:moveTo>
                  <a:cubicBezTo>
                    <a:pt x="-241" y="18269"/>
                    <a:pt x="1430" y="20620"/>
                    <a:pt x="3761" y="20920"/>
                  </a:cubicBezTo>
                  <a:cubicBezTo>
                    <a:pt x="5982" y="21206"/>
                    <a:pt x="7998" y="19526"/>
                    <a:pt x="8417" y="17118"/>
                  </a:cubicBezTo>
                  <a:lnTo>
                    <a:pt x="8417" y="17119"/>
                  </a:lnTo>
                  <a:cubicBezTo>
                    <a:pt x="8879" y="14483"/>
                    <a:pt x="10094" y="13046"/>
                    <a:pt x="13567" y="13801"/>
                  </a:cubicBezTo>
                  <a:lnTo>
                    <a:pt x="13566" y="13799"/>
                  </a:lnTo>
                  <a:cubicBezTo>
                    <a:pt x="13724" y="13833"/>
                    <a:pt x="13883" y="13863"/>
                    <a:pt x="14046" y="13884"/>
                  </a:cubicBezTo>
                  <a:cubicBezTo>
                    <a:pt x="17471" y="14325"/>
                    <a:pt x="20568" y="11585"/>
                    <a:pt x="20964" y="7764"/>
                  </a:cubicBezTo>
                  <a:cubicBezTo>
                    <a:pt x="21359" y="3943"/>
                    <a:pt x="18903" y="488"/>
                    <a:pt x="15478" y="47"/>
                  </a:cubicBezTo>
                  <a:cubicBezTo>
                    <a:pt x="12052" y="-394"/>
                    <a:pt x="8955" y="2346"/>
                    <a:pt x="8560" y="6167"/>
                  </a:cubicBezTo>
                  <a:cubicBezTo>
                    <a:pt x="8542" y="6335"/>
                    <a:pt x="8532" y="6502"/>
                    <a:pt x="8526" y="6668"/>
                  </a:cubicBezTo>
                  <a:lnTo>
                    <a:pt x="8524" y="6666"/>
                  </a:lnTo>
                  <a:cubicBezTo>
                    <a:pt x="8372" y="10610"/>
                    <a:pt x="6836" y="11593"/>
                    <a:pt x="4431" y="11478"/>
                  </a:cubicBezTo>
                  <a:lnTo>
                    <a:pt x="4431" y="11479"/>
                  </a:lnTo>
                  <a:cubicBezTo>
                    <a:pt x="2224" y="11371"/>
                    <a:pt x="285" y="13183"/>
                    <a:pt x="28" y="15669"/>
                  </a:cubicBezTo>
                  <a:close/>
                </a:path>
              </a:pathLst>
            </a:custGeom>
            <a:solidFill>
              <a:srgbClr val="8B6CD3"/>
            </a:solidFill>
            <a:ln w="12700">
              <a:solidFill>
                <a:srgbClr val="8B6CD3"/>
              </a:solidFill>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4" name="Shape 406"/>
            <p:cNvSpPr/>
            <p:nvPr/>
          </p:nvSpPr>
          <p:spPr>
            <a:xfrm>
              <a:off x="10342569" y="3417472"/>
              <a:ext cx="4112389" cy="2150323"/>
            </a:xfrm>
            <a:custGeom>
              <a:avLst/>
              <a:gdLst/>
              <a:ahLst/>
              <a:cxnLst>
                <a:cxn ang="0">
                  <a:pos x="wd2" y="hd2"/>
                </a:cxn>
                <a:cxn ang="5400000">
                  <a:pos x="wd2" y="hd2"/>
                </a:cxn>
                <a:cxn ang="10800000">
                  <a:pos x="wd2" y="hd2"/>
                </a:cxn>
                <a:cxn ang="16200000">
                  <a:pos x="wd2" y="hd2"/>
                </a:cxn>
              </a:cxnLst>
              <a:rect l="0" t="0" r="r" b="b"/>
              <a:pathLst>
                <a:path w="20705" h="19665" extrusionOk="0">
                  <a:moveTo>
                    <a:pt x="1073" y="5102"/>
                  </a:moveTo>
                  <a:cubicBezTo>
                    <a:pt x="-362" y="7721"/>
                    <a:pt x="-357" y="11957"/>
                    <a:pt x="1085" y="14564"/>
                  </a:cubicBezTo>
                  <a:cubicBezTo>
                    <a:pt x="2459" y="17048"/>
                    <a:pt x="4640" y="17154"/>
                    <a:pt x="6085" y="14893"/>
                  </a:cubicBezTo>
                  <a:lnTo>
                    <a:pt x="6084" y="14895"/>
                  </a:lnTo>
                  <a:cubicBezTo>
                    <a:pt x="7668" y="12423"/>
                    <a:pt x="9187" y="12017"/>
                    <a:pt x="11187" y="16243"/>
                  </a:cubicBezTo>
                  <a:lnTo>
                    <a:pt x="11188" y="16239"/>
                  </a:lnTo>
                  <a:cubicBezTo>
                    <a:pt x="11279" y="16431"/>
                    <a:pt x="11373" y="16620"/>
                    <a:pt x="11473" y="16801"/>
                  </a:cubicBezTo>
                  <a:cubicBezTo>
                    <a:pt x="13592" y="20633"/>
                    <a:pt x="17020" y="20618"/>
                    <a:pt x="19129" y="16769"/>
                  </a:cubicBezTo>
                  <a:cubicBezTo>
                    <a:pt x="21238" y="12920"/>
                    <a:pt x="21230" y="6695"/>
                    <a:pt x="19111" y="2864"/>
                  </a:cubicBezTo>
                  <a:cubicBezTo>
                    <a:pt x="16992" y="-967"/>
                    <a:pt x="13565" y="-953"/>
                    <a:pt x="11456" y="2896"/>
                  </a:cubicBezTo>
                  <a:cubicBezTo>
                    <a:pt x="11363" y="3066"/>
                    <a:pt x="11275" y="3241"/>
                    <a:pt x="11191" y="3419"/>
                  </a:cubicBezTo>
                  <a:lnTo>
                    <a:pt x="11191" y="3415"/>
                  </a:lnTo>
                  <a:cubicBezTo>
                    <a:pt x="9188" y="7638"/>
                    <a:pt x="7669" y="7229"/>
                    <a:pt x="6088" y="4754"/>
                  </a:cubicBezTo>
                  <a:lnTo>
                    <a:pt x="6088" y="4756"/>
                  </a:lnTo>
                  <a:cubicBezTo>
                    <a:pt x="4638" y="2482"/>
                    <a:pt x="2445" y="2598"/>
                    <a:pt x="1073" y="5102"/>
                  </a:cubicBezTo>
                  <a:close/>
                </a:path>
              </a:pathLst>
            </a:custGeom>
            <a:solidFill>
              <a:schemeClr val="bg1">
                <a:lumMod val="85000"/>
              </a:schemeClr>
            </a:solidFill>
            <a:ln w="12700">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 name="Shape 407"/>
            <p:cNvSpPr/>
            <p:nvPr/>
          </p:nvSpPr>
          <p:spPr>
            <a:xfrm>
              <a:off x="12622820" y="3790205"/>
              <a:ext cx="3436208" cy="3437878"/>
            </a:xfrm>
            <a:custGeom>
              <a:avLst/>
              <a:gdLst/>
              <a:ahLst/>
              <a:cxnLst>
                <a:cxn ang="0">
                  <a:pos x="wd2" y="hd2"/>
                </a:cxn>
                <a:cxn ang="5400000">
                  <a:pos x="wd2" y="hd2"/>
                </a:cxn>
                <a:cxn ang="10800000">
                  <a:pos x="wd2" y="hd2"/>
                </a:cxn>
                <a:cxn ang="16200000">
                  <a:pos x="wd2" y="hd2"/>
                </a:cxn>
              </a:cxnLst>
              <a:rect l="0" t="0" r="r" b="b"/>
              <a:pathLst>
                <a:path w="21586" h="21586" extrusionOk="0">
                  <a:moveTo>
                    <a:pt x="4585" y="1"/>
                  </a:moveTo>
                  <a:cubicBezTo>
                    <a:pt x="2047" y="6"/>
                    <a:pt x="-6" y="2068"/>
                    <a:pt x="0" y="4605"/>
                  </a:cubicBezTo>
                  <a:cubicBezTo>
                    <a:pt x="5" y="7022"/>
                    <a:pt x="1878" y="8997"/>
                    <a:pt x="4251" y="9173"/>
                  </a:cubicBezTo>
                  <a:lnTo>
                    <a:pt x="4249" y="9174"/>
                  </a:lnTo>
                  <a:cubicBezTo>
                    <a:pt x="6847" y="9370"/>
                    <a:pt x="8385" y="10512"/>
                    <a:pt x="8097" y="14328"/>
                  </a:cubicBezTo>
                  <a:lnTo>
                    <a:pt x="8099" y="14326"/>
                  </a:lnTo>
                  <a:cubicBezTo>
                    <a:pt x="8086" y="14500"/>
                    <a:pt x="8077" y="14674"/>
                    <a:pt x="8078" y="14851"/>
                  </a:cubicBezTo>
                  <a:cubicBezTo>
                    <a:pt x="8086" y="18580"/>
                    <a:pt x="11117" y="21595"/>
                    <a:pt x="14847" y="21586"/>
                  </a:cubicBezTo>
                  <a:cubicBezTo>
                    <a:pt x="18577" y="21578"/>
                    <a:pt x="21594" y="18549"/>
                    <a:pt x="21585" y="14820"/>
                  </a:cubicBezTo>
                  <a:cubicBezTo>
                    <a:pt x="21577" y="11092"/>
                    <a:pt x="18546" y="8076"/>
                    <a:pt x="14816" y="8085"/>
                  </a:cubicBezTo>
                  <a:cubicBezTo>
                    <a:pt x="14651" y="8085"/>
                    <a:pt x="14490" y="8094"/>
                    <a:pt x="14328" y="8106"/>
                  </a:cubicBezTo>
                  <a:lnTo>
                    <a:pt x="14330" y="8104"/>
                  </a:lnTo>
                  <a:cubicBezTo>
                    <a:pt x="10512" y="8387"/>
                    <a:pt x="9371" y="6849"/>
                    <a:pt x="9178" y="4253"/>
                  </a:cubicBezTo>
                  <a:lnTo>
                    <a:pt x="9177" y="4254"/>
                  </a:lnTo>
                  <a:cubicBezTo>
                    <a:pt x="9002" y="1872"/>
                    <a:pt x="7012" y="-5"/>
                    <a:pt x="4585" y="1"/>
                  </a:cubicBezTo>
                  <a:close/>
                </a:path>
              </a:pathLst>
            </a:custGeom>
            <a:solidFill>
              <a:srgbClr val="8B6CD3"/>
            </a:solidFill>
            <a:ln w="12700">
              <a:solidFill>
                <a:srgbClr val="8B6CD3"/>
              </a:solidFill>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0" name="Shape 408"/>
            <p:cNvSpPr/>
            <p:nvPr/>
          </p:nvSpPr>
          <p:spPr>
            <a:xfrm>
              <a:off x="13872576" y="5434618"/>
              <a:ext cx="2150323" cy="4112378"/>
            </a:xfrm>
            <a:custGeom>
              <a:avLst/>
              <a:gdLst/>
              <a:ahLst/>
              <a:cxnLst>
                <a:cxn ang="0">
                  <a:pos x="wd2" y="hd2"/>
                </a:cxn>
                <a:cxn ang="5400000">
                  <a:pos x="wd2" y="hd2"/>
                </a:cxn>
                <a:cxn ang="10800000">
                  <a:pos x="wd2" y="hd2"/>
                </a:cxn>
                <a:cxn ang="16200000">
                  <a:pos x="wd2" y="hd2"/>
                </a:cxn>
              </a:cxnLst>
              <a:rect l="0" t="0" r="r" b="b"/>
              <a:pathLst>
                <a:path w="19665" h="20705" extrusionOk="0">
                  <a:moveTo>
                    <a:pt x="14563" y="1073"/>
                  </a:moveTo>
                  <a:cubicBezTo>
                    <a:pt x="11944" y="-362"/>
                    <a:pt x="7708" y="-357"/>
                    <a:pt x="5101" y="1085"/>
                  </a:cubicBezTo>
                  <a:cubicBezTo>
                    <a:pt x="2617" y="2459"/>
                    <a:pt x="2511" y="4640"/>
                    <a:pt x="4772" y="6085"/>
                  </a:cubicBezTo>
                  <a:lnTo>
                    <a:pt x="4770" y="6084"/>
                  </a:lnTo>
                  <a:cubicBezTo>
                    <a:pt x="7242" y="7668"/>
                    <a:pt x="7648" y="9187"/>
                    <a:pt x="3422" y="11187"/>
                  </a:cubicBezTo>
                  <a:lnTo>
                    <a:pt x="3426" y="11187"/>
                  </a:lnTo>
                  <a:cubicBezTo>
                    <a:pt x="3234" y="11279"/>
                    <a:pt x="3045" y="11373"/>
                    <a:pt x="2864" y="11473"/>
                  </a:cubicBezTo>
                  <a:cubicBezTo>
                    <a:pt x="-968" y="13592"/>
                    <a:pt x="-953" y="17020"/>
                    <a:pt x="2896" y="19129"/>
                  </a:cubicBezTo>
                  <a:cubicBezTo>
                    <a:pt x="6745" y="21238"/>
                    <a:pt x="12970" y="21230"/>
                    <a:pt x="16801" y="19111"/>
                  </a:cubicBezTo>
                  <a:cubicBezTo>
                    <a:pt x="20632" y="16992"/>
                    <a:pt x="20618" y="13565"/>
                    <a:pt x="16769" y="11456"/>
                  </a:cubicBezTo>
                  <a:cubicBezTo>
                    <a:pt x="16599" y="11363"/>
                    <a:pt x="16424" y="11275"/>
                    <a:pt x="16246" y="11191"/>
                  </a:cubicBezTo>
                  <a:lnTo>
                    <a:pt x="16250" y="11191"/>
                  </a:lnTo>
                  <a:cubicBezTo>
                    <a:pt x="12027" y="9188"/>
                    <a:pt x="12436" y="7669"/>
                    <a:pt x="14911" y="6088"/>
                  </a:cubicBezTo>
                  <a:lnTo>
                    <a:pt x="14909" y="6088"/>
                  </a:lnTo>
                  <a:cubicBezTo>
                    <a:pt x="17183" y="4638"/>
                    <a:pt x="17067" y="2445"/>
                    <a:pt x="14563" y="1073"/>
                  </a:cubicBezTo>
                  <a:close/>
                </a:path>
              </a:pathLst>
            </a:custGeom>
            <a:solidFill>
              <a:schemeClr val="bg1">
                <a:lumMod val="85000"/>
              </a:schemeClr>
            </a:solidFill>
            <a:ln w="12700">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1" name="Shape 409"/>
            <p:cNvSpPr/>
            <p:nvPr/>
          </p:nvSpPr>
          <p:spPr>
            <a:xfrm>
              <a:off x="12228162" y="7736796"/>
              <a:ext cx="3437899" cy="3436229"/>
            </a:xfrm>
            <a:custGeom>
              <a:avLst/>
              <a:gdLst/>
              <a:ahLst/>
              <a:cxnLst>
                <a:cxn ang="0">
                  <a:pos x="wd2" y="hd2"/>
                </a:cxn>
                <a:cxn ang="5400000">
                  <a:pos x="wd2" y="hd2"/>
                </a:cxn>
                <a:cxn ang="10800000">
                  <a:pos x="wd2" y="hd2"/>
                </a:cxn>
                <a:cxn ang="16200000">
                  <a:pos x="wd2" y="hd2"/>
                </a:cxn>
              </a:cxnLst>
              <a:rect l="0" t="0" r="r" b="b"/>
              <a:pathLst>
                <a:path w="21586" h="21586" extrusionOk="0">
                  <a:moveTo>
                    <a:pt x="21586" y="4584"/>
                  </a:moveTo>
                  <a:cubicBezTo>
                    <a:pt x="21581" y="2047"/>
                    <a:pt x="19519" y="-6"/>
                    <a:pt x="16982" y="0"/>
                  </a:cubicBezTo>
                  <a:cubicBezTo>
                    <a:pt x="14565" y="5"/>
                    <a:pt x="12590" y="1878"/>
                    <a:pt x="12414" y="4251"/>
                  </a:cubicBezTo>
                  <a:lnTo>
                    <a:pt x="12413" y="4249"/>
                  </a:lnTo>
                  <a:cubicBezTo>
                    <a:pt x="12217" y="6847"/>
                    <a:pt x="11075" y="8385"/>
                    <a:pt x="7259" y="8097"/>
                  </a:cubicBezTo>
                  <a:lnTo>
                    <a:pt x="7261" y="8099"/>
                  </a:lnTo>
                  <a:cubicBezTo>
                    <a:pt x="7087" y="8086"/>
                    <a:pt x="6912" y="8077"/>
                    <a:pt x="6736" y="8078"/>
                  </a:cubicBezTo>
                  <a:cubicBezTo>
                    <a:pt x="3007" y="8086"/>
                    <a:pt x="-8" y="11117"/>
                    <a:pt x="0" y="14847"/>
                  </a:cubicBezTo>
                  <a:cubicBezTo>
                    <a:pt x="9" y="18577"/>
                    <a:pt x="3038" y="21594"/>
                    <a:pt x="6767" y="21585"/>
                  </a:cubicBezTo>
                  <a:cubicBezTo>
                    <a:pt x="10495" y="21577"/>
                    <a:pt x="13510" y="18546"/>
                    <a:pt x="13502" y="14816"/>
                  </a:cubicBezTo>
                  <a:cubicBezTo>
                    <a:pt x="13502" y="14651"/>
                    <a:pt x="13493" y="14490"/>
                    <a:pt x="13482" y="14328"/>
                  </a:cubicBezTo>
                  <a:lnTo>
                    <a:pt x="13483" y="14330"/>
                  </a:lnTo>
                  <a:cubicBezTo>
                    <a:pt x="13199" y="10512"/>
                    <a:pt x="14738" y="9371"/>
                    <a:pt x="17334" y="9178"/>
                  </a:cubicBezTo>
                  <a:lnTo>
                    <a:pt x="17333" y="9177"/>
                  </a:lnTo>
                  <a:cubicBezTo>
                    <a:pt x="19715" y="9002"/>
                    <a:pt x="21592" y="7012"/>
                    <a:pt x="21586" y="4584"/>
                  </a:cubicBezTo>
                  <a:close/>
                </a:path>
              </a:pathLst>
            </a:custGeom>
            <a:solidFill>
              <a:srgbClr val="8B6CD3"/>
            </a:solidFill>
            <a:ln w="12700">
              <a:solidFill>
                <a:srgbClr val="8B6CD3"/>
              </a:solidFill>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2" name="Shape 410"/>
            <p:cNvSpPr/>
            <p:nvPr/>
          </p:nvSpPr>
          <p:spPr>
            <a:xfrm>
              <a:off x="9882134" y="9008475"/>
              <a:ext cx="4112389" cy="2150332"/>
            </a:xfrm>
            <a:custGeom>
              <a:avLst/>
              <a:gdLst/>
              <a:ahLst/>
              <a:cxnLst>
                <a:cxn ang="0">
                  <a:pos x="wd2" y="hd2"/>
                </a:cxn>
                <a:cxn ang="5400000">
                  <a:pos x="wd2" y="hd2"/>
                </a:cxn>
                <a:cxn ang="10800000">
                  <a:pos x="wd2" y="hd2"/>
                </a:cxn>
                <a:cxn ang="16200000">
                  <a:pos x="wd2" y="hd2"/>
                </a:cxn>
              </a:cxnLst>
              <a:rect l="0" t="0" r="r" b="b"/>
              <a:pathLst>
                <a:path w="20705" h="19665" extrusionOk="0">
                  <a:moveTo>
                    <a:pt x="19633" y="14563"/>
                  </a:moveTo>
                  <a:cubicBezTo>
                    <a:pt x="21068" y="11944"/>
                    <a:pt x="21063" y="7708"/>
                    <a:pt x="19621" y="5101"/>
                  </a:cubicBezTo>
                  <a:cubicBezTo>
                    <a:pt x="18247" y="2617"/>
                    <a:pt x="16066" y="2511"/>
                    <a:pt x="14621" y="4772"/>
                  </a:cubicBezTo>
                  <a:lnTo>
                    <a:pt x="14622" y="4770"/>
                  </a:lnTo>
                  <a:cubicBezTo>
                    <a:pt x="13038" y="7242"/>
                    <a:pt x="11519" y="7648"/>
                    <a:pt x="9519" y="3422"/>
                  </a:cubicBezTo>
                  <a:lnTo>
                    <a:pt x="9518" y="3426"/>
                  </a:lnTo>
                  <a:cubicBezTo>
                    <a:pt x="9427" y="3234"/>
                    <a:pt x="9333" y="3045"/>
                    <a:pt x="9233" y="2863"/>
                  </a:cubicBezTo>
                  <a:cubicBezTo>
                    <a:pt x="7114" y="-968"/>
                    <a:pt x="3686" y="-953"/>
                    <a:pt x="1577" y="2896"/>
                  </a:cubicBezTo>
                  <a:cubicBezTo>
                    <a:pt x="-532" y="6745"/>
                    <a:pt x="-524" y="12970"/>
                    <a:pt x="1595" y="16801"/>
                  </a:cubicBezTo>
                  <a:cubicBezTo>
                    <a:pt x="3714" y="20632"/>
                    <a:pt x="7141" y="20617"/>
                    <a:pt x="9250" y="16769"/>
                  </a:cubicBezTo>
                  <a:cubicBezTo>
                    <a:pt x="9343" y="16599"/>
                    <a:pt x="9431" y="16424"/>
                    <a:pt x="9515" y="16246"/>
                  </a:cubicBezTo>
                  <a:lnTo>
                    <a:pt x="9515" y="16250"/>
                  </a:lnTo>
                  <a:cubicBezTo>
                    <a:pt x="11518" y="12027"/>
                    <a:pt x="13037" y="12436"/>
                    <a:pt x="14618" y="14911"/>
                  </a:cubicBezTo>
                  <a:lnTo>
                    <a:pt x="14618" y="14909"/>
                  </a:lnTo>
                  <a:cubicBezTo>
                    <a:pt x="16068" y="17183"/>
                    <a:pt x="18261" y="17067"/>
                    <a:pt x="19633" y="14563"/>
                  </a:cubicBezTo>
                  <a:close/>
                </a:path>
              </a:pathLst>
            </a:custGeom>
            <a:solidFill>
              <a:schemeClr val="bg1">
                <a:lumMod val="85000"/>
              </a:schemeClr>
            </a:solidFill>
            <a:ln w="12700">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3" name="Shape 411"/>
            <p:cNvSpPr/>
            <p:nvPr/>
          </p:nvSpPr>
          <p:spPr>
            <a:xfrm>
              <a:off x="8259646" y="7298286"/>
              <a:ext cx="3436208" cy="3437898"/>
            </a:xfrm>
            <a:custGeom>
              <a:avLst/>
              <a:gdLst/>
              <a:ahLst/>
              <a:cxnLst>
                <a:cxn ang="0">
                  <a:pos x="wd2" y="hd2"/>
                </a:cxn>
                <a:cxn ang="5400000">
                  <a:pos x="wd2" y="hd2"/>
                </a:cxn>
                <a:cxn ang="10800000">
                  <a:pos x="wd2" y="hd2"/>
                </a:cxn>
                <a:cxn ang="16200000">
                  <a:pos x="wd2" y="hd2"/>
                </a:cxn>
              </a:cxnLst>
              <a:rect l="0" t="0" r="r" b="b"/>
              <a:pathLst>
                <a:path w="21586" h="21586" extrusionOk="0">
                  <a:moveTo>
                    <a:pt x="17001" y="21585"/>
                  </a:moveTo>
                  <a:cubicBezTo>
                    <a:pt x="19538" y="21579"/>
                    <a:pt x="21591" y="19518"/>
                    <a:pt x="21585" y="16981"/>
                  </a:cubicBezTo>
                  <a:cubicBezTo>
                    <a:pt x="21580" y="14564"/>
                    <a:pt x="19707" y="12589"/>
                    <a:pt x="17334" y="12413"/>
                  </a:cubicBezTo>
                  <a:lnTo>
                    <a:pt x="17336" y="12412"/>
                  </a:lnTo>
                  <a:cubicBezTo>
                    <a:pt x="14738" y="12216"/>
                    <a:pt x="13200" y="11074"/>
                    <a:pt x="13488" y="7258"/>
                  </a:cubicBezTo>
                  <a:lnTo>
                    <a:pt x="13486" y="7260"/>
                  </a:lnTo>
                  <a:cubicBezTo>
                    <a:pt x="13499" y="7086"/>
                    <a:pt x="13508" y="6912"/>
                    <a:pt x="13507" y="6735"/>
                  </a:cubicBezTo>
                  <a:cubicBezTo>
                    <a:pt x="13499" y="3006"/>
                    <a:pt x="10468" y="-9"/>
                    <a:pt x="6738" y="0"/>
                  </a:cubicBezTo>
                  <a:cubicBezTo>
                    <a:pt x="3008" y="8"/>
                    <a:pt x="-9" y="3037"/>
                    <a:pt x="0" y="6766"/>
                  </a:cubicBezTo>
                  <a:cubicBezTo>
                    <a:pt x="8" y="10494"/>
                    <a:pt x="3039" y="13509"/>
                    <a:pt x="6769" y="13501"/>
                  </a:cubicBezTo>
                  <a:cubicBezTo>
                    <a:pt x="6934" y="13500"/>
                    <a:pt x="7095" y="13492"/>
                    <a:pt x="7257" y="13480"/>
                  </a:cubicBezTo>
                  <a:lnTo>
                    <a:pt x="7255" y="13482"/>
                  </a:lnTo>
                  <a:cubicBezTo>
                    <a:pt x="11073" y="13198"/>
                    <a:pt x="12214" y="14736"/>
                    <a:pt x="12407" y="17333"/>
                  </a:cubicBezTo>
                  <a:lnTo>
                    <a:pt x="12408" y="17332"/>
                  </a:lnTo>
                  <a:cubicBezTo>
                    <a:pt x="12583" y="19714"/>
                    <a:pt x="14573" y="21591"/>
                    <a:pt x="17001" y="21585"/>
                  </a:cubicBezTo>
                  <a:close/>
                </a:path>
              </a:pathLst>
            </a:custGeom>
            <a:solidFill>
              <a:srgbClr val="8B6CD3"/>
            </a:solidFill>
            <a:ln w="12700">
              <a:solidFill>
                <a:srgbClr val="8B6CD3"/>
              </a:solidFill>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4" name="Shape 412"/>
            <p:cNvSpPr/>
            <p:nvPr/>
          </p:nvSpPr>
          <p:spPr>
            <a:xfrm>
              <a:off x="8106167" y="4930332"/>
              <a:ext cx="2150363" cy="4107288"/>
            </a:xfrm>
            <a:custGeom>
              <a:avLst/>
              <a:gdLst/>
              <a:ahLst/>
              <a:cxnLst>
                <a:cxn ang="0">
                  <a:pos x="wd2" y="hd2"/>
                </a:cxn>
                <a:cxn ang="5400000">
                  <a:pos x="wd2" y="hd2"/>
                </a:cxn>
                <a:cxn ang="10800000">
                  <a:pos x="wd2" y="hd2"/>
                </a:cxn>
                <a:cxn ang="16200000">
                  <a:pos x="wd2" y="hd2"/>
                </a:cxn>
              </a:cxnLst>
              <a:rect l="0" t="0" r="r" b="b"/>
              <a:pathLst>
                <a:path w="19338" h="20543" extrusionOk="0">
                  <a:moveTo>
                    <a:pt x="6733" y="19645"/>
                  </a:moveTo>
                  <a:cubicBezTo>
                    <a:pt x="9474" y="20971"/>
                    <a:pt x="13630" y="20810"/>
                    <a:pt x="16014" y="19285"/>
                  </a:cubicBezTo>
                  <a:cubicBezTo>
                    <a:pt x="18287" y="17832"/>
                    <a:pt x="18129" y="15666"/>
                    <a:pt x="15738" y="14318"/>
                  </a:cubicBezTo>
                  <a:lnTo>
                    <a:pt x="15740" y="14318"/>
                  </a:lnTo>
                  <a:cubicBezTo>
                    <a:pt x="13125" y="12839"/>
                    <a:pt x="12544" y="11349"/>
                    <a:pt x="16450" y="9211"/>
                  </a:cubicBezTo>
                  <a:lnTo>
                    <a:pt x="16446" y="9211"/>
                  </a:lnTo>
                  <a:cubicBezTo>
                    <a:pt x="16624" y="9113"/>
                    <a:pt x="16798" y="9013"/>
                    <a:pt x="16964" y="8907"/>
                  </a:cubicBezTo>
                  <a:cubicBezTo>
                    <a:pt x="20469" y="6666"/>
                    <a:pt x="20043" y="3269"/>
                    <a:pt x="16014" y="1320"/>
                  </a:cubicBezTo>
                  <a:cubicBezTo>
                    <a:pt x="11985" y="-629"/>
                    <a:pt x="5878" y="-393"/>
                    <a:pt x="2373" y="1848"/>
                  </a:cubicBezTo>
                  <a:cubicBezTo>
                    <a:pt x="-1131" y="4090"/>
                    <a:pt x="-706" y="7486"/>
                    <a:pt x="3323" y="9435"/>
                  </a:cubicBezTo>
                  <a:cubicBezTo>
                    <a:pt x="3501" y="9521"/>
                    <a:pt x="3683" y="9601"/>
                    <a:pt x="3868" y="9678"/>
                  </a:cubicBezTo>
                  <a:lnTo>
                    <a:pt x="3864" y="9678"/>
                  </a:lnTo>
                  <a:cubicBezTo>
                    <a:pt x="8247" y="11508"/>
                    <a:pt x="8028" y="13029"/>
                    <a:pt x="5789" y="14687"/>
                  </a:cubicBezTo>
                  <a:lnTo>
                    <a:pt x="5792" y="14687"/>
                  </a:lnTo>
                  <a:cubicBezTo>
                    <a:pt x="3734" y="16208"/>
                    <a:pt x="4111" y="18377"/>
                    <a:pt x="6733" y="19645"/>
                  </a:cubicBezTo>
                  <a:close/>
                </a:path>
              </a:pathLst>
            </a:custGeom>
            <a:solidFill>
              <a:schemeClr val="bg1">
                <a:lumMod val="85000"/>
              </a:schemeClr>
            </a:solidFill>
            <a:ln w="12700">
              <a:miter lim="400000"/>
            </a:ln>
          </p:spPr>
          <p:txBody>
            <a:bodyPr lIns="50784" tIns="50784" rIns="50784" bIns="50784" anchor="ct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tx1">
                    <a:lumMod val="75000"/>
                    <a:lumOff val="25000"/>
                  </a:schemeClr>
                </a:solidFill>
                <a:latin typeface="微软雅黑" panose="020B0503020204020204" charset="-122"/>
                <a:ea typeface="微软雅黑" panose="020B0503020204020204" charset="-122"/>
              </a:endParaRPr>
            </a:p>
          </p:txBody>
        </p:sp>
        <p:sp>
          <p:nvSpPr>
            <p:cNvPr id="65" name="Shape 413"/>
            <p:cNvSpPr/>
            <p:nvPr/>
          </p:nvSpPr>
          <p:spPr>
            <a:xfrm>
              <a:off x="13009481" y="4127348"/>
              <a:ext cx="733668"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C</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66" name="Shape 414"/>
            <p:cNvSpPr/>
            <p:nvPr/>
          </p:nvSpPr>
          <p:spPr>
            <a:xfrm>
              <a:off x="12848479" y="9722701"/>
              <a:ext cx="775759"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F</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67" name="Shape 415"/>
            <p:cNvSpPr/>
            <p:nvPr/>
          </p:nvSpPr>
          <p:spPr>
            <a:xfrm>
              <a:off x="14571014" y="8102526"/>
              <a:ext cx="733667"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E</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68" name="Shape 416"/>
            <p:cNvSpPr/>
            <p:nvPr/>
          </p:nvSpPr>
          <p:spPr>
            <a:xfrm>
              <a:off x="14582799" y="5827866"/>
              <a:ext cx="733668"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D</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69" name="Shape 417"/>
            <p:cNvSpPr/>
            <p:nvPr/>
          </p:nvSpPr>
          <p:spPr>
            <a:xfrm>
              <a:off x="8795994" y="5603461"/>
              <a:ext cx="817852"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A</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70" name="Shape 418"/>
            <p:cNvSpPr/>
            <p:nvPr/>
          </p:nvSpPr>
          <p:spPr>
            <a:xfrm>
              <a:off x="8931409" y="7929667"/>
              <a:ext cx="817851"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H</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71" name="Shape 419"/>
            <p:cNvSpPr/>
            <p:nvPr/>
          </p:nvSpPr>
          <p:spPr>
            <a:xfrm>
              <a:off x="10568300" y="9604842"/>
              <a:ext cx="775760"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J</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72" name="Shape 420"/>
            <p:cNvSpPr/>
            <p:nvPr/>
          </p:nvSpPr>
          <p:spPr>
            <a:xfrm>
              <a:off x="10841338" y="4083936"/>
              <a:ext cx="481114"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tx1">
                      <a:lumMod val="75000"/>
                      <a:lumOff val="25000"/>
                    </a:schemeClr>
                  </a:solidFill>
                  <a:latin typeface="微软雅黑" panose="020B0503020204020204" charset="-122"/>
                  <a:ea typeface="微软雅黑" panose="020B0503020204020204" charset="-122"/>
                </a:rPr>
                <a:t>B</a:t>
              </a:r>
              <a:endParaRPr 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73" name="Shape 422"/>
            <p:cNvSpPr/>
            <p:nvPr/>
          </p:nvSpPr>
          <p:spPr>
            <a:xfrm>
              <a:off x="11039871" y="6334540"/>
              <a:ext cx="2446299" cy="535134"/>
            </a:xfrm>
            <a:prstGeom prst="rect">
              <a:avLst/>
            </a:prstGeom>
            <a:ln w="12700">
              <a:miter lim="400000"/>
            </a:ln>
          </p:spPr>
          <p:txBody>
            <a:bodyPr lIns="0" tIns="0" rIns="0" bIns="0"/>
            <a:lstStyle>
              <a:lvl1pPr algn="l" defTabSz="647700">
                <a:lnSpc>
                  <a:spcPct val="120000"/>
                </a:lnSpc>
                <a:spcBef>
                  <a:spcPts val="1700"/>
                </a:spcBef>
                <a:defRPr sz="2500" b="1">
                  <a:solidFill>
                    <a:srgbClr val="0087B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4" name="Shape 424"/>
            <p:cNvSpPr/>
            <p:nvPr/>
          </p:nvSpPr>
          <p:spPr>
            <a:xfrm>
              <a:off x="10568300" y="7124621"/>
              <a:ext cx="3340891" cy="870206"/>
            </a:xfrm>
            <a:prstGeom prst="rect">
              <a:avLst/>
            </a:prstGeom>
            <a:ln w="12700">
              <a:miter lim="400000"/>
            </a:ln>
          </p:spPr>
          <p:txBody>
            <a:bodyPr lIns="0" tIns="0" rIns="0" bIns="0"/>
            <a:lstStyle/>
            <a:p>
              <a:pPr algn="ctr" defTabSz="323850">
                <a:spcBef>
                  <a:spcPts val="850"/>
                </a:spcBef>
                <a:defRPr sz="1800"/>
              </a:pPr>
              <a:r>
                <a:rPr lang="zh-CN" altLang="en-US" sz="1065"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输入您的内容输入您的内容输入您的内容</a:t>
              </a:r>
              <a:endParaRPr lang="zh-CN" altLang="en-US" sz="1065"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grpSp>
      <p:grpSp>
        <p:nvGrpSpPr>
          <p:cNvPr id="75" name="组合 7"/>
          <p:cNvGrpSpPr/>
          <p:nvPr/>
        </p:nvGrpSpPr>
        <p:grpSpPr>
          <a:xfrm>
            <a:off x="8192585" y="1759889"/>
            <a:ext cx="3077428" cy="690557"/>
            <a:chOff x="16411869" y="3291177"/>
            <a:chExt cx="6156754" cy="1381116"/>
          </a:xfrm>
        </p:grpSpPr>
        <p:sp>
          <p:nvSpPr>
            <p:cNvPr id="76" name="Shape 425"/>
            <p:cNvSpPr/>
            <p:nvPr/>
          </p:nvSpPr>
          <p:spPr>
            <a:xfrm>
              <a:off x="17030310" y="3291177"/>
              <a:ext cx="5538313" cy="590933"/>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7" name="Shape 426"/>
            <p:cNvSpPr/>
            <p:nvPr/>
          </p:nvSpPr>
          <p:spPr>
            <a:xfrm>
              <a:off x="17044948" y="3933628"/>
              <a:ext cx="5509032" cy="738665"/>
            </a:xfrm>
            <a:prstGeom prst="rect">
              <a:avLst/>
            </a:prstGeom>
            <a:ln w="12700">
              <a:miter lim="400000"/>
            </a:ln>
          </p:spPr>
          <p:txBody>
            <a:bodyPr lIns="0" tIns="0" rIns="0" bIns="0">
              <a:spAutoFit/>
            </a:bodyPr>
            <a:lstStyle/>
            <a:p>
              <a:pP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sp>
          <p:nvSpPr>
            <p:cNvPr id="78" name="Shape 427"/>
            <p:cNvSpPr/>
            <p:nvPr/>
          </p:nvSpPr>
          <p:spPr>
            <a:xfrm>
              <a:off x="16411869" y="3307191"/>
              <a:ext cx="381001" cy="381001"/>
            </a:xfrm>
            <a:prstGeom prst="roundRect">
              <a:avLst>
                <a:gd name="adj" fmla="val 50000"/>
              </a:avLst>
            </a:prstGeom>
            <a:solidFill>
              <a:srgbClr val="8B6CD3"/>
            </a:solidFill>
            <a:ln w="12700">
              <a:gradFill>
                <a:gsLst>
                  <a:gs pos="0">
                    <a:srgbClr val="00009E"/>
                  </a:gs>
                  <a:gs pos="100000">
                    <a:srgbClr val="BF00C3"/>
                  </a:gs>
                </a:gsLst>
                <a:lin ang="5400000" scaled="1"/>
              </a:gradFill>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grpSp>
      <p:grpSp>
        <p:nvGrpSpPr>
          <p:cNvPr id="79" name="组合 8"/>
          <p:cNvGrpSpPr/>
          <p:nvPr/>
        </p:nvGrpSpPr>
        <p:grpSpPr>
          <a:xfrm>
            <a:off x="8192585" y="2926470"/>
            <a:ext cx="3077428" cy="690559"/>
            <a:chOff x="16411869" y="5624341"/>
            <a:chExt cx="6156754" cy="1381118"/>
          </a:xfrm>
        </p:grpSpPr>
        <p:sp>
          <p:nvSpPr>
            <p:cNvPr id="80" name="Shape 428"/>
            <p:cNvSpPr/>
            <p:nvPr/>
          </p:nvSpPr>
          <p:spPr>
            <a:xfrm>
              <a:off x="17030310" y="5624341"/>
              <a:ext cx="5538313" cy="590932"/>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1" name="Shape 429"/>
            <p:cNvSpPr/>
            <p:nvPr/>
          </p:nvSpPr>
          <p:spPr>
            <a:xfrm>
              <a:off x="17044948" y="6266795"/>
              <a:ext cx="5509032" cy="738664"/>
            </a:xfrm>
            <a:prstGeom prst="rect">
              <a:avLst/>
            </a:prstGeom>
            <a:ln w="12700">
              <a:miter lim="400000"/>
            </a:ln>
          </p:spPr>
          <p:txBody>
            <a:bodyPr lIns="0" tIns="0" rIns="0" bIns="0">
              <a:spAutoFit/>
            </a:bodyPr>
            <a:lstStyle/>
            <a:p>
              <a:pP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sp>
          <p:nvSpPr>
            <p:cNvPr id="82" name="Shape 430"/>
            <p:cNvSpPr/>
            <p:nvPr/>
          </p:nvSpPr>
          <p:spPr>
            <a:xfrm>
              <a:off x="16411869" y="5640356"/>
              <a:ext cx="381001" cy="381001"/>
            </a:xfrm>
            <a:prstGeom prst="roundRect">
              <a:avLst>
                <a:gd name="adj" fmla="val 50000"/>
              </a:avLst>
            </a:prstGeom>
            <a:solidFill>
              <a:srgbClr val="8B6CD3"/>
            </a:solidFill>
            <a:ln w="12700">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grpSp>
      <p:grpSp>
        <p:nvGrpSpPr>
          <p:cNvPr id="83" name="组合 10"/>
          <p:cNvGrpSpPr/>
          <p:nvPr/>
        </p:nvGrpSpPr>
        <p:grpSpPr>
          <a:xfrm>
            <a:off x="8192585" y="4067861"/>
            <a:ext cx="3077428" cy="690559"/>
            <a:chOff x="16411869" y="7907125"/>
            <a:chExt cx="6156754" cy="1381118"/>
          </a:xfrm>
        </p:grpSpPr>
        <p:sp>
          <p:nvSpPr>
            <p:cNvPr id="84" name="Shape 431"/>
            <p:cNvSpPr/>
            <p:nvPr/>
          </p:nvSpPr>
          <p:spPr>
            <a:xfrm>
              <a:off x="17030310" y="7907125"/>
              <a:ext cx="5538313" cy="590932"/>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5" name="Shape 432"/>
            <p:cNvSpPr/>
            <p:nvPr/>
          </p:nvSpPr>
          <p:spPr>
            <a:xfrm>
              <a:off x="17044948" y="8549579"/>
              <a:ext cx="5509032" cy="738664"/>
            </a:xfrm>
            <a:prstGeom prst="rect">
              <a:avLst/>
            </a:prstGeom>
            <a:ln w="12700">
              <a:miter lim="400000"/>
            </a:ln>
          </p:spPr>
          <p:txBody>
            <a:bodyPr lIns="0" tIns="0" rIns="0" bIns="0">
              <a:spAutoFit/>
            </a:bodyPr>
            <a:lstStyle/>
            <a:p>
              <a:pP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sp>
          <p:nvSpPr>
            <p:cNvPr id="86" name="Shape 433"/>
            <p:cNvSpPr/>
            <p:nvPr/>
          </p:nvSpPr>
          <p:spPr>
            <a:xfrm>
              <a:off x="16411869" y="7923140"/>
              <a:ext cx="381001" cy="381001"/>
            </a:xfrm>
            <a:prstGeom prst="roundRect">
              <a:avLst>
                <a:gd name="adj" fmla="val 50000"/>
              </a:avLst>
            </a:prstGeom>
            <a:solidFill>
              <a:srgbClr val="8B6CD3"/>
            </a:solidFill>
            <a:ln w="12700">
              <a:miter lim="400000"/>
            </a:ln>
          </p:spPr>
          <p:txBody>
            <a:bodyPr lIns="0" tIns="0" rIns="0" bIns="0" anchor="ctr"/>
            <a:lstStyle/>
            <a:p>
              <a:pPr lvl="0">
                <a:defRPr sz="3200">
                  <a:solidFill>
                    <a:srgbClr val="FFFFFF"/>
                  </a:solidFill>
                </a:defRPr>
              </a:pPr>
              <a:endParaRPr sz="426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87" name="组合 11"/>
          <p:cNvGrpSpPr/>
          <p:nvPr/>
        </p:nvGrpSpPr>
        <p:grpSpPr>
          <a:xfrm>
            <a:off x="8192585" y="5173321"/>
            <a:ext cx="3077428" cy="690559"/>
            <a:chOff x="16411869" y="10118041"/>
            <a:chExt cx="6156754" cy="1381118"/>
          </a:xfrm>
        </p:grpSpPr>
        <p:sp>
          <p:nvSpPr>
            <p:cNvPr id="88" name="Shape 434"/>
            <p:cNvSpPr/>
            <p:nvPr/>
          </p:nvSpPr>
          <p:spPr>
            <a:xfrm>
              <a:off x="17030310" y="10118041"/>
              <a:ext cx="5538313" cy="590932"/>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9" name="Shape 435"/>
            <p:cNvSpPr/>
            <p:nvPr/>
          </p:nvSpPr>
          <p:spPr>
            <a:xfrm>
              <a:off x="17044948" y="10760495"/>
              <a:ext cx="5509032" cy="738664"/>
            </a:xfrm>
            <a:prstGeom prst="rect">
              <a:avLst/>
            </a:prstGeom>
            <a:ln w="12700">
              <a:miter lim="400000"/>
            </a:ln>
          </p:spPr>
          <p:txBody>
            <a:bodyPr lIns="0" tIns="0" rIns="0" bIns="0">
              <a:spAutoFit/>
            </a:bodyPr>
            <a:lstStyle/>
            <a:p>
              <a:pP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sp>
          <p:nvSpPr>
            <p:cNvPr id="90" name="Shape 436"/>
            <p:cNvSpPr/>
            <p:nvPr/>
          </p:nvSpPr>
          <p:spPr>
            <a:xfrm>
              <a:off x="16411869" y="10134055"/>
              <a:ext cx="381001" cy="381001"/>
            </a:xfrm>
            <a:prstGeom prst="roundRect">
              <a:avLst>
                <a:gd name="adj" fmla="val 50000"/>
              </a:avLst>
            </a:prstGeom>
            <a:solidFill>
              <a:srgbClr val="8B6CD3"/>
            </a:solidFill>
            <a:ln w="12700">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grpSp>
      <p:grpSp>
        <p:nvGrpSpPr>
          <p:cNvPr id="91" name="组合 3"/>
          <p:cNvGrpSpPr/>
          <p:nvPr/>
        </p:nvGrpSpPr>
        <p:grpSpPr>
          <a:xfrm>
            <a:off x="759852" y="1719548"/>
            <a:ext cx="3052555" cy="690557"/>
            <a:chOff x="1541816" y="3210495"/>
            <a:chExt cx="6106996" cy="1381116"/>
          </a:xfrm>
        </p:grpSpPr>
        <p:sp>
          <p:nvSpPr>
            <p:cNvPr id="92" name="Shape 437"/>
            <p:cNvSpPr/>
            <p:nvPr/>
          </p:nvSpPr>
          <p:spPr>
            <a:xfrm>
              <a:off x="7267811" y="3307191"/>
              <a:ext cx="381001" cy="381001"/>
            </a:xfrm>
            <a:prstGeom prst="roundRect">
              <a:avLst>
                <a:gd name="adj" fmla="val 50000"/>
              </a:avLst>
            </a:prstGeom>
            <a:solidFill>
              <a:srgbClr val="8B6CD3"/>
            </a:solidFill>
            <a:ln w="12700">
              <a:solidFill>
                <a:srgbClr val="8B6CD3"/>
              </a:solidFill>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sp>
          <p:nvSpPr>
            <p:cNvPr id="93" name="Shape 441"/>
            <p:cNvSpPr/>
            <p:nvPr/>
          </p:nvSpPr>
          <p:spPr>
            <a:xfrm>
              <a:off x="1541816" y="3210495"/>
              <a:ext cx="5538314" cy="590933"/>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94" name="Shape 442"/>
            <p:cNvSpPr/>
            <p:nvPr/>
          </p:nvSpPr>
          <p:spPr>
            <a:xfrm>
              <a:off x="1583351" y="3852946"/>
              <a:ext cx="5509033" cy="738665"/>
            </a:xfrm>
            <a:prstGeom prst="rect">
              <a:avLst/>
            </a:prstGeom>
            <a:ln w="12700">
              <a:miter lim="400000"/>
            </a:ln>
          </p:spPr>
          <p:txBody>
            <a:bodyPr lIns="0" tIns="0" rIns="0" bIns="0">
              <a:spAutoFit/>
            </a:bodyPr>
            <a:lstStyle/>
            <a:p>
              <a:pPr algn="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grpSp>
      <p:grpSp>
        <p:nvGrpSpPr>
          <p:cNvPr id="95" name="组合 4"/>
          <p:cNvGrpSpPr/>
          <p:nvPr/>
        </p:nvGrpSpPr>
        <p:grpSpPr>
          <a:xfrm>
            <a:off x="759852" y="2886130"/>
            <a:ext cx="3052555" cy="690559"/>
            <a:chOff x="1541816" y="5543659"/>
            <a:chExt cx="6106996" cy="1381118"/>
          </a:xfrm>
        </p:grpSpPr>
        <p:sp>
          <p:nvSpPr>
            <p:cNvPr id="96" name="Shape 438"/>
            <p:cNvSpPr/>
            <p:nvPr/>
          </p:nvSpPr>
          <p:spPr>
            <a:xfrm>
              <a:off x="7267811" y="5640356"/>
              <a:ext cx="381001" cy="381001"/>
            </a:xfrm>
            <a:prstGeom prst="roundRect">
              <a:avLst>
                <a:gd name="adj" fmla="val 50000"/>
              </a:avLst>
            </a:prstGeom>
            <a:solidFill>
              <a:srgbClr val="8B6CD3"/>
            </a:solidFill>
            <a:ln w="12700">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sp>
          <p:nvSpPr>
            <p:cNvPr id="97" name="Shape 443"/>
            <p:cNvSpPr/>
            <p:nvPr/>
          </p:nvSpPr>
          <p:spPr>
            <a:xfrm>
              <a:off x="1541816" y="5543659"/>
              <a:ext cx="5538314" cy="590932"/>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98" name="Shape 444"/>
            <p:cNvSpPr/>
            <p:nvPr/>
          </p:nvSpPr>
          <p:spPr>
            <a:xfrm>
              <a:off x="1583351" y="6186113"/>
              <a:ext cx="5509033" cy="738664"/>
            </a:xfrm>
            <a:prstGeom prst="rect">
              <a:avLst/>
            </a:prstGeom>
            <a:ln w="12700">
              <a:miter lim="400000"/>
            </a:ln>
          </p:spPr>
          <p:txBody>
            <a:bodyPr lIns="0" tIns="0" rIns="0" bIns="0">
              <a:spAutoFit/>
            </a:bodyPr>
            <a:lstStyle/>
            <a:p>
              <a:pPr algn="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grpSp>
      <p:grpSp>
        <p:nvGrpSpPr>
          <p:cNvPr id="99" name="组合 5"/>
          <p:cNvGrpSpPr/>
          <p:nvPr/>
        </p:nvGrpSpPr>
        <p:grpSpPr>
          <a:xfrm>
            <a:off x="759852" y="4027521"/>
            <a:ext cx="3052555" cy="690559"/>
            <a:chOff x="1541816" y="7826443"/>
            <a:chExt cx="6106996" cy="1381118"/>
          </a:xfrm>
        </p:grpSpPr>
        <p:sp>
          <p:nvSpPr>
            <p:cNvPr id="100" name="Shape 439"/>
            <p:cNvSpPr/>
            <p:nvPr/>
          </p:nvSpPr>
          <p:spPr>
            <a:xfrm>
              <a:off x="7267811" y="7923140"/>
              <a:ext cx="381001" cy="381001"/>
            </a:xfrm>
            <a:prstGeom prst="roundRect">
              <a:avLst>
                <a:gd name="adj" fmla="val 50000"/>
              </a:avLst>
            </a:prstGeom>
            <a:solidFill>
              <a:srgbClr val="8B6CD3"/>
            </a:solidFill>
            <a:ln w="12700">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sp>
          <p:nvSpPr>
            <p:cNvPr id="101" name="Shape 445"/>
            <p:cNvSpPr/>
            <p:nvPr/>
          </p:nvSpPr>
          <p:spPr>
            <a:xfrm>
              <a:off x="1541816" y="7826443"/>
              <a:ext cx="5538314" cy="590932"/>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2" name="Shape 446"/>
            <p:cNvSpPr/>
            <p:nvPr/>
          </p:nvSpPr>
          <p:spPr>
            <a:xfrm>
              <a:off x="1583351" y="8468897"/>
              <a:ext cx="5509033" cy="738664"/>
            </a:xfrm>
            <a:prstGeom prst="rect">
              <a:avLst/>
            </a:prstGeom>
            <a:ln w="12700">
              <a:miter lim="400000"/>
            </a:ln>
          </p:spPr>
          <p:txBody>
            <a:bodyPr lIns="0" tIns="0" rIns="0" bIns="0">
              <a:spAutoFit/>
            </a:bodyPr>
            <a:lstStyle/>
            <a:p>
              <a:pPr algn="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grpSp>
      <p:grpSp>
        <p:nvGrpSpPr>
          <p:cNvPr id="103" name="组合 6"/>
          <p:cNvGrpSpPr/>
          <p:nvPr/>
        </p:nvGrpSpPr>
        <p:grpSpPr>
          <a:xfrm>
            <a:off x="759852" y="5132984"/>
            <a:ext cx="3052555" cy="690557"/>
            <a:chOff x="1541816" y="10037359"/>
            <a:chExt cx="6106996" cy="1381114"/>
          </a:xfrm>
        </p:grpSpPr>
        <p:sp>
          <p:nvSpPr>
            <p:cNvPr id="104" name="Shape 440"/>
            <p:cNvSpPr/>
            <p:nvPr/>
          </p:nvSpPr>
          <p:spPr>
            <a:xfrm>
              <a:off x="7267811" y="10134055"/>
              <a:ext cx="381001" cy="381001"/>
            </a:xfrm>
            <a:prstGeom prst="roundRect">
              <a:avLst>
                <a:gd name="adj" fmla="val 50000"/>
              </a:avLst>
            </a:prstGeom>
            <a:solidFill>
              <a:srgbClr val="8B6CD3"/>
            </a:solidFill>
            <a:ln w="12700">
              <a:miter lim="400000"/>
            </a:ln>
          </p:spPr>
          <p:txBody>
            <a:bodyPr lIns="0" tIns="0" rIns="0" bIns="0" anchor="ctr"/>
            <a:lstStyle/>
            <a:p>
              <a:pPr lvl="0">
                <a:defRPr sz="3200">
                  <a:solidFill>
                    <a:srgbClr val="FFFFFF"/>
                  </a:solidFill>
                </a:defRPr>
              </a:pPr>
              <a:endParaRPr sz="4265">
                <a:solidFill>
                  <a:schemeClr val="tx1">
                    <a:lumMod val="75000"/>
                    <a:lumOff val="25000"/>
                  </a:schemeClr>
                </a:solidFill>
                <a:latin typeface="微软雅黑" panose="020B0503020204020204" charset="-122"/>
                <a:ea typeface="微软雅黑" panose="020B0503020204020204" charset="-122"/>
              </a:endParaRPr>
            </a:p>
          </p:txBody>
        </p:sp>
        <p:sp>
          <p:nvSpPr>
            <p:cNvPr id="105" name="Shape 447"/>
            <p:cNvSpPr/>
            <p:nvPr/>
          </p:nvSpPr>
          <p:spPr>
            <a:xfrm>
              <a:off x="1541816" y="10037359"/>
              <a:ext cx="5538314" cy="590932"/>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7295"/>
              <a:r>
                <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标题关键字</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6" name="Shape 448"/>
            <p:cNvSpPr/>
            <p:nvPr/>
          </p:nvSpPr>
          <p:spPr>
            <a:xfrm>
              <a:off x="1583351" y="10679809"/>
              <a:ext cx="5509033" cy="738664"/>
            </a:xfrm>
            <a:prstGeom prst="rect">
              <a:avLst/>
            </a:prstGeom>
            <a:ln w="12700">
              <a:miter lim="400000"/>
            </a:ln>
          </p:spPr>
          <p:txBody>
            <a:bodyPr lIns="0" tIns="0" rIns="0" bIns="0">
              <a:spAutoFit/>
            </a:bodyPr>
            <a:lstStyle/>
            <a:p>
              <a:pPr algn="r" defTabSz="323850">
                <a:spcBef>
                  <a:spcPts val="850"/>
                </a:spcBef>
                <a:defRPr sz="1800"/>
              </a:pPr>
              <a:r>
                <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a:sym typeface="Lato"/>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91"/>
                                        </p:tgtEl>
                                        <p:attrNameLst>
                                          <p:attrName>style.visibility</p:attrName>
                                        </p:attrNameLst>
                                      </p:cBhvr>
                                      <p:to>
                                        <p:strVal val="visible"/>
                                      </p:to>
                                    </p:set>
                                    <p:anim calcmode="lin" valueType="num">
                                      <p:cBhvr additive="base">
                                        <p:cTn id="14" dur="500" fill="hold"/>
                                        <p:tgtEl>
                                          <p:spTgt spid="91"/>
                                        </p:tgtEl>
                                        <p:attrNameLst>
                                          <p:attrName>ppt_x</p:attrName>
                                        </p:attrNameLst>
                                      </p:cBhvr>
                                      <p:tavLst>
                                        <p:tav tm="0">
                                          <p:val>
                                            <p:strVal val="0-#ppt_w/2"/>
                                          </p:val>
                                        </p:tav>
                                        <p:tav tm="100000">
                                          <p:val>
                                            <p:strVal val="#ppt_x"/>
                                          </p:val>
                                        </p:tav>
                                      </p:tavLst>
                                    </p:anim>
                                    <p:anim calcmode="lin" valueType="num">
                                      <p:cBhvr additive="base">
                                        <p:cTn id="15" dur="500" fill="hold"/>
                                        <p:tgtEl>
                                          <p:spTgt spid="9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0-#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99"/>
                                        </p:tgtEl>
                                        <p:attrNameLst>
                                          <p:attrName>style.visibility</p:attrName>
                                        </p:attrNameLst>
                                      </p:cBhvr>
                                      <p:to>
                                        <p:strVal val="visible"/>
                                      </p:to>
                                    </p:set>
                                    <p:anim calcmode="lin" valueType="num">
                                      <p:cBhvr additive="base">
                                        <p:cTn id="22" dur="500" fill="hold"/>
                                        <p:tgtEl>
                                          <p:spTgt spid="99"/>
                                        </p:tgtEl>
                                        <p:attrNameLst>
                                          <p:attrName>ppt_x</p:attrName>
                                        </p:attrNameLst>
                                      </p:cBhvr>
                                      <p:tavLst>
                                        <p:tav tm="0">
                                          <p:val>
                                            <p:strVal val="0-#ppt_w/2"/>
                                          </p:val>
                                        </p:tav>
                                        <p:tav tm="100000">
                                          <p:val>
                                            <p:strVal val="#ppt_x"/>
                                          </p:val>
                                        </p:tav>
                                      </p:tavLst>
                                    </p:anim>
                                    <p:anim calcmode="lin" valueType="num">
                                      <p:cBhvr additive="base">
                                        <p:cTn id="23" dur="500" fill="hold"/>
                                        <p:tgtEl>
                                          <p:spTgt spid="9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103"/>
                                        </p:tgtEl>
                                        <p:attrNameLst>
                                          <p:attrName>style.visibility</p:attrName>
                                        </p:attrNameLst>
                                      </p:cBhvr>
                                      <p:to>
                                        <p:strVal val="visible"/>
                                      </p:to>
                                    </p:set>
                                    <p:anim calcmode="lin" valueType="num">
                                      <p:cBhvr additive="base">
                                        <p:cTn id="26" dur="500" fill="hold"/>
                                        <p:tgtEl>
                                          <p:spTgt spid="103"/>
                                        </p:tgtEl>
                                        <p:attrNameLst>
                                          <p:attrName>ppt_x</p:attrName>
                                        </p:attrNameLst>
                                      </p:cBhvr>
                                      <p:tavLst>
                                        <p:tav tm="0">
                                          <p:val>
                                            <p:strVal val="0-#ppt_w/2"/>
                                          </p:val>
                                        </p:tav>
                                        <p:tav tm="100000">
                                          <p:val>
                                            <p:strVal val="#ppt_x"/>
                                          </p:val>
                                        </p:tav>
                                      </p:tavLst>
                                    </p:anim>
                                    <p:anim calcmode="lin" valueType="num">
                                      <p:cBhvr additive="base">
                                        <p:cTn id="27" dur="500" fill="hold"/>
                                        <p:tgtEl>
                                          <p:spTgt spid="103"/>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1+#ppt_w/2"/>
                                          </p:val>
                                        </p:tav>
                                        <p:tav tm="100000">
                                          <p:val>
                                            <p:strVal val="#ppt_x"/>
                                          </p:val>
                                        </p:tav>
                                      </p:tavLst>
                                    </p:anim>
                                    <p:anim calcmode="lin" valueType="num">
                                      <p:cBhvr additive="base">
                                        <p:cTn id="32" dur="500" fill="hold"/>
                                        <p:tgtEl>
                                          <p:spTgt spid="7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
                                  </p:stCondLst>
                                  <p:childTnLst>
                                    <p:set>
                                      <p:cBhvr>
                                        <p:cTn id="34" dur="1" fill="hold">
                                          <p:stCondLst>
                                            <p:cond delay="0"/>
                                          </p:stCondLst>
                                        </p:cTn>
                                        <p:tgtEl>
                                          <p:spTgt spid="79"/>
                                        </p:tgtEl>
                                        <p:attrNameLst>
                                          <p:attrName>style.visibility</p:attrName>
                                        </p:attrNameLst>
                                      </p:cBhvr>
                                      <p:to>
                                        <p:strVal val="visible"/>
                                      </p:to>
                                    </p:set>
                                    <p:anim calcmode="lin" valueType="num">
                                      <p:cBhvr additive="base">
                                        <p:cTn id="35" dur="500" fill="hold"/>
                                        <p:tgtEl>
                                          <p:spTgt spid="79"/>
                                        </p:tgtEl>
                                        <p:attrNameLst>
                                          <p:attrName>ppt_x</p:attrName>
                                        </p:attrNameLst>
                                      </p:cBhvr>
                                      <p:tavLst>
                                        <p:tav tm="0">
                                          <p:val>
                                            <p:strVal val="1+#ppt_w/2"/>
                                          </p:val>
                                        </p:tav>
                                        <p:tav tm="100000">
                                          <p:val>
                                            <p:strVal val="#ppt_x"/>
                                          </p:val>
                                        </p:tav>
                                      </p:tavLst>
                                    </p:anim>
                                    <p:anim calcmode="lin" valueType="num">
                                      <p:cBhvr additive="base">
                                        <p:cTn id="36" dur="500" fill="hold"/>
                                        <p:tgtEl>
                                          <p:spTgt spid="7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500"/>
                                  </p:stCondLst>
                                  <p:childTnLst>
                                    <p:set>
                                      <p:cBhvr>
                                        <p:cTn id="38" dur="1" fill="hold">
                                          <p:stCondLst>
                                            <p:cond delay="0"/>
                                          </p:stCondLst>
                                        </p:cTn>
                                        <p:tgtEl>
                                          <p:spTgt spid="83"/>
                                        </p:tgtEl>
                                        <p:attrNameLst>
                                          <p:attrName>style.visibility</p:attrName>
                                        </p:attrNameLst>
                                      </p:cBhvr>
                                      <p:to>
                                        <p:strVal val="visible"/>
                                      </p:to>
                                    </p:set>
                                    <p:anim calcmode="lin" valueType="num">
                                      <p:cBhvr additive="base">
                                        <p:cTn id="39" dur="500" fill="hold"/>
                                        <p:tgtEl>
                                          <p:spTgt spid="83"/>
                                        </p:tgtEl>
                                        <p:attrNameLst>
                                          <p:attrName>ppt_x</p:attrName>
                                        </p:attrNameLst>
                                      </p:cBhvr>
                                      <p:tavLst>
                                        <p:tav tm="0">
                                          <p:val>
                                            <p:strVal val="1+#ppt_w/2"/>
                                          </p:val>
                                        </p:tav>
                                        <p:tav tm="100000">
                                          <p:val>
                                            <p:strVal val="#ppt_x"/>
                                          </p:val>
                                        </p:tav>
                                      </p:tavLst>
                                    </p:anim>
                                    <p:anim calcmode="lin" valueType="num">
                                      <p:cBhvr additive="base">
                                        <p:cTn id="40" dur="500" fill="hold"/>
                                        <p:tgtEl>
                                          <p:spTgt spid="83"/>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87"/>
                                        </p:tgtEl>
                                        <p:attrNameLst>
                                          <p:attrName>style.visibility</p:attrName>
                                        </p:attrNameLst>
                                      </p:cBhvr>
                                      <p:to>
                                        <p:strVal val="visible"/>
                                      </p:to>
                                    </p:set>
                                    <p:anim calcmode="lin" valueType="num">
                                      <p:cBhvr additive="base">
                                        <p:cTn id="43" dur="500" fill="hold"/>
                                        <p:tgtEl>
                                          <p:spTgt spid="87"/>
                                        </p:tgtEl>
                                        <p:attrNameLst>
                                          <p:attrName>ppt_x</p:attrName>
                                        </p:attrNameLst>
                                      </p:cBhvr>
                                      <p:tavLst>
                                        <p:tav tm="0">
                                          <p:val>
                                            <p:strVal val="1+#ppt_w/2"/>
                                          </p:val>
                                        </p:tav>
                                        <p:tav tm="100000">
                                          <p:val>
                                            <p:strVal val="#ppt_x"/>
                                          </p:val>
                                        </p:tav>
                                      </p:tavLst>
                                    </p:anim>
                                    <p:anim calcmode="lin" valueType="num">
                                      <p:cBhvr additive="base">
                                        <p:cTn id="44"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11631" y="336550"/>
            <a:ext cx="3570339" cy="706517"/>
            <a:chOff x="984631" y="438150"/>
            <a:chExt cx="3570339" cy="706517"/>
          </a:xfrm>
        </p:grpSpPr>
        <p:sp>
          <p:nvSpPr>
            <p:cNvPr id="43" name="文本框 42"/>
            <p:cNvSpPr txBox="1"/>
            <p:nvPr userDrawn="1"/>
          </p:nvSpPr>
          <p:spPr>
            <a:xfrm>
              <a:off x="984631" y="438150"/>
              <a:ext cx="3570339" cy="398780"/>
            </a:xfrm>
            <a:prstGeom prst="rect">
              <a:avLst/>
            </a:prstGeom>
            <a:noFill/>
          </p:spPr>
          <p:txBody>
            <a:bodyPr wrap="square" rtlCol="0">
              <a:spAutoFit/>
            </a:bodyPr>
            <a:p>
              <a:r>
                <a:rPr lang="zh-CN" altLang="en-US"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en-US" altLang="zh-CN" sz="20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4" name="文本框 43"/>
            <p:cNvSpPr txBox="1"/>
            <p:nvPr userDrawn="1"/>
          </p:nvSpPr>
          <p:spPr>
            <a:xfrm>
              <a:off x="984631" y="807482"/>
              <a:ext cx="3570339" cy="337185"/>
            </a:xfrm>
            <a:prstGeom prst="rect">
              <a:avLst/>
            </a:prstGeom>
            <a:noFill/>
          </p:spPr>
          <p:txBody>
            <a:bodyPr wrap="square" rtlCol="0">
              <a:spAutoFit/>
            </a:bodyPr>
            <a:p>
              <a:r>
                <a:rPr lang="en-US" altLang="zh-CN" sz="1600" dirty="0">
                  <a:latin typeface="微软雅黑" panose="020B0503020204020204" charset="-122"/>
                  <a:ea typeface="微软雅黑" panose="020B0503020204020204" charset="-122"/>
                  <a:sym typeface="思源黑体" panose="020B0400000000000000" pitchFamily="34" charset="-122"/>
                </a:rPr>
                <a:t>Use "Title Only" Layout</a:t>
              </a:r>
              <a:endParaRPr lang="en-US" altLang="zh-CN" sz="1600" dirty="0">
                <a:latin typeface="微软雅黑" panose="020B0503020204020204" charset="-122"/>
                <a:ea typeface="微软雅黑" panose="020B0503020204020204" charset="-122"/>
                <a:sym typeface="思源黑体" panose="020B0400000000000000" pitchFamily="34" charset="-122"/>
              </a:endParaRPr>
            </a:p>
          </p:txBody>
        </p:sp>
      </p:grpSp>
      <p:sp>
        <p:nvSpPr>
          <p:cNvPr id="397" name="Rectangle 6"/>
          <p:cNvSpPr>
            <a:spLocks noChangeArrowheads="1"/>
          </p:cNvSpPr>
          <p:nvPr/>
        </p:nvSpPr>
        <p:spPr bwMode="auto">
          <a:xfrm>
            <a:off x="4965700" y="2055813"/>
            <a:ext cx="5724526"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99" name="Rectangle 8"/>
          <p:cNvSpPr>
            <a:spLocks noChangeArrowheads="1"/>
          </p:cNvSpPr>
          <p:nvPr/>
        </p:nvSpPr>
        <p:spPr bwMode="auto">
          <a:xfrm>
            <a:off x="4965700" y="3211513"/>
            <a:ext cx="5724526"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1" name="Rectangle 10"/>
          <p:cNvSpPr>
            <a:spLocks noChangeArrowheads="1"/>
          </p:cNvSpPr>
          <p:nvPr/>
        </p:nvSpPr>
        <p:spPr bwMode="auto">
          <a:xfrm>
            <a:off x="4965700" y="4367213"/>
            <a:ext cx="5724526"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3" name="Rectangle 12"/>
          <p:cNvSpPr>
            <a:spLocks noChangeArrowheads="1"/>
          </p:cNvSpPr>
          <p:nvPr/>
        </p:nvSpPr>
        <p:spPr bwMode="auto">
          <a:xfrm>
            <a:off x="42862" y="1320801"/>
            <a:ext cx="280987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5" name="Rectangle 14"/>
          <p:cNvSpPr>
            <a:spLocks noChangeArrowheads="1"/>
          </p:cNvSpPr>
          <p:nvPr/>
        </p:nvSpPr>
        <p:spPr bwMode="auto">
          <a:xfrm>
            <a:off x="42862" y="2967038"/>
            <a:ext cx="2809875"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7" name="Rectangle 16"/>
          <p:cNvSpPr>
            <a:spLocks noChangeArrowheads="1"/>
          </p:cNvSpPr>
          <p:nvPr/>
        </p:nvSpPr>
        <p:spPr bwMode="auto">
          <a:xfrm>
            <a:off x="42862" y="4611688"/>
            <a:ext cx="28098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09" name="Freeform 18"/>
          <p:cNvSpPr/>
          <p:nvPr/>
        </p:nvSpPr>
        <p:spPr bwMode="auto">
          <a:xfrm>
            <a:off x="2852737" y="1320801"/>
            <a:ext cx="2112963" cy="1890713"/>
          </a:xfrm>
          <a:custGeom>
            <a:avLst/>
            <a:gdLst>
              <a:gd name="T0" fmla="*/ 0 w 1331"/>
              <a:gd name="T1" fmla="*/ 0 h 1191"/>
              <a:gd name="T2" fmla="*/ 0 w 1331"/>
              <a:gd name="T3" fmla="*/ 1037 h 1191"/>
              <a:gd name="T4" fmla="*/ 1331 w 1331"/>
              <a:gd name="T5" fmla="*/ 1191 h 1191"/>
              <a:gd name="T6" fmla="*/ 1331 w 1331"/>
              <a:gd name="T7" fmla="*/ 463 h 1191"/>
              <a:gd name="T8" fmla="*/ 0 w 1331"/>
              <a:gd name="T9" fmla="*/ 0 h 1191"/>
            </a:gdLst>
            <a:ahLst/>
            <a:cxnLst>
              <a:cxn ang="0">
                <a:pos x="T0" y="T1"/>
              </a:cxn>
              <a:cxn ang="0">
                <a:pos x="T2" y="T3"/>
              </a:cxn>
              <a:cxn ang="0">
                <a:pos x="T4" y="T5"/>
              </a:cxn>
              <a:cxn ang="0">
                <a:pos x="T6" y="T7"/>
              </a:cxn>
              <a:cxn ang="0">
                <a:pos x="T8" y="T9"/>
              </a:cxn>
            </a:cxnLst>
            <a:rect l="0" t="0" r="r" b="b"/>
            <a:pathLst>
              <a:path w="1331" h="1191">
                <a:moveTo>
                  <a:pt x="0" y="0"/>
                </a:moveTo>
                <a:lnTo>
                  <a:pt x="0" y="1037"/>
                </a:lnTo>
                <a:lnTo>
                  <a:pt x="1331" y="1191"/>
                </a:lnTo>
                <a:lnTo>
                  <a:pt x="1331" y="46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11" name="Freeform 20"/>
          <p:cNvSpPr/>
          <p:nvPr/>
        </p:nvSpPr>
        <p:spPr bwMode="auto">
          <a:xfrm>
            <a:off x="2852737" y="2967038"/>
            <a:ext cx="2112963" cy="1644650"/>
          </a:xfrm>
          <a:custGeom>
            <a:avLst/>
            <a:gdLst>
              <a:gd name="T0" fmla="*/ 0 w 1331"/>
              <a:gd name="T1" fmla="*/ 0 h 1036"/>
              <a:gd name="T2" fmla="*/ 0 w 1331"/>
              <a:gd name="T3" fmla="*/ 1036 h 1036"/>
              <a:gd name="T4" fmla="*/ 1331 w 1331"/>
              <a:gd name="T5" fmla="*/ 882 h 1036"/>
              <a:gd name="T6" fmla="*/ 1331 w 1331"/>
              <a:gd name="T7" fmla="*/ 154 h 1036"/>
              <a:gd name="T8" fmla="*/ 0 w 1331"/>
              <a:gd name="T9" fmla="*/ 0 h 1036"/>
            </a:gdLst>
            <a:ahLst/>
            <a:cxnLst>
              <a:cxn ang="0">
                <a:pos x="T0" y="T1"/>
              </a:cxn>
              <a:cxn ang="0">
                <a:pos x="T2" y="T3"/>
              </a:cxn>
              <a:cxn ang="0">
                <a:pos x="T4" y="T5"/>
              </a:cxn>
              <a:cxn ang="0">
                <a:pos x="T6" y="T7"/>
              </a:cxn>
              <a:cxn ang="0">
                <a:pos x="T8" y="T9"/>
              </a:cxn>
            </a:cxnLst>
            <a:rect l="0" t="0" r="r" b="b"/>
            <a:pathLst>
              <a:path w="1331" h="1036">
                <a:moveTo>
                  <a:pt x="0" y="0"/>
                </a:moveTo>
                <a:lnTo>
                  <a:pt x="0" y="1036"/>
                </a:lnTo>
                <a:lnTo>
                  <a:pt x="1331" y="882"/>
                </a:lnTo>
                <a:lnTo>
                  <a:pt x="1331" y="1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396" name="Rectangle 5"/>
          <p:cNvSpPr>
            <a:spLocks noChangeArrowheads="1"/>
          </p:cNvSpPr>
          <p:nvPr/>
        </p:nvSpPr>
        <p:spPr bwMode="auto">
          <a:xfrm>
            <a:off x="5529154" y="2139156"/>
            <a:ext cx="6459117" cy="1155700"/>
          </a:xfrm>
          <a:prstGeom prst="rect">
            <a:avLst/>
          </a:prstGeom>
          <a:solidFill>
            <a:srgbClr val="8B6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98" name="Rectangle 7"/>
          <p:cNvSpPr>
            <a:spLocks noChangeArrowheads="1"/>
          </p:cNvSpPr>
          <p:nvPr/>
        </p:nvSpPr>
        <p:spPr bwMode="auto">
          <a:xfrm>
            <a:off x="5529154" y="3294856"/>
            <a:ext cx="6459117" cy="1155700"/>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0" name="Rectangle 9"/>
          <p:cNvSpPr>
            <a:spLocks noChangeArrowheads="1"/>
          </p:cNvSpPr>
          <p:nvPr/>
        </p:nvSpPr>
        <p:spPr bwMode="auto">
          <a:xfrm>
            <a:off x="5529154" y="4450556"/>
            <a:ext cx="6459117" cy="1155700"/>
          </a:xfrm>
          <a:prstGeom prst="rect">
            <a:avLst/>
          </a:prstGeom>
          <a:solidFill>
            <a:srgbClr val="8B6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2" name="Rectangle 11"/>
          <p:cNvSpPr>
            <a:spLocks noChangeArrowheads="1"/>
          </p:cNvSpPr>
          <p:nvPr/>
        </p:nvSpPr>
        <p:spPr bwMode="auto">
          <a:xfrm>
            <a:off x="-25400" y="1404144"/>
            <a:ext cx="3170448" cy="1646238"/>
          </a:xfrm>
          <a:prstGeom prst="rect">
            <a:avLst/>
          </a:prstGeom>
          <a:solidFill>
            <a:srgbClr val="8B6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04" name="Rectangle 13"/>
          <p:cNvSpPr>
            <a:spLocks noChangeArrowheads="1"/>
          </p:cNvSpPr>
          <p:nvPr/>
        </p:nvSpPr>
        <p:spPr bwMode="auto">
          <a:xfrm>
            <a:off x="-25400" y="3050381"/>
            <a:ext cx="3170448" cy="1644650"/>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06" name="Rectangle 15"/>
          <p:cNvSpPr>
            <a:spLocks noChangeArrowheads="1"/>
          </p:cNvSpPr>
          <p:nvPr/>
        </p:nvSpPr>
        <p:spPr bwMode="auto">
          <a:xfrm>
            <a:off x="-25400" y="4695031"/>
            <a:ext cx="3170448" cy="1643063"/>
          </a:xfrm>
          <a:prstGeom prst="rect">
            <a:avLst/>
          </a:prstGeom>
          <a:solidFill>
            <a:srgbClr val="8B6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08" name="Freeform 17"/>
          <p:cNvSpPr/>
          <p:nvPr/>
        </p:nvSpPr>
        <p:spPr bwMode="auto">
          <a:xfrm>
            <a:off x="3145048" y="1404144"/>
            <a:ext cx="2384106" cy="1890713"/>
          </a:xfrm>
          <a:custGeom>
            <a:avLst/>
            <a:gdLst>
              <a:gd name="T0" fmla="*/ 0 w 1331"/>
              <a:gd name="T1" fmla="*/ 0 h 1191"/>
              <a:gd name="T2" fmla="*/ 0 w 1331"/>
              <a:gd name="T3" fmla="*/ 1037 h 1191"/>
              <a:gd name="T4" fmla="*/ 1331 w 1331"/>
              <a:gd name="T5" fmla="*/ 1191 h 1191"/>
              <a:gd name="T6" fmla="*/ 1331 w 1331"/>
              <a:gd name="T7" fmla="*/ 463 h 1191"/>
              <a:gd name="T8" fmla="*/ 0 w 1331"/>
              <a:gd name="T9" fmla="*/ 0 h 1191"/>
            </a:gdLst>
            <a:ahLst/>
            <a:cxnLst>
              <a:cxn ang="0">
                <a:pos x="T0" y="T1"/>
              </a:cxn>
              <a:cxn ang="0">
                <a:pos x="T2" y="T3"/>
              </a:cxn>
              <a:cxn ang="0">
                <a:pos x="T4" y="T5"/>
              </a:cxn>
              <a:cxn ang="0">
                <a:pos x="T6" y="T7"/>
              </a:cxn>
              <a:cxn ang="0">
                <a:pos x="T8" y="T9"/>
              </a:cxn>
            </a:cxnLst>
            <a:rect l="0" t="0" r="r" b="b"/>
            <a:pathLst>
              <a:path w="1331" h="1191">
                <a:moveTo>
                  <a:pt x="0" y="0"/>
                </a:moveTo>
                <a:lnTo>
                  <a:pt x="0" y="1037"/>
                </a:lnTo>
                <a:lnTo>
                  <a:pt x="1331" y="1191"/>
                </a:lnTo>
                <a:lnTo>
                  <a:pt x="1331" y="463"/>
                </a:lnTo>
                <a:lnTo>
                  <a:pt x="0" y="0"/>
                </a:lnTo>
                <a:close/>
              </a:path>
            </a:pathLst>
          </a:custGeom>
          <a:solidFill>
            <a:srgbClr val="8B6C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10" name="Freeform 19"/>
          <p:cNvSpPr/>
          <p:nvPr/>
        </p:nvSpPr>
        <p:spPr bwMode="auto">
          <a:xfrm>
            <a:off x="3145048" y="3050381"/>
            <a:ext cx="2384106" cy="1644650"/>
          </a:xfrm>
          <a:custGeom>
            <a:avLst/>
            <a:gdLst>
              <a:gd name="T0" fmla="*/ 0 w 1331"/>
              <a:gd name="T1" fmla="*/ 0 h 1036"/>
              <a:gd name="T2" fmla="*/ 0 w 1331"/>
              <a:gd name="T3" fmla="*/ 1036 h 1036"/>
              <a:gd name="T4" fmla="*/ 1331 w 1331"/>
              <a:gd name="T5" fmla="*/ 882 h 1036"/>
              <a:gd name="T6" fmla="*/ 1331 w 1331"/>
              <a:gd name="T7" fmla="*/ 154 h 1036"/>
              <a:gd name="T8" fmla="*/ 0 w 1331"/>
              <a:gd name="T9" fmla="*/ 0 h 1036"/>
            </a:gdLst>
            <a:ahLst/>
            <a:cxnLst>
              <a:cxn ang="0">
                <a:pos x="T0" y="T1"/>
              </a:cxn>
              <a:cxn ang="0">
                <a:pos x="T2" y="T3"/>
              </a:cxn>
              <a:cxn ang="0">
                <a:pos x="T4" y="T5"/>
              </a:cxn>
              <a:cxn ang="0">
                <a:pos x="T6" y="T7"/>
              </a:cxn>
              <a:cxn ang="0">
                <a:pos x="T8" y="T9"/>
              </a:cxn>
            </a:cxnLst>
            <a:rect l="0" t="0" r="r" b="b"/>
            <a:pathLst>
              <a:path w="1331" h="1036">
                <a:moveTo>
                  <a:pt x="0" y="0"/>
                </a:moveTo>
                <a:lnTo>
                  <a:pt x="0" y="1036"/>
                </a:lnTo>
                <a:lnTo>
                  <a:pt x="1331" y="882"/>
                </a:lnTo>
                <a:lnTo>
                  <a:pt x="1331" y="154"/>
                </a:lnTo>
                <a:lnTo>
                  <a:pt x="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12" name="Freeform 21"/>
          <p:cNvSpPr/>
          <p:nvPr/>
        </p:nvSpPr>
        <p:spPr bwMode="auto">
          <a:xfrm>
            <a:off x="3145048" y="4450556"/>
            <a:ext cx="2384106" cy="1887538"/>
          </a:xfrm>
          <a:custGeom>
            <a:avLst/>
            <a:gdLst>
              <a:gd name="T0" fmla="*/ 0 w 1331"/>
              <a:gd name="T1" fmla="*/ 154 h 1189"/>
              <a:gd name="T2" fmla="*/ 0 w 1331"/>
              <a:gd name="T3" fmla="*/ 1189 h 1189"/>
              <a:gd name="T4" fmla="*/ 1331 w 1331"/>
              <a:gd name="T5" fmla="*/ 728 h 1189"/>
              <a:gd name="T6" fmla="*/ 1331 w 1331"/>
              <a:gd name="T7" fmla="*/ 0 h 1189"/>
              <a:gd name="T8" fmla="*/ 0 w 1331"/>
              <a:gd name="T9" fmla="*/ 154 h 1189"/>
            </a:gdLst>
            <a:ahLst/>
            <a:cxnLst>
              <a:cxn ang="0">
                <a:pos x="T0" y="T1"/>
              </a:cxn>
              <a:cxn ang="0">
                <a:pos x="T2" y="T3"/>
              </a:cxn>
              <a:cxn ang="0">
                <a:pos x="T4" y="T5"/>
              </a:cxn>
              <a:cxn ang="0">
                <a:pos x="T6" y="T7"/>
              </a:cxn>
              <a:cxn ang="0">
                <a:pos x="T8" y="T9"/>
              </a:cxn>
            </a:cxnLst>
            <a:rect l="0" t="0" r="r" b="b"/>
            <a:pathLst>
              <a:path w="1331" h="1189">
                <a:moveTo>
                  <a:pt x="0" y="154"/>
                </a:moveTo>
                <a:lnTo>
                  <a:pt x="0" y="1189"/>
                </a:lnTo>
                <a:lnTo>
                  <a:pt x="1331" y="728"/>
                </a:lnTo>
                <a:lnTo>
                  <a:pt x="1331" y="0"/>
                </a:lnTo>
                <a:lnTo>
                  <a:pt x="0" y="154"/>
                </a:lnTo>
                <a:close/>
              </a:path>
            </a:pathLst>
          </a:custGeom>
          <a:solidFill>
            <a:srgbClr val="8B6C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13" name="Freeform 22"/>
          <p:cNvSpPr/>
          <p:nvPr/>
        </p:nvSpPr>
        <p:spPr bwMode="auto">
          <a:xfrm>
            <a:off x="2852737" y="4367213"/>
            <a:ext cx="2112963" cy="1887538"/>
          </a:xfrm>
          <a:custGeom>
            <a:avLst/>
            <a:gdLst>
              <a:gd name="T0" fmla="*/ 0 w 1331"/>
              <a:gd name="T1" fmla="*/ 154 h 1189"/>
              <a:gd name="T2" fmla="*/ 0 w 1331"/>
              <a:gd name="T3" fmla="*/ 1189 h 1189"/>
              <a:gd name="T4" fmla="*/ 1331 w 1331"/>
              <a:gd name="T5" fmla="*/ 728 h 1189"/>
              <a:gd name="T6" fmla="*/ 1331 w 1331"/>
              <a:gd name="T7" fmla="*/ 0 h 1189"/>
              <a:gd name="T8" fmla="*/ 0 w 1331"/>
              <a:gd name="T9" fmla="*/ 154 h 1189"/>
            </a:gdLst>
            <a:ahLst/>
            <a:cxnLst>
              <a:cxn ang="0">
                <a:pos x="T0" y="T1"/>
              </a:cxn>
              <a:cxn ang="0">
                <a:pos x="T2" y="T3"/>
              </a:cxn>
              <a:cxn ang="0">
                <a:pos x="T4" y="T5"/>
              </a:cxn>
              <a:cxn ang="0">
                <a:pos x="T6" y="T7"/>
              </a:cxn>
              <a:cxn ang="0">
                <a:pos x="T8" y="T9"/>
              </a:cxn>
            </a:cxnLst>
            <a:rect l="0" t="0" r="r" b="b"/>
            <a:pathLst>
              <a:path w="1331" h="1189">
                <a:moveTo>
                  <a:pt x="0" y="154"/>
                </a:moveTo>
                <a:lnTo>
                  <a:pt x="0" y="1189"/>
                </a:lnTo>
                <a:lnTo>
                  <a:pt x="1331" y="728"/>
                </a:lnTo>
                <a:lnTo>
                  <a:pt x="1331" y="0"/>
                </a:lnTo>
                <a:lnTo>
                  <a:pt x="0" y="1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nvGrpSpPr>
          <p:cNvPr id="3" name="组合 2"/>
          <p:cNvGrpSpPr/>
          <p:nvPr/>
        </p:nvGrpSpPr>
        <p:grpSpPr>
          <a:xfrm>
            <a:off x="974725" y="1838326"/>
            <a:ext cx="823913" cy="611188"/>
            <a:chOff x="1000125" y="1571626"/>
            <a:chExt cx="823913" cy="611188"/>
          </a:xfrm>
        </p:grpSpPr>
        <p:sp>
          <p:nvSpPr>
            <p:cNvPr id="414" name="Freeform 38"/>
            <p:cNvSpPr>
              <a:spLocks noEditPoints="1"/>
            </p:cNvSpPr>
            <p:nvPr/>
          </p:nvSpPr>
          <p:spPr bwMode="auto">
            <a:xfrm>
              <a:off x="1000125" y="1571626"/>
              <a:ext cx="446088" cy="611188"/>
            </a:xfrm>
            <a:custGeom>
              <a:avLst/>
              <a:gdLst>
                <a:gd name="T0" fmla="*/ 273 w 273"/>
                <a:gd name="T1" fmla="*/ 185 h 373"/>
                <a:gd name="T2" fmla="*/ 135 w 273"/>
                <a:gd name="T3" fmla="*/ 373 h 373"/>
                <a:gd name="T4" fmla="*/ 0 w 273"/>
                <a:gd name="T5" fmla="*/ 187 h 373"/>
                <a:gd name="T6" fmla="*/ 138 w 273"/>
                <a:gd name="T7" fmla="*/ 0 h 373"/>
                <a:gd name="T8" fmla="*/ 273 w 273"/>
                <a:gd name="T9" fmla="*/ 185 h 373"/>
                <a:gd name="T10" fmla="*/ 85 w 273"/>
                <a:gd name="T11" fmla="*/ 187 h 373"/>
                <a:gd name="T12" fmla="*/ 137 w 273"/>
                <a:gd name="T13" fmla="*/ 309 h 373"/>
                <a:gd name="T14" fmla="*/ 188 w 273"/>
                <a:gd name="T15" fmla="*/ 186 h 373"/>
                <a:gd name="T16" fmla="*/ 137 w 273"/>
                <a:gd name="T17" fmla="*/ 64 h 373"/>
                <a:gd name="T18" fmla="*/ 85 w 273"/>
                <a:gd name="T19" fmla="*/ 18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373">
                  <a:moveTo>
                    <a:pt x="273" y="185"/>
                  </a:moveTo>
                  <a:cubicBezTo>
                    <a:pt x="273" y="297"/>
                    <a:pt x="227" y="373"/>
                    <a:pt x="135" y="373"/>
                  </a:cubicBezTo>
                  <a:cubicBezTo>
                    <a:pt x="42" y="373"/>
                    <a:pt x="0" y="289"/>
                    <a:pt x="0" y="187"/>
                  </a:cubicBezTo>
                  <a:cubicBezTo>
                    <a:pt x="0" y="82"/>
                    <a:pt x="44" y="0"/>
                    <a:pt x="138" y="0"/>
                  </a:cubicBezTo>
                  <a:cubicBezTo>
                    <a:pt x="235" y="0"/>
                    <a:pt x="273" y="86"/>
                    <a:pt x="273" y="185"/>
                  </a:cubicBezTo>
                  <a:close/>
                  <a:moveTo>
                    <a:pt x="85" y="187"/>
                  </a:moveTo>
                  <a:cubicBezTo>
                    <a:pt x="84" y="270"/>
                    <a:pt x="105" y="309"/>
                    <a:pt x="137" y="309"/>
                  </a:cubicBezTo>
                  <a:cubicBezTo>
                    <a:pt x="170" y="309"/>
                    <a:pt x="188" y="268"/>
                    <a:pt x="188" y="186"/>
                  </a:cubicBezTo>
                  <a:cubicBezTo>
                    <a:pt x="188" y="106"/>
                    <a:pt x="171" y="64"/>
                    <a:pt x="137" y="64"/>
                  </a:cubicBezTo>
                  <a:cubicBezTo>
                    <a:pt x="106" y="64"/>
                    <a:pt x="84" y="103"/>
                    <a:pt x="85" y="1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15" name="Freeform 39"/>
            <p:cNvSpPr/>
            <p:nvPr/>
          </p:nvSpPr>
          <p:spPr bwMode="auto">
            <a:xfrm>
              <a:off x="1552575" y="1582738"/>
              <a:ext cx="271463" cy="590550"/>
            </a:xfrm>
            <a:custGeom>
              <a:avLst/>
              <a:gdLst>
                <a:gd name="T0" fmla="*/ 87 w 171"/>
                <a:gd name="T1" fmla="*/ 77 h 372"/>
                <a:gd name="T2" fmla="*/ 86 w 171"/>
                <a:gd name="T3" fmla="*/ 77 h 372"/>
                <a:gd name="T4" fmla="*/ 15 w 171"/>
                <a:gd name="T5" fmla="*/ 111 h 372"/>
                <a:gd name="T6" fmla="*/ 0 w 171"/>
                <a:gd name="T7" fmla="*/ 45 h 372"/>
                <a:gd name="T8" fmla="*/ 99 w 171"/>
                <a:gd name="T9" fmla="*/ 0 h 372"/>
                <a:gd name="T10" fmla="*/ 171 w 171"/>
                <a:gd name="T11" fmla="*/ 0 h 372"/>
                <a:gd name="T12" fmla="*/ 171 w 171"/>
                <a:gd name="T13" fmla="*/ 372 h 372"/>
                <a:gd name="T14" fmla="*/ 87 w 171"/>
                <a:gd name="T15" fmla="*/ 372 h 372"/>
                <a:gd name="T16" fmla="*/ 87 w 171"/>
                <a:gd name="T17" fmla="*/ 77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372">
                  <a:moveTo>
                    <a:pt x="87" y="77"/>
                  </a:moveTo>
                  <a:lnTo>
                    <a:pt x="86" y="77"/>
                  </a:lnTo>
                  <a:lnTo>
                    <a:pt x="15" y="111"/>
                  </a:lnTo>
                  <a:lnTo>
                    <a:pt x="0" y="45"/>
                  </a:lnTo>
                  <a:lnTo>
                    <a:pt x="99" y="0"/>
                  </a:lnTo>
                  <a:lnTo>
                    <a:pt x="171" y="0"/>
                  </a:lnTo>
                  <a:lnTo>
                    <a:pt x="171" y="372"/>
                  </a:lnTo>
                  <a:lnTo>
                    <a:pt x="87" y="372"/>
                  </a:lnTo>
                  <a:lnTo>
                    <a:pt x="87" y="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sp>
        <p:nvSpPr>
          <p:cNvPr id="416" name="Freeform 40"/>
          <p:cNvSpPr>
            <a:spLocks noEditPoints="1"/>
          </p:cNvSpPr>
          <p:nvPr/>
        </p:nvSpPr>
        <p:spPr bwMode="auto">
          <a:xfrm>
            <a:off x="974725" y="3482976"/>
            <a:ext cx="446088" cy="612775"/>
          </a:xfrm>
          <a:custGeom>
            <a:avLst/>
            <a:gdLst>
              <a:gd name="T0" fmla="*/ 273 w 273"/>
              <a:gd name="T1" fmla="*/ 185 h 374"/>
              <a:gd name="T2" fmla="*/ 135 w 273"/>
              <a:gd name="T3" fmla="*/ 374 h 374"/>
              <a:gd name="T4" fmla="*/ 0 w 273"/>
              <a:gd name="T5" fmla="*/ 187 h 374"/>
              <a:gd name="T6" fmla="*/ 138 w 273"/>
              <a:gd name="T7" fmla="*/ 0 h 374"/>
              <a:gd name="T8" fmla="*/ 273 w 273"/>
              <a:gd name="T9" fmla="*/ 185 h 374"/>
              <a:gd name="T10" fmla="*/ 85 w 273"/>
              <a:gd name="T11" fmla="*/ 187 h 374"/>
              <a:gd name="T12" fmla="*/ 137 w 273"/>
              <a:gd name="T13" fmla="*/ 310 h 374"/>
              <a:gd name="T14" fmla="*/ 188 w 273"/>
              <a:gd name="T15" fmla="*/ 186 h 374"/>
              <a:gd name="T16" fmla="*/ 137 w 273"/>
              <a:gd name="T17" fmla="*/ 64 h 374"/>
              <a:gd name="T18" fmla="*/ 85 w 273"/>
              <a:gd name="T19" fmla="*/ 18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374">
                <a:moveTo>
                  <a:pt x="273" y="185"/>
                </a:moveTo>
                <a:cubicBezTo>
                  <a:pt x="273" y="297"/>
                  <a:pt x="227" y="374"/>
                  <a:pt x="135" y="374"/>
                </a:cubicBezTo>
                <a:cubicBezTo>
                  <a:pt x="42" y="374"/>
                  <a:pt x="0" y="290"/>
                  <a:pt x="0" y="187"/>
                </a:cubicBezTo>
                <a:cubicBezTo>
                  <a:pt x="0" y="83"/>
                  <a:pt x="44" y="0"/>
                  <a:pt x="138" y="0"/>
                </a:cubicBezTo>
                <a:cubicBezTo>
                  <a:pt x="235" y="0"/>
                  <a:pt x="273" y="86"/>
                  <a:pt x="273" y="185"/>
                </a:cubicBezTo>
                <a:close/>
                <a:moveTo>
                  <a:pt x="85" y="187"/>
                </a:moveTo>
                <a:cubicBezTo>
                  <a:pt x="84" y="270"/>
                  <a:pt x="105" y="310"/>
                  <a:pt x="137" y="310"/>
                </a:cubicBezTo>
                <a:cubicBezTo>
                  <a:pt x="170" y="310"/>
                  <a:pt x="188" y="269"/>
                  <a:pt x="188" y="186"/>
                </a:cubicBezTo>
                <a:cubicBezTo>
                  <a:pt x="188" y="106"/>
                  <a:pt x="171" y="64"/>
                  <a:pt x="137" y="64"/>
                </a:cubicBezTo>
                <a:cubicBezTo>
                  <a:pt x="106" y="64"/>
                  <a:pt x="84" y="103"/>
                  <a:pt x="85" y="1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17" name="Freeform 41"/>
          <p:cNvSpPr/>
          <p:nvPr/>
        </p:nvSpPr>
        <p:spPr bwMode="auto">
          <a:xfrm>
            <a:off x="1489075" y="3482976"/>
            <a:ext cx="420688" cy="603250"/>
          </a:xfrm>
          <a:custGeom>
            <a:avLst/>
            <a:gdLst>
              <a:gd name="T0" fmla="*/ 0 w 257"/>
              <a:gd name="T1" fmla="*/ 368 h 368"/>
              <a:gd name="T2" fmla="*/ 0 w 257"/>
              <a:gd name="T3" fmla="*/ 316 h 368"/>
              <a:gd name="T4" fmla="*/ 47 w 257"/>
              <a:gd name="T5" fmla="*/ 274 h 368"/>
              <a:gd name="T6" fmla="*/ 165 w 257"/>
              <a:gd name="T7" fmla="*/ 121 h 368"/>
              <a:gd name="T8" fmla="*/ 106 w 257"/>
              <a:gd name="T9" fmla="*/ 68 h 368"/>
              <a:gd name="T10" fmla="*/ 29 w 257"/>
              <a:gd name="T11" fmla="*/ 98 h 368"/>
              <a:gd name="T12" fmla="*/ 5 w 257"/>
              <a:gd name="T13" fmla="*/ 37 h 368"/>
              <a:gd name="T14" fmla="*/ 123 w 257"/>
              <a:gd name="T15" fmla="*/ 0 h 368"/>
              <a:gd name="T16" fmla="*/ 250 w 257"/>
              <a:gd name="T17" fmla="*/ 113 h 368"/>
              <a:gd name="T18" fmla="*/ 154 w 257"/>
              <a:gd name="T19" fmla="*/ 269 h 368"/>
              <a:gd name="T20" fmla="*/ 120 w 257"/>
              <a:gd name="T21" fmla="*/ 297 h 368"/>
              <a:gd name="T22" fmla="*/ 120 w 257"/>
              <a:gd name="T23" fmla="*/ 298 h 368"/>
              <a:gd name="T24" fmla="*/ 257 w 257"/>
              <a:gd name="T25" fmla="*/ 298 h 368"/>
              <a:gd name="T26" fmla="*/ 257 w 257"/>
              <a:gd name="T27" fmla="*/ 368 h 368"/>
              <a:gd name="T28" fmla="*/ 0 w 257"/>
              <a:gd name="T29"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7" h="368">
                <a:moveTo>
                  <a:pt x="0" y="368"/>
                </a:moveTo>
                <a:cubicBezTo>
                  <a:pt x="0" y="316"/>
                  <a:pt x="0" y="316"/>
                  <a:pt x="0" y="316"/>
                </a:cubicBezTo>
                <a:cubicBezTo>
                  <a:pt x="47" y="274"/>
                  <a:pt x="47" y="274"/>
                  <a:pt x="47" y="274"/>
                </a:cubicBezTo>
                <a:cubicBezTo>
                  <a:pt x="126" y="204"/>
                  <a:pt x="164" y="163"/>
                  <a:pt x="165" y="121"/>
                </a:cubicBezTo>
                <a:cubicBezTo>
                  <a:pt x="165" y="91"/>
                  <a:pt x="148" y="68"/>
                  <a:pt x="106" y="68"/>
                </a:cubicBezTo>
                <a:cubicBezTo>
                  <a:pt x="75" y="68"/>
                  <a:pt x="47" y="83"/>
                  <a:pt x="29" y="98"/>
                </a:cubicBezTo>
                <a:cubicBezTo>
                  <a:pt x="5" y="37"/>
                  <a:pt x="5" y="37"/>
                  <a:pt x="5" y="37"/>
                </a:cubicBezTo>
                <a:cubicBezTo>
                  <a:pt x="32" y="17"/>
                  <a:pt x="74" y="0"/>
                  <a:pt x="123" y="0"/>
                </a:cubicBezTo>
                <a:cubicBezTo>
                  <a:pt x="205" y="0"/>
                  <a:pt x="250" y="48"/>
                  <a:pt x="250" y="113"/>
                </a:cubicBezTo>
                <a:cubicBezTo>
                  <a:pt x="250" y="174"/>
                  <a:pt x="206" y="222"/>
                  <a:pt x="154" y="269"/>
                </a:cubicBezTo>
                <a:cubicBezTo>
                  <a:pt x="120" y="297"/>
                  <a:pt x="120" y="297"/>
                  <a:pt x="120" y="297"/>
                </a:cubicBezTo>
                <a:cubicBezTo>
                  <a:pt x="120" y="298"/>
                  <a:pt x="120" y="298"/>
                  <a:pt x="120" y="298"/>
                </a:cubicBezTo>
                <a:cubicBezTo>
                  <a:pt x="257" y="298"/>
                  <a:pt x="257" y="298"/>
                  <a:pt x="257" y="298"/>
                </a:cubicBezTo>
                <a:cubicBezTo>
                  <a:pt x="257" y="368"/>
                  <a:pt x="257" y="368"/>
                  <a:pt x="257" y="368"/>
                </a:cubicBezTo>
                <a:lnTo>
                  <a:pt x="0" y="3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18" name="Freeform 42"/>
          <p:cNvSpPr>
            <a:spLocks noEditPoints="1"/>
          </p:cNvSpPr>
          <p:nvPr/>
        </p:nvSpPr>
        <p:spPr bwMode="auto">
          <a:xfrm>
            <a:off x="974725" y="5127626"/>
            <a:ext cx="446088" cy="612775"/>
          </a:xfrm>
          <a:custGeom>
            <a:avLst/>
            <a:gdLst>
              <a:gd name="T0" fmla="*/ 273 w 273"/>
              <a:gd name="T1" fmla="*/ 186 h 374"/>
              <a:gd name="T2" fmla="*/ 135 w 273"/>
              <a:gd name="T3" fmla="*/ 374 h 374"/>
              <a:gd name="T4" fmla="*/ 0 w 273"/>
              <a:gd name="T5" fmla="*/ 188 h 374"/>
              <a:gd name="T6" fmla="*/ 138 w 273"/>
              <a:gd name="T7" fmla="*/ 0 h 374"/>
              <a:gd name="T8" fmla="*/ 273 w 273"/>
              <a:gd name="T9" fmla="*/ 186 h 374"/>
              <a:gd name="T10" fmla="*/ 85 w 273"/>
              <a:gd name="T11" fmla="*/ 188 h 374"/>
              <a:gd name="T12" fmla="*/ 137 w 273"/>
              <a:gd name="T13" fmla="*/ 310 h 374"/>
              <a:gd name="T14" fmla="*/ 188 w 273"/>
              <a:gd name="T15" fmla="*/ 187 h 374"/>
              <a:gd name="T16" fmla="*/ 137 w 273"/>
              <a:gd name="T17" fmla="*/ 64 h 374"/>
              <a:gd name="T18" fmla="*/ 85 w 273"/>
              <a:gd name="T19" fmla="*/ 18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374">
                <a:moveTo>
                  <a:pt x="273" y="186"/>
                </a:moveTo>
                <a:cubicBezTo>
                  <a:pt x="273" y="297"/>
                  <a:pt x="227" y="374"/>
                  <a:pt x="135" y="374"/>
                </a:cubicBezTo>
                <a:cubicBezTo>
                  <a:pt x="42" y="374"/>
                  <a:pt x="0" y="290"/>
                  <a:pt x="0" y="188"/>
                </a:cubicBezTo>
                <a:cubicBezTo>
                  <a:pt x="0" y="83"/>
                  <a:pt x="44" y="0"/>
                  <a:pt x="138" y="0"/>
                </a:cubicBezTo>
                <a:cubicBezTo>
                  <a:pt x="235" y="0"/>
                  <a:pt x="273" y="87"/>
                  <a:pt x="273" y="186"/>
                </a:cubicBezTo>
                <a:close/>
                <a:moveTo>
                  <a:pt x="85" y="188"/>
                </a:moveTo>
                <a:cubicBezTo>
                  <a:pt x="84" y="271"/>
                  <a:pt x="105" y="310"/>
                  <a:pt x="137" y="310"/>
                </a:cubicBezTo>
                <a:cubicBezTo>
                  <a:pt x="170" y="310"/>
                  <a:pt x="188" y="269"/>
                  <a:pt x="188" y="187"/>
                </a:cubicBezTo>
                <a:cubicBezTo>
                  <a:pt x="188" y="107"/>
                  <a:pt x="171" y="64"/>
                  <a:pt x="137" y="64"/>
                </a:cubicBezTo>
                <a:cubicBezTo>
                  <a:pt x="106" y="64"/>
                  <a:pt x="84" y="104"/>
                  <a:pt x="85" y="1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19" name="Freeform 43"/>
          <p:cNvSpPr/>
          <p:nvPr/>
        </p:nvSpPr>
        <p:spPr bwMode="auto">
          <a:xfrm>
            <a:off x="1484312" y="5127626"/>
            <a:ext cx="417513" cy="612775"/>
          </a:xfrm>
          <a:custGeom>
            <a:avLst/>
            <a:gdLst>
              <a:gd name="T0" fmla="*/ 17 w 255"/>
              <a:gd name="T1" fmla="*/ 285 h 374"/>
              <a:gd name="T2" fmla="*/ 101 w 255"/>
              <a:gd name="T3" fmla="*/ 307 h 374"/>
              <a:gd name="T4" fmla="*/ 167 w 255"/>
              <a:gd name="T5" fmla="*/ 259 h 374"/>
              <a:gd name="T6" fmla="*/ 95 w 255"/>
              <a:gd name="T7" fmla="*/ 207 h 374"/>
              <a:gd name="T8" fmla="*/ 60 w 255"/>
              <a:gd name="T9" fmla="*/ 207 h 374"/>
              <a:gd name="T10" fmla="*/ 60 w 255"/>
              <a:gd name="T11" fmla="*/ 147 h 374"/>
              <a:gd name="T12" fmla="*/ 93 w 255"/>
              <a:gd name="T13" fmla="*/ 147 h 374"/>
              <a:gd name="T14" fmla="*/ 157 w 255"/>
              <a:gd name="T15" fmla="*/ 105 h 374"/>
              <a:gd name="T16" fmla="*/ 104 w 255"/>
              <a:gd name="T17" fmla="*/ 67 h 374"/>
              <a:gd name="T18" fmla="*/ 28 w 255"/>
              <a:gd name="T19" fmla="*/ 89 h 374"/>
              <a:gd name="T20" fmla="*/ 11 w 255"/>
              <a:gd name="T21" fmla="*/ 28 h 374"/>
              <a:gd name="T22" fmla="*/ 123 w 255"/>
              <a:gd name="T23" fmla="*/ 0 h 374"/>
              <a:gd name="T24" fmla="*/ 243 w 255"/>
              <a:gd name="T25" fmla="*/ 90 h 374"/>
              <a:gd name="T26" fmla="*/ 177 w 255"/>
              <a:gd name="T27" fmla="*/ 174 h 374"/>
              <a:gd name="T28" fmla="*/ 177 w 255"/>
              <a:gd name="T29" fmla="*/ 176 h 374"/>
              <a:gd name="T30" fmla="*/ 255 w 255"/>
              <a:gd name="T31" fmla="*/ 263 h 374"/>
              <a:gd name="T32" fmla="*/ 107 w 255"/>
              <a:gd name="T33" fmla="*/ 374 h 374"/>
              <a:gd name="T34" fmla="*/ 0 w 255"/>
              <a:gd name="T35" fmla="*/ 349 h 374"/>
              <a:gd name="T36" fmla="*/ 17 w 255"/>
              <a:gd name="T37" fmla="*/ 2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5" h="374">
                <a:moveTo>
                  <a:pt x="17" y="285"/>
                </a:moveTo>
                <a:cubicBezTo>
                  <a:pt x="32" y="293"/>
                  <a:pt x="67" y="307"/>
                  <a:pt x="101" y="307"/>
                </a:cubicBezTo>
                <a:cubicBezTo>
                  <a:pt x="145" y="307"/>
                  <a:pt x="167" y="286"/>
                  <a:pt x="167" y="259"/>
                </a:cubicBezTo>
                <a:cubicBezTo>
                  <a:pt x="167" y="223"/>
                  <a:pt x="132" y="207"/>
                  <a:pt x="95" y="207"/>
                </a:cubicBezTo>
                <a:cubicBezTo>
                  <a:pt x="60" y="207"/>
                  <a:pt x="60" y="207"/>
                  <a:pt x="60" y="207"/>
                </a:cubicBezTo>
                <a:cubicBezTo>
                  <a:pt x="60" y="147"/>
                  <a:pt x="60" y="147"/>
                  <a:pt x="60" y="147"/>
                </a:cubicBezTo>
                <a:cubicBezTo>
                  <a:pt x="93" y="147"/>
                  <a:pt x="93" y="147"/>
                  <a:pt x="93" y="147"/>
                </a:cubicBezTo>
                <a:cubicBezTo>
                  <a:pt x="121" y="146"/>
                  <a:pt x="157" y="135"/>
                  <a:pt x="157" y="105"/>
                </a:cubicBezTo>
                <a:cubicBezTo>
                  <a:pt x="157" y="83"/>
                  <a:pt x="140" y="67"/>
                  <a:pt x="104" y="67"/>
                </a:cubicBezTo>
                <a:cubicBezTo>
                  <a:pt x="75" y="67"/>
                  <a:pt x="43" y="80"/>
                  <a:pt x="28" y="89"/>
                </a:cubicBezTo>
                <a:cubicBezTo>
                  <a:pt x="11" y="28"/>
                  <a:pt x="11" y="28"/>
                  <a:pt x="11" y="28"/>
                </a:cubicBezTo>
                <a:cubicBezTo>
                  <a:pt x="33" y="14"/>
                  <a:pt x="76" y="0"/>
                  <a:pt x="123" y="0"/>
                </a:cubicBezTo>
                <a:cubicBezTo>
                  <a:pt x="200" y="0"/>
                  <a:pt x="243" y="41"/>
                  <a:pt x="243" y="90"/>
                </a:cubicBezTo>
                <a:cubicBezTo>
                  <a:pt x="243" y="129"/>
                  <a:pt x="221" y="159"/>
                  <a:pt x="177" y="174"/>
                </a:cubicBezTo>
                <a:cubicBezTo>
                  <a:pt x="177" y="176"/>
                  <a:pt x="177" y="176"/>
                  <a:pt x="177" y="176"/>
                </a:cubicBezTo>
                <a:cubicBezTo>
                  <a:pt x="220" y="183"/>
                  <a:pt x="255" y="216"/>
                  <a:pt x="255" y="263"/>
                </a:cubicBezTo>
                <a:cubicBezTo>
                  <a:pt x="255" y="327"/>
                  <a:pt x="199" y="374"/>
                  <a:pt x="107" y="374"/>
                </a:cubicBezTo>
                <a:cubicBezTo>
                  <a:pt x="61" y="374"/>
                  <a:pt x="21" y="362"/>
                  <a:pt x="0" y="349"/>
                </a:cubicBezTo>
                <a:lnTo>
                  <a:pt x="17" y="28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nvGrpSpPr>
          <p:cNvPr id="2" name="组合 1"/>
          <p:cNvGrpSpPr/>
          <p:nvPr/>
        </p:nvGrpSpPr>
        <p:grpSpPr>
          <a:xfrm>
            <a:off x="3831642" y="2281635"/>
            <a:ext cx="490538" cy="3098801"/>
            <a:chOff x="3690938" y="1947863"/>
            <a:chExt cx="490538" cy="3098801"/>
          </a:xfrm>
        </p:grpSpPr>
        <p:sp>
          <p:nvSpPr>
            <p:cNvPr id="189" name="Freeform 589"/>
            <p:cNvSpPr>
              <a:spLocks noEditPoints="1"/>
            </p:cNvSpPr>
            <p:nvPr/>
          </p:nvSpPr>
          <p:spPr bwMode="auto">
            <a:xfrm>
              <a:off x="3795713" y="1947863"/>
              <a:ext cx="385763" cy="384175"/>
            </a:xfrm>
            <a:custGeom>
              <a:avLst/>
              <a:gdLst>
                <a:gd name="T0" fmla="*/ 194 w 236"/>
                <a:gd name="T1" fmla="*/ 42 h 235"/>
                <a:gd name="T2" fmla="*/ 42 w 236"/>
                <a:gd name="T3" fmla="*/ 42 h 235"/>
                <a:gd name="T4" fmla="*/ 42 w 236"/>
                <a:gd name="T5" fmla="*/ 193 h 235"/>
                <a:gd name="T6" fmla="*/ 194 w 236"/>
                <a:gd name="T7" fmla="*/ 193 h 235"/>
                <a:gd name="T8" fmla="*/ 194 w 236"/>
                <a:gd name="T9" fmla="*/ 42 h 235"/>
                <a:gd name="T10" fmla="*/ 64 w 236"/>
                <a:gd name="T11" fmla="*/ 171 h 235"/>
                <a:gd name="T12" fmla="*/ 64 w 236"/>
                <a:gd name="T13" fmla="*/ 64 h 235"/>
                <a:gd name="T14" fmla="*/ 172 w 236"/>
                <a:gd name="T15" fmla="*/ 64 h 235"/>
                <a:gd name="T16" fmla="*/ 172 w 236"/>
                <a:gd name="T17" fmla="*/ 171 h 235"/>
                <a:gd name="T18" fmla="*/ 64 w 236"/>
                <a:gd name="T19" fmla="*/ 17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235">
                  <a:moveTo>
                    <a:pt x="194" y="42"/>
                  </a:moveTo>
                  <a:cubicBezTo>
                    <a:pt x="152" y="0"/>
                    <a:pt x="84" y="0"/>
                    <a:pt x="42" y="42"/>
                  </a:cubicBezTo>
                  <a:cubicBezTo>
                    <a:pt x="0" y="84"/>
                    <a:pt x="0" y="152"/>
                    <a:pt x="42" y="193"/>
                  </a:cubicBezTo>
                  <a:cubicBezTo>
                    <a:pt x="84" y="235"/>
                    <a:pt x="152" y="235"/>
                    <a:pt x="194" y="193"/>
                  </a:cubicBezTo>
                  <a:cubicBezTo>
                    <a:pt x="236" y="152"/>
                    <a:pt x="236" y="84"/>
                    <a:pt x="194" y="42"/>
                  </a:cubicBezTo>
                  <a:close/>
                  <a:moveTo>
                    <a:pt x="64" y="171"/>
                  </a:moveTo>
                  <a:cubicBezTo>
                    <a:pt x="34" y="142"/>
                    <a:pt x="34" y="93"/>
                    <a:pt x="64" y="64"/>
                  </a:cubicBezTo>
                  <a:cubicBezTo>
                    <a:pt x="94" y="34"/>
                    <a:pt x="142" y="34"/>
                    <a:pt x="172" y="64"/>
                  </a:cubicBezTo>
                  <a:cubicBezTo>
                    <a:pt x="201" y="93"/>
                    <a:pt x="201" y="142"/>
                    <a:pt x="172" y="171"/>
                  </a:cubicBezTo>
                  <a:cubicBezTo>
                    <a:pt x="142" y="201"/>
                    <a:pt x="94" y="201"/>
                    <a:pt x="64" y="1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90" name="Freeform 590"/>
            <p:cNvSpPr/>
            <p:nvPr/>
          </p:nvSpPr>
          <p:spPr bwMode="auto">
            <a:xfrm>
              <a:off x="3713163" y="2212976"/>
              <a:ext cx="203200" cy="201613"/>
            </a:xfrm>
            <a:custGeom>
              <a:avLst/>
              <a:gdLst>
                <a:gd name="T0" fmla="*/ 11 w 124"/>
                <a:gd name="T1" fmla="*/ 115 h 123"/>
                <a:gd name="T2" fmla="*/ 8 w 124"/>
                <a:gd name="T3" fmla="*/ 112 h 123"/>
                <a:gd name="T4" fmla="*/ 8 w 124"/>
                <a:gd name="T5" fmla="*/ 83 h 123"/>
                <a:gd name="T6" fmla="*/ 83 w 124"/>
                <a:gd name="T7" fmla="*/ 8 h 123"/>
                <a:gd name="T8" fmla="*/ 113 w 124"/>
                <a:gd name="T9" fmla="*/ 8 h 123"/>
                <a:gd name="T10" fmla="*/ 115 w 124"/>
                <a:gd name="T11" fmla="*/ 11 h 123"/>
                <a:gd name="T12" fmla="*/ 115 w 124"/>
                <a:gd name="T13" fmla="*/ 40 h 123"/>
                <a:gd name="T14" fmla="*/ 41 w 124"/>
                <a:gd name="T15" fmla="*/ 115 h 123"/>
                <a:gd name="T16" fmla="*/ 11 w 124"/>
                <a:gd name="T17" fmla="*/ 1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123">
                  <a:moveTo>
                    <a:pt x="11" y="115"/>
                  </a:moveTo>
                  <a:cubicBezTo>
                    <a:pt x="8" y="112"/>
                    <a:pt x="8" y="112"/>
                    <a:pt x="8" y="112"/>
                  </a:cubicBezTo>
                  <a:cubicBezTo>
                    <a:pt x="0" y="104"/>
                    <a:pt x="0" y="91"/>
                    <a:pt x="8" y="83"/>
                  </a:cubicBezTo>
                  <a:cubicBezTo>
                    <a:pt x="83" y="8"/>
                    <a:pt x="83" y="8"/>
                    <a:pt x="83" y="8"/>
                  </a:cubicBezTo>
                  <a:cubicBezTo>
                    <a:pt x="91" y="0"/>
                    <a:pt x="105" y="0"/>
                    <a:pt x="113" y="8"/>
                  </a:cubicBezTo>
                  <a:cubicBezTo>
                    <a:pt x="115" y="11"/>
                    <a:pt x="115" y="11"/>
                    <a:pt x="115" y="11"/>
                  </a:cubicBezTo>
                  <a:cubicBezTo>
                    <a:pt x="124" y="19"/>
                    <a:pt x="124" y="32"/>
                    <a:pt x="115" y="40"/>
                  </a:cubicBezTo>
                  <a:cubicBezTo>
                    <a:pt x="41" y="115"/>
                    <a:pt x="41" y="115"/>
                    <a:pt x="41" y="115"/>
                  </a:cubicBezTo>
                  <a:cubicBezTo>
                    <a:pt x="33" y="123"/>
                    <a:pt x="19" y="123"/>
                    <a:pt x="11"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91" name="Freeform 591"/>
            <p:cNvSpPr/>
            <p:nvPr/>
          </p:nvSpPr>
          <p:spPr bwMode="auto">
            <a:xfrm>
              <a:off x="3762375" y="3494088"/>
              <a:ext cx="301625" cy="220663"/>
            </a:xfrm>
            <a:custGeom>
              <a:avLst/>
              <a:gdLst>
                <a:gd name="T0" fmla="*/ 0 w 190"/>
                <a:gd name="T1" fmla="*/ 0 h 139"/>
                <a:gd name="T2" fmla="*/ 0 w 190"/>
                <a:gd name="T3" fmla="*/ 139 h 139"/>
                <a:gd name="T4" fmla="*/ 64 w 190"/>
                <a:gd name="T5" fmla="*/ 139 h 139"/>
                <a:gd name="T6" fmla="*/ 64 w 190"/>
                <a:gd name="T7" fmla="*/ 39 h 139"/>
                <a:gd name="T8" fmla="*/ 126 w 190"/>
                <a:gd name="T9" fmla="*/ 39 h 139"/>
                <a:gd name="T10" fmla="*/ 126 w 190"/>
                <a:gd name="T11" fmla="*/ 139 h 139"/>
                <a:gd name="T12" fmla="*/ 190 w 190"/>
                <a:gd name="T13" fmla="*/ 139 h 139"/>
                <a:gd name="T14" fmla="*/ 190 w 190"/>
                <a:gd name="T15" fmla="*/ 0 h 139"/>
                <a:gd name="T16" fmla="*/ 0 w 190"/>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39">
                  <a:moveTo>
                    <a:pt x="0" y="0"/>
                  </a:moveTo>
                  <a:lnTo>
                    <a:pt x="0" y="139"/>
                  </a:lnTo>
                  <a:lnTo>
                    <a:pt x="64" y="139"/>
                  </a:lnTo>
                  <a:lnTo>
                    <a:pt x="64" y="39"/>
                  </a:lnTo>
                  <a:lnTo>
                    <a:pt x="126" y="39"/>
                  </a:lnTo>
                  <a:lnTo>
                    <a:pt x="126" y="139"/>
                  </a:lnTo>
                  <a:lnTo>
                    <a:pt x="190" y="139"/>
                  </a:lnTo>
                  <a:lnTo>
                    <a:pt x="19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92" name="Freeform 592"/>
            <p:cNvSpPr/>
            <p:nvPr/>
          </p:nvSpPr>
          <p:spPr bwMode="auto">
            <a:xfrm>
              <a:off x="3690938" y="3309938"/>
              <a:ext cx="444500" cy="190500"/>
            </a:xfrm>
            <a:custGeom>
              <a:avLst/>
              <a:gdLst>
                <a:gd name="T0" fmla="*/ 140 w 280"/>
                <a:gd name="T1" fmla="*/ 0 h 120"/>
                <a:gd name="T2" fmla="*/ 0 w 280"/>
                <a:gd name="T3" fmla="*/ 120 h 120"/>
                <a:gd name="T4" fmla="*/ 280 w 280"/>
                <a:gd name="T5" fmla="*/ 120 h 120"/>
                <a:gd name="T6" fmla="*/ 140 w 280"/>
                <a:gd name="T7" fmla="*/ 0 h 120"/>
              </a:gdLst>
              <a:ahLst/>
              <a:cxnLst>
                <a:cxn ang="0">
                  <a:pos x="T0" y="T1"/>
                </a:cxn>
                <a:cxn ang="0">
                  <a:pos x="T2" y="T3"/>
                </a:cxn>
                <a:cxn ang="0">
                  <a:pos x="T4" y="T5"/>
                </a:cxn>
                <a:cxn ang="0">
                  <a:pos x="T6" y="T7"/>
                </a:cxn>
              </a:cxnLst>
              <a:rect l="0" t="0" r="r" b="b"/>
              <a:pathLst>
                <a:path w="280" h="120">
                  <a:moveTo>
                    <a:pt x="140" y="0"/>
                  </a:moveTo>
                  <a:lnTo>
                    <a:pt x="0" y="120"/>
                  </a:lnTo>
                  <a:lnTo>
                    <a:pt x="280" y="120"/>
                  </a:lnTo>
                  <a:lnTo>
                    <a:pt x="14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93" name="Rectangle 593"/>
            <p:cNvSpPr>
              <a:spLocks noChangeArrowheads="1"/>
            </p:cNvSpPr>
            <p:nvPr/>
          </p:nvSpPr>
          <p:spPr bwMode="auto">
            <a:xfrm>
              <a:off x="3698875" y="4819651"/>
              <a:ext cx="106363" cy="227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94" name="Rectangle 594"/>
            <p:cNvSpPr>
              <a:spLocks noChangeArrowheads="1"/>
            </p:cNvSpPr>
            <p:nvPr/>
          </p:nvSpPr>
          <p:spPr bwMode="auto">
            <a:xfrm>
              <a:off x="3859213" y="4770438"/>
              <a:ext cx="106363"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95" name="Rectangle 595"/>
            <p:cNvSpPr>
              <a:spLocks noChangeArrowheads="1"/>
            </p:cNvSpPr>
            <p:nvPr/>
          </p:nvSpPr>
          <p:spPr bwMode="auto">
            <a:xfrm>
              <a:off x="4019550" y="4719638"/>
              <a:ext cx="106363" cy="327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36" name="组合 35"/>
          <p:cNvGrpSpPr/>
          <p:nvPr/>
        </p:nvGrpSpPr>
        <p:grpSpPr>
          <a:xfrm>
            <a:off x="5821465" y="2380263"/>
            <a:ext cx="5432215" cy="699353"/>
            <a:chOff x="2786879" y="414251"/>
            <a:chExt cx="3049441" cy="754863"/>
          </a:xfrm>
        </p:grpSpPr>
        <p:sp>
          <p:nvSpPr>
            <p:cNvPr id="37" name="文本框 34"/>
            <p:cNvSpPr txBox="1"/>
            <p:nvPr/>
          </p:nvSpPr>
          <p:spPr>
            <a:xfrm>
              <a:off x="2786881" y="414251"/>
              <a:ext cx="3006782" cy="39864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b="1" dirty="0" smtClean="0">
                  <a:solidFill>
                    <a:schemeClr val="bg1"/>
                  </a:solidFill>
                  <a:latin typeface="微软雅黑" panose="020B0503020204020204" charset="-122"/>
                  <a:ea typeface="微软雅黑" panose="020B0503020204020204" charset="-122"/>
                </a:rPr>
                <a:t>工作存在不足</a:t>
              </a:r>
              <a:endParaRPr lang="zh-CN" altLang="en-US" b="1" dirty="0" smtClean="0">
                <a:solidFill>
                  <a:schemeClr val="bg1"/>
                </a:solidFill>
                <a:latin typeface="微软雅黑" panose="020B0503020204020204" charset="-122"/>
                <a:ea typeface="微软雅黑" panose="020B0503020204020204" charset="-122"/>
              </a:endParaRPr>
            </a:p>
          </p:txBody>
        </p:sp>
        <p:sp>
          <p:nvSpPr>
            <p:cNvPr id="38" name="文本框 35"/>
            <p:cNvSpPr txBox="1"/>
            <p:nvPr/>
          </p:nvSpPr>
          <p:spPr>
            <a:xfrm>
              <a:off x="2786879" y="779741"/>
              <a:ext cx="3049441" cy="38937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 user can demonstrate on a projector or computer, or presentation and make it film to be used in a wider field</a:t>
              </a:r>
              <a:endParaRPr kumimoji="0" lang="en-US" altLang="zh-CN" sz="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grpSp>
        <p:nvGrpSpPr>
          <p:cNvPr id="39" name="组合 38"/>
          <p:cNvGrpSpPr/>
          <p:nvPr/>
        </p:nvGrpSpPr>
        <p:grpSpPr>
          <a:xfrm>
            <a:off x="5821465" y="3552032"/>
            <a:ext cx="5432215" cy="699353"/>
            <a:chOff x="2786879" y="414251"/>
            <a:chExt cx="3049441" cy="754863"/>
          </a:xfrm>
        </p:grpSpPr>
        <p:sp>
          <p:nvSpPr>
            <p:cNvPr id="40" name="文本框 34"/>
            <p:cNvSpPr txBox="1"/>
            <p:nvPr/>
          </p:nvSpPr>
          <p:spPr>
            <a:xfrm>
              <a:off x="2786881" y="414251"/>
              <a:ext cx="3006782" cy="39864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b="1" dirty="0" smtClean="0">
                  <a:latin typeface="微软雅黑" panose="020B0503020204020204" charset="-122"/>
                  <a:ea typeface="微软雅黑" panose="020B0503020204020204" charset="-122"/>
                </a:rPr>
                <a:t>工作存在不足</a:t>
              </a:r>
              <a:endParaRPr lang="zh-CN" altLang="en-US" b="1" dirty="0" smtClean="0">
                <a:latin typeface="微软雅黑" panose="020B0503020204020204" charset="-122"/>
                <a:ea typeface="微软雅黑" panose="020B0503020204020204" charset="-122"/>
              </a:endParaRPr>
            </a:p>
          </p:txBody>
        </p:sp>
        <p:sp>
          <p:nvSpPr>
            <p:cNvPr id="41" name="文本框 35"/>
            <p:cNvSpPr txBox="1"/>
            <p:nvPr/>
          </p:nvSpPr>
          <p:spPr>
            <a:xfrm>
              <a:off x="2786879" y="779741"/>
              <a:ext cx="3049441" cy="38937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800" b="0" i="0" u="none" strike="noStrike" kern="1200" cap="none" spc="0" normalizeH="0" baseline="0" noProof="0" dirty="0">
                  <a:ln>
                    <a:noFill/>
                  </a:ln>
                  <a:effectLst/>
                  <a:uLnTx/>
                  <a:uFillTx/>
                  <a:latin typeface="微软雅黑" panose="020B0503020204020204" charset="-122"/>
                  <a:ea typeface="微软雅黑" panose="020B0503020204020204" charset="-122"/>
                  <a:cs typeface="+mn-cs"/>
                </a:rPr>
                <a:t>The user can demonstrate on a projector or computer, or presentation and make it film to be used in a wider field</a:t>
              </a:r>
              <a:endParaRPr kumimoji="0" lang="en-US" altLang="zh-CN" sz="800" b="0" i="0" u="none" strike="noStrike" kern="1200" cap="none" spc="0" normalizeH="0" baseline="0" noProof="0" dirty="0">
                <a:ln>
                  <a:noFill/>
                </a:ln>
                <a:effectLst/>
                <a:uLnTx/>
                <a:uFillTx/>
                <a:latin typeface="微软雅黑" panose="020B0503020204020204" charset="-122"/>
                <a:ea typeface="微软雅黑" panose="020B0503020204020204" charset="-122"/>
                <a:cs typeface="+mn-cs"/>
              </a:endParaRPr>
            </a:p>
          </p:txBody>
        </p:sp>
      </p:grpSp>
      <p:grpSp>
        <p:nvGrpSpPr>
          <p:cNvPr id="42" name="组合 41"/>
          <p:cNvGrpSpPr/>
          <p:nvPr/>
        </p:nvGrpSpPr>
        <p:grpSpPr>
          <a:xfrm>
            <a:off x="5821465" y="4723801"/>
            <a:ext cx="5432215" cy="699353"/>
            <a:chOff x="2786879" y="414251"/>
            <a:chExt cx="3049441" cy="754863"/>
          </a:xfrm>
        </p:grpSpPr>
        <p:sp>
          <p:nvSpPr>
            <p:cNvPr id="4" name="文本框 34"/>
            <p:cNvSpPr txBox="1"/>
            <p:nvPr/>
          </p:nvSpPr>
          <p:spPr>
            <a:xfrm>
              <a:off x="2786881" y="414251"/>
              <a:ext cx="3006782" cy="39864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b="1" dirty="0" smtClean="0">
                  <a:solidFill>
                    <a:schemeClr val="bg1"/>
                  </a:solidFill>
                  <a:latin typeface="微软雅黑" panose="020B0503020204020204" charset="-122"/>
                  <a:ea typeface="微软雅黑" panose="020B0503020204020204" charset="-122"/>
                </a:rPr>
                <a:t>工作存在不足</a:t>
              </a:r>
              <a:endParaRPr lang="zh-CN" altLang="en-US" b="1" dirty="0" smtClean="0">
                <a:solidFill>
                  <a:schemeClr val="bg1"/>
                </a:solidFill>
                <a:latin typeface="微软雅黑" panose="020B0503020204020204" charset="-122"/>
                <a:ea typeface="微软雅黑" panose="020B0503020204020204" charset="-122"/>
              </a:endParaRPr>
            </a:p>
          </p:txBody>
        </p:sp>
        <p:sp>
          <p:nvSpPr>
            <p:cNvPr id="6" name="文本框 35"/>
            <p:cNvSpPr txBox="1"/>
            <p:nvPr/>
          </p:nvSpPr>
          <p:spPr>
            <a:xfrm>
              <a:off x="2786879" y="779741"/>
              <a:ext cx="3049441" cy="38937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 user can demonstrate on a projector or computer, or presentation and make it film to be used in a wider field</a:t>
              </a:r>
              <a:endParaRPr kumimoji="0" lang="en-US" altLang="zh-CN" sz="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sp>
        <p:nvSpPr>
          <p:cNvPr id="7" name="矩形 6"/>
          <p:cNvSpPr/>
          <p:nvPr/>
        </p:nvSpPr>
        <p:spPr>
          <a:xfrm>
            <a:off x="635983" y="2544405"/>
            <a:ext cx="1569660" cy="369332"/>
          </a:xfrm>
          <a:prstGeom prst="rect">
            <a:avLst/>
          </a:prstGeom>
        </p:spPr>
        <p:txBody>
          <a:bodyPr wrap="none">
            <a:spAutoFit/>
          </a:bodyPr>
          <a:lstStyle/>
          <a:p>
            <a:r>
              <a:rPr lang="zh-CN" altLang="en-US" b="1" dirty="0" smtClean="0">
                <a:solidFill>
                  <a:schemeClr val="bg1"/>
                </a:solidFill>
                <a:latin typeface="微软雅黑" panose="020B0503020204020204" charset="-122"/>
                <a:ea typeface="微软雅黑" panose="020B0503020204020204" charset="-122"/>
              </a:rPr>
              <a:t>工作存在问题</a:t>
            </a:r>
            <a:endParaRPr lang="zh-CN" altLang="en-US" b="1" dirty="0" smtClean="0">
              <a:solidFill>
                <a:schemeClr val="bg1"/>
              </a:solidFill>
              <a:latin typeface="微软雅黑" panose="020B0503020204020204" charset="-122"/>
              <a:ea typeface="微软雅黑" panose="020B0503020204020204" charset="-122"/>
            </a:endParaRPr>
          </a:p>
        </p:txBody>
      </p:sp>
      <p:sp>
        <p:nvSpPr>
          <p:cNvPr id="46" name="矩形 45"/>
          <p:cNvSpPr/>
          <p:nvPr/>
        </p:nvSpPr>
        <p:spPr>
          <a:xfrm>
            <a:off x="635983" y="4200685"/>
            <a:ext cx="1569660" cy="369332"/>
          </a:xfrm>
          <a:prstGeom prst="rect">
            <a:avLst/>
          </a:prstGeom>
        </p:spPr>
        <p:txBody>
          <a:bodyPr wrap="none">
            <a:spAutoFit/>
          </a:bodyPr>
          <a:lstStyle/>
          <a:p>
            <a:r>
              <a:rPr lang="zh-CN" altLang="en-US" b="1" dirty="0" smtClean="0">
                <a:latin typeface="微软雅黑" panose="020B0503020204020204" charset="-122"/>
                <a:ea typeface="微软雅黑" panose="020B0503020204020204" charset="-122"/>
              </a:rPr>
              <a:t>工作存在问题</a:t>
            </a:r>
            <a:endParaRPr lang="zh-CN" altLang="en-US" b="1" dirty="0" smtClean="0">
              <a:latin typeface="微软雅黑" panose="020B0503020204020204" charset="-122"/>
              <a:ea typeface="微软雅黑" panose="020B0503020204020204" charset="-122"/>
            </a:endParaRPr>
          </a:p>
        </p:txBody>
      </p:sp>
      <p:sp>
        <p:nvSpPr>
          <p:cNvPr id="47" name="矩形 46"/>
          <p:cNvSpPr/>
          <p:nvPr/>
        </p:nvSpPr>
        <p:spPr>
          <a:xfrm>
            <a:off x="635983" y="5856965"/>
            <a:ext cx="1569660" cy="369332"/>
          </a:xfrm>
          <a:prstGeom prst="rect">
            <a:avLst/>
          </a:prstGeom>
        </p:spPr>
        <p:txBody>
          <a:bodyPr wrap="none">
            <a:spAutoFit/>
          </a:bodyPr>
          <a:lstStyle/>
          <a:p>
            <a:r>
              <a:rPr lang="zh-CN" altLang="en-US" b="1" dirty="0" smtClean="0">
                <a:solidFill>
                  <a:schemeClr val="bg1"/>
                </a:solidFill>
                <a:latin typeface="微软雅黑" panose="020B0503020204020204" charset="-122"/>
                <a:ea typeface="微软雅黑" panose="020B0503020204020204" charset="-122"/>
              </a:rPr>
              <a:t>工作存在问题</a:t>
            </a:r>
            <a:endParaRPr lang="zh-CN" altLang="en-US" b="1" dirty="0" smtClean="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2"/>
          <p:cNvPicPr>
            <a:picLocks noChangeAspect="1"/>
          </p:cNvPicPr>
          <p:nvPr/>
        </p:nvPicPr>
        <p:blipFill>
          <a:blip r:embed="rId1"/>
          <a:srcRect t="51209" b="8869"/>
          <a:stretch>
            <a:fillRect/>
          </a:stretch>
        </p:blipFill>
        <p:spPr>
          <a:xfrm>
            <a:off x="0" y="-27305"/>
            <a:ext cx="12192635" cy="6885305"/>
          </a:xfrm>
          <a:prstGeom prst="rect">
            <a:avLst/>
          </a:prstGeom>
        </p:spPr>
      </p:pic>
      <p:grpSp>
        <p:nvGrpSpPr>
          <p:cNvPr id="68" name="组合 67"/>
          <p:cNvGrpSpPr/>
          <p:nvPr/>
        </p:nvGrpSpPr>
        <p:grpSpPr>
          <a:xfrm rot="0" flipH="1">
            <a:off x="7770238" y="705927"/>
            <a:ext cx="4241506" cy="3312244"/>
            <a:chOff x="-1730098" y="1173398"/>
            <a:chExt cx="5432170" cy="4242048"/>
          </a:xfrm>
          <a:gradFill>
            <a:gsLst>
              <a:gs pos="0">
                <a:srgbClr val="99A3B0"/>
              </a:gs>
              <a:gs pos="100000">
                <a:srgbClr val="505358"/>
              </a:gs>
            </a:gsLst>
            <a:lin scaled="1"/>
          </a:gradFill>
        </p:grpSpPr>
        <p:sp>
          <p:nvSpPr>
            <p:cNvPr id="69" name="任意多边形: 形状 68"/>
            <p:cNvSpPr/>
            <p:nvPr/>
          </p:nvSpPr>
          <p:spPr>
            <a:xfrm rot="16200000">
              <a:off x="2118240" y="2755993"/>
              <a:ext cx="2090805" cy="1076859"/>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形状 69"/>
            <p:cNvSpPr/>
            <p:nvPr/>
          </p:nvSpPr>
          <p:spPr>
            <a:xfrm rot="16200000">
              <a:off x="187870" y="2598025"/>
              <a:ext cx="2704218" cy="1392792"/>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任意多边形: 形状 70"/>
            <p:cNvSpPr/>
            <p:nvPr/>
          </p:nvSpPr>
          <p:spPr>
            <a:xfrm rot="16200000">
              <a:off x="-2758700" y="2202000"/>
              <a:ext cx="4242048" cy="2184844"/>
            </a:xfrm>
            <a:custGeom>
              <a:avLst/>
              <a:gdLst>
                <a:gd name="connsiteX0" fmla="*/ 2090805 w 2090805"/>
                <a:gd name="connsiteY0" fmla="*/ 1 h 1076859"/>
                <a:gd name="connsiteX1" fmla="*/ 1404837 w 2090805"/>
                <a:gd name="connsiteY1" fmla="*/ 1076859 h 1076859"/>
                <a:gd name="connsiteX2" fmla="*/ 685968 w 2090805"/>
                <a:gd name="connsiteY2" fmla="*/ 1076859 h 1076859"/>
                <a:gd name="connsiteX3" fmla="*/ 0 w 2090805"/>
                <a:gd name="connsiteY3" fmla="*/ 0 h 1076859"/>
                <a:gd name="connsiteX4" fmla="*/ 481344 w 2090805"/>
                <a:gd name="connsiteY4" fmla="*/ 0 h 1076859"/>
                <a:gd name="connsiteX5" fmla="*/ 821481 w 2090805"/>
                <a:gd name="connsiteY5" fmla="*/ 533960 h 1076859"/>
                <a:gd name="connsiteX6" fmla="*/ 1269327 w 2090805"/>
                <a:gd name="connsiteY6" fmla="*/ 533960 h 1076859"/>
                <a:gd name="connsiteX7" fmla="*/ 1609463 w 2090805"/>
                <a:gd name="connsiteY7" fmla="*/ 1 h 10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0805" h="1076859">
                  <a:moveTo>
                    <a:pt x="2090805" y="1"/>
                  </a:moveTo>
                  <a:lnTo>
                    <a:pt x="1404837" y="1076859"/>
                  </a:lnTo>
                  <a:lnTo>
                    <a:pt x="685968" y="1076859"/>
                  </a:lnTo>
                  <a:lnTo>
                    <a:pt x="0" y="0"/>
                  </a:lnTo>
                  <a:lnTo>
                    <a:pt x="481344" y="0"/>
                  </a:lnTo>
                  <a:lnTo>
                    <a:pt x="821481" y="533960"/>
                  </a:lnTo>
                  <a:lnTo>
                    <a:pt x="1269327" y="533960"/>
                  </a:lnTo>
                  <a:lnTo>
                    <a:pt x="1609463"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3" name="03月商品展示配乐之一">
            <a:hlinkClick r:id="" action="ppaction://media"/>
          </p:cNvPr>
          <p:cNvPicPr>
            <a:picLocks noChangeAspect="1"/>
          </p:cNvPicPr>
          <p:nvPr>
            <a:audioFile r:link="rId2"/>
            <p:extLst>
              <p:ext uri="{DAA4B4D4-6D71-4841-9C94-3DE7FCFB9230}">
                <p14:media xmlns:p14="http://schemas.microsoft.com/office/powerpoint/2010/main" r:embed="rId3">
                  <p14:trim st="18392.000000"/>
                </p14:media>
              </p:ext>
            </p:extLst>
          </p:nvPr>
        </p:nvPicPr>
        <p:blipFill>
          <a:blip r:embed="rId4"/>
          <a:stretch>
            <a:fillRect/>
          </a:stretch>
        </p:blipFill>
        <p:spPr>
          <a:xfrm>
            <a:off x="6010596" y="-1123950"/>
            <a:ext cx="609600" cy="609600"/>
          </a:xfrm>
          <a:prstGeom prst="rect">
            <a:avLst/>
          </a:prstGeom>
        </p:spPr>
      </p:pic>
      <p:sp>
        <p:nvSpPr>
          <p:cNvPr id="3" name="矩形 2"/>
          <p:cNvSpPr/>
          <p:nvPr/>
        </p:nvSpPr>
        <p:spPr>
          <a:xfrm>
            <a:off x="3785553" y="5546780"/>
            <a:ext cx="4620895" cy="368300"/>
          </a:xfrm>
          <a:prstGeom prst="rect">
            <a:avLst/>
          </a:prstGeom>
        </p:spPr>
        <p:txBody>
          <a:bodyPr wrap="none">
            <a:spAutoFit/>
          </a:bodyPr>
          <a:p>
            <a:pPr algn="ctr"/>
            <a:r>
              <a:rPr lang="zh-CN" altLang="en-US"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汇报时间：</a:t>
            </a:r>
            <a:r>
              <a:rPr lang="en-US" altLang="zh-CN" b="1" dirty="0" err="1">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xxxx</a:t>
            </a:r>
            <a:r>
              <a:rPr lang="zh-CN" altLang="en-US"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年</a:t>
            </a:r>
            <a:r>
              <a:rPr lang="en-US" altLang="zh-CN"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xxx</a:t>
            </a:r>
            <a:r>
              <a:rPr lang="zh-CN" altLang="en-US"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月   汇报人：</a:t>
            </a:r>
            <a:r>
              <a:rPr lang="en-US" altLang="zh-CN"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PPTCN </a:t>
            </a:r>
            <a:endParaRPr lang="en-US" altLang="zh-CN" b="1" dirty="0">
              <a:solidFill>
                <a:srgbClr val="8B6CD3"/>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nvGrpSpPr>
          <p:cNvPr id="4" name="组合 3"/>
          <p:cNvGrpSpPr/>
          <p:nvPr/>
        </p:nvGrpSpPr>
        <p:grpSpPr>
          <a:xfrm>
            <a:off x="123824" y="28675"/>
            <a:ext cx="1351142" cy="1567326"/>
            <a:chOff x="474982" y="4368598"/>
            <a:chExt cx="1733886" cy="2011310"/>
          </a:xfrm>
        </p:grpSpPr>
        <p:sp>
          <p:nvSpPr>
            <p:cNvPr id="8" name="六边形 7"/>
            <p:cNvSpPr/>
            <p:nvPr/>
          </p:nvSpPr>
          <p:spPr>
            <a:xfrm rot="3790496">
              <a:off x="501289" y="4649567"/>
              <a:ext cx="1681272" cy="1449372"/>
            </a:xfrm>
            <a:prstGeom prst="hexagon">
              <a:avLst/>
            </a:prstGeom>
            <a:solidFill>
              <a:srgbClr val="8B6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5" name="六边形 24"/>
            <p:cNvSpPr/>
            <p:nvPr/>
          </p:nvSpPr>
          <p:spPr>
            <a:xfrm rot="5400000">
              <a:off x="336270" y="4507310"/>
              <a:ext cx="2011310" cy="1733886"/>
            </a:xfrm>
            <a:prstGeom prst="hexagon">
              <a:avLst/>
            </a:prstGeom>
            <a:noFill/>
            <a:ln>
              <a:solidFill>
                <a:srgbClr val="FAE7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8" name="world-grid-with-dollar-sign_64816"/>
            <p:cNvSpPr>
              <a:spLocks noChangeAspect="1"/>
            </p:cNvSpPr>
            <p:nvPr/>
          </p:nvSpPr>
          <p:spPr bwMode="auto">
            <a:xfrm>
              <a:off x="1118487" y="4989238"/>
              <a:ext cx="446876" cy="475058"/>
            </a:xfrm>
            <a:custGeom>
              <a:avLst/>
              <a:gdLst>
                <a:gd name="T0" fmla="*/ 5573 w 7665"/>
                <a:gd name="T1" fmla="*/ 3911 h 8160"/>
                <a:gd name="T2" fmla="*/ 4313 w 7665"/>
                <a:gd name="T3" fmla="*/ 3955 h 8160"/>
                <a:gd name="T4" fmla="*/ 3511 w 7665"/>
                <a:gd name="T5" fmla="*/ 2721 h 8160"/>
                <a:gd name="T6" fmla="*/ 4612 w 7665"/>
                <a:gd name="T7" fmla="*/ 2386 h 8160"/>
                <a:gd name="T8" fmla="*/ 5309 w 7665"/>
                <a:gd name="T9" fmla="*/ 2472 h 8160"/>
                <a:gd name="T10" fmla="*/ 3648 w 7665"/>
                <a:gd name="T11" fmla="*/ 7533 h 8160"/>
                <a:gd name="T12" fmla="*/ 5037 w 7665"/>
                <a:gd name="T13" fmla="*/ 6233 h 8160"/>
                <a:gd name="T14" fmla="*/ 4919 w 7665"/>
                <a:gd name="T15" fmla="*/ 6025 h 8160"/>
                <a:gd name="T16" fmla="*/ 3511 w 7665"/>
                <a:gd name="T17" fmla="*/ 7213 h 8160"/>
                <a:gd name="T18" fmla="*/ 3577 w 7665"/>
                <a:gd name="T19" fmla="*/ 7514 h 8160"/>
                <a:gd name="T20" fmla="*/ 5309 w 7665"/>
                <a:gd name="T21" fmla="*/ 5688 h 8160"/>
                <a:gd name="T22" fmla="*/ 5573 w 7665"/>
                <a:gd name="T23" fmla="*/ 4249 h 8160"/>
                <a:gd name="T24" fmla="*/ 4561 w 7665"/>
                <a:gd name="T25" fmla="*/ 4206 h 8160"/>
                <a:gd name="T26" fmla="*/ 4857 w 7665"/>
                <a:gd name="T27" fmla="*/ 5774 h 8160"/>
                <a:gd name="T28" fmla="*/ 5309 w 7665"/>
                <a:gd name="T29" fmla="*/ 5688 h 8160"/>
                <a:gd name="T30" fmla="*/ 5589 w 7665"/>
                <a:gd name="T31" fmla="*/ 2569 h 8160"/>
                <a:gd name="T32" fmla="*/ 5973 w 7665"/>
                <a:gd name="T33" fmla="*/ 3955 h 8160"/>
                <a:gd name="T34" fmla="*/ 7625 w 7665"/>
                <a:gd name="T35" fmla="*/ 3911 h 8160"/>
                <a:gd name="T36" fmla="*/ 7338 w 7665"/>
                <a:gd name="T37" fmla="*/ 2468 h 8160"/>
                <a:gd name="T38" fmla="*/ 5718 w 7665"/>
                <a:gd name="T39" fmla="*/ 2386 h 8160"/>
                <a:gd name="T40" fmla="*/ 6930 w 7665"/>
                <a:gd name="T41" fmla="*/ 6025 h 8160"/>
                <a:gd name="T42" fmla="*/ 5368 w 7665"/>
                <a:gd name="T43" fmla="*/ 6100 h 8160"/>
                <a:gd name="T44" fmla="*/ 3511 w 7665"/>
                <a:gd name="T45" fmla="*/ 7950 h 8160"/>
                <a:gd name="T46" fmla="*/ 3649 w 7665"/>
                <a:gd name="T47" fmla="*/ 8107 h 8160"/>
                <a:gd name="T48" fmla="*/ 7051 w 7665"/>
                <a:gd name="T49" fmla="*/ 6096 h 8160"/>
                <a:gd name="T50" fmla="*/ 7525 w 7665"/>
                <a:gd name="T51" fmla="*/ 4206 h 8160"/>
                <a:gd name="T52" fmla="*/ 5836 w 7665"/>
                <a:gd name="T53" fmla="*/ 4335 h 8160"/>
                <a:gd name="T54" fmla="*/ 5606 w 7665"/>
                <a:gd name="T55" fmla="*/ 5716 h 8160"/>
                <a:gd name="T56" fmla="*/ 7212 w 7665"/>
                <a:gd name="T57" fmla="*/ 5774 h 8160"/>
                <a:gd name="T58" fmla="*/ 7662 w 7665"/>
                <a:gd name="T59" fmla="*/ 4352 h 8160"/>
                <a:gd name="T60" fmla="*/ 7525 w 7665"/>
                <a:gd name="T61" fmla="*/ 4206 h 8160"/>
                <a:gd name="T62" fmla="*/ 5368 w 7665"/>
                <a:gd name="T63" fmla="*/ 2061 h 8160"/>
                <a:gd name="T64" fmla="*/ 6930 w 7665"/>
                <a:gd name="T65" fmla="*/ 2136 h 8160"/>
                <a:gd name="T66" fmla="*/ 7046 w 7665"/>
                <a:gd name="T67" fmla="*/ 1924 h 8160"/>
                <a:gd name="T68" fmla="*/ 3511 w 7665"/>
                <a:gd name="T69" fmla="*/ 210 h 8160"/>
                <a:gd name="T70" fmla="*/ 4320 w 7665"/>
                <a:gd name="T71" fmla="*/ 1361 h 8160"/>
                <a:gd name="T72" fmla="*/ 4686 w 7665"/>
                <a:gd name="T73" fmla="*/ 2136 h 8160"/>
                <a:gd name="T74" fmla="*/ 5039 w 7665"/>
                <a:gd name="T75" fmla="*/ 2066 h 8160"/>
                <a:gd name="T76" fmla="*/ 3713 w 7665"/>
                <a:gd name="T77" fmla="*/ 642 h 8160"/>
                <a:gd name="T78" fmla="*/ 3511 w 7665"/>
                <a:gd name="T79" fmla="*/ 764 h 8160"/>
                <a:gd name="T80" fmla="*/ 4320 w 7665"/>
                <a:gd name="T81" fmla="*/ 1361 h 8160"/>
                <a:gd name="T82" fmla="*/ 1517 w 7665"/>
                <a:gd name="T83" fmla="*/ 2691 h 8160"/>
                <a:gd name="T84" fmla="*/ 2294 w 7665"/>
                <a:gd name="T85" fmla="*/ 2147 h 8160"/>
                <a:gd name="T86" fmla="*/ 3899 w 7665"/>
                <a:gd name="T87" fmla="*/ 2648 h 8160"/>
                <a:gd name="T88" fmla="*/ 4226 w 7665"/>
                <a:gd name="T89" fmla="*/ 1509 h 8160"/>
                <a:gd name="T90" fmla="*/ 2941 w 7665"/>
                <a:gd name="T91" fmla="*/ 575 h 8160"/>
                <a:gd name="T92" fmla="*/ 1792 w 7665"/>
                <a:gd name="T93" fmla="*/ 575 h 8160"/>
                <a:gd name="T94" fmla="*/ 198 w 7665"/>
                <a:gd name="T95" fmla="*/ 2794 h 8160"/>
                <a:gd name="T96" fmla="*/ 2199 w 7665"/>
                <a:gd name="T97" fmla="*/ 4658 h 8160"/>
                <a:gd name="T98" fmla="*/ 3415 w 7665"/>
                <a:gd name="T99" fmla="*/ 5443 h 8160"/>
                <a:gd name="T100" fmla="*/ 999 w 7665"/>
                <a:gd name="T101" fmla="*/ 5469 h 8160"/>
                <a:gd name="T102" fmla="*/ 0 w 7665"/>
                <a:gd name="T103" fmla="*/ 5961 h 8160"/>
                <a:gd name="T104" fmla="*/ 1792 w 7665"/>
                <a:gd name="T105" fmla="*/ 7111 h 8160"/>
                <a:gd name="T106" fmla="*/ 2367 w 7665"/>
                <a:gd name="T107" fmla="*/ 8160 h 8160"/>
                <a:gd name="T108" fmla="*/ 2941 w 7665"/>
                <a:gd name="T109" fmla="*/ 7158 h 8160"/>
                <a:gd name="T110" fmla="*/ 4735 w 7665"/>
                <a:gd name="T111" fmla="*/ 5296 h 8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65" h="8160">
                  <a:moveTo>
                    <a:pt x="5610" y="3809"/>
                  </a:moveTo>
                  <a:cubicBezTo>
                    <a:pt x="5613" y="3847"/>
                    <a:pt x="5599" y="3884"/>
                    <a:pt x="5573" y="3911"/>
                  </a:cubicBezTo>
                  <a:cubicBezTo>
                    <a:pt x="5547" y="3939"/>
                    <a:pt x="5511" y="3955"/>
                    <a:pt x="5473" y="3955"/>
                  </a:cubicBezTo>
                  <a:lnTo>
                    <a:pt x="4313" y="3955"/>
                  </a:lnTo>
                  <a:cubicBezTo>
                    <a:pt x="4087" y="3768"/>
                    <a:pt x="3811" y="3628"/>
                    <a:pt x="3511" y="3515"/>
                  </a:cubicBezTo>
                  <a:lnTo>
                    <a:pt x="3511" y="2721"/>
                  </a:lnTo>
                  <a:cubicBezTo>
                    <a:pt x="3637" y="2788"/>
                    <a:pt x="3761" y="2824"/>
                    <a:pt x="3899" y="2824"/>
                  </a:cubicBezTo>
                  <a:cubicBezTo>
                    <a:pt x="4217" y="2824"/>
                    <a:pt x="4484" y="2647"/>
                    <a:pt x="4612" y="2386"/>
                  </a:cubicBezTo>
                  <a:lnTo>
                    <a:pt x="5182" y="2386"/>
                  </a:lnTo>
                  <a:cubicBezTo>
                    <a:pt x="5238" y="2386"/>
                    <a:pt x="5288" y="2420"/>
                    <a:pt x="5309" y="2472"/>
                  </a:cubicBezTo>
                  <a:cubicBezTo>
                    <a:pt x="5480" y="2893"/>
                    <a:pt x="5582" y="3343"/>
                    <a:pt x="5610" y="3809"/>
                  </a:cubicBezTo>
                  <a:close/>
                  <a:moveTo>
                    <a:pt x="3648" y="7533"/>
                  </a:moveTo>
                  <a:cubicBezTo>
                    <a:pt x="3670" y="7533"/>
                    <a:pt x="3693" y="7528"/>
                    <a:pt x="3713" y="7518"/>
                  </a:cubicBezTo>
                  <a:cubicBezTo>
                    <a:pt x="4244" y="7237"/>
                    <a:pt x="4702" y="6793"/>
                    <a:pt x="5037" y="6233"/>
                  </a:cubicBezTo>
                  <a:cubicBezTo>
                    <a:pt x="5063" y="6190"/>
                    <a:pt x="5063" y="6137"/>
                    <a:pt x="5039" y="6094"/>
                  </a:cubicBezTo>
                  <a:cubicBezTo>
                    <a:pt x="5015" y="6051"/>
                    <a:pt x="4969" y="6025"/>
                    <a:pt x="4919" y="6025"/>
                  </a:cubicBezTo>
                  <a:lnTo>
                    <a:pt x="4793" y="6025"/>
                  </a:lnTo>
                  <a:cubicBezTo>
                    <a:pt x="4595" y="6595"/>
                    <a:pt x="4150" y="7008"/>
                    <a:pt x="3511" y="7213"/>
                  </a:cubicBezTo>
                  <a:lnTo>
                    <a:pt x="3511" y="7396"/>
                  </a:lnTo>
                  <a:cubicBezTo>
                    <a:pt x="3511" y="7444"/>
                    <a:pt x="3536" y="7489"/>
                    <a:pt x="3577" y="7514"/>
                  </a:cubicBezTo>
                  <a:cubicBezTo>
                    <a:pt x="3599" y="7527"/>
                    <a:pt x="3624" y="7533"/>
                    <a:pt x="3648" y="7533"/>
                  </a:cubicBezTo>
                  <a:close/>
                  <a:moveTo>
                    <a:pt x="5309" y="5688"/>
                  </a:moveTo>
                  <a:cubicBezTo>
                    <a:pt x="5480" y="5267"/>
                    <a:pt x="5582" y="4817"/>
                    <a:pt x="5610" y="4351"/>
                  </a:cubicBezTo>
                  <a:cubicBezTo>
                    <a:pt x="5613" y="4314"/>
                    <a:pt x="5599" y="4277"/>
                    <a:pt x="5573" y="4249"/>
                  </a:cubicBezTo>
                  <a:cubicBezTo>
                    <a:pt x="5547" y="4221"/>
                    <a:pt x="5511" y="4206"/>
                    <a:pt x="5473" y="4206"/>
                  </a:cubicBezTo>
                  <a:lnTo>
                    <a:pt x="4561" y="4206"/>
                  </a:lnTo>
                  <a:cubicBezTo>
                    <a:pt x="4779" y="4480"/>
                    <a:pt x="4911" y="4831"/>
                    <a:pt x="4911" y="5296"/>
                  </a:cubicBezTo>
                  <a:cubicBezTo>
                    <a:pt x="4911" y="5465"/>
                    <a:pt x="4889" y="5622"/>
                    <a:pt x="4857" y="5774"/>
                  </a:cubicBezTo>
                  <a:lnTo>
                    <a:pt x="5181" y="5774"/>
                  </a:lnTo>
                  <a:cubicBezTo>
                    <a:pt x="5238" y="5774"/>
                    <a:pt x="5288" y="5740"/>
                    <a:pt x="5309" y="5688"/>
                  </a:cubicBezTo>
                  <a:close/>
                  <a:moveTo>
                    <a:pt x="5606" y="2444"/>
                  </a:moveTo>
                  <a:cubicBezTo>
                    <a:pt x="5580" y="2481"/>
                    <a:pt x="5574" y="2527"/>
                    <a:pt x="5589" y="2569"/>
                  </a:cubicBezTo>
                  <a:cubicBezTo>
                    <a:pt x="5729" y="2964"/>
                    <a:pt x="5812" y="3386"/>
                    <a:pt x="5836" y="3824"/>
                  </a:cubicBezTo>
                  <a:cubicBezTo>
                    <a:pt x="5840" y="3898"/>
                    <a:pt x="5900" y="3955"/>
                    <a:pt x="5973" y="3955"/>
                  </a:cubicBezTo>
                  <a:lnTo>
                    <a:pt x="7525" y="3955"/>
                  </a:lnTo>
                  <a:cubicBezTo>
                    <a:pt x="7563" y="3955"/>
                    <a:pt x="7599" y="3939"/>
                    <a:pt x="7625" y="3911"/>
                  </a:cubicBezTo>
                  <a:cubicBezTo>
                    <a:pt x="7651" y="3883"/>
                    <a:pt x="7664" y="3846"/>
                    <a:pt x="7662" y="3808"/>
                  </a:cubicBezTo>
                  <a:cubicBezTo>
                    <a:pt x="7630" y="3339"/>
                    <a:pt x="7521" y="2888"/>
                    <a:pt x="7338" y="2468"/>
                  </a:cubicBezTo>
                  <a:cubicBezTo>
                    <a:pt x="7316" y="2418"/>
                    <a:pt x="7266" y="2386"/>
                    <a:pt x="7212" y="2386"/>
                  </a:cubicBezTo>
                  <a:lnTo>
                    <a:pt x="5718" y="2386"/>
                  </a:lnTo>
                  <a:cubicBezTo>
                    <a:pt x="5674" y="2386"/>
                    <a:pt x="5632" y="2408"/>
                    <a:pt x="5606" y="2444"/>
                  </a:cubicBezTo>
                  <a:close/>
                  <a:moveTo>
                    <a:pt x="6930" y="6025"/>
                  </a:moveTo>
                  <a:lnTo>
                    <a:pt x="5491" y="6025"/>
                  </a:lnTo>
                  <a:cubicBezTo>
                    <a:pt x="5439" y="6025"/>
                    <a:pt x="5392" y="6054"/>
                    <a:pt x="5368" y="6100"/>
                  </a:cubicBezTo>
                  <a:cubicBezTo>
                    <a:pt x="4966" y="6890"/>
                    <a:pt x="4335" y="7502"/>
                    <a:pt x="3594" y="7824"/>
                  </a:cubicBezTo>
                  <a:cubicBezTo>
                    <a:pt x="3544" y="7846"/>
                    <a:pt x="3511" y="7895"/>
                    <a:pt x="3511" y="7950"/>
                  </a:cubicBezTo>
                  <a:lnTo>
                    <a:pt x="3511" y="7969"/>
                  </a:lnTo>
                  <a:cubicBezTo>
                    <a:pt x="3511" y="8046"/>
                    <a:pt x="3573" y="8107"/>
                    <a:pt x="3649" y="8107"/>
                  </a:cubicBezTo>
                  <a:cubicBezTo>
                    <a:pt x="5031" y="8107"/>
                    <a:pt x="6301" y="7407"/>
                    <a:pt x="7046" y="6236"/>
                  </a:cubicBezTo>
                  <a:cubicBezTo>
                    <a:pt x="7073" y="6194"/>
                    <a:pt x="7075" y="6140"/>
                    <a:pt x="7051" y="6096"/>
                  </a:cubicBezTo>
                  <a:cubicBezTo>
                    <a:pt x="7026" y="6052"/>
                    <a:pt x="6980" y="6025"/>
                    <a:pt x="6930" y="6025"/>
                  </a:cubicBezTo>
                  <a:close/>
                  <a:moveTo>
                    <a:pt x="7525" y="4206"/>
                  </a:moveTo>
                  <a:lnTo>
                    <a:pt x="5974" y="4206"/>
                  </a:lnTo>
                  <a:cubicBezTo>
                    <a:pt x="5901" y="4206"/>
                    <a:pt x="5840" y="4263"/>
                    <a:pt x="5836" y="4335"/>
                  </a:cubicBezTo>
                  <a:cubicBezTo>
                    <a:pt x="5812" y="4774"/>
                    <a:pt x="5729" y="5196"/>
                    <a:pt x="5589" y="5591"/>
                  </a:cubicBezTo>
                  <a:cubicBezTo>
                    <a:pt x="5574" y="5632"/>
                    <a:pt x="5580" y="5679"/>
                    <a:pt x="5606" y="5716"/>
                  </a:cubicBezTo>
                  <a:cubicBezTo>
                    <a:pt x="5632" y="5752"/>
                    <a:pt x="5674" y="5774"/>
                    <a:pt x="5718" y="5774"/>
                  </a:cubicBezTo>
                  <a:lnTo>
                    <a:pt x="7212" y="5774"/>
                  </a:lnTo>
                  <a:cubicBezTo>
                    <a:pt x="7266" y="5774"/>
                    <a:pt x="7316" y="5742"/>
                    <a:pt x="7338" y="5692"/>
                  </a:cubicBezTo>
                  <a:cubicBezTo>
                    <a:pt x="7522" y="5273"/>
                    <a:pt x="7630" y="4822"/>
                    <a:pt x="7662" y="4352"/>
                  </a:cubicBezTo>
                  <a:cubicBezTo>
                    <a:pt x="7665" y="4314"/>
                    <a:pt x="7651" y="4277"/>
                    <a:pt x="7625" y="4249"/>
                  </a:cubicBezTo>
                  <a:cubicBezTo>
                    <a:pt x="7599" y="4221"/>
                    <a:pt x="7563" y="4206"/>
                    <a:pt x="7525" y="4206"/>
                  </a:cubicBezTo>
                  <a:close/>
                  <a:moveTo>
                    <a:pt x="3594" y="336"/>
                  </a:moveTo>
                  <a:cubicBezTo>
                    <a:pt x="4335" y="658"/>
                    <a:pt x="4966" y="1270"/>
                    <a:pt x="5368" y="2061"/>
                  </a:cubicBezTo>
                  <a:cubicBezTo>
                    <a:pt x="5392" y="2107"/>
                    <a:pt x="5439" y="2136"/>
                    <a:pt x="5491" y="2136"/>
                  </a:cubicBezTo>
                  <a:lnTo>
                    <a:pt x="6930" y="2136"/>
                  </a:lnTo>
                  <a:cubicBezTo>
                    <a:pt x="6980" y="2136"/>
                    <a:pt x="7026" y="2108"/>
                    <a:pt x="7051" y="2064"/>
                  </a:cubicBezTo>
                  <a:cubicBezTo>
                    <a:pt x="7075" y="2020"/>
                    <a:pt x="7073" y="1967"/>
                    <a:pt x="7046" y="1924"/>
                  </a:cubicBezTo>
                  <a:cubicBezTo>
                    <a:pt x="6301" y="752"/>
                    <a:pt x="5031" y="53"/>
                    <a:pt x="3648" y="53"/>
                  </a:cubicBezTo>
                  <a:cubicBezTo>
                    <a:pt x="3572" y="53"/>
                    <a:pt x="3511" y="134"/>
                    <a:pt x="3511" y="210"/>
                  </a:cubicBezTo>
                  <a:cubicBezTo>
                    <a:pt x="3511" y="265"/>
                    <a:pt x="3543" y="314"/>
                    <a:pt x="3594" y="336"/>
                  </a:cubicBezTo>
                  <a:close/>
                  <a:moveTo>
                    <a:pt x="4320" y="1361"/>
                  </a:moveTo>
                  <a:cubicBezTo>
                    <a:pt x="4499" y="1464"/>
                    <a:pt x="4696" y="1698"/>
                    <a:pt x="4696" y="2036"/>
                  </a:cubicBezTo>
                  <a:cubicBezTo>
                    <a:pt x="4696" y="2070"/>
                    <a:pt x="4690" y="2103"/>
                    <a:pt x="4686" y="2136"/>
                  </a:cubicBezTo>
                  <a:lnTo>
                    <a:pt x="4920" y="2136"/>
                  </a:lnTo>
                  <a:cubicBezTo>
                    <a:pt x="4969" y="2136"/>
                    <a:pt x="5015" y="2109"/>
                    <a:pt x="5039" y="2066"/>
                  </a:cubicBezTo>
                  <a:cubicBezTo>
                    <a:pt x="5064" y="2023"/>
                    <a:pt x="5063" y="1970"/>
                    <a:pt x="5038" y="1928"/>
                  </a:cubicBezTo>
                  <a:cubicBezTo>
                    <a:pt x="4702" y="1367"/>
                    <a:pt x="4244" y="923"/>
                    <a:pt x="3713" y="642"/>
                  </a:cubicBezTo>
                  <a:cubicBezTo>
                    <a:pt x="3670" y="620"/>
                    <a:pt x="3619" y="622"/>
                    <a:pt x="3577" y="646"/>
                  </a:cubicBezTo>
                  <a:cubicBezTo>
                    <a:pt x="3536" y="671"/>
                    <a:pt x="3511" y="716"/>
                    <a:pt x="3511" y="764"/>
                  </a:cubicBezTo>
                  <a:lnTo>
                    <a:pt x="3511" y="987"/>
                  </a:lnTo>
                  <a:cubicBezTo>
                    <a:pt x="3800" y="1079"/>
                    <a:pt x="4072" y="1202"/>
                    <a:pt x="4320" y="1361"/>
                  </a:cubicBezTo>
                  <a:close/>
                  <a:moveTo>
                    <a:pt x="2820" y="3484"/>
                  </a:moveTo>
                  <a:cubicBezTo>
                    <a:pt x="1775" y="3217"/>
                    <a:pt x="1517" y="3088"/>
                    <a:pt x="1517" y="2691"/>
                  </a:cubicBezTo>
                  <a:lnTo>
                    <a:pt x="1517" y="2673"/>
                  </a:lnTo>
                  <a:cubicBezTo>
                    <a:pt x="1517" y="2380"/>
                    <a:pt x="1784" y="2147"/>
                    <a:pt x="2294" y="2147"/>
                  </a:cubicBezTo>
                  <a:cubicBezTo>
                    <a:pt x="2708" y="2147"/>
                    <a:pt x="3122" y="2294"/>
                    <a:pt x="3562" y="2553"/>
                  </a:cubicBezTo>
                  <a:cubicBezTo>
                    <a:pt x="3665" y="2613"/>
                    <a:pt x="3769" y="2648"/>
                    <a:pt x="3899" y="2648"/>
                  </a:cubicBezTo>
                  <a:cubicBezTo>
                    <a:pt x="4244" y="2648"/>
                    <a:pt x="4520" y="2380"/>
                    <a:pt x="4520" y="2035"/>
                  </a:cubicBezTo>
                  <a:cubicBezTo>
                    <a:pt x="4520" y="1777"/>
                    <a:pt x="4373" y="1594"/>
                    <a:pt x="4226" y="1509"/>
                  </a:cubicBezTo>
                  <a:cubicBezTo>
                    <a:pt x="3846" y="1267"/>
                    <a:pt x="3415" y="1107"/>
                    <a:pt x="2941" y="1029"/>
                  </a:cubicBezTo>
                  <a:lnTo>
                    <a:pt x="2941" y="575"/>
                  </a:lnTo>
                  <a:cubicBezTo>
                    <a:pt x="2941" y="257"/>
                    <a:pt x="2685" y="0"/>
                    <a:pt x="2367" y="0"/>
                  </a:cubicBezTo>
                  <a:cubicBezTo>
                    <a:pt x="2049" y="0"/>
                    <a:pt x="1792" y="257"/>
                    <a:pt x="1792" y="575"/>
                  </a:cubicBezTo>
                  <a:lnTo>
                    <a:pt x="1792" y="1025"/>
                  </a:lnTo>
                  <a:cubicBezTo>
                    <a:pt x="840" y="1201"/>
                    <a:pt x="198" y="1860"/>
                    <a:pt x="198" y="2794"/>
                  </a:cubicBezTo>
                  <a:lnTo>
                    <a:pt x="198" y="2812"/>
                  </a:lnTo>
                  <a:cubicBezTo>
                    <a:pt x="198" y="4011"/>
                    <a:pt x="983" y="4348"/>
                    <a:pt x="2199" y="4658"/>
                  </a:cubicBezTo>
                  <a:cubicBezTo>
                    <a:pt x="3208" y="4918"/>
                    <a:pt x="3415" y="5090"/>
                    <a:pt x="3415" y="5426"/>
                  </a:cubicBezTo>
                  <a:lnTo>
                    <a:pt x="3415" y="5443"/>
                  </a:lnTo>
                  <a:cubicBezTo>
                    <a:pt x="3415" y="5797"/>
                    <a:pt x="3087" y="6012"/>
                    <a:pt x="2544" y="6012"/>
                  </a:cubicBezTo>
                  <a:cubicBezTo>
                    <a:pt x="1957" y="6012"/>
                    <a:pt x="1457" y="5805"/>
                    <a:pt x="999" y="5469"/>
                  </a:cubicBezTo>
                  <a:cubicBezTo>
                    <a:pt x="913" y="5409"/>
                    <a:pt x="793" y="5349"/>
                    <a:pt x="621" y="5349"/>
                  </a:cubicBezTo>
                  <a:cubicBezTo>
                    <a:pt x="275" y="5349"/>
                    <a:pt x="0" y="5616"/>
                    <a:pt x="0" y="5961"/>
                  </a:cubicBezTo>
                  <a:cubicBezTo>
                    <a:pt x="0" y="6168"/>
                    <a:pt x="103" y="6358"/>
                    <a:pt x="250" y="6461"/>
                  </a:cubicBezTo>
                  <a:cubicBezTo>
                    <a:pt x="717" y="6796"/>
                    <a:pt x="1247" y="7008"/>
                    <a:pt x="1792" y="7111"/>
                  </a:cubicBezTo>
                  <a:lnTo>
                    <a:pt x="1792" y="7586"/>
                  </a:lnTo>
                  <a:cubicBezTo>
                    <a:pt x="1792" y="7903"/>
                    <a:pt x="2049" y="8160"/>
                    <a:pt x="2367" y="8160"/>
                  </a:cubicBezTo>
                  <a:cubicBezTo>
                    <a:pt x="2684" y="8160"/>
                    <a:pt x="2941" y="7903"/>
                    <a:pt x="2941" y="7586"/>
                  </a:cubicBezTo>
                  <a:lnTo>
                    <a:pt x="2941" y="7158"/>
                  </a:lnTo>
                  <a:cubicBezTo>
                    <a:pt x="4013" y="7025"/>
                    <a:pt x="4735" y="6378"/>
                    <a:pt x="4735" y="5314"/>
                  </a:cubicBezTo>
                  <a:lnTo>
                    <a:pt x="4735" y="5296"/>
                  </a:lnTo>
                  <a:cubicBezTo>
                    <a:pt x="4735" y="4244"/>
                    <a:pt x="4044" y="3804"/>
                    <a:pt x="2820" y="3484"/>
                  </a:cubicBezTo>
                  <a:close/>
                </a:path>
              </a:pathLst>
            </a:custGeom>
            <a:solidFill>
              <a:srgbClr val="434343"/>
            </a:solidFill>
            <a:ln>
              <a:noFill/>
            </a:ln>
          </p:spPr>
        </p:sp>
        <p:sp>
          <p:nvSpPr>
            <p:cNvPr id="12" name="文本框 11"/>
            <p:cNvSpPr txBox="1"/>
            <p:nvPr/>
          </p:nvSpPr>
          <p:spPr>
            <a:xfrm>
              <a:off x="867072" y="5483233"/>
              <a:ext cx="1112477" cy="369332"/>
            </a:xfrm>
            <a:prstGeom prst="rect">
              <a:avLst/>
            </a:prstGeom>
            <a:noFill/>
          </p:spPr>
          <p:txBody>
            <a:bodyPr wrap="square" rtlCol="0">
              <a:spAutoFit/>
            </a:bodyPr>
            <a:p>
              <a:r>
                <a:rPr lang="en-US" altLang="zh-CN" dirty="0">
                  <a:solidFill>
                    <a:schemeClr val="bg1"/>
                  </a:solidFill>
                  <a:latin typeface="微软雅黑" panose="020B0503020204020204" charset="-122"/>
                  <a:ea typeface="微软雅黑" panose="020B0503020204020204" charset="-122"/>
                </a:rPr>
                <a:t>LOGO</a:t>
              </a:r>
              <a:endParaRPr lang="en-US" altLang="zh-CN" dirty="0">
                <a:solidFill>
                  <a:schemeClr val="bg1"/>
                </a:solidFill>
                <a:latin typeface="微软雅黑" panose="020B0503020204020204" charset="-122"/>
                <a:ea typeface="微软雅黑" panose="020B0503020204020204" charset="-122"/>
              </a:endParaRPr>
            </a:p>
          </p:txBody>
        </p:sp>
      </p:grpSp>
      <p:sp>
        <p:nvSpPr>
          <p:cNvPr id="30" name="矩形 29"/>
          <p:cNvSpPr/>
          <p:nvPr/>
        </p:nvSpPr>
        <p:spPr>
          <a:xfrm>
            <a:off x="546133" y="2808195"/>
            <a:ext cx="7384313" cy="2461260"/>
          </a:xfrm>
          <a:prstGeom prst="rect">
            <a:avLst/>
          </a:prstGeom>
          <a:noFill/>
        </p:spPr>
        <p:txBody>
          <a:bodyPr wrap="square">
            <a:spAutoFit/>
          </a:bodyPr>
          <a:p>
            <a:pPr algn="l" defTabSz="914400">
              <a:spcBef>
                <a:spcPct val="0"/>
              </a:spcBef>
            </a:pPr>
            <a:r>
              <a:rPr lang="en-US" altLang="zh-CN" sz="8800" spc="-150" dirty="0">
                <a:solidFill>
                  <a:schemeClr val="bg1"/>
                </a:solidFill>
                <a:latin typeface="微软雅黑" panose="020B0503020204020204" charset="-122"/>
                <a:ea typeface="微软雅黑" panose="020B0503020204020204" charset="-122"/>
                <a:cs typeface="+mj-cs"/>
              </a:rPr>
              <a:t>THANK </a:t>
            </a:r>
            <a:endParaRPr lang="en-US" altLang="zh-CN" sz="8800" spc="-150" dirty="0">
              <a:solidFill>
                <a:schemeClr val="bg1"/>
              </a:solidFill>
              <a:latin typeface="微软雅黑" panose="020B0503020204020204" charset="-122"/>
              <a:ea typeface="微软雅黑" panose="020B0503020204020204" charset="-122"/>
              <a:cs typeface="+mj-cs"/>
            </a:endParaRPr>
          </a:p>
          <a:p>
            <a:pPr algn="l" defTabSz="914400">
              <a:spcBef>
                <a:spcPct val="0"/>
              </a:spcBef>
            </a:pPr>
            <a:r>
              <a:rPr lang="en-US" altLang="zh-CN" sz="6600" spc="-150" dirty="0">
                <a:solidFill>
                  <a:schemeClr val="bg1"/>
                </a:solidFill>
                <a:latin typeface="微软雅黑" panose="020B0503020204020204" charset="-122"/>
                <a:ea typeface="微软雅黑" panose="020B0503020204020204" charset="-122"/>
                <a:cs typeface="+mj-cs"/>
              </a:rPr>
              <a:t>YOU</a:t>
            </a:r>
            <a:endParaRPr lang="en-US" altLang="zh-CN" sz="6600" spc="-150" dirty="0">
              <a:solidFill>
                <a:schemeClr val="bg1"/>
              </a:solidFill>
              <a:latin typeface="微软雅黑" panose="020B0503020204020204" charset="-122"/>
              <a:ea typeface="微软雅黑" panose="020B0503020204020204" charset="-122"/>
              <a:cs typeface="+mj-cs"/>
            </a:endParaRPr>
          </a:p>
        </p:txBody>
      </p:sp>
      <p:sp>
        <p:nvSpPr>
          <p:cNvPr id="5" name="矩形 4"/>
          <p:cNvSpPr/>
          <p:nvPr>
            <p:custDataLst>
              <p:tags r:id="rId5"/>
            </p:custDataLst>
          </p:nvPr>
        </p:nvSpPr>
        <p:spPr>
          <a:xfrm>
            <a:off x="11403766" y="3783841"/>
            <a:ext cx="608191" cy="176297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normAutofit fontScale="92500" lnSpcReduction="20000"/>
          </a:bodyPr>
          <a:p>
            <a:pPr algn="ctr"/>
            <a:r>
              <a:rPr lang="en-US" altLang="zh-CN" sz="3200">
                <a:latin typeface="Arial" panose="020B0604020202020204" pitchFamily="34" charset="0"/>
                <a:ea typeface="黑体" panose="02010609060101010101" charset="-122"/>
              </a:rPr>
              <a:t>2015</a:t>
            </a:r>
            <a:endParaRPr lang="zh-CN" altLang="en-US" sz="3200">
              <a:latin typeface="Arial" panose="020B0604020202020204" pitchFamily="34" charset="0"/>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3"/>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wipe(up)">
                                      <p:cBhvr>
                                        <p:cTn id="10" dur="500"/>
                                        <p:tgtEl>
                                          <p:spTgt spid="68"/>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25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childTnLst>
                          </p:cTn>
                        </p:par>
                        <p:par>
                          <p:cTn id="19" fill="hold">
                            <p:stCondLst>
                              <p:cond delay="425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4750"/>
                            </p:stCondLst>
                            <p:childTnLst>
                              <p:par>
                                <p:cTn id="24" presetID="41" presetClass="entr" presetSubtype="0" fill="hold" grpId="0" nodeType="afterEffect">
                                  <p:stCondLst>
                                    <p:cond delay="0"/>
                                  </p:stCondLst>
                                  <p:iterate type="lt">
                                    <p:tmPct val="25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1" repeatCount="indefinite" fill="remove" display="0">
                  <p:stCondLst>
                    <p:cond delay="indefinite"/>
                  </p:stCondLst>
                  <p:endCondLst>
                    <p:cond evt="onStopAudio" delay="0">
                      <p:tgtEl>
                        <p:sldTgt/>
                      </p:tgtEl>
                    </p:cond>
                  </p:endCondLst>
                </p:cTn>
                <p:tgtEl>
                  <p:spTgt spid="23"/>
                </p:tgtEl>
              </p:cMediaNode>
            </p:audio>
          </p:childTnLst>
        </p:cTn>
      </p:par>
    </p:tnLst>
    <p:bldLst>
      <p:bldP spid="3"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1365" cy="68668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UNIT_TYPE" val="i"/>
  <p:tag name="KSO_WM_UNIT_ID" val="custom160562_1*i*2"/>
  <p:tag name="KSO_WM_TEMPLATE_CATEGORY" val="custom"/>
  <p:tag name="KSO_WM_TEMPLATE_INDEX" val="160562"/>
  <p:tag name="KSO_WM_UNIT_INDEX" val="2"/>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THINKCELLSHAPEDONOTDELETE" val="tA6S0wzOvQ8a50SA42PUNRg"/>
</p:tagLst>
</file>

<file path=ppt/tags/tag4.xml><?xml version="1.0" encoding="utf-8"?>
<p:tagLst xmlns:p="http://schemas.openxmlformats.org/presentationml/2006/main">
  <p:tag name="ISLIDE.DIAGRAM" val="255935"/>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KSO_WM_TAG_VERSION" val="1.0"/>
  <p:tag name="KSO_WM_BEAUTIFY_FLAG" val="#wm#"/>
  <p:tag name="KSO_WM_UNIT_TYPE" val="i"/>
  <p:tag name="KSO_WM_UNIT_ID" val="custom160562_1*i*2"/>
  <p:tag name="KSO_WM_TEMPLATE_CATEGORY" val="custom"/>
  <p:tag name="KSO_WM_TEMPLATE_INDEX" val="160562"/>
  <p:tag name="KSO_WM_UNIT_INDEX" val="2"/>
</p:tagLst>
</file>

<file path=ppt/theme/theme1.xml><?xml version="1.0" encoding="utf-8"?>
<a:theme xmlns:a="http://schemas.openxmlformats.org/drawingml/2006/main" name="Office Theme">
  <a:themeElements>
    <a:clrScheme name="鸢尾">
      <a:dk1>
        <a:srgbClr val="000000"/>
      </a:dk1>
      <a:lt1>
        <a:srgbClr val="FFFFFF"/>
      </a:lt1>
      <a:dk2>
        <a:srgbClr val="F3DE9B"/>
      </a:dk2>
      <a:lt2>
        <a:srgbClr val="C7AF63"/>
      </a:lt2>
      <a:accent1>
        <a:srgbClr val="CFBFCC"/>
      </a:accent1>
      <a:accent2>
        <a:srgbClr val="EBD9E7"/>
      </a:accent2>
      <a:accent3>
        <a:srgbClr val="D9CBE5"/>
      </a:accent3>
      <a:accent4>
        <a:srgbClr val="CCAAD5"/>
      </a:accent4>
      <a:accent5>
        <a:srgbClr val="9665A4"/>
      </a:accent5>
      <a:accent6>
        <a:srgbClr val="4E2C56"/>
      </a:accent6>
      <a:hlink>
        <a:srgbClr val="EDEDEC"/>
      </a:hlink>
      <a:folHlink>
        <a:srgbClr val="C8C7C6"/>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2856</Words>
  <Application>WPS 演示</Application>
  <PresentationFormat>宽屏</PresentationFormat>
  <Paragraphs>404</Paragraphs>
  <Slides>20</Slides>
  <Notes>17</Notes>
  <HiddenSlides>0</HiddenSlides>
  <MMClips>1</MMClips>
  <ScaleCrop>false</ScaleCrop>
  <HeadingPairs>
    <vt:vector size="8" baseType="variant">
      <vt:variant>
        <vt:lpstr>已用的字体</vt:lpstr>
      </vt:variant>
      <vt:variant>
        <vt:i4>30</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52" baseType="lpstr">
      <vt:lpstr>Arial</vt:lpstr>
      <vt:lpstr>宋体</vt:lpstr>
      <vt:lpstr>Wingdings</vt:lpstr>
      <vt:lpstr>思源黑体</vt:lpstr>
      <vt:lpstr>思源黑体 CN Heavy</vt:lpstr>
      <vt:lpstr>黑体</vt:lpstr>
      <vt:lpstr>锐字真言体免费商用</vt:lpstr>
      <vt:lpstr>微软雅黑</vt:lpstr>
      <vt:lpstr>Arial Unicode MS</vt:lpstr>
      <vt:lpstr>等线</vt:lpstr>
      <vt:lpstr>Calibri</vt:lpstr>
      <vt:lpstr>微软雅黑 Light</vt:lpstr>
      <vt:lpstr>Agency FB</vt:lpstr>
      <vt:lpstr>Trebuchet MS</vt:lpstr>
      <vt:lpstr>Times New Roman</vt:lpstr>
      <vt:lpstr>思源黑体</vt:lpstr>
      <vt:lpstr>兰米蹦君体</vt:lpstr>
      <vt:lpstr>Lato</vt:lpstr>
      <vt:lpstr>仿宋_GB2312</vt:lpstr>
      <vt:lpstr>仿宋</vt:lpstr>
      <vt:lpstr>汉仪旗黑-35S</vt:lpstr>
      <vt:lpstr>字心坊萌喵体</vt:lpstr>
      <vt:lpstr>FontAwesome</vt:lpstr>
      <vt:lpstr>幼圆</vt:lpstr>
      <vt:lpstr>Segoe Print</vt:lpstr>
      <vt:lpstr>Gill Sans</vt:lpstr>
      <vt:lpstr>FontAwesome</vt:lpstr>
      <vt:lpstr>Lato</vt:lpstr>
      <vt:lpstr>Source Han Serif SC</vt:lpstr>
      <vt:lpstr>Century Gothic</vt:lpstr>
      <vt:lpstr>Office Theme</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118</cp:revision>
  <dcterms:created xsi:type="dcterms:W3CDTF">2019-07-11T04:52:00Z</dcterms:created>
  <dcterms:modified xsi:type="dcterms:W3CDTF">2020-07-09T03:14:56Z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