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8"/>
  </p:handoutMasterIdLst>
  <p:sldIdLst>
    <p:sldId id="256" r:id="rId3"/>
    <p:sldId id="259" r:id="rId5"/>
    <p:sldId id="260" r:id="rId6"/>
    <p:sldId id="258" r:id="rId7"/>
    <p:sldId id="262" r:id="rId8"/>
    <p:sldId id="287" r:id="rId9"/>
    <p:sldId id="263" r:id="rId10"/>
    <p:sldId id="264" r:id="rId11"/>
    <p:sldId id="283" r:id="rId12"/>
    <p:sldId id="266" r:id="rId13"/>
    <p:sldId id="267" r:id="rId14"/>
    <p:sldId id="268" r:id="rId15"/>
    <p:sldId id="269" r:id="rId16"/>
    <p:sldId id="284" r:id="rId17"/>
    <p:sldId id="270" r:id="rId18"/>
    <p:sldId id="271" r:id="rId19"/>
    <p:sldId id="272" r:id="rId20"/>
    <p:sldId id="273" r:id="rId21"/>
    <p:sldId id="285" r:id="rId22"/>
    <p:sldId id="274" r:id="rId23"/>
    <p:sldId id="275" r:id="rId24"/>
    <p:sldId id="276" r:id="rId25"/>
    <p:sldId id="278" r:id="rId26"/>
    <p:sldId id="286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C4F2"/>
    <a:srgbClr val="EF9DE6"/>
    <a:srgbClr val="7E65FF"/>
    <a:srgbClr val="FADBE6"/>
    <a:srgbClr val="EDD1F9"/>
    <a:srgbClr val="A58CFE"/>
    <a:srgbClr val="D674EE"/>
    <a:srgbClr val="E99AB8"/>
    <a:srgbClr val="8261FD"/>
    <a:srgbClr val="836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78" autoAdjust="0"/>
    <p:restoredTop sz="94660"/>
  </p:normalViewPr>
  <p:slideViewPr>
    <p:cSldViewPr snapToGrid="0">
      <p:cViewPr varScale="1">
        <p:scale>
          <a:sx n="90" d="100"/>
          <a:sy n="90" d="100"/>
        </p:scale>
        <p:origin x="66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01B354-98F6-4299-BC03-A7FA4CFB23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0B71EA-0134-40BA-8F5C-9F059157579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0B71EA-0134-40BA-8F5C-9F05915757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0B71EA-0134-40BA-8F5C-9F05915757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0B71EA-0134-40BA-8F5C-9F05915757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0B71EA-0134-40BA-8F5C-9F05915757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0B71EA-0134-40BA-8F5C-9F05915757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0B71EA-0134-40BA-8F5C-9F05915757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0B71EA-0134-40BA-8F5C-9F05915757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0B71EA-0134-40BA-8F5C-9F05915757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0B71EA-0134-40BA-8F5C-9F05915757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0B71EA-0134-40BA-8F5C-9F05915757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0B71EA-0134-40BA-8F5C-9F05915757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0B71EA-0134-40BA-8F5C-9F05915757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0B71EA-0134-40BA-8F5C-9F05915757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0B71EA-0134-40BA-8F5C-9F05915757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0B71EA-0134-40BA-8F5C-9F05915757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0B71EA-0134-40BA-8F5C-9F05915757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0B71EA-0134-40BA-8F5C-9F05915757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0B71EA-0134-40BA-8F5C-9F05915757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0B71EA-0134-40BA-8F5C-9F05915757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0B71EA-0134-40BA-8F5C-9F05915757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0B71EA-0134-40BA-8F5C-9F05915757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0B71EA-0134-40BA-8F5C-9F05915757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0B71EA-0134-40BA-8F5C-9F05915757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0B71EA-0134-40BA-8F5C-9F05915757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FFD98-DE5C-49F6-81E2-97FFD0DA530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256D1-1942-4F3F-96F5-BB76AC6A3FB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FFD98-DE5C-49F6-81E2-97FFD0DA530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256D1-1942-4F3F-96F5-BB76AC6A3FB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FFD98-DE5C-49F6-81E2-97FFD0DA530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256D1-1942-4F3F-96F5-BB76AC6A3FB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FFD98-DE5C-49F6-81E2-97FFD0DA530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256D1-1942-4F3F-96F5-BB76AC6A3FB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FFD98-DE5C-49F6-81E2-97FFD0DA530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256D1-1942-4F3F-96F5-BB76AC6A3FB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FFD98-DE5C-49F6-81E2-97FFD0DA530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256D1-1942-4F3F-96F5-BB76AC6A3FB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FFD98-DE5C-49F6-81E2-97FFD0DA530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256D1-1942-4F3F-96F5-BB76AC6A3FB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FFD98-DE5C-49F6-81E2-97FFD0DA530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256D1-1942-4F3F-96F5-BB76AC6A3FB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FFD98-DE5C-49F6-81E2-97FFD0DA530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256D1-1942-4F3F-96F5-BB76AC6A3FB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FFD98-DE5C-49F6-81E2-97FFD0DA530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256D1-1942-4F3F-96F5-BB76AC6A3FB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FFD98-DE5C-49F6-81E2-97FFD0DA530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F256D1-1942-4F3F-96F5-BB76AC6A3FB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FFD98-DE5C-49F6-81E2-97FFD0DA530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F256D1-1942-4F3F-96F5-BB76AC6A3FB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6.png"/><Relationship Id="rId7" Type="http://schemas.microsoft.com/office/2007/relationships/media" Target="../media/media1.mp3"/><Relationship Id="rId6" Type="http://schemas.openxmlformats.org/officeDocument/2006/relationships/audio" Target="../media/media1.mp3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0" Type="http://schemas.openxmlformats.org/officeDocument/2006/relationships/notesSlide" Target="../notesSlides/notesSlide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.png"/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5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5.png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6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4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83" t="33351" r="4568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1" y="-1"/>
            <a:ext cx="12192001" cy="6858001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2946404" y="1677313"/>
            <a:ext cx="3787464" cy="3287299"/>
            <a:chOff x="4590854" y="948904"/>
            <a:chExt cx="4449631" cy="3287299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17" name="组合 16"/>
            <p:cNvGrpSpPr/>
            <p:nvPr/>
          </p:nvGrpSpPr>
          <p:grpSpPr>
            <a:xfrm>
              <a:off x="4590854" y="1036948"/>
              <a:ext cx="4392890" cy="3199255"/>
              <a:chOff x="4590854" y="1036948"/>
              <a:chExt cx="4392890" cy="3199255"/>
            </a:xfrm>
          </p:grpSpPr>
          <p:cxnSp>
            <p:nvCxnSpPr>
              <p:cNvPr id="21" name="直接连接符 20"/>
              <p:cNvCxnSpPr/>
              <p:nvPr/>
            </p:nvCxnSpPr>
            <p:spPr>
              <a:xfrm>
                <a:off x="4590854" y="1036948"/>
                <a:ext cx="4392890" cy="0"/>
              </a:xfrm>
              <a:prstGeom prst="line">
                <a:avLst/>
              </a:prstGeom>
              <a:ln w="19050">
                <a:solidFill>
                  <a:srgbClr val="7F66F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>
                <a:off x="8980099" y="1043797"/>
                <a:ext cx="0" cy="3192406"/>
              </a:xfrm>
              <a:prstGeom prst="line">
                <a:avLst/>
              </a:prstGeom>
              <a:ln w="19050">
                <a:solidFill>
                  <a:srgbClr val="7F66F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组合 17"/>
            <p:cNvGrpSpPr/>
            <p:nvPr/>
          </p:nvGrpSpPr>
          <p:grpSpPr>
            <a:xfrm>
              <a:off x="6452561" y="948904"/>
              <a:ext cx="2587924" cy="1406105"/>
              <a:chOff x="6495691" y="905774"/>
              <a:chExt cx="2587924" cy="1406105"/>
            </a:xfrm>
          </p:grpSpPr>
          <p:cxnSp>
            <p:nvCxnSpPr>
              <p:cNvPr id="19" name="直接连接符 18"/>
              <p:cNvCxnSpPr/>
              <p:nvPr/>
            </p:nvCxnSpPr>
            <p:spPr>
              <a:xfrm>
                <a:off x="6495691" y="905774"/>
                <a:ext cx="2579298" cy="0"/>
              </a:xfrm>
              <a:prstGeom prst="line">
                <a:avLst/>
              </a:prstGeom>
              <a:ln>
                <a:solidFill>
                  <a:srgbClr val="7F66F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9083615" y="905774"/>
                <a:ext cx="0" cy="1406105"/>
              </a:xfrm>
              <a:prstGeom prst="line">
                <a:avLst/>
              </a:prstGeom>
              <a:ln>
                <a:solidFill>
                  <a:srgbClr val="7F66F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" name="组合 7"/>
          <p:cNvGrpSpPr/>
          <p:nvPr/>
        </p:nvGrpSpPr>
        <p:grpSpPr>
          <a:xfrm>
            <a:off x="1379907" y="1840785"/>
            <a:ext cx="5220256" cy="3655913"/>
            <a:chOff x="2888574" y="1173782"/>
            <a:chExt cx="5220256" cy="3655913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11" name="组合 10"/>
            <p:cNvGrpSpPr/>
            <p:nvPr/>
          </p:nvGrpSpPr>
          <p:grpSpPr>
            <a:xfrm flipH="1" flipV="1">
              <a:off x="2888574" y="1173782"/>
              <a:ext cx="5220256" cy="3199255"/>
              <a:chOff x="3763488" y="1036948"/>
              <a:chExt cx="5220256" cy="3199255"/>
            </a:xfrm>
          </p:grpSpPr>
          <p:cxnSp>
            <p:nvCxnSpPr>
              <p:cNvPr id="15" name="直接连接符 14"/>
              <p:cNvCxnSpPr/>
              <p:nvPr/>
            </p:nvCxnSpPr>
            <p:spPr>
              <a:xfrm flipV="1">
                <a:off x="3763488" y="1036948"/>
                <a:ext cx="5220256" cy="0"/>
              </a:xfrm>
              <a:prstGeom prst="line">
                <a:avLst/>
              </a:prstGeom>
              <a:ln w="19050">
                <a:solidFill>
                  <a:srgbClr val="E1CD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>
                <a:off x="8980099" y="1043797"/>
                <a:ext cx="0" cy="3192406"/>
              </a:xfrm>
              <a:prstGeom prst="line">
                <a:avLst/>
              </a:prstGeom>
              <a:ln w="19050">
                <a:solidFill>
                  <a:srgbClr val="E1CD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组合 11"/>
            <p:cNvGrpSpPr/>
            <p:nvPr/>
          </p:nvGrpSpPr>
          <p:grpSpPr>
            <a:xfrm flipH="1" flipV="1">
              <a:off x="2981868" y="3423590"/>
              <a:ext cx="2587924" cy="1406105"/>
              <a:chOff x="6495691" y="905774"/>
              <a:chExt cx="2587924" cy="1406105"/>
            </a:xfrm>
          </p:grpSpPr>
          <p:cxnSp>
            <p:nvCxnSpPr>
              <p:cNvPr id="13" name="直接连接符 12"/>
              <p:cNvCxnSpPr/>
              <p:nvPr/>
            </p:nvCxnSpPr>
            <p:spPr>
              <a:xfrm>
                <a:off x="6495691" y="905774"/>
                <a:ext cx="2579298" cy="0"/>
              </a:xfrm>
              <a:prstGeom prst="line">
                <a:avLst/>
              </a:prstGeom>
              <a:ln>
                <a:solidFill>
                  <a:srgbClr val="E1CD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>
                <a:off x="9083615" y="905774"/>
                <a:ext cx="0" cy="1406105"/>
              </a:xfrm>
              <a:prstGeom prst="line">
                <a:avLst/>
              </a:prstGeom>
              <a:ln>
                <a:solidFill>
                  <a:srgbClr val="E1CD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" name="文本框 24"/>
          <p:cNvSpPr txBox="1"/>
          <p:nvPr/>
        </p:nvSpPr>
        <p:spPr>
          <a:xfrm>
            <a:off x="1820210" y="2139813"/>
            <a:ext cx="4339650" cy="175432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B w="38100" h="38100" prst="slope"/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5400" b="1" dirty="0">
                <a:ln w="12700">
                  <a:solidFill>
                    <a:schemeClr val="bg1"/>
                  </a:solidFill>
                  <a:prstDash val="solid"/>
                </a:ln>
                <a:gradFill flip="none" rotWithShape="1">
                  <a:gsLst>
                    <a:gs pos="0">
                      <a:srgbClr val="D674EE"/>
                    </a:gs>
                    <a:gs pos="50000">
                      <a:srgbClr val="E99AB8"/>
                    </a:gs>
                    <a:gs pos="100000">
                      <a:srgbClr val="EDD1F9"/>
                    </a:gs>
                  </a:gsLst>
                  <a:lin ang="0" scaled="1"/>
                  <a:tileRect/>
                </a:gradFill>
                <a:effectLst>
                  <a:outerShdw dist="38100" dir="2700000" algn="bl" rotWithShape="0">
                    <a:schemeClr val="accent5"/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现代科技风格</a:t>
            </a:r>
            <a:endParaRPr lang="en-US" altLang="zh-CN" sz="5400" b="1" dirty="0">
              <a:ln w="12700">
                <a:solidFill>
                  <a:schemeClr val="bg1"/>
                </a:solidFill>
                <a:prstDash val="solid"/>
              </a:ln>
              <a:gradFill flip="none" rotWithShape="1">
                <a:gsLst>
                  <a:gs pos="0">
                    <a:srgbClr val="D674EE"/>
                  </a:gs>
                  <a:gs pos="50000">
                    <a:srgbClr val="E99AB8"/>
                  </a:gs>
                  <a:gs pos="100000">
                    <a:srgbClr val="EDD1F9"/>
                  </a:gs>
                </a:gsLst>
                <a:lin ang="0" scaled="1"/>
                <a:tileRect/>
              </a:gradFill>
              <a:effectLst>
                <a:outerShdw dist="38100" dir="2700000" algn="bl" rotWithShape="0">
                  <a:schemeClr val="accent5"/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  <a:p>
            <a:pPr algn="ctr"/>
            <a:r>
              <a:rPr lang="zh-CN" altLang="en-US" sz="5400" b="1" dirty="0">
                <a:ln w="12700">
                  <a:solidFill>
                    <a:schemeClr val="bg1"/>
                  </a:solidFill>
                  <a:prstDash val="solid"/>
                </a:ln>
                <a:gradFill flip="none" rotWithShape="1">
                  <a:gsLst>
                    <a:gs pos="0">
                      <a:srgbClr val="D674EE"/>
                    </a:gs>
                    <a:gs pos="50000">
                      <a:srgbClr val="E99AB8"/>
                    </a:gs>
                    <a:gs pos="100000">
                      <a:srgbClr val="EDD1F9"/>
                    </a:gs>
                  </a:gsLst>
                  <a:lin ang="0" scaled="1"/>
                  <a:tileRect/>
                </a:gradFill>
                <a:effectLst>
                  <a:outerShdw dist="38100" dir="2700000" algn="bl" rotWithShape="0">
                    <a:schemeClr val="accent5"/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动态</a:t>
            </a:r>
            <a:r>
              <a:rPr lang="en-US" altLang="zh-CN" sz="5400" b="1" dirty="0">
                <a:ln w="12700">
                  <a:solidFill>
                    <a:schemeClr val="bg1"/>
                  </a:solidFill>
                  <a:prstDash val="solid"/>
                </a:ln>
                <a:gradFill flip="none" rotWithShape="1">
                  <a:gsLst>
                    <a:gs pos="0">
                      <a:srgbClr val="D674EE"/>
                    </a:gs>
                    <a:gs pos="50000">
                      <a:srgbClr val="E99AB8"/>
                    </a:gs>
                    <a:gs pos="100000">
                      <a:srgbClr val="EDD1F9"/>
                    </a:gs>
                  </a:gsLst>
                  <a:lin ang="0" scaled="1"/>
                  <a:tileRect/>
                </a:gradFill>
                <a:effectLst>
                  <a:outerShdw dist="38100" dir="2700000" algn="bl" rotWithShape="0">
                    <a:schemeClr val="accent5"/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PPT</a:t>
            </a:r>
            <a:r>
              <a:rPr lang="zh-CN" altLang="en-US" sz="5400" b="1" dirty="0">
                <a:ln w="12700">
                  <a:solidFill>
                    <a:schemeClr val="bg1"/>
                  </a:solidFill>
                  <a:prstDash val="solid"/>
                </a:ln>
                <a:gradFill flip="none" rotWithShape="1">
                  <a:gsLst>
                    <a:gs pos="0">
                      <a:srgbClr val="D674EE"/>
                    </a:gs>
                    <a:gs pos="50000">
                      <a:srgbClr val="E99AB8"/>
                    </a:gs>
                    <a:gs pos="100000">
                      <a:srgbClr val="EDD1F9"/>
                    </a:gs>
                  </a:gsLst>
                  <a:lin ang="0" scaled="1"/>
                  <a:tileRect/>
                </a:gradFill>
                <a:effectLst>
                  <a:outerShdw dist="38100" dir="2700000" algn="bl" rotWithShape="0">
                    <a:schemeClr val="accent5"/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模板</a:t>
            </a:r>
            <a:endParaRPr lang="zh-CN" altLang="en-US" sz="5400" b="1" dirty="0">
              <a:ln w="12700">
                <a:solidFill>
                  <a:schemeClr val="bg1"/>
                </a:solidFill>
                <a:prstDash val="solid"/>
              </a:ln>
              <a:gradFill flip="none" rotWithShape="1">
                <a:gsLst>
                  <a:gs pos="0">
                    <a:srgbClr val="D674EE"/>
                  </a:gs>
                  <a:gs pos="50000">
                    <a:srgbClr val="E99AB8"/>
                  </a:gs>
                  <a:gs pos="100000">
                    <a:srgbClr val="EDD1F9"/>
                  </a:gs>
                </a:gsLst>
                <a:lin ang="0" scaled="1"/>
                <a:tileRect/>
              </a:gradFill>
              <a:effectLst>
                <a:outerShdw dist="38100" dir="2700000" algn="bl" rotWithShape="0">
                  <a:schemeClr val="accent5"/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710103" y="4050834"/>
            <a:ext cx="4392993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Loem ipsum dolor sameman tanam casectetur adipiscing elit tamam dalam qoue sampe.</a:t>
            </a:r>
            <a:r>
              <a:rPr lang="en-US" alt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Loem</a:t>
            </a:r>
            <a:r>
              <a:rPr lang="en-US" alt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 ipsum dolor </a:t>
            </a:r>
            <a:r>
              <a:rPr lang="en-US" altLang="zh-CN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sameman</a:t>
            </a:r>
            <a:r>
              <a:rPr lang="en-US" alt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tanam</a:t>
            </a:r>
            <a:r>
              <a:rPr lang="en-US" alt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casectetur</a:t>
            </a:r>
            <a:r>
              <a:rPr lang="en-US" alt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adipiscing</a:t>
            </a:r>
            <a:r>
              <a:rPr lang="en-US" alt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elit</a:t>
            </a:r>
            <a:r>
              <a:rPr lang="en-US" alt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tamam</a:t>
            </a:r>
            <a:r>
              <a:rPr lang="en-US" alt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dalam</a:t>
            </a:r>
            <a:r>
              <a:rPr lang="en-US" alt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qoue</a:t>
            </a:r>
            <a:r>
              <a:rPr lang="en-US" alt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sampe</a:t>
            </a:r>
            <a:r>
              <a:rPr lang="en-US" alt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.</a:t>
            </a:r>
            <a:endParaRPr lang="zh-CN" alt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138" y="2793459"/>
            <a:ext cx="5079459" cy="35322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178" y="4559564"/>
            <a:ext cx="3099822" cy="2420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657" y="353990"/>
            <a:ext cx="2727625" cy="1794777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860" y="2121428"/>
            <a:ext cx="2756223" cy="2298436"/>
          </a:xfrm>
          <a:prstGeom prst="rect">
            <a:avLst/>
          </a:prstGeom>
        </p:spPr>
      </p:pic>
      <p:pic>
        <p:nvPicPr>
          <p:cNvPr id="34" name="Ryan Farish - Holding Hands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990563" y="7207222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6421">
        <p14:vortex dir="r"/>
      </p:transition>
    </mc:Choice>
    <mc:Fallback>
      <p:transition spd="slow" advTm="642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6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1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60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100"/>
                            </p:stCondLst>
                            <p:childTnLst>
                              <p:par>
                                <p:cTn id="4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  <p:bldLst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8" t="33351" r="19943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1" y="-1"/>
            <a:ext cx="12192001" cy="6858001"/>
          </a:xfrm>
          <a:prstGeom prst="rect">
            <a:avLst/>
          </a:prstGeom>
          <a:solidFill>
            <a:schemeClr val="bg1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5"/>
          <p:cNvSpPr/>
          <p:nvPr/>
        </p:nvSpPr>
        <p:spPr bwMode="auto">
          <a:xfrm rot="5400000">
            <a:off x="1638740" y="1277480"/>
            <a:ext cx="2016226" cy="2016222"/>
          </a:xfrm>
          <a:prstGeom prst="ellipse">
            <a:avLst/>
          </a:prstGeom>
          <a:gradFill flip="none" rotWithShape="1">
            <a:gsLst>
              <a:gs pos="0">
                <a:srgbClr val="E071EA"/>
              </a:gs>
              <a:gs pos="50000">
                <a:srgbClr val="FAC2D3"/>
              </a:gs>
              <a:gs pos="100000">
                <a:srgbClr val="B3FDF5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48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697509" y="1277478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公司介绍</a:t>
            </a:r>
            <a:endParaRPr lang="en-US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854901" y="2648937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产品及服务</a:t>
            </a:r>
            <a:endParaRPr lang="en-US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012294" y="4020396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文化及荣誉</a:t>
            </a:r>
            <a:endParaRPr lang="en-US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169687" y="5391856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规划及未来</a:t>
            </a:r>
            <a:endParaRPr lang="en-US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295806" y="822339"/>
            <a:ext cx="1297399" cy="1080000"/>
            <a:chOff x="1511993" y="2665507"/>
            <a:chExt cx="1297399" cy="1080000"/>
          </a:xfrm>
        </p:grpSpPr>
        <p:sp>
          <p:nvSpPr>
            <p:cNvPr id="23" name="Freeform 5"/>
            <p:cNvSpPr/>
            <p:nvPr/>
          </p:nvSpPr>
          <p:spPr bwMode="auto">
            <a:xfrm rot="5400000">
              <a:off x="1617991" y="2665507"/>
              <a:ext cx="1080000" cy="1080000"/>
            </a:xfrm>
            <a:prstGeom prst="ellipse">
              <a:avLst/>
            </a:prstGeom>
            <a:gradFill flip="none" rotWithShape="1">
              <a:gsLst>
                <a:gs pos="0">
                  <a:srgbClr val="F7C1CA"/>
                </a:gs>
                <a:gs pos="50000">
                  <a:srgbClr val="F796C5"/>
                </a:gs>
                <a:gs pos="100000">
                  <a:srgbClr val="F2B2A7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4800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511993" y="2989153"/>
              <a:ext cx="1297399" cy="4327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4800" dirty="0"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01</a:t>
              </a:r>
              <a:endParaRPr lang="zh-CN" altLang="en-US" sz="4800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487966" y="2200113"/>
            <a:ext cx="1297399" cy="1080000"/>
            <a:chOff x="4248145" y="2665507"/>
            <a:chExt cx="1297399" cy="1080000"/>
          </a:xfrm>
        </p:grpSpPr>
        <p:sp>
          <p:nvSpPr>
            <p:cNvPr id="21" name="Freeform 5"/>
            <p:cNvSpPr/>
            <p:nvPr/>
          </p:nvSpPr>
          <p:spPr bwMode="auto">
            <a:xfrm rot="5400000">
              <a:off x="4368234" y="2665507"/>
              <a:ext cx="1080000" cy="1080000"/>
            </a:xfrm>
            <a:prstGeom prst="ellipse">
              <a:avLst/>
            </a:prstGeom>
            <a:gradFill flip="none" rotWithShape="1">
              <a:gsLst>
                <a:gs pos="0">
                  <a:srgbClr val="F7C1CA"/>
                </a:gs>
                <a:gs pos="50000">
                  <a:srgbClr val="F796C5"/>
                </a:gs>
                <a:gs pos="100000">
                  <a:srgbClr val="F2B2A7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4800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4248145" y="2989154"/>
              <a:ext cx="1297399" cy="4327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4800" dirty="0"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02</a:t>
              </a:r>
              <a:endParaRPr lang="zh-CN" altLang="en-US" sz="4800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680127" y="3577887"/>
            <a:ext cx="1297399" cy="1080000"/>
            <a:chOff x="7007076" y="2689493"/>
            <a:chExt cx="1297399" cy="1080000"/>
          </a:xfrm>
        </p:grpSpPr>
        <p:sp>
          <p:nvSpPr>
            <p:cNvPr id="19" name="Freeform 5"/>
            <p:cNvSpPr/>
            <p:nvPr/>
          </p:nvSpPr>
          <p:spPr bwMode="auto">
            <a:xfrm rot="5400000">
              <a:off x="7109464" y="2689493"/>
              <a:ext cx="1080000" cy="1080000"/>
            </a:xfrm>
            <a:prstGeom prst="ellipse">
              <a:avLst/>
            </a:prstGeom>
            <a:gradFill flip="none" rotWithShape="1">
              <a:gsLst>
                <a:gs pos="0">
                  <a:srgbClr val="F7C1CA"/>
                </a:gs>
                <a:gs pos="50000">
                  <a:srgbClr val="F796C5"/>
                </a:gs>
                <a:gs pos="100000">
                  <a:srgbClr val="F2B2A7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4800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7007076" y="3013138"/>
              <a:ext cx="1297399" cy="4327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4800" dirty="0"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03</a:t>
              </a:r>
              <a:endParaRPr lang="zh-CN" altLang="en-US" sz="4800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872288" y="4955661"/>
            <a:ext cx="1297399" cy="1080000"/>
            <a:chOff x="9489637" y="2562069"/>
            <a:chExt cx="1297399" cy="1080000"/>
          </a:xfrm>
        </p:grpSpPr>
        <p:sp>
          <p:nvSpPr>
            <p:cNvPr id="17" name="Freeform 5"/>
            <p:cNvSpPr/>
            <p:nvPr/>
          </p:nvSpPr>
          <p:spPr bwMode="auto">
            <a:xfrm rot="5400000">
              <a:off x="9598337" y="2562069"/>
              <a:ext cx="1080000" cy="1080000"/>
            </a:xfrm>
            <a:prstGeom prst="ellipse">
              <a:avLst/>
            </a:prstGeom>
            <a:gradFill flip="none" rotWithShape="1">
              <a:gsLst>
                <a:gs pos="0">
                  <a:srgbClr val="F7C1CA"/>
                </a:gs>
                <a:gs pos="50000">
                  <a:srgbClr val="F796C5"/>
                </a:gs>
                <a:gs pos="100000">
                  <a:srgbClr val="F2B2A7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4800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9489637" y="2885714"/>
              <a:ext cx="1297399" cy="4327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4800" dirty="0"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04</a:t>
              </a:r>
              <a:endParaRPr lang="zh-CN" altLang="en-US" sz="4800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sp>
        <p:nvSpPr>
          <p:cNvPr id="26" name="文本框 3"/>
          <p:cNvSpPr txBox="1"/>
          <p:nvPr/>
        </p:nvSpPr>
        <p:spPr>
          <a:xfrm>
            <a:off x="551871" y="2446586"/>
            <a:ext cx="4094690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b="1" dirty="0">
                <a:solidFill>
                  <a:schemeClr val="bg2">
                    <a:lumMod val="2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——CONTENTS——</a:t>
            </a:r>
            <a:endParaRPr lang="zh-CN" altLang="en-US" sz="1400" b="1" dirty="0">
              <a:solidFill>
                <a:schemeClr val="bg2">
                  <a:lumMod val="2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27" name="文本框 3"/>
          <p:cNvSpPr txBox="1"/>
          <p:nvPr/>
        </p:nvSpPr>
        <p:spPr>
          <a:xfrm>
            <a:off x="1673538" y="1850821"/>
            <a:ext cx="2001940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b="1" spc="600" dirty="0">
                <a:solidFill>
                  <a:schemeClr val="bg2">
                    <a:lumMod val="2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目录</a:t>
            </a:r>
            <a:endParaRPr lang="zh-CN" altLang="en-US" sz="3600" b="1" spc="600" dirty="0">
              <a:solidFill>
                <a:schemeClr val="bg2">
                  <a:lumMod val="2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28" name="Freeform 5"/>
          <p:cNvSpPr/>
          <p:nvPr/>
        </p:nvSpPr>
        <p:spPr bwMode="auto">
          <a:xfrm rot="5400000">
            <a:off x="-1343480" y="548999"/>
            <a:ext cx="2880000" cy="2880000"/>
          </a:xfrm>
          <a:prstGeom prst="ellipse">
            <a:avLst/>
          </a:prstGeom>
          <a:gradFill flip="none" rotWithShape="1">
            <a:gsLst>
              <a:gs pos="0">
                <a:srgbClr val="EF9DE6">
                  <a:alpha val="87000"/>
                </a:srgbClr>
              </a:gs>
              <a:gs pos="50000">
                <a:srgbClr val="FADBE6">
                  <a:alpha val="49000"/>
                </a:srgbClr>
              </a:gs>
              <a:gs pos="100000">
                <a:srgbClr val="FADBE6">
                  <a:alpha val="5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60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5733">
        <p14:prism isInverted="1"/>
      </p:transition>
    </mc:Choice>
    <mc:Fallback>
      <p:transition spd="slow" advTm="573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/>
      <p:bldP spid="11" grpId="0"/>
      <p:bldP spid="26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17"/>
          <a:stretch>
            <a:fillRect/>
          </a:stretch>
        </p:blipFill>
        <p:spPr>
          <a:xfrm rot="16200000">
            <a:off x="2666999" y="-2667001"/>
            <a:ext cx="6858001" cy="12192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1" y="-1"/>
            <a:ext cx="12192001" cy="6858001"/>
          </a:xfrm>
          <a:prstGeom prst="rect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5"/>
          <p:cNvSpPr/>
          <p:nvPr/>
        </p:nvSpPr>
        <p:spPr bwMode="auto">
          <a:xfrm rot="5400000">
            <a:off x="440326" y="-585865"/>
            <a:ext cx="2880000" cy="2880000"/>
          </a:xfrm>
          <a:prstGeom prst="ellipse">
            <a:avLst/>
          </a:prstGeom>
          <a:gradFill flip="none" rotWithShape="1">
            <a:gsLst>
              <a:gs pos="0">
                <a:srgbClr val="EF9DE6"/>
              </a:gs>
              <a:gs pos="50000">
                <a:srgbClr val="FADBE6"/>
              </a:gs>
              <a:gs pos="100000">
                <a:srgbClr val="FADBE6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60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320" y="208360"/>
            <a:ext cx="2899420" cy="1876327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56190" y="1419165"/>
            <a:ext cx="2448272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——</a:t>
            </a: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欢迎页</a:t>
            </a: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——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9" name="文本框 3"/>
          <p:cNvSpPr txBox="1"/>
          <p:nvPr/>
        </p:nvSpPr>
        <p:spPr>
          <a:xfrm>
            <a:off x="-168696" y="854135"/>
            <a:ext cx="4186594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WELCOME</a:t>
            </a:r>
            <a:endParaRPr lang="zh-CN" altLang="en-US" sz="3200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0" name="TextBox 18"/>
          <p:cNvSpPr>
            <a:spLocks noChangeArrowheads="1"/>
          </p:cNvSpPr>
          <p:nvPr/>
        </p:nvSpPr>
        <p:spPr bwMode="auto">
          <a:xfrm>
            <a:off x="3503712" y="2204864"/>
            <a:ext cx="7632848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         请填入您的内容，或复制内容后点击右键选择只保留文本来粘贴您的内容。请填入您的内容，或复制内容后点击右键选择只保留文本来粘贴您的内容。请填入您的内容，或复制内容后点击右键选择只保留文本来粘贴您的内容。请填入您的内容，或复制内容后点击右键选择只保留文本来粘贴您的内容。请填入您的内容，或复制内容后点击右键选择只保留文本来粘贴您的内容。请填入您的内容，或复制内容后点击右键选择只保留文本来粘贴您的内容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请填入您的内容，或复制内容后点击右键选择只保留文本来粘贴您的内容。请填入您的内容，或复制内容后点击右键选择只保留文本来粘贴您的内容。请填入您的内容，或复制内容后点击右键选择只保留文本来粘贴您的内容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30" y="3561138"/>
            <a:ext cx="3505193" cy="32968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116">
        <p14:switch dir="r"/>
      </p:transition>
    </mc:Choice>
    <mc:Fallback>
      <p:transition spd="slow" advTm="311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" t="32851" r="43193" b="500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1" y="-1"/>
            <a:ext cx="12192001" cy="6858001"/>
          </a:xfrm>
          <a:prstGeom prst="rect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5887235" y="4031979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>
              <a:buClr>
                <a:schemeClr val="bg1"/>
              </a:buClr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输入标题</a:t>
            </a:r>
            <a:endParaRPr lang="en-US" altLang="zh-CN" sz="2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887235" y="4536035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>
              <a:buClr>
                <a:schemeClr val="bg1"/>
              </a:buClr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输入标题</a:t>
            </a:r>
            <a:endParaRPr lang="en-US" altLang="zh-CN" sz="2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975467" y="4536035"/>
            <a:ext cx="2160240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>
              <a:buClr>
                <a:schemeClr val="bg1"/>
              </a:buClr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输入标题</a:t>
            </a:r>
            <a:endParaRPr lang="en-US" altLang="zh-CN" sz="2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25" name="文本框 3"/>
          <p:cNvSpPr txBox="1"/>
          <p:nvPr/>
        </p:nvSpPr>
        <p:spPr>
          <a:xfrm>
            <a:off x="7975467" y="4031979"/>
            <a:ext cx="2160240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Clr>
                <a:schemeClr val="bg1"/>
              </a:buClr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输入标题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1" name="Freeform 5"/>
          <p:cNvSpPr/>
          <p:nvPr/>
        </p:nvSpPr>
        <p:spPr bwMode="auto">
          <a:xfrm rot="5400000">
            <a:off x="2056293" y="2160091"/>
            <a:ext cx="2880000" cy="2880000"/>
          </a:xfrm>
          <a:prstGeom prst="ellipse">
            <a:avLst/>
          </a:prstGeom>
          <a:gradFill flip="none" rotWithShape="1">
            <a:gsLst>
              <a:gs pos="0">
                <a:srgbClr val="EF9DE6"/>
              </a:gs>
              <a:gs pos="50000">
                <a:srgbClr val="FADBE6"/>
              </a:gs>
              <a:gs pos="100000">
                <a:srgbClr val="FADBE6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60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959243" y="3185433"/>
            <a:ext cx="2284087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rgbClr val="EDD1F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Company introduction</a:t>
            </a:r>
            <a:endParaRPr lang="zh-CN" altLang="en-US" dirty="0">
              <a:solidFill>
                <a:srgbClr val="EDD1F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8306863" y="3330949"/>
            <a:ext cx="1252780" cy="113577"/>
            <a:chOff x="9306922" y="3016002"/>
            <a:chExt cx="1252780" cy="113577"/>
          </a:xfrm>
        </p:grpSpPr>
        <p:sp>
          <p:nvSpPr>
            <p:cNvPr id="29" name="矩形 28"/>
            <p:cNvSpPr/>
            <p:nvPr/>
          </p:nvSpPr>
          <p:spPr>
            <a:xfrm flipV="1">
              <a:off x="9306922" y="3016002"/>
              <a:ext cx="638991" cy="113577"/>
            </a:xfrm>
            <a:prstGeom prst="rect">
              <a:avLst/>
            </a:prstGeom>
            <a:solidFill>
              <a:srgbClr val="EF9D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 flipV="1">
              <a:off x="9920711" y="3016002"/>
              <a:ext cx="638991" cy="113577"/>
            </a:xfrm>
            <a:prstGeom prst="rect">
              <a:avLst/>
            </a:prstGeom>
            <a:solidFill>
              <a:srgbClr val="EDD1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056293" y="2726019"/>
            <a:ext cx="2879999" cy="1954322"/>
            <a:chOff x="1821710" y="3067856"/>
            <a:chExt cx="2879999" cy="195432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6" name="文本框 3"/>
            <p:cNvSpPr txBox="1"/>
            <p:nvPr/>
          </p:nvSpPr>
          <p:spPr>
            <a:xfrm>
              <a:off x="2613636" y="3067856"/>
              <a:ext cx="1296145" cy="132343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8000" b="1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01</a:t>
              </a:r>
              <a:endParaRPr lang="zh-CN" altLang="en-US" sz="80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7" name="等腰三角形 26"/>
            <p:cNvSpPr/>
            <p:nvPr/>
          </p:nvSpPr>
          <p:spPr>
            <a:xfrm flipV="1">
              <a:off x="3136459" y="4889773"/>
              <a:ext cx="306359" cy="13240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8" name="文本框 3"/>
            <p:cNvSpPr txBox="1"/>
            <p:nvPr/>
          </p:nvSpPr>
          <p:spPr>
            <a:xfrm>
              <a:off x="1821710" y="4339422"/>
              <a:ext cx="2879999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——CONTENTS——</a:t>
              </a:r>
              <a:endParaRPr lang="zh-CN" altLang="en-US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sp>
        <p:nvSpPr>
          <p:cNvPr id="24" name="文本框 3"/>
          <p:cNvSpPr txBox="1"/>
          <p:nvPr/>
        </p:nvSpPr>
        <p:spPr>
          <a:xfrm>
            <a:off x="5672383" y="2015755"/>
            <a:ext cx="4186594" cy="12003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公司介绍</a:t>
            </a:r>
            <a:endParaRPr lang="zh-CN" alt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1715">
        <p15:prstTrans prst="airplane"/>
      </p:transition>
    </mc:Choice>
    <mc:Fallback>
      <p:transition spd="slow" advTm="17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0" grpId="0"/>
      <p:bldP spid="25" grpId="0"/>
      <p:bldP spid="31" grpId="0" animBg="1"/>
      <p:bldP spid="21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17"/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8" name="Freeform 5"/>
          <p:cNvSpPr/>
          <p:nvPr/>
        </p:nvSpPr>
        <p:spPr bwMode="auto">
          <a:xfrm rot="5400000">
            <a:off x="1106908" y="-1291561"/>
            <a:ext cx="2880000" cy="2880000"/>
          </a:xfrm>
          <a:prstGeom prst="ellipse">
            <a:avLst/>
          </a:prstGeom>
          <a:gradFill flip="none" rotWithShape="1">
            <a:gsLst>
              <a:gs pos="0">
                <a:srgbClr val="EF9DE6"/>
              </a:gs>
              <a:gs pos="50000">
                <a:srgbClr val="FADBE6"/>
              </a:gs>
              <a:gs pos="100000">
                <a:srgbClr val="FADBE6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60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" name="圆角矩形 5"/>
          <p:cNvSpPr/>
          <p:nvPr/>
        </p:nvSpPr>
        <p:spPr>
          <a:xfrm>
            <a:off x="636129" y="2485191"/>
            <a:ext cx="10919742" cy="2016224"/>
          </a:xfrm>
          <a:prstGeom prst="roundRect">
            <a:avLst>
              <a:gd name="adj" fmla="val 34304"/>
            </a:avLst>
          </a:prstGeom>
          <a:gradFill flip="none" rotWithShape="1">
            <a:gsLst>
              <a:gs pos="0">
                <a:srgbClr val="F7C1CA"/>
              </a:gs>
              <a:gs pos="50000">
                <a:srgbClr val="E071EA"/>
              </a:gs>
              <a:gs pos="100000">
                <a:srgbClr val="7E95FF"/>
              </a:gs>
            </a:gsLst>
            <a:lin ang="20400000" scaled="0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72323" y="2883826"/>
            <a:ext cx="1865312" cy="1239837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346959" y="2883826"/>
            <a:ext cx="1865312" cy="1239837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73551" y="2883826"/>
            <a:ext cx="1865312" cy="123983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8" name="TextBox 11"/>
          <p:cNvSpPr txBox="1"/>
          <p:nvPr/>
        </p:nvSpPr>
        <p:spPr>
          <a:xfrm>
            <a:off x="1759335" y="449803"/>
            <a:ext cx="2019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ym typeface="Impact" panose="020B0806030902050204" pitchFamily="34" charset="0"/>
              </a:rPr>
              <a:t>输入名称</a:t>
            </a:r>
            <a:endParaRPr lang="zh-CN" altLang="en-US" dirty="0">
              <a:sym typeface="Impact" panose="020B080603090205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716180" y="1423348"/>
            <a:ext cx="3623667" cy="3248974"/>
            <a:chOff x="4150990" y="1770942"/>
            <a:chExt cx="3923071" cy="3269668"/>
          </a:xfrm>
          <a:effectLst>
            <a:reflection blurRad="6350" stA="52000" endA="300" endPos="35000" dir="5400000" sy="-100000" algn="bl" rotWithShape="0"/>
          </a:effectLst>
        </p:grpSpPr>
        <p:pic>
          <p:nvPicPr>
            <p:cNvPr id="12" name="Picture 2" descr="Monitor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50990" y="1770942"/>
              <a:ext cx="3923071" cy="3269668"/>
            </a:xfrm>
            <a:prstGeom prst="rect">
              <a:avLst/>
            </a:prstGeom>
          </p:spPr>
        </p:pic>
        <p:pic>
          <p:nvPicPr>
            <p:cNvPr id="14" name="Picture 4" descr="Monitor-Light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61778" y="1937085"/>
              <a:ext cx="1499462" cy="1834577"/>
            </a:xfrm>
            <a:prstGeom prst="rect">
              <a:avLst/>
            </a:prstGeom>
          </p:spPr>
        </p:pic>
      </p:grpSp>
      <p:sp>
        <p:nvSpPr>
          <p:cNvPr id="10" name="矩形 9"/>
          <p:cNvSpPr/>
          <p:nvPr/>
        </p:nvSpPr>
        <p:spPr>
          <a:xfrm>
            <a:off x="1759335" y="5023201"/>
            <a:ext cx="9361040" cy="138499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请填入您的内容，或复制内容后点击右键选择只保留文本来粘贴您的内容。请填入您的内容，或复制内容后点击右键选择只保留文本来粘贴您的内容。请填入您的内容，或复制内容后点击右键选择只保留文本来粘贴您的内容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请填入您的内容，或复制内容后点击右键选择只保留文本来粘贴您的内容。请填入您的内容，或复制内容后点击右键选择只保留文本来粘贴您的内容。请填入您的内容，或复制内容后点击右键选择只保留文本来粘贴您的内容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1" name="Freeform 5"/>
          <p:cNvSpPr/>
          <p:nvPr/>
        </p:nvSpPr>
        <p:spPr bwMode="auto">
          <a:xfrm rot="5400000" flipH="1">
            <a:off x="1463104" y="624630"/>
            <a:ext cx="238694" cy="215400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76200" dist="762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48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95" b="70600"/>
          <a:stretch>
            <a:fillRect/>
          </a:stretch>
        </p:blipFill>
        <p:spPr>
          <a:xfrm>
            <a:off x="7874992" y="1588439"/>
            <a:ext cx="3268276" cy="2016224"/>
          </a:xfrm>
          <a:prstGeom prst="rect">
            <a:avLst/>
          </a:prstGeom>
        </p:spPr>
      </p:pic>
    </p:spTree>
  </p:cSld>
  <p:clrMapOvr>
    <a:masterClrMapping/>
  </p:clrMapOvr>
  <p:transition spd="slow" advTm="4447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4" grpId="0" animBg="1"/>
      <p:bldP spid="5" grpId="0" animBg="1"/>
      <p:bldP spid="6" grpId="0" animBg="1"/>
      <p:bldP spid="7" grpId="0" animBg="1"/>
      <p:bldP spid="8" grpId="0"/>
      <p:bldP spid="10" grpId="0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17"/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>
            <a:off x="5273731" y="1619387"/>
            <a:ext cx="2232248" cy="475826"/>
          </a:xfrm>
          <a:prstGeom prst="roundRect">
            <a:avLst/>
          </a:prstGeom>
          <a:gradFill>
            <a:gsLst>
              <a:gs pos="0">
                <a:srgbClr val="EDD1F9"/>
              </a:gs>
              <a:gs pos="50000">
                <a:srgbClr val="EF9DE6"/>
              </a:gs>
              <a:gs pos="100000">
                <a:srgbClr val="7E95FF"/>
              </a:gs>
            </a:gsLst>
            <a:lin ang="20400000" scaled="0"/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老板</a:t>
            </a:r>
            <a:endParaRPr lang="zh-CN" altLang="en-US" b="1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5290449" y="2476109"/>
            <a:ext cx="2232248" cy="475826"/>
          </a:xfrm>
          <a:prstGeom prst="roundRect">
            <a:avLst/>
          </a:prstGeom>
          <a:gradFill>
            <a:gsLst>
              <a:gs pos="0">
                <a:srgbClr val="EDD1F9"/>
              </a:gs>
              <a:gs pos="50000">
                <a:srgbClr val="EF9DE6"/>
              </a:gs>
              <a:gs pos="100000">
                <a:srgbClr val="7E95FF"/>
              </a:gs>
            </a:gsLst>
            <a:lin ang="20400000" scaled="0"/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总经理</a:t>
            </a:r>
            <a:endParaRPr lang="zh-CN" altLang="en-US" b="1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673331" y="3440337"/>
            <a:ext cx="2232248" cy="475826"/>
          </a:xfrm>
          <a:prstGeom prst="roundRect">
            <a:avLst/>
          </a:prstGeom>
          <a:gradFill>
            <a:gsLst>
              <a:gs pos="0">
                <a:srgbClr val="EF9DE6"/>
              </a:gs>
              <a:gs pos="50000">
                <a:srgbClr val="7E65FF"/>
              </a:gs>
              <a:gs pos="100000">
                <a:srgbClr val="EF9DE6"/>
              </a:gs>
            </a:gsLst>
            <a:lin ang="20400000" scaled="0"/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运营总监</a:t>
            </a:r>
            <a:endParaRPr lang="zh-CN" altLang="en-US" b="1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5271449" y="3440337"/>
            <a:ext cx="2232248" cy="475826"/>
          </a:xfrm>
          <a:prstGeom prst="roundRect">
            <a:avLst/>
          </a:prstGeom>
          <a:gradFill>
            <a:gsLst>
              <a:gs pos="0">
                <a:srgbClr val="EDD1F9"/>
              </a:gs>
              <a:gs pos="50000">
                <a:srgbClr val="7E65FF"/>
              </a:gs>
              <a:gs pos="100000">
                <a:srgbClr val="EF9DE6"/>
              </a:gs>
            </a:gsLst>
            <a:lin ang="20400000" scaled="0"/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行政总监</a:t>
            </a:r>
            <a:endParaRPr lang="zh-CN" altLang="en-US" b="1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8874131" y="3440337"/>
            <a:ext cx="2232248" cy="475826"/>
          </a:xfrm>
          <a:prstGeom prst="roundRect">
            <a:avLst/>
          </a:prstGeom>
          <a:gradFill>
            <a:gsLst>
              <a:gs pos="0">
                <a:srgbClr val="FADBE6"/>
              </a:gs>
              <a:gs pos="50000">
                <a:srgbClr val="EF9DE6"/>
              </a:gs>
              <a:gs pos="100000">
                <a:srgbClr val="7E65FF"/>
              </a:gs>
            </a:gsLst>
            <a:lin ang="20400000" scaled="0"/>
          </a:gra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财务总监</a:t>
            </a:r>
            <a:endParaRPr lang="zh-CN" altLang="en-US" b="1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392048" y="4552383"/>
            <a:ext cx="453477" cy="1800200"/>
          </a:xfrm>
          <a:prstGeom prst="roundRect">
            <a:avLst/>
          </a:prstGeom>
          <a:solidFill>
            <a:srgbClr val="EF9DE6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产品部</a:t>
            </a:r>
            <a:endParaRPr lang="zh-CN" altLang="en-US" b="1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2162708" y="4552383"/>
            <a:ext cx="453477" cy="1800200"/>
          </a:xfrm>
          <a:prstGeom prst="roundRect">
            <a:avLst/>
          </a:prstGeom>
          <a:solidFill>
            <a:srgbClr val="EF9DE6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市场部</a:t>
            </a:r>
            <a:endParaRPr lang="zh-CN" altLang="en-US" b="1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2878926" y="4552383"/>
            <a:ext cx="453477" cy="1800200"/>
          </a:xfrm>
          <a:prstGeom prst="roundRect">
            <a:avLst/>
          </a:prstGeom>
          <a:solidFill>
            <a:srgbClr val="EF9DE6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开发部</a:t>
            </a:r>
            <a:endParaRPr lang="zh-CN" altLang="en-US" b="1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3740134" y="4552383"/>
            <a:ext cx="453477" cy="1800200"/>
          </a:xfrm>
          <a:prstGeom prst="roundRect">
            <a:avLst/>
          </a:prstGeom>
          <a:solidFill>
            <a:srgbClr val="EF9DE6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企划部</a:t>
            </a:r>
            <a:endParaRPr lang="zh-CN" altLang="en-US" b="1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5290449" y="4552383"/>
            <a:ext cx="453477" cy="1800200"/>
          </a:xfrm>
          <a:prstGeom prst="roundRect">
            <a:avLst/>
          </a:prstGeom>
          <a:solidFill>
            <a:srgbClr val="EF9DE6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行政部</a:t>
            </a:r>
            <a:endParaRPr lang="zh-CN" altLang="en-US" b="1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179834" y="4552383"/>
            <a:ext cx="453477" cy="1800200"/>
          </a:xfrm>
          <a:prstGeom prst="roundRect">
            <a:avLst/>
          </a:prstGeom>
          <a:solidFill>
            <a:srgbClr val="EF9DE6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后勤部</a:t>
            </a:r>
            <a:endParaRPr lang="zh-CN" altLang="en-US" b="1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8874131" y="4552383"/>
            <a:ext cx="453477" cy="1800200"/>
          </a:xfrm>
          <a:prstGeom prst="roundRect">
            <a:avLst/>
          </a:prstGeom>
          <a:solidFill>
            <a:srgbClr val="EF9DE6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财务部</a:t>
            </a:r>
            <a:endParaRPr lang="zh-CN" altLang="en-US" b="1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9763516" y="4536111"/>
            <a:ext cx="453477" cy="1800200"/>
          </a:xfrm>
          <a:prstGeom prst="roundRect">
            <a:avLst/>
          </a:prstGeom>
          <a:solidFill>
            <a:srgbClr val="EF9DE6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财务部</a:t>
            </a:r>
            <a:endParaRPr lang="zh-CN" altLang="en-US" b="1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10652902" y="4536111"/>
            <a:ext cx="453477" cy="1800200"/>
          </a:xfrm>
          <a:prstGeom prst="roundRect">
            <a:avLst/>
          </a:prstGeom>
          <a:solidFill>
            <a:srgbClr val="EF9DE6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客服部</a:t>
            </a:r>
            <a:endParaRPr lang="zh-CN" altLang="en-US" b="1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7069220" y="4536111"/>
            <a:ext cx="453477" cy="1800200"/>
          </a:xfrm>
          <a:prstGeom prst="roundRect">
            <a:avLst/>
          </a:prstGeom>
          <a:solidFill>
            <a:srgbClr val="EF9DE6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保安部</a:t>
            </a:r>
            <a:endParaRPr lang="zh-CN" altLang="en-US" b="1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6392332" y="2095213"/>
            <a:ext cx="0" cy="396444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/>
          <p:cNvGrpSpPr/>
          <p:nvPr/>
        </p:nvGrpSpPr>
        <p:grpSpPr>
          <a:xfrm>
            <a:off x="2789455" y="2951935"/>
            <a:ext cx="7183457" cy="488402"/>
            <a:chOff x="2530810" y="2636912"/>
            <a:chExt cx="7183457" cy="488402"/>
          </a:xfrm>
        </p:grpSpPr>
        <p:cxnSp>
          <p:nvCxnSpPr>
            <p:cNvPr id="39" name="直接连接符 38"/>
            <p:cNvCxnSpPr>
              <a:endCxn id="6" idx="0"/>
            </p:cNvCxnSpPr>
            <p:nvPr/>
          </p:nvCxnSpPr>
          <p:spPr>
            <a:xfrm flipH="1">
              <a:off x="6128928" y="2636912"/>
              <a:ext cx="2282" cy="48840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2530810" y="2835134"/>
              <a:ext cx="7183457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2537786" y="2827981"/>
              <a:ext cx="0" cy="19822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9714267" y="2827981"/>
              <a:ext cx="0" cy="19822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1616571" y="3941563"/>
            <a:ext cx="2353069" cy="619948"/>
            <a:chOff x="1357926" y="3601140"/>
            <a:chExt cx="2353069" cy="619948"/>
          </a:xfrm>
        </p:grpSpPr>
        <p:cxnSp>
          <p:nvCxnSpPr>
            <p:cNvPr id="33" name="直接连接符 32"/>
            <p:cNvCxnSpPr/>
            <p:nvPr/>
          </p:nvCxnSpPr>
          <p:spPr>
            <a:xfrm>
              <a:off x="2566814" y="3601140"/>
              <a:ext cx="0" cy="19822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1360141" y="3818725"/>
              <a:ext cx="234808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1357926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2130801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2844220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3710995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0"/>
          <p:cNvGrpSpPr/>
          <p:nvPr/>
        </p:nvGrpSpPr>
        <p:grpSpPr>
          <a:xfrm>
            <a:off x="5518783" y="3929968"/>
            <a:ext cx="1800200" cy="619948"/>
            <a:chOff x="1694771" y="3601140"/>
            <a:chExt cx="1800200" cy="619948"/>
          </a:xfrm>
        </p:grpSpPr>
        <p:cxnSp>
          <p:nvCxnSpPr>
            <p:cNvPr id="29" name="直接连接符 28"/>
            <p:cNvCxnSpPr/>
            <p:nvPr/>
          </p:nvCxnSpPr>
          <p:spPr>
            <a:xfrm>
              <a:off x="2566814" y="3601140"/>
              <a:ext cx="0" cy="619948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1694771" y="3818725"/>
              <a:ext cx="180020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1694771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3494971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>
          <a:xfrm>
            <a:off x="9100869" y="3965311"/>
            <a:ext cx="1800200" cy="619948"/>
            <a:chOff x="1694771" y="3601140"/>
            <a:chExt cx="1800200" cy="619948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2566814" y="3601140"/>
              <a:ext cx="0" cy="619948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1694771" y="3818725"/>
              <a:ext cx="180020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1694771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3494971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Freeform 5"/>
          <p:cNvSpPr/>
          <p:nvPr/>
        </p:nvSpPr>
        <p:spPr bwMode="auto">
          <a:xfrm rot="5400000">
            <a:off x="1106908" y="-1291561"/>
            <a:ext cx="2880000" cy="2880000"/>
          </a:xfrm>
          <a:prstGeom prst="ellipse">
            <a:avLst/>
          </a:prstGeom>
          <a:gradFill flip="none" rotWithShape="1">
            <a:gsLst>
              <a:gs pos="0">
                <a:srgbClr val="EF9DE6"/>
              </a:gs>
              <a:gs pos="50000">
                <a:srgbClr val="FADBE6"/>
              </a:gs>
              <a:gs pos="100000">
                <a:srgbClr val="FADBE6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60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7" name="TextBox 11"/>
          <p:cNvSpPr txBox="1"/>
          <p:nvPr/>
        </p:nvSpPr>
        <p:spPr>
          <a:xfrm>
            <a:off x="1759335" y="449803"/>
            <a:ext cx="2019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ym typeface="Impact" panose="020B0806030902050204" pitchFamily="34" charset="0"/>
              </a:rPr>
              <a:t>输入名称</a:t>
            </a:r>
            <a:endParaRPr lang="zh-CN" altLang="en-US" dirty="0">
              <a:sym typeface="Impact" panose="020B0806030902050204" pitchFamily="34" charset="0"/>
            </a:endParaRPr>
          </a:p>
        </p:txBody>
      </p:sp>
      <p:sp>
        <p:nvSpPr>
          <p:cNvPr id="48" name="Freeform 5"/>
          <p:cNvSpPr/>
          <p:nvPr/>
        </p:nvSpPr>
        <p:spPr bwMode="auto">
          <a:xfrm rot="5400000" flipH="1">
            <a:off x="1463104" y="624630"/>
            <a:ext cx="238694" cy="215400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76200" dist="762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48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5482">
        <p14:switch dir="r"/>
      </p:transition>
    </mc:Choice>
    <mc:Fallback>
      <p:transition spd="slow" advTm="548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46" grpId="0" animBg="1"/>
      <p:bldP spid="47" grpId="0"/>
      <p:bldP spid="4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17"/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3593968" y="4110306"/>
            <a:ext cx="1344613" cy="1344613"/>
            <a:chOff x="3290368" y="3812692"/>
            <a:chExt cx="1344613" cy="1344613"/>
          </a:xfrm>
        </p:grpSpPr>
        <p:sp>
          <p:nvSpPr>
            <p:cNvPr id="35" name="椭圆 34"/>
            <p:cNvSpPr/>
            <p:nvPr/>
          </p:nvSpPr>
          <p:spPr bwMode="auto">
            <a:xfrm>
              <a:off x="3493565" y="4020656"/>
              <a:ext cx="968374" cy="966787"/>
            </a:xfrm>
            <a:prstGeom prst="ellipse">
              <a:avLst/>
            </a:prstGeom>
            <a:gradFill>
              <a:gsLst>
                <a:gs pos="0">
                  <a:srgbClr val="F7C1CA"/>
                </a:gs>
                <a:gs pos="50000">
                  <a:srgbClr val="E071EA"/>
                </a:gs>
                <a:gs pos="100000">
                  <a:srgbClr val="7E95FF"/>
                </a:gs>
              </a:gsLst>
              <a:lin ang="20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b="1" dirty="0"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2015</a:t>
              </a:r>
              <a:endParaRPr lang="zh-CN" altLang="en-US" b="1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6" name="椭圆 35"/>
            <p:cNvSpPr/>
            <p:nvPr/>
          </p:nvSpPr>
          <p:spPr bwMode="auto">
            <a:xfrm>
              <a:off x="3290368" y="3812692"/>
              <a:ext cx="1344613" cy="1344613"/>
            </a:xfrm>
            <a:prstGeom prst="ellipse">
              <a:avLst/>
            </a:prstGeom>
            <a:noFill/>
            <a:ln w="12700">
              <a:solidFill>
                <a:srgbClr val="7DA2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015824" y="4302394"/>
            <a:ext cx="1344612" cy="1344612"/>
            <a:chOff x="6838431" y="4004780"/>
            <a:chExt cx="1344612" cy="1344612"/>
          </a:xfrm>
        </p:grpSpPr>
        <p:sp>
          <p:nvSpPr>
            <p:cNvPr id="33" name="椭圆 32"/>
            <p:cNvSpPr/>
            <p:nvPr/>
          </p:nvSpPr>
          <p:spPr bwMode="auto">
            <a:xfrm>
              <a:off x="7027347" y="4203216"/>
              <a:ext cx="966789" cy="968374"/>
            </a:xfrm>
            <a:prstGeom prst="ellipse">
              <a:avLst/>
            </a:prstGeom>
            <a:gradFill>
              <a:gsLst>
                <a:gs pos="0">
                  <a:srgbClr val="F7C1CA"/>
                </a:gs>
                <a:gs pos="50000">
                  <a:srgbClr val="E071EA"/>
                </a:gs>
                <a:gs pos="100000">
                  <a:srgbClr val="7E95FF"/>
                </a:gs>
              </a:gsLst>
              <a:lin ang="20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b="1" dirty="0"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2017</a:t>
              </a:r>
              <a:endParaRPr lang="zh-CN" altLang="en-US" b="1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4" name="椭圆 33"/>
            <p:cNvSpPr/>
            <p:nvPr/>
          </p:nvSpPr>
          <p:spPr bwMode="auto">
            <a:xfrm>
              <a:off x="6838431" y="4004780"/>
              <a:ext cx="1344612" cy="1344612"/>
            </a:xfrm>
            <a:prstGeom prst="ellipse">
              <a:avLst/>
            </a:prstGeom>
            <a:noFill/>
            <a:ln w="12700">
              <a:solidFill>
                <a:srgbClr val="7DA2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687949" y="2292826"/>
            <a:ext cx="1343025" cy="1343025"/>
            <a:chOff x="8479907" y="1738520"/>
            <a:chExt cx="1343025" cy="1343025"/>
          </a:xfrm>
        </p:grpSpPr>
        <p:sp>
          <p:nvSpPr>
            <p:cNvPr id="31" name="椭圆 30"/>
            <p:cNvSpPr/>
            <p:nvPr/>
          </p:nvSpPr>
          <p:spPr bwMode="auto">
            <a:xfrm>
              <a:off x="8667231" y="1925844"/>
              <a:ext cx="968375" cy="968375"/>
            </a:xfrm>
            <a:prstGeom prst="ellipse">
              <a:avLst/>
            </a:prstGeom>
            <a:gradFill>
              <a:gsLst>
                <a:gs pos="0">
                  <a:srgbClr val="F7C1CA"/>
                </a:gs>
                <a:gs pos="50000">
                  <a:srgbClr val="E071EA"/>
                </a:gs>
                <a:gs pos="100000">
                  <a:srgbClr val="7E95FF"/>
                </a:gs>
              </a:gsLst>
              <a:lin ang="20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b="1" dirty="0"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2018</a:t>
              </a:r>
              <a:endParaRPr lang="zh-CN" altLang="en-US" b="1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2" name="椭圆 31"/>
            <p:cNvSpPr/>
            <p:nvPr/>
          </p:nvSpPr>
          <p:spPr bwMode="auto">
            <a:xfrm>
              <a:off x="8479907" y="1738520"/>
              <a:ext cx="1343025" cy="1343025"/>
            </a:xfrm>
            <a:prstGeom prst="ellipse">
              <a:avLst/>
            </a:prstGeom>
            <a:noFill/>
            <a:ln w="12700">
              <a:solidFill>
                <a:srgbClr val="E071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054093" y="2841894"/>
            <a:ext cx="1343025" cy="1344612"/>
            <a:chOff x="1750493" y="2544280"/>
            <a:chExt cx="1343025" cy="1344612"/>
          </a:xfrm>
        </p:grpSpPr>
        <p:sp>
          <p:nvSpPr>
            <p:cNvPr id="28" name="椭圆 27"/>
            <p:cNvSpPr/>
            <p:nvPr/>
          </p:nvSpPr>
          <p:spPr bwMode="auto">
            <a:xfrm>
              <a:off x="1933057" y="2731605"/>
              <a:ext cx="977900" cy="977901"/>
            </a:xfrm>
            <a:prstGeom prst="ellipse">
              <a:avLst/>
            </a:prstGeom>
            <a:gradFill>
              <a:gsLst>
                <a:gs pos="0">
                  <a:srgbClr val="F7C1CA"/>
                </a:gs>
                <a:gs pos="50000">
                  <a:srgbClr val="E071EA"/>
                </a:gs>
                <a:gs pos="100000">
                  <a:srgbClr val="7E95FF"/>
                </a:gs>
              </a:gsLst>
              <a:lin ang="20400000" scaled="0"/>
            </a:gra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9" name="椭圆 28"/>
            <p:cNvSpPr/>
            <p:nvPr/>
          </p:nvSpPr>
          <p:spPr bwMode="auto">
            <a:xfrm>
              <a:off x="1750493" y="2544280"/>
              <a:ext cx="1343025" cy="1344612"/>
            </a:xfrm>
            <a:prstGeom prst="ellipse">
              <a:avLst/>
            </a:prstGeom>
            <a:noFill/>
            <a:ln w="12700">
              <a:solidFill>
                <a:srgbClr val="E071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0" name="文本框 51"/>
            <p:cNvSpPr txBox="1"/>
            <p:nvPr/>
          </p:nvSpPr>
          <p:spPr bwMode="auto">
            <a:xfrm>
              <a:off x="1959579" y="2960205"/>
              <a:ext cx="95137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2800" b="1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ON</a:t>
              </a:r>
              <a:endParaRPr lang="zh-CN" altLang="en-US" sz="28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292593" y="2223458"/>
            <a:ext cx="1631950" cy="1631950"/>
            <a:chOff x="4988993" y="1925844"/>
            <a:chExt cx="1631950" cy="1631950"/>
          </a:xfrm>
        </p:grpSpPr>
        <p:sp>
          <p:nvSpPr>
            <p:cNvPr id="26" name="椭圆 25"/>
            <p:cNvSpPr/>
            <p:nvPr/>
          </p:nvSpPr>
          <p:spPr bwMode="auto">
            <a:xfrm>
              <a:off x="5225530" y="2167732"/>
              <a:ext cx="1174750" cy="1176338"/>
            </a:xfrm>
            <a:prstGeom prst="ellipse">
              <a:avLst/>
            </a:prstGeom>
            <a:gradFill>
              <a:gsLst>
                <a:gs pos="0">
                  <a:srgbClr val="F7C1CA"/>
                </a:gs>
                <a:gs pos="50000">
                  <a:srgbClr val="E071EA"/>
                </a:gs>
                <a:gs pos="100000">
                  <a:srgbClr val="7E95FF"/>
                </a:gs>
              </a:gsLst>
              <a:lin ang="20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2400" b="1" dirty="0"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2016</a:t>
              </a:r>
              <a:endParaRPr lang="zh-CN" altLang="en-US" sz="2400" b="1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7" name="椭圆 26"/>
            <p:cNvSpPr/>
            <p:nvPr/>
          </p:nvSpPr>
          <p:spPr bwMode="auto">
            <a:xfrm>
              <a:off x="4988993" y="1925844"/>
              <a:ext cx="1631950" cy="1631950"/>
            </a:xfrm>
            <a:prstGeom prst="ellipse">
              <a:avLst/>
            </a:prstGeom>
            <a:noFill/>
            <a:ln w="12700">
              <a:solidFill>
                <a:srgbClr val="E071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4203" y="3635851"/>
            <a:ext cx="2804890" cy="2705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组合 9"/>
          <p:cNvGrpSpPr/>
          <p:nvPr/>
        </p:nvGrpSpPr>
        <p:grpSpPr>
          <a:xfrm>
            <a:off x="10105936" y="3709296"/>
            <a:ext cx="1450497" cy="1450497"/>
            <a:chOff x="10010256" y="3633305"/>
            <a:chExt cx="1344612" cy="1344612"/>
          </a:xfrm>
        </p:grpSpPr>
        <p:sp>
          <p:nvSpPr>
            <p:cNvPr id="23" name="椭圆 22"/>
            <p:cNvSpPr/>
            <p:nvPr/>
          </p:nvSpPr>
          <p:spPr bwMode="auto">
            <a:xfrm>
              <a:off x="10216827" y="3822216"/>
              <a:ext cx="968374" cy="966789"/>
            </a:xfrm>
            <a:prstGeom prst="ellipse">
              <a:avLst/>
            </a:prstGeom>
            <a:gradFill>
              <a:gsLst>
                <a:gs pos="0">
                  <a:srgbClr val="F7C1CA"/>
                </a:gs>
                <a:gs pos="50000">
                  <a:srgbClr val="E071EA"/>
                </a:gs>
                <a:gs pos="100000">
                  <a:srgbClr val="7E95FF"/>
                </a:gs>
              </a:gsLst>
              <a:lin ang="20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4" name="椭圆 23"/>
            <p:cNvSpPr/>
            <p:nvPr/>
          </p:nvSpPr>
          <p:spPr bwMode="auto">
            <a:xfrm>
              <a:off x="10010256" y="3633305"/>
              <a:ext cx="1344612" cy="1344612"/>
            </a:xfrm>
            <a:prstGeom prst="ellipse">
              <a:avLst/>
            </a:prstGeom>
            <a:noFill/>
            <a:ln w="12700">
              <a:solidFill>
                <a:srgbClr val="7DA2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5" name="文本框 51"/>
            <p:cNvSpPr txBox="1"/>
            <p:nvPr/>
          </p:nvSpPr>
          <p:spPr bwMode="auto">
            <a:xfrm>
              <a:off x="10216164" y="4086669"/>
              <a:ext cx="951378" cy="3709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2000" b="1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NOW</a:t>
              </a:r>
              <a:endParaRPr lang="zh-CN" altLang="en-US" sz="20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sp>
        <p:nvSpPr>
          <p:cNvPr id="11" name="文本框 64"/>
          <p:cNvSpPr txBox="1"/>
          <p:nvPr/>
        </p:nvSpPr>
        <p:spPr>
          <a:xfrm>
            <a:off x="3326948" y="5647006"/>
            <a:ext cx="1856751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公司成立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cxnSp>
        <p:nvCxnSpPr>
          <p:cNvPr id="13" name="直接箭头连接符 12"/>
          <p:cNvCxnSpPr/>
          <p:nvPr/>
        </p:nvCxnSpPr>
        <p:spPr>
          <a:xfrm>
            <a:off x="3326947" y="3942213"/>
            <a:ext cx="377163" cy="377163"/>
          </a:xfrm>
          <a:prstGeom prst="straightConnector1">
            <a:avLst/>
          </a:prstGeom>
          <a:ln>
            <a:solidFill>
              <a:srgbClr val="F6498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V="1">
            <a:off x="4888424" y="3664872"/>
            <a:ext cx="590549" cy="684495"/>
          </a:xfrm>
          <a:prstGeom prst="straightConnector1">
            <a:avLst/>
          </a:prstGeom>
          <a:ln>
            <a:solidFill>
              <a:srgbClr val="F6498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>
            <a:off x="6736698" y="3764681"/>
            <a:ext cx="558252" cy="558252"/>
          </a:xfrm>
          <a:prstGeom prst="straightConnector1">
            <a:avLst/>
          </a:prstGeom>
          <a:ln>
            <a:solidFill>
              <a:srgbClr val="F6498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 flipV="1">
            <a:off x="8139107" y="3537548"/>
            <a:ext cx="644400" cy="746913"/>
          </a:xfrm>
          <a:prstGeom prst="straightConnector1">
            <a:avLst/>
          </a:prstGeom>
          <a:ln>
            <a:solidFill>
              <a:srgbClr val="F6498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/>
          <p:nvPr/>
        </p:nvCxnSpPr>
        <p:spPr>
          <a:xfrm>
            <a:off x="9926985" y="3537548"/>
            <a:ext cx="357902" cy="357902"/>
          </a:xfrm>
          <a:prstGeom prst="straightConnector1">
            <a:avLst/>
          </a:prstGeom>
          <a:ln>
            <a:solidFill>
              <a:srgbClr val="F6498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64"/>
          <p:cNvSpPr txBox="1"/>
          <p:nvPr/>
        </p:nvSpPr>
        <p:spPr>
          <a:xfrm>
            <a:off x="4938581" y="1698339"/>
            <a:ext cx="2444126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第一子公司成立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9" name="文本框 64"/>
          <p:cNvSpPr txBox="1"/>
          <p:nvPr/>
        </p:nvSpPr>
        <p:spPr>
          <a:xfrm>
            <a:off x="6437910" y="5785229"/>
            <a:ext cx="2751138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第二子公司成立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20" name="文本框 64"/>
          <p:cNvSpPr txBox="1"/>
          <p:nvPr/>
        </p:nvSpPr>
        <p:spPr>
          <a:xfrm>
            <a:off x="8171529" y="1698339"/>
            <a:ext cx="2475241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第三子公司成立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21" name="文本框 64"/>
          <p:cNvSpPr txBox="1"/>
          <p:nvPr/>
        </p:nvSpPr>
        <p:spPr>
          <a:xfrm>
            <a:off x="10058308" y="5354855"/>
            <a:ext cx="1856751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公司上市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9" name="Freeform 5"/>
          <p:cNvSpPr/>
          <p:nvPr/>
        </p:nvSpPr>
        <p:spPr bwMode="auto">
          <a:xfrm rot="5400000">
            <a:off x="1106908" y="-1291561"/>
            <a:ext cx="2880000" cy="2880000"/>
          </a:xfrm>
          <a:prstGeom prst="ellipse">
            <a:avLst/>
          </a:prstGeom>
          <a:gradFill flip="none" rotWithShape="1">
            <a:gsLst>
              <a:gs pos="0">
                <a:srgbClr val="EF9DE6"/>
              </a:gs>
              <a:gs pos="50000">
                <a:srgbClr val="FADBE6"/>
              </a:gs>
              <a:gs pos="100000">
                <a:srgbClr val="FADBE6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60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" name="TextBox 11"/>
          <p:cNvSpPr txBox="1"/>
          <p:nvPr/>
        </p:nvSpPr>
        <p:spPr>
          <a:xfrm>
            <a:off x="1759335" y="449803"/>
            <a:ext cx="2019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ym typeface="Impact" panose="020B0806030902050204" pitchFamily="34" charset="0"/>
              </a:rPr>
              <a:t>输入名称</a:t>
            </a:r>
            <a:endParaRPr lang="zh-CN" altLang="en-US" dirty="0">
              <a:sym typeface="Impact" panose="020B0806030902050204" pitchFamily="34" charset="0"/>
            </a:endParaRPr>
          </a:p>
        </p:txBody>
      </p:sp>
      <p:sp>
        <p:nvSpPr>
          <p:cNvPr id="41" name="Freeform 5"/>
          <p:cNvSpPr/>
          <p:nvPr/>
        </p:nvSpPr>
        <p:spPr bwMode="auto">
          <a:xfrm rot="5400000" flipH="1">
            <a:off x="1463104" y="624630"/>
            <a:ext cx="238694" cy="215400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76200" dist="762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48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0550">
        <p14:gallery dir="l"/>
      </p:transition>
    </mc:Choice>
    <mc:Fallback>
      <p:transition spd="slow" advTm="1055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000"/>
                            </p:stCondLst>
                            <p:childTnLst>
                              <p:par>
                                <p:cTn id="9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50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000"/>
                            </p:stCondLst>
                            <p:childTnLst>
                              <p:par>
                                <p:cTn id="9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/>
      <p:bldP spid="19" grpId="0"/>
      <p:bldP spid="20" grpId="0"/>
      <p:bldP spid="21" grpId="0"/>
      <p:bldP spid="39" grpId="0" animBg="1"/>
      <p:bldP spid="40" grpId="0"/>
      <p:bldP spid="4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17"/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106908" y="5475634"/>
            <a:ext cx="4495097" cy="62414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1400" dirty="0">
                <a:solidFill>
                  <a:prstClr val="black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请在这里填入您的内容，可复制您的内容，然后右键选择“只保留文本”来粘贴您的内容。</a:t>
            </a:r>
            <a:endParaRPr lang="zh-CN" altLang="en-US" sz="1200" kern="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7" name="文本框 25"/>
          <p:cNvSpPr txBox="1"/>
          <p:nvPr/>
        </p:nvSpPr>
        <p:spPr>
          <a:xfrm>
            <a:off x="1304702" y="4725153"/>
            <a:ext cx="3841249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accent5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输入您的标题</a:t>
            </a:r>
            <a:endParaRPr lang="en-US" altLang="zh-CN" sz="2400" b="1" dirty="0">
              <a:solidFill>
                <a:schemeClr val="accent5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106908" y="4465440"/>
            <a:ext cx="4504622" cy="846897"/>
            <a:chOff x="838622" y="4216073"/>
            <a:chExt cx="4504622" cy="846897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838622" y="5062970"/>
              <a:ext cx="4495097" cy="0"/>
            </a:xfrm>
            <a:prstGeom prst="line">
              <a:avLst/>
            </a:prstGeom>
            <a:ln w="19050">
              <a:solidFill>
                <a:srgbClr val="E071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矩形 20"/>
            <p:cNvSpPr/>
            <p:nvPr/>
          </p:nvSpPr>
          <p:spPr>
            <a:xfrm>
              <a:off x="4955681" y="4642124"/>
              <a:ext cx="387563" cy="420846"/>
            </a:xfrm>
            <a:prstGeom prst="rect">
              <a:avLst/>
            </a:prstGeom>
            <a:gradFill>
              <a:gsLst>
                <a:gs pos="0">
                  <a:srgbClr val="F7C1CA"/>
                </a:gs>
                <a:gs pos="50000">
                  <a:srgbClr val="E071EA"/>
                </a:gs>
                <a:gs pos="100000">
                  <a:srgbClr val="7E95FF"/>
                </a:gs>
              </a:gsLst>
              <a:lin ang="204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4568118" y="4216073"/>
              <a:ext cx="387563" cy="420846"/>
            </a:xfrm>
            <a:prstGeom prst="rect">
              <a:avLst/>
            </a:prstGeom>
            <a:gradFill>
              <a:gsLst>
                <a:gs pos="0">
                  <a:srgbClr val="F7C1CA"/>
                </a:gs>
                <a:gs pos="50000">
                  <a:srgbClr val="E071EA"/>
                </a:gs>
                <a:gs pos="100000">
                  <a:srgbClr val="7E95FF"/>
                </a:gs>
              </a:gsLst>
              <a:lin ang="204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sp>
        <p:nvSpPr>
          <p:cNvPr id="10" name="TextBox 14"/>
          <p:cNvSpPr txBox="1"/>
          <p:nvPr/>
        </p:nvSpPr>
        <p:spPr>
          <a:xfrm>
            <a:off x="6894994" y="1664617"/>
            <a:ext cx="4248472" cy="3608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请填入您的内容，或复制内容后点击右键选择只保留文本来粘贴您的内容。请填入您的内容，或复制内容后点击右键选择只保留文本来粘贴您的内容。请填入您的内容，或复制内容后点击右键选择只保留文本来粘贴您的内容。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请填入您的内容，或复制内容后点击右键选择只保留文本来粘贴您的内容。请填入您的内容，或复制内容后点击右键选择只保留文本来粘贴您的内容。请填入您的内容，或复制内容后点击右键选择只保留文本来粘贴您的内容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1" name="文本框 25"/>
          <p:cNvSpPr txBox="1"/>
          <p:nvPr/>
        </p:nvSpPr>
        <p:spPr>
          <a:xfrm>
            <a:off x="7505505" y="939130"/>
            <a:ext cx="2629849" cy="496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rgbClr val="E071EA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输入您的标题</a:t>
            </a:r>
            <a:endParaRPr lang="en-US" altLang="zh-CN" sz="2400" b="1" dirty="0">
              <a:solidFill>
                <a:srgbClr val="E071EA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612" y="1944438"/>
            <a:ext cx="3921395" cy="2300676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7036247" y="5023569"/>
            <a:ext cx="3864990" cy="705070"/>
            <a:chOff x="7535366" y="5604250"/>
            <a:chExt cx="3864990" cy="705070"/>
          </a:xfrm>
          <a:gradFill>
            <a:gsLst>
              <a:gs pos="0">
                <a:srgbClr val="7E65FF"/>
              </a:gs>
              <a:gs pos="50000">
                <a:srgbClr val="EF9DE6"/>
              </a:gs>
              <a:gs pos="100000">
                <a:srgbClr val="DCC4F2"/>
              </a:gs>
            </a:gsLst>
            <a:lin ang="16200000" scaled="1"/>
          </a:gradFill>
        </p:grpSpPr>
        <p:grpSp>
          <p:nvGrpSpPr>
            <p:cNvPr id="28" name="组合 27"/>
            <p:cNvGrpSpPr/>
            <p:nvPr/>
          </p:nvGrpSpPr>
          <p:grpSpPr>
            <a:xfrm>
              <a:off x="10151092" y="5604250"/>
              <a:ext cx="1249264" cy="705070"/>
              <a:chOff x="3100388" y="1738313"/>
              <a:chExt cx="5991226" cy="3381375"/>
            </a:xfrm>
            <a:grpFill/>
          </p:grpSpPr>
          <p:sp>
            <p:nvSpPr>
              <p:cNvPr id="30" name="Freeform 429"/>
              <p:cNvSpPr>
                <a:spLocks noEditPoints="1"/>
              </p:cNvSpPr>
              <p:nvPr/>
            </p:nvSpPr>
            <p:spPr bwMode="auto">
              <a:xfrm>
                <a:off x="5854701" y="1855788"/>
                <a:ext cx="3236913" cy="3241675"/>
              </a:xfrm>
              <a:custGeom>
                <a:avLst/>
                <a:gdLst>
                  <a:gd name="T0" fmla="*/ 431 w 861"/>
                  <a:gd name="T1" fmla="*/ 0 h 861"/>
                  <a:gd name="T2" fmla="*/ 861 w 861"/>
                  <a:gd name="T3" fmla="*/ 430 h 861"/>
                  <a:gd name="T4" fmla="*/ 431 w 861"/>
                  <a:gd name="T5" fmla="*/ 861 h 861"/>
                  <a:gd name="T6" fmla="*/ 0 w 861"/>
                  <a:gd name="T7" fmla="*/ 430 h 861"/>
                  <a:gd name="T8" fmla="*/ 431 w 861"/>
                  <a:gd name="T9" fmla="*/ 0 h 861"/>
                  <a:gd name="T10" fmla="*/ 795 w 861"/>
                  <a:gd name="T11" fmla="*/ 429 h 861"/>
                  <a:gd name="T12" fmla="*/ 460 w 861"/>
                  <a:gd name="T13" fmla="*/ 66 h 861"/>
                  <a:gd name="T14" fmla="*/ 460 w 861"/>
                  <a:gd name="T15" fmla="*/ 178 h 861"/>
                  <a:gd name="T16" fmla="*/ 533 w 861"/>
                  <a:gd name="T17" fmla="*/ 178 h 861"/>
                  <a:gd name="T18" fmla="*/ 603 w 861"/>
                  <a:gd name="T19" fmla="*/ 234 h 861"/>
                  <a:gd name="T20" fmla="*/ 603 w 861"/>
                  <a:gd name="T21" fmla="*/ 315 h 861"/>
                  <a:gd name="T22" fmla="*/ 539 w 861"/>
                  <a:gd name="T23" fmla="*/ 315 h 861"/>
                  <a:gd name="T24" fmla="*/ 539 w 861"/>
                  <a:gd name="T25" fmla="*/ 264 h 861"/>
                  <a:gd name="T26" fmla="*/ 495 w 861"/>
                  <a:gd name="T27" fmla="*/ 229 h 861"/>
                  <a:gd name="T28" fmla="*/ 460 w 861"/>
                  <a:gd name="T29" fmla="*/ 229 h 861"/>
                  <a:gd name="T30" fmla="*/ 460 w 861"/>
                  <a:gd name="T31" fmla="*/ 400 h 861"/>
                  <a:gd name="T32" fmla="*/ 532 w 861"/>
                  <a:gd name="T33" fmla="*/ 400 h 861"/>
                  <a:gd name="T34" fmla="*/ 603 w 861"/>
                  <a:gd name="T35" fmla="*/ 456 h 861"/>
                  <a:gd name="T36" fmla="*/ 603 w 861"/>
                  <a:gd name="T37" fmla="*/ 617 h 861"/>
                  <a:gd name="T38" fmla="*/ 532 w 861"/>
                  <a:gd name="T39" fmla="*/ 673 h 861"/>
                  <a:gd name="T40" fmla="*/ 460 w 861"/>
                  <a:gd name="T41" fmla="*/ 673 h 861"/>
                  <a:gd name="T42" fmla="*/ 460 w 861"/>
                  <a:gd name="T43" fmla="*/ 791 h 861"/>
                  <a:gd name="T44" fmla="*/ 795 w 861"/>
                  <a:gd name="T45" fmla="*/ 429 h 861"/>
                  <a:gd name="T46" fmla="*/ 538 w 861"/>
                  <a:gd name="T47" fmla="*/ 587 h 861"/>
                  <a:gd name="T48" fmla="*/ 538 w 861"/>
                  <a:gd name="T49" fmla="*/ 486 h 861"/>
                  <a:gd name="T50" fmla="*/ 494 w 861"/>
                  <a:gd name="T51" fmla="*/ 451 h 861"/>
                  <a:gd name="T52" fmla="*/ 460 w 861"/>
                  <a:gd name="T53" fmla="*/ 451 h 861"/>
                  <a:gd name="T54" fmla="*/ 460 w 861"/>
                  <a:gd name="T55" fmla="*/ 622 h 861"/>
                  <a:gd name="T56" fmla="*/ 494 w 861"/>
                  <a:gd name="T57" fmla="*/ 622 h 861"/>
                  <a:gd name="T58" fmla="*/ 538 w 861"/>
                  <a:gd name="T59" fmla="*/ 587 h 861"/>
                  <a:gd name="T60" fmla="*/ 402 w 861"/>
                  <a:gd name="T61" fmla="*/ 791 h 861"/>
                  <a:gd name="T62" fmla="*/ 402 w 861"/>
                  <a:gd name="T63" fmla="*/ 673 h 861"/>
                  <a:gd name="T64" fmla="*/ 329 w 861"/>
                  <a:gd name="T65" fmla="*/ 673 h 861"/>
                  <a:gd name="T66" fmla="*/ 259 w 861"/>
                  <a:gd name="T67" fmla="*/ 617 h 861"/>
                  <a:gd name="T68" fmla="*/ 259 w 861"/>
                  <a:gd name="T69" fmla="*/ 536 h 861"/>
                  <a:gd name="T70" fmla="*/ 323 w 861"/>
                  <a:gd name="T71" fmla="*/ 536 h 861"/>
                  <a:gd name="T72" fmla="*/ 323 w 861"/>
                  <a:gd name="T73" fmla="*/ 587 h 861"/>
                  <a:gd name="T74" fmla="*/ 367 w 861"/>
                  <a:gd name="T75" fmla="*/ 622 h 861"/>
                  <a:gd name="T76" fmla="*/ 402 w 861"/>
                  <a:gd name="T77" fmla="*/ 622 h 861"/>
                  <a:gd name="T78" fmla="*/ 402 w 861"/>
                  <a:gd name="T79" fmla="*/ 451 h 861"/>
                  <a:gd name="T80" fmla="*/ 330 w 861"/>
                  <a:gd name="T81" fmla="*/ 451 h 861"/>
                  <a:gd name="T82" fmla="*/ 260 w 861"/>
                  <a:gd name="T83" fmla="*/ 395 h 861"/>
                  <a:gd name="T84" fmla="*/ 260 w 861"/>
                  <a:gd name="T85" fmla="*/ 234 h 861"/>
                  <a:gd name="T86" fmla="*/ 330 w 861"/>
                  <a:gd name="T87" fmla="*/ 178 h 861"/>
                  <a:gd name="T88" fmla="*/ 402 w 861"/>
                  <a:gd name="T89" fmla="*/ 178 h 861"/>
                  <a:gd name="T90" fmla="*/ 402 w 861"/>
                  <a:gd name="T91" fmla="*/ 66 h 861"/>
                  <a:gd name="T92" fmla="*/ 67 w 861"/>
                  <a:gd name="T93" fmla="*/ 429 h 861"/>
                  <a:gd name="T94" fmla="*/ 402 w 861"/>
                  <a:gd name="T95" fmla="*/ 791 h 861"/>
                  <a:gd name="T96" fmla="*/ 402 w 861"/>
                  <a:gd name="T97" fmla="*/ 400 h 861"/>
                  <a:gd name="T98" fmla="*/ 402 w 861"/>
                  <a:gd name="T99" fmla="*/ 229 h 861"/>
                  <a:gd name="T100" fmla="*/ 368 w 861"/>
                  <a:gd name="T101" fmla="*/ 229 h 861"/>
                  <a:gd name="T102" fmla="*/ 324 w 861"/>
                  <a:gd name="T103" fmla="*/ 264 h 861"/>
                  <a:gd name="T104" fmla="*/ 324 w 861"/>
                  <a:gd name="T105" fmla="*/ 365 h 861"/>
                  <a:gd name="T106" fmla="*/ 368 w 861"/>
                  <a:gd name="T107" fmla="*/ 400 h 861"/>
                  <a:gd name="T108" fmla="*/ 402 w 861"/>
                  <a:gd name="T109" fmla="*/ 400 h 8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61" h="861">
                    <a:moveTo>
                      <a:pt x="431" y="0"/>
                    </a:moveTo>
                    <a:cubicBezTo>
                      <a:pt x="668" y="0"/>
                      <a:pt x="861" y="193"/>
                      <a:pt x="861" y="430"/>
                    </a:cubicBezTo>
                    <a:cubicBezTo>
                      <a:pt x="861" y="668"/>
                      <a:pt x="668" y="861"/>
                      <a:pt x="431" y="861"/>
                    </a:cubicBezTo>
                    <a:cubicBezTo>
                      <a:pt x="193" y="861"/>
                      <a:pt x="0" y="668"/>
                      <a:pt x="0" y="430"/>
                    </a:cubicBezTo>
                    <a:cubicBezTo>
                      <a:pt x="0" y="193"/>
                      <a:pt x="193" y="0"/>
                      <a:pt x="431" y="0"/>
                    </a:cubicBezTo>
                    <a:close/>
                    <a:moveTo>
                      <a:pt x="795" y="429"/>
                    </a:moveTo>
                    <a:cubicBezTo>
                      <a:pt x="795" y="237"/>
                      <a:pt x="647" y="81"/>
                      <a:pt x="460" y="66"/>
                    </a:cubicBezTo>
                    <a:cubicBezTo>
                      <a:pt x="460" y="178"/>
                      <a:pt x="460" y="178"/>
                      <a:pt x="460" y="178"/>
                    </a:cubicBezTo>
                    <a:cubicBezTo>
                      <a:pt x="533" y="178"/>
                      <a:pt x="533" y="178"/>
                      <a:pt x="533" y="178"/>
                    </a:cubicBezTo>
                    <a:cubicBezTo>
                      <a:pt x="572" y="178"/>
                      <a:pt x="603" y="203"/>
                      <a:pt x="603" y="234"/>
                    </a:cubicBezTo>
                    <a:cubicBezTo>
                      <a:pt x="603" y="315"/>
                      <a:pt x="603" y="315"/>
                      <a:pt x="603" y="315"/>
                    </a:cubicBezTo>
                    <a:cubicBezTo>
                      <a:pt x="539" y="315"/>
                      <a:pt x="539" y="315"/>
                      <a:pt x="539" y="315"/>
                    </a:cubicBezTo>
                    <a:cubicBezTo>
                      <a:pt x="539" y="264"/>
                      <a:pt x="539" y="264"/>
                      <a:pt x="539" y="264"/>
                    </a:cubicBezTo>
                    <a:cubicBezTo>
                      <a:pt x="539" y="245"/>
                      <a:pt x="519" y="229"/>
                      <a:pt x="495" y="229"/>
                    </a:cubicBezTo>
                    <a:cubicBezTo>
                      <a:pt x="460" y="229"/>
                      <a:pt x="460" y="229"/>
                      <a:pt x="460" y="229"/>
                    </a:cubicBezTo>
                    <a:cubicBezTo>
                      <a:pt x="460" y="400"/>
                      <a:pt x="460" y="400"/>
                      <a:pt x="460" y="400"/>
                    </a:cubicBezTo>
                    <a:cubicBezTo>
                      <a:pt x="532" y="400"/>
                      <a:pt x="532" y="400"/>
                      <a:pt x="532" y="400"/>
                    </a:cubicBezTo>
                    <a:cubicBezTo>
                      <a:pt x="571" y="400"/>
                      <a:pt x="603" y="425"/>
                      <a:pt x="603" y="456"/>
                    </a:cubicBezTo>
                    <a:cubicBezTo>
                      <a:pt x="603" y="617"/>
                      <a:pt x="603" y="617"/>
                      <a:pt x="603" y="617"/>
                    </a:cubicBezTo>
                    <a:cubicBezTo>
                      <a:pt x="603" y="648"/>
                      <a:pt x="571" y="673"/>
                      <a:pt x="532" y="673"/>
                    </a:cubicBezTo>
                    <a:cubicBezTo>
                      <a:pt x="460" y="673"/>
                      <a:pt x="460" y="673"/>
                      <a:pt x="460" y="673"/>
                    </a:cubicBezTo>
                    <a:cubicBezTo>
                      <a:pt x="460" y="791"/>
                      <a:pt x="460" y="791"/>
                      <a:pt x="460" y="791"/>
                    </a:cubicBezTo>
                    <a:cubicBezTo>
                      <a:pt x="647" y="777"/>
                      <a:pt x="795" y="620"/>
                      <a:pt x="795" y="429"/>
                    </a:cubicBezTo>
                    <a:close/>
                    <a:moveTo>
                      <a:pt x="538" y="587"/>
                    </a:moveTo>
                    <a:cubicBezTo>
                      <a:pt x="538" y="486"/>
                      <a:pt x="538" y="486"/>
                      <a:pt x="538" y="486"/>
                    </a:cubicBezTo>
                    <a:cubicBezTo>
                      <a:pt x="538" y="467"/>
                      <a:pt x="519" y="451"/>
                      <a:pt x="494" y="451"/>
                    </a:cubicBezTo>
                    <a:cubicBezTo>
                      <a:pt x="460" y="451"/>
                      <a:pt x="460" y="451"/>
                      <a:pt x="460" y="451"/>
                    </a:cubicBezTo>
                    <a:cubicBezTo>
                      <a:pt x="460" y="622"/>
                      <a:pt x="460" y="622"/>
                      <a:pt x="460" y="622"/>
                    </a:cubicBezTo>
                    <a:cubicBezTo>
                      <a:pt x="494" y="622"/>
                      <a:pt x="494" y="622"/>
                      <a:pt x="494" y="622"/>
                    </a:cubicBezTo>
                    <a:cubicBezTo>
                      <a:pt x="519" y="622"/>
                      <a:pt x="538" y="606"/>
                      <a:pt x="538" y="587"/>
                    </a:cubicBezTo>
                    <a:close/>
                    <a:moveTo>
                      <a:pt x="402" y="791"/>
                    </a:moveTo>
                    <a:cubicBezTo>
                      <a:pt x="402" y="673"/>
                      <a:pt x="402" y="673"/>
                      <a:pt x="402" y="673"/>
                    </a:cubicBezTo>
                    <a:cubicBezTo>
                      <a:pt x="329" y="673"/>
                      <a:pt x="329" y="673"/>
                      <a:pt x="329" y="673"/>
                    </a:cubicBezTo>
                    <a:cubicBezTo>
                      <a:pt x="290" y="673"/>
                      <a:pt x="259" y="648"/>
                      <a:pt x="259" y="617"/>
                    </a:cubicBezTo>
                    <a:cubicBezTo>
                      <a:pt x="259" y="536"/>
                      <a:pt x="259" y="536"/>
                      <a:pt x="259" y="536"/>
                    </a:cubicBezTo>
                    <a:cubicBezTo>
                      <a:pt x="323" y="536"/>
                      <a:pt x="323" y="536"/>
                      <a:pt x="323" y="536"/>
                    </a:cubicBezTo>
                    <a:cubicBezTo>
                      <a:pt x="323" y="587"/>
                      <a:pt x="323" y="587"/>
                      <a:pt x="323" y="587"/>
                    </a:cubicBezTo>
                    <a:cubicBezTo>
                      <a:pt x="323" y="606"/>
                      <a:pt x="343" y="622"/>
                      <a:pt x="367" y="622"/>
                    </a:cubicBezTo>
                    <a:cubicBezTo>
                      <a:pt x="402" y="622"/>
                      <a:pt x="402" y="622"/>
                      <a:pt x="402" y="622"/>
                    </a:cubicBezTo>
                    <a:cubicBezTo>
                      <a:pt x="402" y="451"/>
                      <a:pt x="402" y="451"/>
                      <a:pt x="402" y="451"/>
                    </a:cubicBezTo>
                    <a:cubicBezTo>
                      <a:pt x="330" y="451"/>
                      <a:pt x="330" y="451"/>
                      <a:pt x="330" y="451"/>
                    </a:cubicBezTo>
                    <a:cubicBezTo>
                      <a:pt x="291" y="451"/>
                      <a:pt x="260" y="426"/>
                      <a:pt x="260" y="395"/>
                    </a:cubicBezTo>
                    <a:cubicBezTo>
                      <a:pt x="260" y="234"/>
                      <a:pt x="260" y="234"/>
                      <a:pt x="260" y="234"/>
                    </a:cubicBezTo>
                    <a:cubicBezTo>
                      <a:pt x="260" y="203"/>
                      <a:pt x="291" y="178"/>
                      <a:pt x="330" y="178"/>
                    </a:cubicBezTo>
                    <a:cubicBezTo>
                      <a:pt x="402" y="178"/>
                      <a:pt x="402" y="178"/>
                      <a:pt x="402" y="178"/>
                    </a:cubicBezTo>
                    <a:cubicBezTo>
                      <a:pt x="402" y="66"/>
                      <a:pt x="402" y="66"/>
                      <a:pt x="402" y="66"/>
                    </a:cubicBezTo>
                    <a:cubicBezTo>
                      <a:pt x="215" y="81"/>
                      <a:pt x="67" y="237"/>
                      <a:pt x="67" y="429"/>
                    </a:cubicBezTo>
                    <a:cubicBezTo>
                      <a:pt x="67" y="620"/>
                      <a:pt x="215" y="777"/>
                      <a:pt x="402" y="791"/>
                    </a:cubicBezTo>
                    <a:close/>
                    <a:moveTo>
                      <a:pt x="402" y="400"/>
                    </a:moveTo>
                    <a:cubicBezTo>
                      <a:pt x="402" y="229"/>
                      <a:pt x="402" y="229"/>
                      <a:pt x="402" y="229"/>
                    </a:cubicBezTo>
                    <a:cubicBezTo>
                      <a:pt x="368" y="229"/>
                      <a:pt x="368" y="229"/>
                      <a:pt x="368" y="229"/>
                    </a:cubicBezTo>
                    <a:cubicBezTo>
                      <a:pt x="344" y="229"/>
                      <a:pt x="324" y="245"/>
                      <a:pt x="324" y="264"/>
                    </a:cubicBezTo>
                    <a:cubicBezTo>
                      <a:pt x="324" y="365"/>
                      <a:pt x="324" y="365"/>
                      <a:pt x="324" y="365"/>
                    </a:cubicBezTo>
                    <a:cubicBezTo>
                      <a:pt x="324" y="384"/>
                      <a:pt x="344" y="400"/>
                      <a:pt x="368" y="400"/>
                    </a:cubicBezTo>
                    <a:lnTo>
                      <a:pt x="402" y="40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31" name="Freeform 430"/>
              <p:cNvSpPr/>
              <p:nvPr/>
            </p:nvSpPr>
            <p:spPr bwMode="auto">
              <a:xfrm>
                <a:off x="3100388" y="1738313"/>
                <a:ext cx="2855913" cy="3381375"/>
              </a:xfrm>
              <a:custGeom>
                <a:avLst/>
                <a:gdLst>
                  <a:gd name="T0" fmla="*/ 760 w 760"/>
                  <a:gd name="T1" fmla="*/ 125 h 898"/>
                  <a:gd name="T2" fmla="*/ 718 w 760"/>
                  <a:gd name="T3" fmla="*/ 166 h 898"/>
                  <a:gd name="T4" fmla="*/ 449 w 760"/>
                  <a:gd name="T5" fmla="*/ 59 h 898"/>
                  <a:gd name="T6" fmla="*/ 59 w 760"/>
                  <a:gd name="T7" fmla="*/ 449 h 898"/>
                  <a:gd name="T8" fmla="*/ 449 w 760"/>
                  <a:gd name="T9" fmla="*/ 839 h 898"/>
                  <a:gd name="T10" fmla="*/ 713 w 760"/>
                  <a:gd name="T11" fmla="*/ 736 h 898"/>
                  <a:gd name="T12" fmla="*/ 755 w 760"/>
                  <a:gd name="T13" fmla="*/ 778 h 898"/>
                  <a:gd name="T14" fmla="*/ 449 w 760"/>
                  <a:gd name="T15" fmla="*/ 898 h 898"/>
                  <a:gd name="T16" fmla="*/ 0 w 760"/>
                  <a:gd name="T17" fmla="*/ 449 h 898"/>
                  <a:gd name="T18" fmla="*/ 449 w 760"/>
                  <a:gd name="T19" fmla="*/ 0 h 898"/>
                  <a:gd name="T20" fmla="*/ 760 w 760"/>
                  <a:gd name="T21" fmla="*/ 125 h 8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60" h="898">
                    <a:moveTo>
                      <a:pt x="760" y="125"/>
                    </a:moveTo>
                    <a:cubicBezTo>
                      <a:pt x="745" y="138"/>
                      <a:pt x="731" y="151"/>
                      <a:pt x="718" y="166"/>
                    </a:cubicBezTo>
                    <a:cubicBezTo>
                      <a:pt x="648" y="99"/>
                      <a:pt x="553" y="59"/>
                      <a:pt x="449" y="59"/>
                    </a:cubicBezTo>
                    <a:cubicBezTo>
                      <a:pt x="234" y="59"/>
                      <a:pt x="59" y="233"/>
                      <a:pt x="59" y="449"/>
                    </a:cubicBezTo>
                    <a:cubicBezTo>
                      <a:pt x="59" y="664"/>
                      <a:pt x="234" y="839"/>
                      <a:pt x="449" y="839"/>
                    </a:cubicBezTo>
                    <a:cubicBezTo>
                      <a:pt x="551" y="839"/>
                      <a:pt x="644" y="800"/>
                      <a:pt x="713" y="736"/>
                    </a:cubicBezTo>
                    <a:cubicBezTo>
                      <a:pt x="726" y="751"/>
                      <a:pt x="740" y="765"/>
                      <a:pt x="755" y="778"/>
                    </a:cubicBezTo>
                    <a:cubicBezTo>
                      <a:pt x="675" y="852"/>
                      <a:pt x="567" y="898"/>
                      <a:pt x="449" y="898"/>
                    </a:cubicBezTo>
                    <a:cubicBezTo>
                      <a:pt x="201" y="898"/>
                      <a:pt x="0" y="697"/>
                      <a:pt x="0" y="449"/>
                    </a:cubicBezTo>
                    <a:cubicBezTo>
                      <a:pt x="0" y="201"/>
                      <a:pt x="201" y="0"/>
                      <a:pt x="449" y="0"/>
                    </a:cubicBezTo>
                    <a:cubicBezTo>
                      <a:pt x="570" y="0"/>
                      <a:pt x="680" y="48"/>
                      <a:pt x="760" y="12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32" name="Freeform 431"/>
              <p:cNvSpPr>
                <a:spLocks noEditPoints="1"/>
              </p:cNvSpPr>
              <p:nvPr/>
            </p:nvSpPr>
            <p:spPr bwMode="auto">
              <a:xfrm>
                <a:off x="4471988" y="2308226"/>
                <a:ext cx="1233488" cy="1433513"/>
              </a:xfrm>
              <a:custGeom>
                <a:avLst/>
                <a:gdLst>
                  <a:gd name="T0" fmla="*/ 302 w 328"/>
                  <a:gd name="T1" fmla="*/ 298 h 381"/>
                  <a:gd name="T2" fmla="*/ 326 w 328"/>
                  <a:gd name="T3" fmla="*/ 327 h 381"/>
                  <a:gd name="T4" fmla="*/ 297 w 328"/>
                  <a:gd name="T5" fmla="*/ 352 h 381"/>
                  <a:gd name="T6" fmla="*/ 150 w 328"/>
                  <a:gd name="T7" fmla="*/ 340 h 381"/>
                  <a:gd name="T8" fmla="*/ 80 w 328"/>
                  <a:gd name="T9" fmla="*/ 381 h 381"/>
                  <a:gd name="T10" fmla="*/ 0 w 328"/>
                  <a:gd name="T11" fmla="*/ 301 h 381"/>
                  <a:gd name="T12" fmla="*/ 48 w 328"/>
                  <a:gd name="T13" fmla="*/ 228 h 381"/>
                  <a:gd name="T14" fmla="*/ 48 w 328"/>
                  <a:gd name="T15" fmla="*/ 27 h 381"/>
                  <a:gd name="T16" fmla="*/ 75 w 328"/>
                  <a:gd name="T17" fmla="*/ 0 h 381"/>
                  <a:gd name="T18" fmla="*/ 102 w 328"/>
                  <a:gd name="T19" fmla="*/ 27 h 381"/>
                  <a:gd name="T20" fmla="*/ 102 w 328"/>
                  <a:gd name="T21" fmla="*/ 224 h 381"/>
                  <a:gd name="T22" fmla="*/ 159 w 328"/>
                  <a:gd name="T23" fmla="*/ 287 h 381"/>
                  <a:gd name="T24" fmla="*/ 302 w 328"/>
                  <a:gd name="T25" fmla="*/ 298 h 381"/>
                  <a:gd name="T26" fmla="*/ 117 w 328"/>
                  <a:gd name="T27" fmla="*/ 301 h 381"/>
                  <a:gd name="T28" fmla="*/ 79 w 328"/>
                  <a:gd name="T29" fmla="*/ 262 h 381"/>
                  <a:gd name="T30" fmla="*/ 40 w 328"/>
                  <a:gd name="T31" fmla="*/ 301 h 381"/>
                  <a:gd name="T32" fmla="*/ 79 w 328"/>
                  <a:gd name="T33" fmla="*/ 340 h 381"/>
                  <a:gd name="T34" fmla="*/ 117 w 328"/>
                  <a:gd name="T35" fmla="*/ 301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8" h="381">
                    <a:moveTo>
                      <a:pt x="302" y="298"/>
                    </a:moveTo>
                    <a:cubicBezTo>
                      <a:pt x="316" y="299"/>
                      <a:pt x="328" y="312"/>
                      <a:pt x="326" y="327"/>
                    </a:cubicBezTo>
                    <a:cubicBezTo>
                      <a:pt x="325" y="342"/>
                      <a:pt x="312" y="353"/>
                      <a:pt x="297" y="352"/>
                    </a:cubicBezTo>
                    <a:cubicBezTo>
                      <a:pt x="150" y="340"/>
                      <a:pt x="150" y="340"/>
                      <a:pt x="150" y="340"/>
                    </a:cubicBezTo>
                    <a:cubicBezTo>
                      <a:pt x="137" y="365"/>
                      <a:pt x="110" y="381"/>
                      <a:pt x="80" y="381"/>
                    </a:cubicBezTo>
                    <a:cubicBezTo>
                      <a:pt x="36" y="381"/>
                      <a:pt x="0" y="345"/>
                      <a:pt x="0" y="301"/>
                    </a:cubicBezTo>
                    <a:cubicBezTo>
                      <a:pt x="0" y="268"/>
                      <a:pt x="20" y="240"/>
                      <a:pt x="48" y="228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48" y="12"/>
                      <a:pt x="60" y="0"/>
                      <a:pt x="75" y="0"/>
                    </a:cubicBezTo>
                    <a:cubicBezTo>
                      <a:pt x="90" y="0"/>
                      <a:pt x="102" y="12"/>
                      <a:pt x="102" y="27"/>
                    </a:cubicBezTo>
                    <a:cubicBezTo>
                      <a:pt x="102" y="224"/>
                      <a:pt x="102" y="224"/>
                      <a:pt x="102" y="224"/>
                    </a:cubicBezTo>
                    <a:cubicBezTo>
                      <a:pt x="131" y="232"/>
                      <a:pt x="154" y="256"/>
                      <a:pt x="159" y="287"/>
                    </a:cubicBezTo>
                    <a:lnTo>
                      <a:pt x="302" y="298"/>
                    </a:lnTo>
                    <a:close/>
                    <a:moveTo>
                      <a:pt x="117" y="301"/>
                    </a:moveTo>
                    <a:cubicBezTo>
                      <a:pt x="117" y="280"/>
                      <a:pt x="100" y="262"/>
                      <a:pt x="79" y="262"/>
                    </a:cubicBezTo>
                    <a:cubicBezTo>
                      <a:pt x="57" y="262"/>
                      <a:pt x="40" y="280"/>
                      <a:pt x="40" y="301"/>
                    </a:cubicBezTo>
                    <a:cubicBezTo>
                      <a:pt x="40" y="323"/>
                      <a:pt x="57" y="340"/>
                      <a:pt x="79" y="340"/>
                    </a:cubicBezTo>
                    <a:cubicBezTo>
                      <a:pt x="100" y="340"/>
                      <a:pt x="117" y="323"/>
                      <a:pt x="117" y="30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33" name="Oval 432"/>
              <p:cNvSpPr>
                <a:spLocks noChangeArrowheads="1"/>
              </p:cNvSpPr>
              <p:nvPr/>
            </p:nvSpPr>
            <p:spPr bwMode="auto">
              <a:xfrm>
                <a:off x="4543426" y="4302126"/>
                <a:ext cx="447675" cy="452438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34" name="Oval 433"/>
              <p:cNvSpPr>
                <a:spLocks noChangeArrowheads="1"/>
              </p:cNvSpPr>
              <p:nvPr/>
            </p:nvSpPr>
            <p:spPr bwMode="auto">
              <a:xfrm>
                <a:off x="3517901" y="3373438"/>
                <a:ext cx="203200" cy="203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endParaRPr>
              </a:p>
            </p:txBody>
          </p:sp>
        </p:grpSp>
        <p:cxnSp>
          <p:nvCxnSpPr>
            <p:cNvPr id="29" name="直接连接符 28"/>
            <p:cNvCxnSpPr/>
            <p:nvPr/>
          </p:nvCxnSpPr>
          <p:spPr>
            <a:xfrm>
              <a:off x="7535366" y="6021996"/>
              <a:ext cx="2427057" cy="0"/>
            </a:xfrm>
            <a:prstGeom prst="line">
              <a:avLst/>
            </a:prstGeom>
            <a:grpFill/>
            <a:ln w="28575">
              <a:solidFill>
                <a:srgbClr val="EF9DE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Freeform 5"/>
          <p:cNvSpPr/>
          <p:nvPr/>
        </p:nvSpPr>
        <p:spPr bwMode="auto">
          <a:xfrm rot="5400000">
            <a:off x="1106908" y="-1291561"/>
            <a:ext cx="2880000" cy="2880000"/>
          </a:xfrm>
          <a:prstGeom prst="ellipse">
            <a:avLst/>
          </a:prstGeom>
          <a:gradFill flip="none" rotWithShape="1">
            <a:gsLst>
              <a:gs pos="0">
                <a:srgbClr val="EF9DE6"/>
              </a:gs>
              <a:gs pos="50000">
                <a:srgbClr val="FADBE6"/>
              </a:gs>
              <a:gs pos="100000">
                <a:srgbClr val="FADBE6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60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6" name="TextBox 11"/>
          <p:cNvSpPr txBox="1"/>
          <p:nvPr/>
        </p:nvSpPr>
        <p:spPr>
          <a:xfrm>
            <a:off x="1759335" y="449803"/>
            <a:ext cx="2019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ym typeface="Impact" panose="020B0806030902050204" pitchFamily="34" charset="0"/>
              </a:rPr>
              <a:t>输入名称</a:t>
            </a:r>
            <a:endParaRPr lang="zh-CN" altLang="en-US" dirty="0">
              <a:sym typeface="Impact" panose="020B0806030902050204" pitchFamily="34" charset="0"/>
            </a:endParaRPr>
          </a:p>
        </p:txBody>
      </p:sp>
      <p:sp>
        <p:nvSpPr>
          <p:cNvPr id="37" name="Freeform 5"/>
          <p:cNvSpPr/>
          <p:nvPr/>
        </p:nvSpPr>
        <p:spPr bwMode="auto">
          <a:xfrm rot="5400000" flipH="1">
            <a:off x="1463104" y="624630"/>
            <a:ext cx="238694" cy="215400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76200" dist="762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48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2542">
        <p14:doors dir="vert"/>
      </p:transition>
    </mc:Choice>
    <mc:Fallback>
      <p:transition spd="slow" advTm="254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  <p:bldP spid="35" grpId="0" animBg="1"/>
      <p:bldP spid="36" grpId="0"/>
      <p:bldP spid="3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" t="32851" r="43193" b="500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1" y="-1"/>
            <a:ext cx="12192001" cy="6858001"/>
          </a:xfrm>
          <a:prstGeom prst="rect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Freeform 5"/>
          <p:cNvSpPr/>
          <p:nvPr/>
        </p:nvSpPr>
        <p:spPr bwMode="auto">
          <a:xfrm rot="5400000">
            <a:off x="2056293" y="2242387"/>
            <a:ext cx="2880000" cy="2880000"/>
          </a:xfrm>
          <a:prstGeom prst="ellipse">
            <a:avLst/>
          </a:prstGeom>
          <a:gradFill flip="none" rotWithShape="1">
            <a:gsLst>
              <a:gs pos="0">
                <a:srgbClr val="EF9DE6"/>
              </a:gs>
              <a:gs pos="50000">
                <a:srgbClr val="FADBE6"/>
              </a:gs>
              <a:gs pos="100000">
                <a:srgbClr val="FADBE6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60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959243" y="3267729"/>
            <a:ext cx="2303195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rgbClr val="EDD1F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Products and Services</a:t>
            </a:r>
            <a:endParaRPr lang="en-US" altLang="zh-CN" dirty="0">
              <a:solidFill>
                <a:srgbClr val="EDD1F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  <a:p>
            <a:endParaRPr lang="zh-CN" altLang="en-US" dirty="0">
              <a:solidFill>
                <a:srgbClr val="EDD1F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8306863" y="3413245"/>
            <a:ext cx="1252780" cy="113577"/>
            <a:chOff x="9306922" y="3016002"/>
            <a:chExt cx="1252780" cy="113577"/>
          </a:xfrm>
        </p:grpSpPr>
        <p:sp>
          <p:nvSpPr>
            <p:cNvPr id="29" name="矩形 28"/>
            <p:cNvSpPr/>
            <p:nvPr/>
          </p:nvSpPr>
          <p:spPr>
            <a:xfrm flipV="1">
              <a:off x="9306922" y="3016002"/>
              <a:ext cx="638991" cy="113577"/>
            </a:xfrm>
            <a:prstGeom prst="rect">
              <a:avLst/>
            </a:prstGeom>
            <a:solidFill>
              <a:srgbClr val="EF9D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 flipV="1">
              <a:off x="9920711" y="3016002"/>
              <a:ext cx="638991" cy="113577"/>
            </a:xfrm>
            <a:prstGeom prst="rect">
              <a:avLst/>
            </a:prstGeom>
            <a:solidFill>
              <a:srgbClr val="EDD1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056293" y="2808315"/>
            <a:ext cx="2879999" cy="1954322"/>
            <a:chOff x="1821710" y="3067856"/>
            <a:chExt cx="2879999" cy="195432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6" name="文本框 3"/>
            <p:cNvSpPr txBox="1"/>
            <p:nvPr/>
          </p:nvSpPr>
          <p:spPr>
            <a:xfrm>
              <a:off x="2613636" y="3067856"/>
              <a:ext cx="1296145" cy="132343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8000" b="1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02</a:t>
              </a:r>
              <a:endParaRPr lang="zh-CN" altLang="en-US" sz="80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7" name="等腰三角形 26"/>
            <p:cNvSpPr/>
            <p:nvPr/>
          </p:nvSpPr>
          <p:spPr>
            <a:xfrm flipV="1">
              <a:off x="3136459" y="4889773"/>
              <a:ext cx="306359" cy="13240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8" name="文本框 3"/>
            <p:cNvSpPr txBox="1"/>
            <p:nvPr/>
          </p:nvSpPr>
          <p:spPr>
            <a:xfrm>
              <a:off x="1821710" y="4339422"/>
              <a:ext cx="2879999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——CONTENTS——</a:t>
              </a:r>
              <a:endParaRPr lang="zh-CN" altLang="en-US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sp>
        <p:nvSpPr>
          <p:cNvPr id="24" name="文本框 3"/>
          <p:cNvSpPr txBox="1"/>
          <p:nvPr/>
        </p:nvSpPr>
        <p:spPr>
          <a:xfrm>
            <a:off x="5462418" y="2098517"/>
            <a:ext cx="5026097" cy="12003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产品及服务</a:t>
            </a:r>
            <a:endParaRPr lang="zh-CN" alt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887235" y="4114275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>
              <a:buClr>
                <a:schemeClr val="bg1"/>
              </a:buClr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输入标题</a:t>
            </a:r>
            <a:endParaRPr lang="en-US" altLang="zh-CN" sz="2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887235" y="4618331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>
              <a:buClr>
                <a:schemeClr val="bg1"/>
              </a:buClr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输入标题</a:t>
            </a:r>
            <a:endParaRPr lang="en-US" altLang="zh-CN" sz="2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975467" y="4618331"/>
            <a:ext cx="2160240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>
              <a:buClr>
                <a:schemeClr val="bg1"/>
              </a:buClr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输入标题</a:t>
            </a:r>
            <a:endParaRPr lang="en-US" altLang="zh-CN" sz="2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9" name="文本框 3"/>
          <p:cNvSpPr txBox="1"/>
          <p:nvPr/>
        </p:nvSpPr>
        <p:spPr>
          <a:xfrm>
            <a:off x="7975467" y="4114275"/>
            <a:ext cx="2160240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Clr>
                <a:schemeClr val="bg1"/>
              </a:buClr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输入标题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589">
        <p15:prstTrans prst="airplane"/>
      </p:transition>
    </mc:Choice>
    <mc:Fallback>
      <p:transition spd="slow" advTm="589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17"/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498845" y="1728216"/>
            <a:ext cx="5246829" cy="4128853"/>
            <a:chOff x="576263" y="1847850"/>
            <a:chExt cx="4783137" cy="3763963"/>
          </a:xfrm>
          <a:gradFill>
            <a:gsLst>
              <a:gs pos="0">
                <a:srgbClr val="F7C1CA"/>
              </a:gs>
              <a:gs pos="50000">
                <a:srgbClr val="E071EA"/>
              </a:gs>
              <a:gs pos="100000">
                <a:srgbClr val="7E95FF"/>
              </a:gs>
            </a:gsLst>
            <a:lin ang="20400000" scaled="0"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0" name="Freeform 5"/>
            <p:cNvSpPr/>
            <p:nvPr/>
          </p:nvSpPr>
          <p:spPr bwMode="auto">
            <a:xfrm>
              <a:off x="3730351" y="5391150"/>
              <a:ext cx="263525" cy="220663"/>
            </a:xfrm>
            <a:custGeom>
              <a:avLst/>
              <a:gdLst>
                <a:gd name="T0" fmla="*/ 48 w 177"/>
                <a:gd name="T1" fmla="*/ 16 h 161"/>
                <a:gd name="T2" fmla="*/ 64 w 177"/>
                <a:gd name="T3" fmla="*/ 16 h 161"/>
                <a:gd name="T4" fmla="*/ 80 w 177"/>
                <a:gd name="T5" fmla="*/ 8 h 161"/>
                <a:gd name="T6" fmla="*/ 96 w 177"/>
                <a:gd name="T7" fmla="*/ 16 h 161"/>
                <a:gd name="T8" fmla="*/ 120 w 177"/>
                <a:gd name="T9" fmla="*/ 0 h 161"/>
                <a:gd name="T10" fmla="*/ 152 w 177"/>
                <a:gd name="T11" fmla="*/ 8 h 161"/>
                <a:gd name="T12" fmla="*/ 168 w 177"/>
                <a:gd name="T13" fmla="*/ 0 h 161"/>
                <a:gd name="T14" fmla="*/ 176 w 177"/>
                <a:gd name="T15" fmla="*/ 32 h 161"/>
                <a:gd name="T16" fmla="*/ 152 w 177"/>
                <a:gd name="T17" fmla="*/ 48 h 161"/>
                <a:gd name="T18" fmla="*/ 144 w 177"/>
                <a:gd name="T19" fmla="*/ 104 h 161"/>
                <a:gd name="T20" fmla="*/ 128 w 177"/>
                <a:gd name="T21" fmla="*/ 120 h 161"/>
                <a:gd name="T22" fmla="*/ 128 w 177"/>
                <a:gd name="T23" fmla="*/ 144 h 161"/>
                <a:gd name="T24" fmla="*/ 104 w 177"/>
                <a:gd name="T25" fmla="*/ 136 h 161"/>
                <a:gd name="T26" fmla="*/ 96 w 177"/>
                <a:gd name="T27" fmla="*/ 144 h 161"/>
                <a:gd name="T28" fmla="*/ 96 w 177"/>
                <a:gd name="T29" fmla="*/ 160 h 161"/>
                <a:gd name="T30" fmla="*/ 80 w 177"/>
                <a:gd name="T31" fmla="*/ 160 h 161"/>
                <a:gd name="T32" fmla="*/ 48 w 177"/>
                <a:gd name="T33" fmla="*/ 144 h 161"/>
                <a:gd name="T34" fmla="*/ 8 w 177"/>
                <a:gd name="T35" fmla="*/ 136 h 161"/>
                <a:gd name="T36" fmla="*/ 0 w 177"/>
                <a:gd name="T37" fmla="*/ 88 h 161"/>
                <a:gd name="T38" fmla="*/ 0 w 177"/>
                <a:gd name="T39" fmla="*/ 64 h 161"/>
                <a:gd name="T40" fmla="*/ 40 w 177"/>
                <a:gd name="T41" fmla="*/ 32 h 161"/>
                <a:gd name="T42" fmla="*/ 48 w 177"/>
                <a:gd name="T43" fmla="*/ 16 h 161"/>
                <a:gd name="T44" fmla="*/ 0 w 177"/>
                <a:gd name="T45" fmla="*/ 0 h 161"/>
                <a:gd name="T46" fmla="*/ 177 w 177"/>
                <a:gd name="T47" fmla="*/ 16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T44" t="T45" r="T46" b="T47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1" name="Freeform 7"/>
            <p:cNvSpPr/>
            <p:nvPr/>
          </p:nvSpPr>
          <p:spPr bwMode="auto">
            <a:xfrm>
              <a:off x="4310063" y="1847850"/>
              <a:ext cx="1049337" cy="958850"/>
            </a:xfrm>
            <a:custGeom>
              <a:avLst/>
              <a:gdLst>
                <a:gd name="T0" fmla="*/ 16 w 705"/>
                <a:gd name="T1" fmla="*/ 64 h 697"/>
                <a:gd name="T2" fmla="*/ 32 w 705"/>
                <a:gd name="T3" fmla="*/ 104 h 697"/>
                <a:gd name="T4" fmla="*/ 72 w 705"/>
                <a:gd name="T5" fmla="*/ 104 h 697"/>
                <a:gd name="T6" fmla="*/ 104 w 705"/>
                <a:gd name="T7" fmla="*/ 176 h 697"/>
                <a:gd name="T8" fmla="*/ 160 w 705"/>
                <a:gd name="T9" fmla="*/ 160 h 697"/>
                <a:gd name="T10" fmla="*/ 232 w 705"/>
                <a:gd name="T11" fmla="*/ 168 h 697"/>
                <a:gd name="T12" fmla="*/ 216 w 705"/>
                <a:gd name="T13" fmla="*/ 312 h 697"/>
                <a:gd name="T14" fmla="*/ 192 w 705"/>
                <a:gd name="T15" fmla="*/ 392 h 697"/>
                <a:gd name="T16" fmla="*/ 104 w 705"/>
                <a:gd name="T17" fmla="*/ 464 h 697"/>
                <a:gd name="T18" fmla="*/ 152 w 705"/>
                <a:gd name="T19" fmla="*/ 488 h 697"/>
                <a:gd name="T20" fmla="*/ 136 w 705"/>
                <a:gd name="T21" fmla="*/ 520 h 697"/>
                <a:gd name="T22" fmla="*/ 176 w 705"/>
                <a:gd name="T23" fmla="*/ 544 h 697"/>
                <a:gd name="T24" fmla="*/ 192 w 705"/>
                <a:gd name="T25" fmla="*/ 576 h 697"/>
                <a:gd name="T26" fmla="*/ 288 w 705"/>
                <a:gd name="T27" fmla="*/ 584 h 697"/>
                <a:gd name="T28" fmla="*/ 320 w 705"/>
                <a:gd name="T29" fmla="*/ 592 h 697"/>
                <a:gd name="T30" fmla="*/ 384 w 705"/>
                <a:gd name="T31" fmla="*/ 640 h 697"/>
                <a:gd name="T32" fmla="*/ 424 w 705"/>
                <a:gd name="T33" fmla="*/ 664 h 697"/>
                <a:gd name="T34" fmla="*/ 432 w 705"/>
                <a:gd name="T35" fmla="*/ 624 h 697"/>
                <a:gd name="T36" fmla="*/ 480 w 705"/>
                <a:gd name="T37" fmla="*/ 696 h 697"/>
                <a:gd name="T38" fmla="*/ 496 w 705"/>
                <a:gd name="T39" fmla="*/ 680 h 697"/>
                <a:gd name="T40" fmla="*/ 552 w 705"/>
                <a:gd name="T41" fmla="*/ 680 h 697"/>
                <a:gd name="T42" fmla="*/ 592 w 705"/>
                <a:gd name="T43" fmla="*/ 632 h 697"/>
                <a:gd name="T44" fmla="*/ 600 w 705"/>
                <a:gd name="T45" fmla="*/ 528 h 697"/>
                <a:gd name="T46" fmla="*/ 664 w 705"/>
                <a:gd name="T47" fmla="*/ 536 h 697"/>
                <a:gd name="T48" fmla="*/ 680 w 705"/>
                <a:gd name="T49" fmla="*/ 344 h 697"/>
                <a:gd name="T50" fmla="*/ 696 w 705"/>
                <a:gd name="T51" fmla="*/ 296 h 697"/>
                <a:gd name="T52" fmla="*/ 704 w 705"/>
                <a:gd name="T53" fmla="*/ 256 h 697"/>
                <a:gd name="T54" fmla="*/ 608 w 705"/>
                <a:gd name="T55" fmla="*/ 320 h 697"/>
                <a:gd name="T56" fmla="*/ 560 w 705"/>
                <a:gd name="T57" fmla="*/ 360 h 697"/>
                <a:gd name="T58" fmla="*/ 488 w 705"/>
                <a:gd name="T59" fmla="*/ 304 h 697"/>
                <a:gd name="T60" fmla="*/ 440 w 705"/>
                <a:gd name="T61" fmla="*/ 280 h 697"/>
                <a:gd name="T62" fmla="*/ 376 w 705"/>
                <a:gd name="T63" fmla="*/ 256 h 697"/>
                <a:gd name="T64" fmla="*/ 360 w 705"/>
                <a:gd name="T65" fmla="*/ 240 h 697"/>
                <a:gd name="T66" fmla="*/ 336 w 705"/>
                <a:gd name="T67" fmla="*/ 248 h 697"/>
                <a:gd name="T68" fmla="*/ 264 w 705"/>
                <a:gd name="T69" fmla="*/ 128 h 697"/>
                <a:gd name="T70" fmla="*/ 248 w 705"/>
                <a:gd name="T71" fmla="*/ 88 h 697"/>
                <a:gd name="T72" fmla="*/ 144 w 705"/>
                <a:gd name="T73" fmla="*/ 24 h 697"/>
                <a:gd name="T74" fmla="*/ 16 w 705"/>
                <a:gd name="T75" fmla="*/ 16 h 697"/>
                <a:gd name="T76" fmla="*/ 0 w 705"/>
                <a:gd name="T77" fmla="*/ 0 h 697"/>
                <a:gd name="T78" fmla="*/ 705 w 705"/>
                <a:gd name="T79" fmla="*/ 697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T76" t="T77" r="T78" b="T79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2" name="Freeform 8"/>
            <p:cNvSpPr/>
            <p:nvPr/>
          </p:nvSpPr>
          <p:spPr bwMode="auto">
            <a:xfrm>
              <a:off x="4414838" y="2584450"/>
              <a:ext cx="788987" cy="552450"/>
            </a:xfrm>
            <a:custGeom>
              <a:avLst/>
              <a:gdLst>
                <a:gd name="T0" fmla="*/ 528 w 529"/>
                <a:gd name="T1" fmla="*/ 144 h 401"/>
                <a:gd name="T2" fmla="*/ 480 w 529"/>
                <a:gd name="T3" fmla="*/ 144 h 401"/>
                <a:gd name="T4" fmla="*/ 456 w 529"/>
                <a:gd name="T5" fmla="*/ 120 h 401"/>
                <a:gd name="T6" fmla="*/ 424 w 529"/>
                <a:gd name="T7" fmla="*/ 152 h 401"/>
                <a:gd name="T8" fmla="*/ 416 w 529"/>
                <a:gd name="T9" fmla="*/ 136 h 401"/>
                <a:gd name="T10" fmla="*/ 408 w 529"/>
                <a:gd name="T11" fmla="*/ 160 h 401"/>
                <a:gd name="T12" fmla="*/ 360 w 529"/>
                <a:gd name="T13" fmla="*/ 128 h 401"/>
                <a:gd name="T14" fmla="*/ 360 w 529"/>
                <a:gd name="T15" fmla="*/ 88 h 401"/>
                <a:gd name="T16" fmla="*/ 344 w 529"/>
                <a:gd name="T17" fmla="*/ 96 h 401"/>
                <a:gd name="T18" fmla="*/ 352 w 529"/>
                <a:gd name="T19" fmla="*/ 128 h 401"/>
                <a:gd name="T20" fmla="*/ 328 w 529"/>
                <a:gd name="T21" fmla="*/ 128 h 401"/>
                <a:gd name="T22" fmla="*/ 312 w 529"/>
                <a:gd name="T23" fmla="*/ 104 h 401"/>
                <a:gd name="T24" fmla="*/ 296 w 529"/>
                <a:gd name="T25" fmla="*/ 104 h 401"/>
                <a:gd name="T26" fmla="*/ 248 w 529"/>
                <a:gd name="T27" fmla="*/ 56 h 401"/>
                <a:gd name="T28" fmla="*/ 216 w 529"/>
                <a:gd name="T29" fmla="*/ 72 h 401"/>
                <a:gd name="T30" fmla="*/ 216 w 529"/>
                <a:gd name="T31" fmla="*/ 56 h 401"/>
                <a:gd name="T32" fmla="*/ 160 w 529"/>
                <a:gd name="T33" fmla="*/ 64 h 401"/>
                <a:gd name="T34" fmla="*/ 120 w 529"/>
                <a:gd name="T35" fmla="*/ 40 h 401"/>
                <a:gd name="T36" fmla="*/ 120 w 529"/>
                <a:gd name="T37" fmla="*/ 0 h 401"/>
                <a:gd name="T38" fmla="*/ 104 w 529"/>
                <a:gd name="T39" fmla="*/ 8 h 401"/>
                <a:gd name="T40" fmla="*/ 64 w 529"/>
                <a:gd name="T41" fmla="*/ 8 h 401"/>
                <a:gd name="T42" fmla="*/ 72 w 529"/>
                <a:gd name="T43" fmla="*/ 56 h 401"/>
                <a:gd name="T44" fmla="*/ 48 w 529"/>
                <a:gd name="T45" fmla="*/ 56 h 401"/>
                <a:gd name="T46" fmla="*/ 8 w 529"/>
                <a:gd name="T47" fmla="*/ 32 h 401"/>
                <a:gd name="T48" fmla="*/ 0 w 529"/>
                <a:gd name="T49" fmla="*/ 56 h 401"/>
                <a:gd name="T50" fmla="*/ 32 w 529"/>
                <a:gd name="T51" fmla="*/ 88 h 401"/>
                <a:gd name="T52" fmla="*/ 24 w 529"/>
                <a:gd name="T53" fmla="*/ 120 h 401"/>
                <a:gd name="T54" fmla="*/ 48 w 529"/>
                <a:gd name="T55" fmla="*/ 160 h 401"/>
                <a:gd name="T56" fmla="*/ 88 w 529"/>
                <a:gd name="T57" fmla="*/ 136 h 401"/>
                <a:gd name="T58" fmla="*/ 112 w 529"/>
                <a:gd name="T59" fmla="*/ 184 h 401"/>
                <a:gd name="T60" fmla="*/ 112 w 529"/>
                <a:gd name="T61" fmla="*/ 224 h 401"/>
                <a:gd name="T62" fmla="*/ 152 w 529"/>
                <a:gd name="T63" fmla="*/ 224 h 401"/>
                <a:gd name="T64" fmla="*/ 168 w 529"/>
                <a:gd name="T65" fmla="*/ 264 h 401"/>
                <a:gd name="T66" fmla="*/ 176 w 529"/>
                <a:gd name="T67" fmla="*/ 232 h 401"/>
                <a:gd name="T68" fmla="*/ 208 w 529"/>
                <a:gd name="T69" fmla="*/ 280 h 401"/>
                <a:gd name="T70" fmla="*/ 232 w 529"/>
                <a:gd name="T71" fmla="*/ 320 h 401"/>
                <a:gd name="T72" fmla="*/ 232 w 529"/>
                <a:gd name="T73" fmla="*/ 344 h 401"/>
                <a:gd name="T74" fmla="*/ 264 w 529"/>
                <a:gd name="T75" fmla="*/ 400 h 401"/>
                <a:gd name="T76" fmla="*/ 288 w 529"/>
                <a:gd name="T77" fmla="*/ 376 h 401"/>
                <a:gd name="T78" fmla="*/ 304 w 529"/>
                <a:gd name="T79" fmla="*/ 328 h 401"/>
                <a:gd name="T80" fmla="*/ 320 w 529"/>
                <a:gd name="T81" fmla="*/ 320 h 401"/>
                <a:gd name="T82" fmla="*/ 336 w 529"/>
                <a:gd name="T83" fmla="*/ 328 h 401"/>
                <a:gd name="T84" fmla="*/ 328 w 529"/>
                <a:gd name="T85" fmla="*/ 344 h 401"/>
                <a:gd name="T86" fmla="*/ 376 w 529"/>
                <a:gd name="T87" fmla="*/ 344 h 401"/>
                <a:gd name="T88" fmla="*/ 392 w 529"/>
                <a:gd name="T89" fmla="*/ 328 h 401"/>
                <a:gd name="T90" fmla="*/ 392 w 529"/>
                <a:gd name="T91" fmla="*/ 312 h 401"/>
                <a:gd name="T92" fmla="*/ 384 w 529"/>
                <a:gd name="T93" fmla="*/ 296 h 401"/>
                <a:gd name="T94" fmla="*/ 432 w 529"/>
                <a:gd name="T95" fmla="*/ 272 h 401"/>
                <a:gd name="T96" fmla="*/ 440 w 529"/>
                <a:gd name="T97" fmla="*/ 264 h 401"/>
                <a:gd name="T98" fmla="*/ 440 w 529"/>
                <a:gd name="T99" fmla="*/ 248 h 401"/>
                <a:gd name="T100" fmla="*/ 456 w 529"/>
                <a:gd name="T101" fmla="*/ 240 h 401"/>
                <a:gd name="T102" fmla="*/ 456 w 529"/>
                <a:gd name="T103" fmla="*/ 192 h 401"/>
                <a:gd name="T104" fmla="*/ 472 w 529"/>
                <a:gd name="T105" fmla="*/ 192 h 401"/>
                <a:gd name="T106" fmla="*/ 480 w 529"/>
                <a:gd name="T107" fmla="*/ 216 h 401"/>
                <a:gd name="T108" fmla="*/ 504 w 529"/>
                <a:gd name="T109" fmla="*/ 232 h 401"/>
                <a:gd name="T110" fmla="*/ 512 w 529"/>
                <a:gd name="T111" fmla="*/ 224 h 401"/>
                <a:gd name="T112" fmla="*/ 504 w 529"/>
                <a:gd name="T113" fmla="*/ 208 h 401"/>
                <a:gd name="T114" fmla="*/ 504 w 529"/>
                <a:gd name="T115" fmla="*/ 192 h 401"/>
                <a:gd name="T116" fmla="*/ 528 w 529"/>
                <a:gd name="T117" fmla="*/ 184 h 401"/>
                <a:gd name="T118" fmla="*/ 528 w 529"/>
                <a:gd name="T119" fmla="*/ 144 h 401"/>
                <a:gd name="T120" fmla="*/ 0 w 529"/>
                <a:gd name="T121" fmla="*/ 0 h 401"/>
                <a:gd name="T122" fmla="*/ 529 w 529"/>
                <a:gd name="T123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T120" t="T121" r="T122" b="T12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3" name="Freeform 9"/>
            <p:cNvSpPr/>
            <p:nvPr/>
          </p:nvSpPr>
          <p:spPr bwMode="auto">
            <a:xfrm>
              <a:off x="4248150" y="2892425"/>
              <a:ext cx="561975" cy="541338"/>
            </a:xfrm>
            <a:custGeom>
              <a:avLst/>
              <a:gdLst>
                <a:gd name="T0" fmla="*/ 376 w 377"/>
                <a:gd name="T1" fmla="*/ 176 h 393"/>
                <a:gd name="T2" fmla="*/ 336 w 377"/>
                <a:gd name="T3" fmla="*/ 120 h 393"/>
                <a:gd name="T4" fmla="*/ 344 w 377"/>
                <a:gd name="T5" fmla="*/ 96 h 393"/>
                <a:gd name="T6" fmla="*/ 312 w 377"/>
                <a:gd name="T7" fmla="*/ 40 h 393"/>
                <a:gd name="T8" fmla="*/ 288 w 377"/>
                <a:gd name="T9" fmla="*/ 8 h 393"/>
                <a:gd name="T10" fmla="*/ 280 w 377"/>
                <a:gd name="T11" fmla="*/ 40 h 393"/>
                <a:gd name="T12" fmla="*/ 264 w 377"/>
                <a:gd name="T13" fmla="*/ 0 h 393"/>
                <a:gd name="T14" fmla="*/ 232 w 377"/>
                <a:gd name="T15" fmla="*/ 0 h 393"/>
                <a:gd name="T16" fmla="*/ 240 w 377"/>
                <a:gd name="T17" fmla="*/ 24 h 393"/>
                <a:gd name="T18" fmla="*/ 200 w 377"/>
                <a:gd name="T19" fmla="*/ 56 h 393"/>
                <a:gd name="T20" fmla="*/ 176 w 377"/>
                <a:gd name="T21" fmla="*/ 56 h 393"/>
                <a:gd name="T22" fmla="*/ 48 w 377"/>
                <a:gd name="T23" fmla="*/ 144 h 393"/>
                <a:gd name="T24" fmla="*/ 24 w 377"/>
                <a:gd name="T25" fmla="*/ 112 h 393"/>
                <a:gd name="T26" fmla="*/ 8 w 377"/>
                <a:gd name="T27" fmla="*/ 112 h 393"/>
                <a:gd name="T28" fmla="*/ 16 w 377"/>
                <a:gd name="T29" fmla="*/ 136 h 393"/>
                <a:gd name="T30" fmla="*/ 16 w 377"/>
                <a:gd name="T31" fmla="*/ 160 h 393"/>
                <a:gd name="T32" fmla="*/ 24 w 377"/>
                <a:gd name="T33" fmla="*/ 184 h 393"/>
                <a:gd name="T34" fmla="*/ 8 w 377"/>
                <a:gd name="T35" fmla="*/ 184 h 393"/>
                <a:gd name="T36" fmla="*/ 8 w 377"/>
                <a:gd name="T37" fmla="*/ 216 h 393"/>
                <a:gd name="T38" fmla="*/ 0 w 377"/>
                <a:gd name="T39" fmla="*/ 232 h 393"/>
                <a:gd name="T40" fmla="*/ 32 w 377"/>
                <a:gd name="T41" fmla="*/ 240 h 393"/>
                <a:gd name="T42" fmla="*/ 64 w 377"/>
                <a:gd name="T43" fmla="*/ 296 h 393"/>
                <a:gd name="T44" fmla="*/ 104 w 377"/>
                <a:gd name="T45" fmla="*/ 240 h 393"/>
                <a:gd name="T46" fmla="*/ 120 w 377"/>
                <a:gd name="T47" fmla="*/ 208 h 393"/>
                <a:gd name="T48" fmla="*/ 160 w 377"/>
                <a:gd name="T49" fmla="*/ 200 h 393"/>
                <a:gd name="T50" fmla="*/ 184 w 377"/>
                <a:gd name="T51" fmla="*/ 216 h 393"/>
                <a:gd name="T52" fmla="*/ 184 w 377"/>
                <a:gd name="T53" fmla="*/ 224 h 393"/>
                <a:gd name="T54" fmla="*/ 192 w 377"/>
                <a:gd name="T55" fmla="*/ 224 h 393"/>
                <a:gd name="T56" fmla="*/ 168 w 377"/>
                <a:gd name="T57" fmla="*/ 280 h 393"/>
                <a:gd name="T58" fmla="*/ 152 w 377"/>
                <a:gd name="T59" fmla="*/ 280 h 393"/>
                <a:gd name="T60" fmla="*/ 160 w 377"/>
                <a:gd name="T61" fmla="*/ 312 h 393"/>
                <a:gd name="T62" fmla="*/ 152 w 377"/>
                <a:gd name="T63" fmla="*/ 320 h 393"/>
                <a:gd name="T64" fmla="*/ 168 w 377"/>
                <a:gd name="T65" fmla="*/ 320 h 393"/>
                <a:gd name="T66" fmla="*/ 136 w 377"/>
                <a:gd name="T67" fmla="*/ 376 h 393"/>
                <a:gd name="T68" fmla="*/ 144 w 377"/>
                <a:gd name="T69" fmla="*/ 392 h 393"/>
                <a:gd name="T70" fmla="*/ 160 w 377"/>
                <a:gd name="T71" fmla="*/ 376 h 393"/>
                <a:gd name="T72" fmla="*/ 168 w 377"/>
                <a:gd name="T73" fmla="*/ 352 h 393"/>
                <a:gd name="T74" fmla="*/ 184 w 377"/>
                <a:gd name="T75" fmla="*/ 352 h 393"/>
                <a:gd name="T76" fmla="*/ 200 w 377"/>
                <a:gd name="T77" fmla="*/ 336 h 393"/>
                <a:gd name="T78" fmla="*/ 200 w 377"/>
                <a:gd name="T79" fmla="*/ 312 h 393"/>
                <a:gd name="T80" fmla="*/ 256 w 377"/>
                <a:gd name="T81" fmla="*/ 280 h 393"/>
                <a:gd name="T82" fmla="*/ 304 w 377"/>
                <a:gd name="T83" fmla="*/ 264 h 393"/>
                <a:gd name="T84" fmla="*/ 312 w 377"/>
                <a:gd name="T85" fmla="*/ 224 h 393"/>
                <a:gd name="T86" fmla="*/ 344 w 377"/>
                <a:gd name="T87" fmla="*/ 200 h 393"/>
                <a:gd name="T88" fmla="*/ 368 w 377"/>
                <a:gd name="T89" fmla="*/ 192 h 393"/>
                <a:gd name="T90" fmla="*/ 376 w 377"/>
                <a:gd name="T91" fmla="*/ 176 h 393"/>
                <a:gd name="T92" fmla="*/ 0 w 377"/>
                <a:gd name="T93" fmla="*/ 0 h 393"/>
                <a:gd name="T94" fmla="*/ 377 w 377"/>
                <a:gd name="T95" fmla="*/ 393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T92" t="T93" r="T94" b="T95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4" name="Freeform 10"/>
            <p:cNvSpPr/>
            <p:nvPr/>
          </p:nvSpPr>
          <p:spPr bwMode="auto">
            <a:xfrm>
              <a:off x="3821113" y="3014663"/>
              <a:ext cx="525462" cy="738187"/>
            </a:xfrm>
            <a:custGeom>
              <a:avLst/>
              <a:gdLst>
                <a:gd name="T0" fmla="*/ 320 w 353"/>
                <a:gd name="T1" fmla="*/ 160 h 537"/>
                <a:gd name="T2" fmla="*/ 296 w 353"/>
                <a:gd name="T3" fmla="*/ 96 h 537"/>
                <a:gd name="T4" fmla="*/ 248 w 353"/>
                <a:gd name="T5" fmla="*/ 88 h 537"/>
                <a:gd name="T6" fmla="*/ 224 w 353"/>
                <a:gd name="T7" fmla="*/ 0 h 537"/>
                <a:gd name="T8" fmla="*/ 176 w 353"/>
                <a:gd name="T9" fmla="*/ 64 h 537"/>
                <a:gd name="T10" fmla="*/ 136 w 353"/>
                <a:gd name="T11" fmla="*/ 80 h 537"/>
                <a:gd name="T12" fmla="*/ 80 w 353"/>
                <a:gd name="T13" fmla="*/ 104 h 537"/>
                <a:gd name="T14" fmla="*/ 32 w 353"/>
                <a:gd name="T15" fmla="*/ 72 h 537"/>
                <a:gd name="T16" fmla="*/ 8 w 353"/>
                <a:gd name="T17" fmla="*/ 120 h 537"/>
                <a:gd name="T18" fmla="*/ 56 w 353"/>
                <a:gd name="T19" fmla="*/ 200 h 537"/>
                <a:gd name="T20" fmla="*/ 24 w 353"/>
                <a:gd name="T21" fmla="*/ 232 h 537"/>
                <a:gd name="T22" fmla="*/ 64 w 353"/>
                <a:gd name="T23" fmla="*/ 272 h 537"/>
                <a:gd name="T24" fmla="*/ 32 w 353"/>
                <a:gd name="T25" fmla="*/ 288 h 537"/>
                <a:gd name="T26" fmla="*/ 16 w 353"/>
                <a:gd name="T27" fmla="*/ 328 h 537"/>
                <a:gd name="T28" fmla="*/ 32 w 353"/>
                <a:gd name="T29" fmla="*/ 400 h 537"/>
                <a:gd name="T30" fmla="*/ 24 w 353"/>
                <a:gd name="T31" fmla="*/ 512 h 537"/>
                <a:gd name="T32" fmla="*/ 88 w 353"/>
                <a:gd name="T33" fmla="*/ 528 h 537"/>
                <a:gd name="T34" fmla="*/ 112 w 353"/>
                <a:gd name="T35" fmla="*/ 512 h 537"/>
                <a:gd name="T36" fmla="*/ 152 w 353"/>
                <a:gd name="T37" fmla="*/ 424 h 537"/>
                <a:gd name="T38" fmla="*/ 232 w 353"/>
                <a:gd name="T39" fmla="*/ 376 h 537"/>
                <a:gd name="T40" fmla="*/ 240 w 353"/>
                <a:gd name="T41" fmla="*/ 344 h 537"/>
                <a:gd name="T42" fmla="*/ 192 w 353"/>
                <a:gd name="T43" fmla="*/ 320 h 537"/>
                <a:gd name="T44" fmla="*/ 184 w 353"/>
                <a:gd name="T45" fmla="*/ 288 h 537"/>
                <a:gd name="T46" fmla="*/ 160 w 353"/>
                <a:gd name="T47" fmla="*/ 264 h 537"/>
                <a:gd name="T48" fmla="*/ 104 w 353"/>
                <a:gd name="T49" fmla="*/ 256 h 537"/>
                <a:gd name="T50" fmla="*/ 136 w 353"/>
                <a:gd name="T51" fmla="*/ 168 h 537"/>
                <a:gd name="T52" fmla="*/ 160 w 353"/>
                <a:gd name="T53" fmla="*/ 136 h 537"/>
                <a:gd name="T54" fmla="*/ 192 w 353"/>
                <a:gd name="T55" fmla="*/ 152 h 537"/>
                <a:gd name="T56" fmla="*/ 208 w 353"/>
                <a:gd name="T57" fmla="*/ 184 h 537"/>
                <a:gd name="T58" fmla="*/ 224 w 353"/>
                <a:gd name="T59" fmla="*/ 200 h 537"/>
                <a:gd name="T60" fmla="*/ 256 w 353"/>
                <a:gd name="T61" fmla="*/ 256 h 537"/>
                <a:gd name="T62" fmla="*/ 272 w 353"/>
                <a:gd name="T63" fmla="*/ 288 h 537"/>
                <a:gd name="T64" fmla="*/ 328 w 353"/>
                <a:gd name="T65" fmla="*/ 216 h 537"/>
                <a:gd name="T66" fmla="*/ 0 w 353"/>
                <a:gd name="T67" fmla="*/ 0 h 537"/>
                <a:gd name="T68" fmla="*/ 353 w 353"/>
                <a:gd name="T69" fmla="*/ 537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T66" t="T67" r="T68" b="T69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5" name="Freeform 11"/>
            <p:cNvSpPr/>
            <p:nvPr/>
          </p:nvSpPr>
          <p:spPr bwMode="auto">
            <a:xfrm>
              <a:off x="3973513" y="3201988"/>
              <a:ext cx="168275" cy="176212"/>
            </a:xfrm>
            <a:custGeom>
              <a:avLst/>
              <a:gdLst>
                <a:gd name="T0" fmla="*/ 112 w 113"/>
                <a:gd name="T1" fmla="*/ 64 h 129"/>
                <a:gd name="T2" fmla="*/ 96 w 113"/>
                <a:gd name="T3" fmla="*/ 40 h 129"/>
                <a:gd name="T4" fmla="*/ 112 w 113"/>
                <a:gd name="T5" fmla="*/ 16 h 129"/>
                <a:gd name="T6" fmla="*/ 80 w 113"/>
                <a:gd name="T7" fmla="*/ 16 h 129"/>
                <a:gd name="T8" fmla="*/ 72 w 113"/>
                <a:gd name="T9" fmla="*/ 0 h 129"/>
                <a:gd name="T10" fmla="*/ 56 w 113"/>
                <a:gd name="T11" fmla="*/ 0 h 129"/>
                <a:gd name="T12" fmla="*/ 48 w 113"/>
                <a:gd name="T13" fmla="*/ 32 h 129"/>
                <a:gd name="T14" fmla="*/ 32 w 113"/>
                <a:gd name="T15" fmla="*/ 32 h 129"/>
                <a:gd name="T16" fmla="*/ 0 w 113"/>
                <a:gd name="T17" fmla="*/ 88 h 129"/>
                <a:gd name="T18" fmla="*/ 0 w 113"/>
                <a:gd name="T19" fmla="*/ 120 h 129"/>
                <a:gd name="T20" fmla="*/ 32 w 113"/>
                <a:gd name="T21" fmla="*/ 120 h 129"/>
                <a:gd name="T22" fmla="*/ 48 w 113"/>
                <a:gd name="T23" fmla="*/ 128 h 129"/>
                <a:gd name="T24" fmla="*/ 80 w 113"/>
                <a:gd name="T25" fmla="*/ 112 h 129"/>
                <a:gd name="T26" fmla="*/ 80 w 113"/>
                <a:gd name="T27" fmla="*/ 96 h 129"/>
                <a:gd name="T28" fmla="*/ 72 w 113"/>
                <a:gd name="T29" fmla="*/ 80 h 129"/>
                <a:gd name="T30" fmla="*/ 96 w 113"/>
                <a:gd name="T31" fmla="*/ 80 h 129"/>
                <a:gd name="T32" fmla="*/ 112 w 113"/>
                <a:gd name="T33" fmla="*/ 64 h 129"/>
                <a:gd name="T34" fmla="*/ 0 w 113"/>
                <a:gd name="T35" fmla="*/ 0 h 129"/>
                <a:gd name="T36" fmla="*/ 113 w 113"/>
                <a:gd name="T37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T34" t="T35" r="T36" b="T37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6" name="Freeform 12"/>
            <p:cNvSpPr/>
            <p:nvPr/>
          </p:nvSpPr>
          <p:spPr bwMode="auto">
            <a:xfrm>
              <a:off x="4081463" y="3289300"/>
              <a:ext cx="131762" cy="165100"/>
            </a:xfrm>
            <a:custGeom>
              <a:avLst/>
              <a:gdLst>
                <a:gd name="T0" fmla="*/ 88 w 89"/>
                <a:gd name="T1" fmla="*/ 80 h 121"/>
                <a:gd name="T2" fmla="*/ 80 w 89"/>
                <a:gd name="T3" fmla="*/ 56 h 121"/>
                <a:gd name="T4" fmla="*/ 56 w 89"/>
                <a:gd name="T5" fmla="*/ 40 h 121"/>
                <a:gd name="T6" fmla="*/ 48 w 89"/>
                <a:gd name="T7" fmla="*/ 8 h 121"/>
                <a:gd name="T8" fmla="*/ 32 w 89"/>
                <a:gd name="T9" fmla="*/ 0 h 121"/>
                <a:gd name="T10" fmla="*/ 24 w 89"/>
                <a:gd name="T11" fmla="*/ 8 h 121"/>
                <a:gd name="T12" fmla="*/ 32 w 89"/>
                <a:gd name="T13" fmla="*/ 48 h 121"/>
                <a:gd name="T14" fmla="*/ 8 w 89"/>
                <a:gd name="T15" fmla="*/ 48 h 121"/>
                <a:gd name="T16" fmla="*/ 0 w 89"/>
                <a:gd name="T17" fmla="*/ 112 h 121"/>
                <a:gd name="T18" fmla="*/ 16 w 89"/>
                <a:gd name="T19" fmla="*/ 120 h 121"/>
                <a:gd name="T20" fmla="*/ 56 w 89"/>
                <a:gd name="T21" fmla="*/ 112 h 121"/>
                <a:gd name="T22" fmla="*/ 56 w 89"/>
                <a:gd name="T23" fmla="*/ 80 h 121"/>
                <a:gd name="T24" fmla="*/ 88 w 89"/>
                <a:gd name="T25" fmla="*/ 80 h 121"/>
                <a:gd name="T26" fmla="*/ 0 w 89"/>
                <a:gd name="T27" fmla="*/ 0 h 121"/>
                <a:gd name="T28" fmla="*/ 89 w 89"/>
                <a:gd name="T29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7" name="Freeform 13"/>
            <p:cNvSpPr/>
            <p:nvPr/>
          </p:nvSpPr>
          <p:spPr bwMode="auto">
            <a:xfrm>
              <a:off x="4081463" y="3300413"/>
              <a:ext cx="50800" cy="55562"/>
            </a:xfrm>
            <a:custGeom>
              <a:avLst/>
              <a:gdLst>
                <a:gd name="T0" fmla="*/ 32 w 33"/>
                <a:gd name="T1" fmla="*/ 40 h 41"/>
                <a:gd name="T2" fmla="*/ 8 w 33"/>
                <a:gd name="T3" fmla="*/ 40 h 41"/>
                <a:gd name="T4" fmla="*/ 8 w 33"/>
                <a:gd name="T5" fmla="*/ 24 h 41"/>
                <a:gd name="T6" fmla="*/ 0 w 33"/>
                <a:gd name="T7" fmla="*/ 0 h 41"/>
                <a:gd name="T8" fmla="*/ 24 w 33"/>
                <a:gd name="T9" fmla="*/ 8 h 41"/>
                <a:gd name="T10" fmla="*/ 32 w 33"/>
                <a:gd name="T11" fmla="*/ 40 h 41"/>
                <a:gd name="T12" fmla="*/ 0 w 33"/>
                <a:gd name="T13" fmla="*/ 0 h 41"/>
                <a:gd name="T14" fmla="*/ 33 w 33"/>
                <a:gd name="T1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8" name="Freeform 14"/>
            <p:cNvSpPr/>
            <p:nvPr/>
          </p:nvSpPr>
          <p:spPr bwMode="auto">
            <a:xfrm>
              <a:off x="3962400" y="3498850"/>
              <a:ext cx="646113" cy="398463"/>
            </a:xfrm>
            <a:custGeom>
              <a:avLst/>
              <a:gdLst>
                <a:gd name="T0" fmla="*/ 152 w 433"/>
                <a:gd name="T1" fmla="*/ 8 h 289"/>
                <a:gd name="T2" fmla="*/ 136 w 433"/>
                <a:gd name="T3" fmla="*/ 24 h 289"/>
                <a:gd name="T4" fmla="*/ 96 w 433"/>
                <a:gd name="T5" fmla="*/ 32 h 289"/>
                <a:gd name="T6" fmla="*/ 56 w 433"/>
                <a:gd name="T7" fmla="*/ 72 h 289"/>
                <a:gd name="T8" fmla="*/ 16 w 433"/>
                <a:gd name="T9" fmla="*/ 128 h 289"/>
                <a:gd name="T10" fmla="*/ 16 w 433"/>
                <a:gd name="T11" fmla="*/ 160 h 289"/>
                <a:gd name="T12" fmla="*/ 32 w 433"/>
                <a:gd name="T13" fmla="*/ 184 h 289"/>
                <a:gd name="T14" fmla="*/ 48 w 433"/>
                <a:gd name="T15" fmla="*/ 176 h 289"/>
                <a:gd name="T16" fmla="*/ 64 w 433"/>
                <a:gd name="T17" fmla="*/ 176 h 289"/>
                <a:gd name="T18" fmla="*/ 8 w 433"/>
                <a:gd name="T19" fmla="*/ 224 h 289"/>
                <a:gd name="T20" fmla="*/ 0 w 433"/>
                <a:gd name="T21" fmla="*/ 248 h 289"/>
                <a:gd name="T22" fmla="*/ 16 w 433"/>
                <a:gd name="T23" fmla="*/ 256 h 289"/>
                <a:gd name="T24" fmla="*/ 48 w 433"/>
                <a:gd name="T25" fmla="*/ 288 h 289"/>
                <a:gd name="T26" fmla="*/ 80 w 433"/>
                <a:gd name="T27" fmla="*/ 288 h 289"/>
                <a:gd name="T28" fmla="*/ 96 w 433"/>
                <a:gd name="T29" fmla="*/ 272 h 289"/>
                <a:gd name="T30" fmla="*/ 96 w 433"/>
                <a:gd name="T31" fmla="*/ 256 h 289"/>
                <a:gd name="T32" fmla="*/ 112 w 433"/>
                <a:gd name="T33" fmla="*/ 264 h 289"/>
                <a:gd name="T34" fmla="*/ 120 w 433"/>
                <a:gd name="T35" fmla="*/ 272 h 289"/>
                <a:gd name="T36" fmla="*/ 152 w 433"/>
                <a:gd name="T37" fmla="*/ 288 h 289"/>
                <a:gd name="T38" fmla="*/ 168 w 433"/>
                <a:gd name="T39" fmla="*/ 272 h 289"/>
                <a:gd name="T40" fmla="*/ 192 w 433"/>
                <a:gd name="T41" fmla="*/ 272 h 289"/>
                <a:gd name="T42" fmla="*/ 192 w 433"/>
                <a:gd name="T43" fmla="*/ 288 h 289"/>
                <a:gd name="T44" fmla="*/ 208 w 433"/>
                <a:gd name="T45" fmla="*/ 280 h 289"/>
                <a:gd name="T46" fmla="*/ 240 w 433"/>
                <a:gd name="T47" fmla="*/ 232 h 289"/>
                <a:gd name="T48" fmla="*/ 256 w 433"/>
                <a:gd name="T49" fmla="*/ 232 h 289"/>
                <a:gd name="T50" fmla="*/ 296 w 433"/>
                <a:gd name="T51" fmla="*/ 168 h 289"/>
                <a:gd name="T52" fmla="*/ 296 w 433"/>
                <a:gd name="T53" fmla="*/ 144 h 289"/>
                <a:gd name="T54" fmla="*/ 304 w 433"/>
                <a:gd name="T55" fmla="*/ 136 h 289"/>
                <a:gd name="T56" fmla="*/ 312 w 433"/>
                <a:gd name="T57" fmla="*/ 152 h 289"/>
                <a:gd name="T58" fmla="*/ 344 w 433"/>
                <a:gd name="T59" fmla="*/ 96 h 289"/>
                <a:gd name="T60" fmla="*/ 376 w 433"/>
                <a:gd name="T61" fmla="*/ 80 h 289"/>
                <a:gd name="T62" fmla="*/ 376 w 433"/>
                <a:gd name="T63" fmla="*/ 88 h 289"/>
                <a:gd name="T64" fmla="*/ 400 w 433"/>
                <a:gd name="T65" fmla="*/ 64 h 289"/>
                <a:gd name="T66" fmla="*/ 416 w 433"/>
                <a:gd name="T67" fmla="*/ 72 h 289"/>
                <a:gd name="T68" fmla="*/ 432 w 433"/>
                <a:gd name="T69" fmla="*/ 24 h 289"/>
                <a:gd name="T70" fmla="*/ 424 w 433"/>
                <a:gd name="T71" fmla="*/ 16 h 289"/>
                <a:gd name="T72" fmla="*/ 400 w 433"/>
                <a:gd name="T73" fmla="*/ 16 h 289"/>
                <a:gd name="T74" fmla="*/ 384 w 433"/>
                <a:gd name="T75" fmla="*/ 24 h 289"/>
                <a:gd name="T76" fmla="*/ 344 w 433"/>
                <a:gd name="T77" fmla="*/ 24 h 289"/>
                <a:gd name="T78" fmla="*/ 328 w 433"/>
                <a:gd name="T79" fmla="*/ 0 h 289"/>
                <a:gd name="T80" fmla="*/ 272 w 433"/>
                <a:gd name="T81" fmla="*/ 40 h 289"/>
                <a:gd name="T82" fmla="*/ 264 w 433"/>
                <a:gd name="T83" fmla="*/ 64 h 289"/>
                <a:gd name="T84" fmla="*/ 248 w 433"/>
                <a:gd name="T85" fmla="*/ 64 h 289"/>
                <a:gd name="T86" fmla="*/ 200 w 433"/>
                <a:gd name="T87" fmla="*/ 64 h 289"/>
                <a:gd name="T88" fmla="*/ 200 w 433"/>
                <a:gd name="T89" fmla="*/ 48 h 289"/>
                <a:gd name="T90" fmla="*/ 216 w 433"/>
                <a:gd name="T91" fmla="*/ 32 h 289"/>
                <a:gd name="T92" fmla="*/ 200 w 433"/>
                <a:gd name="T93" fmla="*/ 0 h 289"/>
                <a:gd name="T94" fmla="*/ 176 w 433"/>
                <a:gd name="T95" fmla="*/ 0 h 289"/>
                <a:gd name="T96" fmla="*/ 168 w 433"/>
                <a:gd name="T97" fmla="*/ 0 h 289"/>
                <a:gd name="T98" fmla="*/ 160 w 433"/>
                <a:gd name="T99" fmla="*/ 16 h 289"/>
                <a:gd name="T100" fmla="*/ 152 w 433"/>
                <a:gd name="T101" fmla="*/ 8 h 289"/>
                <a:gd name="T102" fmla="*/ 0 w 433"/>
                <a:gd name="T103" fmla="*/ 0 h 289"/>
                <a:gd name="T104" fmla="*/ 433 w 433"/>
                <a:gd name="T105" fmla="*/ 289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T102" t="T103" r="T104" b="T105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9" name="Freeform 15"/>
            <p:cNvSpPr/>
            <p:nvPr/>
          </p:nvSpPr>
          <p:spPr bwMode="auto">
            <a:xfrm>
              <a:off x="4095750" y="3817938"/>
              <a:ext cx="534988" cy="439737"/>
            </a:xfrm>
            <a:custGeom>
              <a:avLst/>
              <a:gdLst>
                <a:gd name="T0" fmla="*/ 168 w 361"/>
                <a:gd name="T1" fmla="*/ 0 h 321"/>
                <a:gd name="T2" fmla="*/ 152 w 361"/>
                <a:gd name="T3" fmla="*/ 0 h 321"/>
                <a:gd name="T4" fmla="*/ 120 w 361"/>
                <a:gd name="T5" fmla="*/ 48 h 321"/>
                <a:gd name="T6" fmla="*/ 96 w 361"/>
                <a:gd name="T7" fmla="*/ 56 h 321"/>
                <a:gd name="T8" fmla="*/ 96 w 361"/>
                <a:gd name="T9" fmla="*/ 40 h 321"/>
                <a:gd name="T10" fmla="*/ 80 w 361"/>
                <a:gd name="T11" fmla="*/ 40 h 321"/>
                <a:gd name="T12" fmla="*/ 64 w 361"/>
                <a:gd name="T13" fmla="*/ 56 h 321"/>
                <a:gd name="T14" fmla="*/ 32 w 361"/>
                <a:gd name="T15" fmla="*/ 40 h 321"/>
                <a:gd name="T16" fmla="*/ 24 w 361"/>
                <a:gd name="T17" fmla="*/ 32 h 321"/>
                <a:gd name="T18" fmla="*/ 8 w 361"/>
                <a:gd name="T19" fmla="*/ 24 h 321"/>
                <a:gd name="T20" fmla="*/ 8 w 361"/>
                <a:gd name="T21" fmla="*/ 40 h 321"/>
                <a:gd name="T22" fmla="*/ 0 w 361"/>
                <a:gd name="T23" fmla="*/ 48 h 321"/>
                <a:gd name="T24" fmla="*/ 32 w 361"/>
                <a:gd name="T25" fmla="*/ 56 h 321"/>
                <a:gd name="T26" fmla="*/ 40 w 361"/>
                <a:gd name="T27" fmla="*/ 80 h 321"/>
                <a:gd name="T28" fmla="*/ 56 w 361"/>
                <a:gd name="T29" fmla="*/ 80 h 321"/>
                <a:gd name="T30" fmla="*/ 80 w 361"/>
                <a:gd name="T31" fmla="*/ 112 h 321"/>
                <a:gd name="T32" fmla="*/ 104 w 361"/>
                <a:gd name="T33" fmla="*/ 104 h 321"/>
                <a:gd name="T34" fmla="*/ 104 w 361"/>
                <a:gd name="T35" fmla="*/ 144 h 321"/>
                <a:gd name="T36" fmla="*/ 136 w 361"/>
                <a:gd name="T37" fmla="*/ 184 h 321"/>
                <a:gd name="T38" fmla="*/ 152 w 361"/>
                <a:gd name="T39" fmla="*/ 184 h 321"/>
                <a:gd name="T40" fmla="*/ 160 w 361"/>
                <a:gd name="T41" fmla="*/ 168 h 321"/>
                <a:gd name="T42" fmla="*/ 184 w 361"/>
                <a:gd name="T43" fmla="*/ 192 h 321"/>
                <a:gd name="T44" fmla="*/ 168 w 361"/>
                <a:gd name="T45" fmla="*/ 208 h 321"/>
                <a:gd name="T46" fmla="*/ 160 w 361"/>
                <a:gd name="T47" fmla="*/ 200 h 321"/>
                <a:gd name="T48" fmla="*/ 144 w 361"/>
                <a:gd name="T49" fmla="*/ 192 h 321"/>
                <a:gd name="T50" fmla="*/ 144 w 361"/>
                <a:gd name="T51" fmla="*/ 224 h 321"/>
                <a:gd name="T52" fmla="*/ 136 w 361"/>
                <a:gd name="T53" fmla="*/ 240 h 321"/>
                <a:gd name="T54" fmla="*/ 160 w 361"/>
                <a:gd name="T55" fmla="*/ 272 h 321"/>
                <a:gd name="T56" fmla="*/ 160 w 361"/>
                <a:gd name="T57" fmla="*/ 296 h 321"/>
                <a:gd name="T58" fmla="*/ 200 w 361"/>
                <a:gd name="T59" fmla="*/ 296 h 321"/>
                <a:gd name="T60" fmla="*/ 216 w 361"/>
                <a:gd name="T61" fmla="*/ 312 h 321"/>
                <a:gd name="T62" fmla="*/ 240 w 361"/>
                <a:gd name="T63" fmla="*/ 304 h 321"/>
                <a:gd name="T64" fmla="*/ 272 w 361"/>
                <a:gd name="T65" fmla="*/ 320 h 321"/>
                <a:gd name="T66" fmla="*/ 296 w 361"/>
                <a:gd name="T67" fmla="*/ 296 h 321"/>
                <a:gd name="T68" fmla="*/ 320 w 361"/>
                <a:gd name="T69" fmla="*/ 256 h 321"/>
                <a:gd name="T70" fmla="*/ 288 w 361"/>
                <a:gd name="T71" fmla="*/ 240 h 321"/>
                <a:gd name="T72" fmla="*/ 320 w 361"/>
                <a:gd name="T73" fmla="*/ 232 h 321"/>
                <a:gd name="T74" fmla="*/ 328 w 361"/>
                <a:gd name="T75" fmla="*/ 240 h 321"/>
                <a:gd name="T76" fmla="*/ 360 w 361"/>
                <a:gd name="T77" fmla="*/ 232 h 321"/>
                <a:gd name="T78" fmla="*/ 360 w 361"/>
                <a:gd name="T79" fmla="*/ 224 h 321"/>
                <a:gd name="T80" fmla="*/ 320 w 361"/>
                <a:gd name="T81" fmla="*/ 200 h 321"/>
                <a:gd name="T82" fmla="*/ 320 w 361"/>
                <a:gd name="T83" fmla="*/ 184 h 321"/>
                <a:gd name="T84" fmla="*/ 304 w 361"/>
                <a:gd name="T85" fmla="*/ 176 h 321"/>
                <a:gd name="T86" fmla="*/ 288 w 361"/>
                <a:gd name="T87" fmla="*/ 168 h 321"/>
                <a:gd name="T88" fmla="*/ 272 w 361"/>
                <a:gd name="T89" fmla="*/ 128 h 321"/>
                <a:gd name="T90" fmla="*/ 232 w 361"/>
                <a:gd name="T91" fmla="*/ 64 h 321"/>
                <a:gd name="T92" fmla="*/ 232 w 361"/>
                <a:gd name="T93" fmla="*/ 40 h 321"/>
                <a:gd name="T94" fmla="*/ 192 w 361"/>
                <a:gd name="T95" fmla="*/ 32 h 321"/>
                <a:gd name="T96" fmla="*/ 176 w 361"/>
                <a:gd name="T97" fmla="*/ 24 h 321"/>
                <a:gd name="T98" fmla="*/ 168 w 361"/>
                <a:gd name="T99" fmla="*/ 0 h 321"/>
                <a:gd name="T100" fmla="*/ 0 w 361"/>
                <a:gd name="T101" fmla="*/ 0 h 321"/>
                <a:gd name="T102" fmla="*/ 361 w 361"/>
                <a:gd name="T103" fmla="*/ 321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T100" t="T101" r="T102" b="T10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0" name="Freeform 16"/>
            <p:cNvSpPr/>
            <p:nvPr/>
          </p:nvSpPr>
          <p:spPr bwMode="auto">
            <a:xfrm>
              <a:off x="4535488" y="4170363"/>
              <a:ext cx="95250" cy="74612"/>
            </a:xfrm>
            <a:custGeom>
              <a:avLst/>
              <a:gdLst>
                <a:gd name="T0" fmla="*/ 24 w 65"/>
                <a:gd name="T1" fmla="*/ 0 h 57"/>
                <a:gd name="T2" fmla="*/ 0 w 65"/>
                <a:gd name="T3" fmla="*/ 40 h 57"/>
                <a:gd name="T4" fmla="*/ 24 w 65"/>
                <a:gd name="T5" fmla="*/ 56 h 57"/>
                <a:gd name="T6" fmla="*/ 64 w 65"/>
                <a:gd name="T7" fmla="*/ 40 h 57"/>
                <a:gd name="T8" fmla="*/ 64 w 65"/>
                <a:gd name="T9" fmla="*/ 24 h 57"/>
                <a:gd name="T10" fmla="*/ 24 w 65"/>
                <a:gd name="T11" fmla="*/ 0 h 57"/>
                <a:gd name="T12" fmla="*/ 0 w 65"/>
                <a:gd name="T13" fmla="*/ 0 h 57"/>
                <a:gd name="T14" fmla="*/ 65 w 65"/>
                <a:gd name="T15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1" name="Freeform 17"/>
            <p:cNvSpPr/>
            <p:nvPr/>
          </p:nvSpPr>
          <p:spPr bwMode="auto">
            <a:xfrm>
              <a:off x="4297363" y="4222750"/>
              <a:ext cx="357187" cy="409575"/>
            </a:xfrm>
            <a:custGeom>
              <a:avLst/>
              <a:gdLst>
                <a:gd name="T0" fmla="*/ 184 w 241"/>
                <a:gd name="T1" fmla="*/ 16 h 297"/>
                <a:gd name="T2" fmla="*/ 160 w 241"/>
                <a:gd name="T3" fmla="*/ 0 h 297"/>
                <a:gd name="T4" fmla="*/ 136 w 241"/>
                <a:gd name="T5" fmla="*/ 24 h 297"/>
                <a:gd name="T6" fmla="*/ 104 w 241"/>
                <a:gd name="T7" fmla="*/ 8 h 297"/>
                <a:gd name="T8" fmla="*/ 80 w 241"/>
                <a:gd name="T9" fmla="*/ 16 h 297"/>
                <a:gd name="T10" fmla="*/ 72 w 241"/>
                <a:gd name="T11" fmla="*/ 32 h 297"/>
                <a:gd name="T12" fmla="*/ 64 w 241"/>
                <a:gd name="T13" fmla="*/ 48 h 297"/>
                <a:gd name="T14" fmla="*/ 72 w 241"/>
                <a:gd name="T15" fmla="*/ 72 h 297"/>
                <a:gd name="T16" fmla="*/ 56 w 241"/>
                <a:gd name="T17" fmla="*/ 72 h 297"/>
                <a:gd name="T18" fmla="*/ 48 w 241"/>
                <a:gd name="T19" fmla="*/ 64 h 297"/>
                <a:gd name="T20" fmla="*/ 40 w 241"/>
                <a:gd name="T21" fmla="*/ 64 h 297"/>
                <a:gd name="T22" fmla="*/ 40 w 241"/>
                <a:gd name="T23" fmla="*/ 80 h 297"/>
                <a:gd name="T24" fmla="*/ 40 w 241"/>
                <a:gd name="T25" fmla="*/ 96 h 297"/>
                <a:gd name="T26" fmla="*/ 40 w 241"/>
                <a:gd name="T27" fmla="*/ 96 h 297"/>
                <a:gd name="T28" fmla="*/ 40 w 241"/>
                <a:gd name="T29" fmla="*/ 112 h 297"/>
                <a:gd name="T30" fmla="*/ 8 w 241"/>
                <a:gd name="T31" fmla="*/ 136 h 297"/>
                <a:gd name="T32" fmla="*/ 0 w 241"/>
                <a:gd name="T33" fmla="*/ 144 h 297"/>
                <a:gd name="T34" fmla="*/ 0 w 241"/>
                <a:gd name="T35" fmla="*/ 176 h 297"/>
                <a:gd name="T36" fmla="*/ 24 w 241"/>
                <a:gd name="T37" fmla="*/ 192 h 297"/>
                <a:gd name="T38" fmla="*/ 24 w 241"/>
                <a:gd name="T39" fmla="*/ 232 h 297"/>
                <a:gd name="T40" fmla="*/ 48 w 241"/>
                <a:gd name="T41" fmla="*/ 232 h 297"/>
                <a:gd name="T42" fmla="*/ 48 w 241"/>
                <a:gd name="T43" fmla="*/ 248 h 297"/>
                <a:gd name="T44" fmla="*/ 56 w 241"/>
                <a:gd name="T45" fmla="*/ 264 h 297"/>
                <a:gd name="T46" fmla="*/ 64 w 241"/>
                <a:gd name="T47" fmla="*/ 288 h 297"/>
                <a:gd name="T48" fmla="*/ 88 w 241"/>
                <a:gd name="T49" fmla="*/ 288 h 297"/>
                <a:gd name="T50" fmla="*/ 104 w 241"/>
                <a:gd name="T51" fmla="*/ 264 h 297"/>
                <a:gd name="T52" fmla="*/ 112 w 241"/>
                <a:gd name="T53" fmla="*/ 264 h 297"/>
                <a:gd name="T54" fmla="*/ 112 w 241"/>
                <a:gd name="T55" fmla="*/ 280 h 297"/>
                <a:gd name="T56" fmla="*/ 120 w 241"/>
                <a:gd name="T57" fmla="*/ 288 h 297"/>
                <a:gd name="T58" fmla="*/ 136 w 241"/>
                <a:gd name="T59" fmla="*/ 288 h 297"/>
                <a:gd name="T60" fmla="*/ 136 w 241"/>
                <a:gd name="T61" fmla="*/ 280 h 297"/>
                <a:gd name="T62" fmla="*/ 152 w 241"/>
                <a:gd name="T63" fmla="*/ 280 h 297"/>
                <a:gd name="T64" fmla="*/ 152 w 241"/>
                <a:gd name="T65" fmla="*/ 288 h 297"/>
                <a:gd name="T66" fmla="*/ 160 w 241"/>
                <a:gd name="T67" fmla="*/ 296 h 297"/>
                <a:gd name="T68" fmla="*/ 176 w 241"/>
                <a:gd name="T69" fmla="*/ 288 h 297"/>
                <a:gd name="T70" fmla="*/ 184 w 241"/>
                <a:gd name="T71" fmla="*/ 256 h 297"/>
                <a:gd name="T72" fmla="*/ 184 w 241"/>
                <a:gd name="T73" fmla="*/ 224 h 297"/>
                <a:gd name="T74" fmla="*/ 200 w 241"/>
                <a:gd name="T75" fmla="*/ 224 h 297"/>
                <a:gd name="T76" fmla="*/ 200 w 241"/>
                <a:gd name="T77" fmla="*/ 216 h 297"/>
                <a:gd name="T78" fmla="*/ 200 w 241"/>
                <a:gd name="T79" fmla="*/ 200 h 297"/>
                <a:gd name="T80" fmla="*/ 216 w 241"/>
                <a:gd name="T81" fmla="*/ 216 h 297"/>
                <a:gd name="T82" fmla="*/ 232 w 241"/>
                <a:gd name="T83" fmla="*/ 192 h 297"/>
                <a:gd name="T84" fmla="*/ 216 w 241"/>
                <a:gd name="T85" fmla="*/ 176 h 297"/>
                <a:gd name="T86" fmla="*/ 216 w 241"/>
                <a:gd name="T87" fmla="*/ 168 h 297"/>
                <a:gd name="T88" fmla="*/ 232 w 241"/>
                <a:gd name="T89" fmla="*/ 160 h 297"/>
                <a:gd name="T90" fmla="*/ 224 w 241"/>
                <a:gd name="T91" fmla="*/ 136 h 297"/>
                <a:gd name="T92" fmla="*/ 216 w 241"/>
                <a:gd name="T93" fmla="*/ 128 h 297"/>
                <a:gd name="T94" fmla="*/ 240 w 241"/>
                <a:gd name="T95" fmla="*/ 136 h 297"/>
                <a:gd name="T96" fmla="*/ 240 w 241"/>
                <a:gd name="T97" fmla="*/ 104 h 297"/>
                <a:gd name="T98" fmla="*/ 216 w 241"/>
                <a:gd name="T99" fmla="*/ 120 h 297"/>
                <a:gd name="T100" fmla="*/ 240 w 241"/>
                <a:gd name="T101" fmla="*/ 80 h 297"/>
                <a:gd name="T102" fmla="*/ 200 w 241"/>
                <a:gd name="T103" fmla="*/ 56 h 297"/>
                <a:gd name="T104" fmla="*/ 176 w 241"/>
                <a:gd name="T105" fmla="*/ 56 h 297"/>
                <a:gd name="T106" fmla="*/ 160 w 241"/>
                <a:gd name="T107" fmla="*/ 72 h 297"/>
                <a:gd name="T108" fmla="*/ 152 w 241"/>
                <a:gd name="T109" fmla="*/ 48 h 297"/>
                <a:gd name="T110" fmla="*/ 160 w 241"/>
                <a:gd name="T111" fmla="*/ 40 h 297"/>
                <a:gd name="T112" fmla="*/ 184 w 241"/>
                <a:gd name="T113" fmla="*/ 16 h 297"/>
                <a:gd name="T114" fmla="*/ 0 w 241"/>
                <a:gd name="T115" fmla="*/ 0 h 297"/>
                <a:gd name="T116" fmla="*/ 241 w 241"/>
                <a:gd name="T117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T114" t="T115" r="T116" b="T117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2" name="Freeform 18"/>
            <p:cNvSpPr/>
            <p:nvPr/>
          </p:nvSpPr>
          <p:spPr bwMode="auto">
            <a:xfrm>
              <a:off x="4117975" y="4543425"/>
              <a:ext cx="406400" cy="508000"/>
            </a:xfrm>
            <a:custGeom>
              <a:avLst/>
              <a:gdLst>
                <a:gd name="T0" fmla="*/ 272 w 273"/>
                <a:gd name="T1" fmla="*/ 56 h 369"/>
                <a:gd name="T2" fmla="*/ 272 w 273"/>
                <a:gd name="T3" fmla="*/ 48 h 369"/>
                <a:gd name="T4" fmla="*/ 256 w 273"/>
                <a:gd name="T5" fmla="*/ 48 h 369"/>
                <a:gd name="T6" fmla="*/ 256 w 273"/>
                <a:gd name="T7" fmla="*/ 56 h 369"/>
                <a:gd name="T8" fmla="*/ 240 w 273"/>
                <a:gd name="T9" fmla="*/ 56 h 369"/>
                <a:gd name="T10" fmla="*/ 232 w 273"/>
                <a:gd name="T11" fmla="*/ 56 h 369"/>
                <a:gd name="T12" fmla="*/ 232 w 273"/>
                <a:gd name="T13" fmla="*/ 32 h 369"/>
                <a:gd name="T14" fmla="*/ 224 w 273"/>
                <a:gd name="T15" fmla="*/ 32 h 369"/>
                <a:gd name="T16" fmla="*/ 208 w 273"/>
                <a:gd name="T17" fmla="*/ 56 h 369"/>
                <a:gd name="T18" fmla="*/ 184 w 273"/>
                <a:gd name="T19" fmla="*/ 56 h 369"/>
                <a:gd name="T20" fmla="*/ 176 w 273"/>
                <a:gd name="T21" fmla="*/ 32 h 369"/>
                <a:gd name="T22" fmla="*/ 168 w 273"/>
                <a:gd name="T23" fmla="*/ 16 h 369"/>
                <a:gd name="T24" fmla="*/ 160 w 273"/>
                <a:gd name="T25" fmla="*/ 0 h 369"/>
                <a:gd name="T26" fmla="*/ 144 w 273"/>
                <a:gd name="T27" fmla="*/ 0 h 369"/>
                <a:gd name="T28" fmla="*/ 144 w 273"/>
                <a:gd name="T29" fmla="*/ 8 h 369"/>
                <a:gd name="T30" fmla="*/ 112 w 273"/>
                <a:gd name="T31" fmla="*/ 16 h 369"/>
                <a:gd name="T32" fmla="*/ 112 w 273"/>
                <a:gd name="T33" fmla="*/ 32 h 369"/>
                <a:gd name="T34" fmla="*/ 80 w 273"/>
                <a:gd name="T35" fmla="*/ 32 h 369"/>
                <a:gd name="T36" fmla="*/ 64 w 273"/>
                <a:gd name="T37" fmla="*/ 48 h 369"/>
                <a:gd name="T38" fmla="*/ 64 w 273"/>
                <a:gd name="T39" fmla="*/ 72 h 369"/>
                <a:gd name="T40" fmla="*/ 72 w 273"/>
                <a:gd name="T41" fmla="*/ 88 h 369"/>
                <a:gd name="T42" fmla="*/ 48 w 273"/>
                <a:gd name="T43" fmla="*/ 112 h 369"/>
                <a:gd name="T44" fmla="*/ 40 w 273"/>
                <a:gd name="T45" fmla="*/ 112 h 369"/>
                <a:gd name="T46" fmla="*/ 32 w 273"/>
                <a:gd name="T47" fmla="*/ 144 h 369"/>
                <a:gd name="T48" fmla="*/ 32 w 273"/>
                <a:gd name="T49" fmla="*/ 160 h 369"/>
                <a:gd name="T50" fmla="*/ 32 w 273"/>
                <a:gd name="T51" fmla="*/ 176 h 369"/>
                <a:gd name="T52" fmla="*/ 16 w 273"/>
                <a:gd name="T53" fmla="*/ 200 h 369"/>
                <a:gd name="T54" fmla="*/ 8 w 273"/>
                <a:gd name="T55" fmla="*/ 216 h 369"/>
                <a:gd name="T56" fmla="*/ 0 w 273"/>
                <a:gd name="T57" fmla="*/ 256 h 369"/>
                <a:gd name="T58" fmla="*/ 8 w 273"/>
                <a:gd name="T59" fmla="*/ 272 h 369"/>
                <a:gd name="T60" fmla="*/ 56 w 273"/>
                <a:gd name="T61" fmla="*/ 272 h 369"/>
                <a:gd name="T62" fmla="*/ 80 w 273"/>
                <a:gd name="T63" fmla="*/ 328 h 369"/>
                <a:gd name="T64" fmla="*/ 88 w 273"/>
                <a:gd name="T65" fmla="*/ 368 h 369"/>
                <a:gd name="T66" fmla="*/ 112 w 273"/>
                <a:gd name="T67" fmla="*/ 328 h 369"/>
                <a:gd name="T68" fmla="*/ 120 w 273"/>
                <a:gd name="T69" fmla="*/ 336 h 369"/>
                <a:gd name="T70" fmla="*/ 152 w 273"/>
                <a:gd name="T71" fmla="*/ 304 h 369"/>
                <a:gd name="T72" fmla="*/ 152 w 273"/>
                <a:gd name="T73" fmla="*/ 280 h 369"/>
                <a:gd name="T74" fmla="*/ 184 w 273"/>
                <a:gd name="T75" fmla="*/ 272 h 369"/>
                <a:gd name="T76" fmla="*/ 200 w 273"/>
                <a:gd name="T77" fmla="*/ 232 h 369"/>
                <a:gd name="T78" fmla="*/ 216 w 273"/>
                <a:gd name="T79" fmla="*/ 224 h 369"/>
                <a:gd name="T80" fmla="*/ 216 w 273"/>
                <a:gd name="T81" fmla="*/ 200 h 369"/>
                <a:gd name="T82" fmla="*/ 240 w 273"/>
                <a:gd name="T83" fmla="*/ 200 h 369"/>
                <a:gd name="T84" fmla="*/ 248 w 273"/>
                <a:gd name="T85" fmla="*/ 160 h 369"/>
                <a:gd name="T86" fmla="*/ 240 w 273"/>
                <a:gd name="T87" fmla="*/ 128 h 369"/>
                <a:gd name="T88" fmla="*/ 248 w 273"/>
                <a:gd name="T89" fmla="*/ 120 h 369"/>
                <a:gd name="T90" fmla="*/ 232 w 273"/>
                <a:gd name="T91" fmla="*/ 104 h 369"/>
                <a:gd name="T92" fmla="*/ 248 w 273"/>
                <a:gd name="T93" fmla="*/ 96 h 369"/>
                <a:gd name="T94" fmla="*/ 256 w 273"/>
                <a:gd name="T95" fmla="*/ 104 h 369"/>
                <a:gd name="T96" fmla="*/ 272 w 273"/>
                <a:gd name="T97" fmla="*/ 80 h 369"/>
                <a:gd name="T98" fmla="*/ 272 w 273"/>
                <a:gd name="T99" fmla="*/ 56 h 369"/>
                <a:gd name="T100" fmla="*/ 0 w 273"/>
                <a:gd name="T101" fmla="*/ 0 h 369"/>
                <a:gd name="T102" fmla="*/ 273 w 273"/>
                <a:gd name="T103" fmla="*/ 369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T100" t="T101" r="T102" b="T10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3" name="Freeform 19"/>
            <p:cNvSpPr/>
            <p:nvPr/>
          </p:nvSpPr>
          <p:spPr bwMode="auto">
            <a:xfrm>
              <a:off x="3497263" y="4862513"/>
              <a:ext cx="752475" cy="528637"/>
            </a:xfrm>
            <a:custGeom>
              <a:avLst/>
              <a:gdLst>
                <a:gd name="T0" fmla="*/ 496 w 505"/>
                <a:gd name="T1" fmla="*/ 96 h 385"/>
                <a:gd name="T2" fmla="*/ 424 w 505"/>
                <a:gd name="T3" fmla="*/ 40 h 385"/>
                <a:gd name="T4" fmla="*/ 408 w 505"/>
                <a:gd name="T5" fmla="*/ 56 h 385"/>
                <a:gd name="T6" fmla="*/ 376 w 505"/>
                <a:gd name="T7" fmla="*/ 40 h 385"/>
                <a:gd name="T8" fmla="*/ 312 w 505"/>
                <a:gd name="T9" fmla="*/ 56 h 385"/>
                <a:gd name="T10" fmla="*/ 312 w 505"/>
                <a:gd name="T11" fmla="*/ 0 h 385"/>
                <a:gd name="T12" fmla="*/ 280 w 505"/>
                <a:gd name="T13" fmla="*/ 0 h 385"/>
                <a:gd name="T14" fmla="*/ 216 w 505"/>
                <a:gd name="T15" fmla="*/ 8 h 385"/>
                <a:gd name="T16" fmla="*/ 208 w 505"/>
                <a:gd name="T17" fmla="*/ 40 h 385"/>
                <a:gd name="T18" fmla="*/ 168 w 505"/>
                <a:gd name="T19" fmla="*/ 24 h 385"/>
                <a:gd name="T20" fmla="*/ 144 w 505"/>
                <a:gd name="T21" fmla="*/ 48 h 385"/>
                <a:gd name="T22" fmla="*/ 152 w 505"/>
                <a:gd name="T23" fmla="*/ 88 h 385"/>
                <a:gd name="T24" fmla="*/ 144 w 505"/>
                <a:gd name="T25" fmla="*/ 112 h 385"/>
                <a:gd name="T26" fmla="*/ 112 w 505"/>
                <a:gd name="T27" fmla="*/ 168 h 385"/>
                <a:gd name="T28" fmla="*/ 72 w 505"/>
                <a:gd name="T29" fmla="*/ 224 h 385"/>
                <a:gd name="T30" fmla="*/ 32 w 505"/>
                <a:gd name="T31" fmla="*/ 272 h 385"/>
                <a:gd name="T32" fmla="*/ 0 w 505"/>
                <a:gd name="T33" fmla="*/ 296 h 385"/>
                <a:gd name="T34" fmla="*/ 8 w 505"/>
                <a:gd name="T35" fmla="*/ 312 h 385"/>
                <a:gd name="T36" fmla="*/ 16 w 505"/>
                <a:gd name="T37" fmla="*/ 360 h 385"/>
                <a:gd name="T38" fmla="*/ 56 w 505"/>
                <a:gd name="T39" fmla="*/ 384 h 385"/>
                <a:gd name="T40" fmla="*/ 40 w 505"/>
                <a:gd name="T41" fmla="*/ 344 h 385"/>
                <a:gd name="T42" fmla="*/ 80 w 505"/>
                <a:gd name="T43" fmla="*/ 304 h 385"/>
                <a:gd name="T44" fmla="*/ 152 w 505"/>
                <a:gd name="T45" fmla="*/ 280 h 385"/>
                <a:gd name="T46" fmla="*/ 192 w 505"/>
                <a:gd name="T47" fmla="*/ 296 h 385"/>
                <a:gd name="T48" fmla="*/ 240 w 505"/>
                <a:gd name="T49" fmla="*/ 248 h 385"/>
                <a:gd name="T50" fmla="*/ 264 w 505"/>
                <a:gd name="T51" fmla="*/ 240 h 385"/>
                <a:gd name="T52" fmla="*/ 264 w 505"/>
                <a:gd name="T53" fmla="*/ 216 h 385"/>
                <a:gd name="T54" fmla="*/ 280 w 505"/>
                <a:gd name="T55" fmla="*/ 208 h 385"/>
                <a:gd name="T56" fmla="*/ 336 w 505"/>
                <a:gd name="T57" fmla="*/ 232 h 385"/>
                <a:gd name="T58" fmla="*/ 336 w 505"/>
                <a:gd name="T59" fmla="*/ 200 h 385"/>
                <a:gd name="T60" fmla="*/ 376 w 505"/>
                <a:gd name="T61" fmla="*/ 192 h 385"/>
                <a:gd name="T62" fmla="*/ 392 w 505"/>
                <a:gd name="T63" fmla="*/ 200 h 385"/>
                <a:gd name="T64" fmla="*/ 400 w 505"/>
                <a:gd name="T65" fmla="*/ 184 h 385"/>
                <a:gd name="T66" fmla="*/ 448 w 505"/>
                <a:gd name="T67" fmla="*/ 176 h 385"/>
                <a:gd name="T68" fmla="*/ 480 w 505"/>
                <a:gd name="T69" fmla="*/ 136 h 385"/>
                <a:gd name="T70" fmla="*/ 0 w 505"/>
                <a:gd name="T71" fmla="*/ 0 h 385"/>
                <a:gd name="T72" fmla="*/ 505 w 505"/>
                <a:gd name="T73" fmla="*/ 385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T70" t="T71" r="T72" b="T73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4" name="Freeform 20"/>
            <p:cNvSpPr/>
            <p:nvPr/>
          </p:nvSpPr>
          <p:spPr bwMode="auto">
            <a:xfrm>
              <a:off x="2995613" y="4762500"/>
              <a:ext cx="741362" cy="528638"/>
            </a:xfrm>
            <a:custGeom>
              <a:avLst/>
              <a:gdLst>
                <a:gd name="T0" fmla="*/ 344 w 497"/>
                <a:gd name="T1" fmla="*/ 344 h 385"/>
                <a:gd name="T2" fmla="*/ 416 w 497"/>
                <a:gd name="T3" fmla="*/ 296 h 385"/>
                <a:gd name="T4" fmla="*/ 448 w 497"/>
                <a:gd name="T5" fmla="*/ 240 h 385"/>
                <a:gd name="T6" fmla="*/ 480 w 497"/>
                <a:gd name="T7" fmla="*/ 184 h 385"/>
                <a:gd name="T8" fmla="*/ 496 w 497"/>
                <a:gd name="T9" fmla="*/ 160 h 385"/>
                <a:gd name="T10" fmla="*/ 480 w 497"/>
                <a:gd name="T11" fmla="*/ 128 h 385"/>
                <a:gd name="T12" fmla="*/ 456 w 497"/>
                <a:gd name="T13" fmla="*/ 96 h 385"/>
                <a:gd name="T14" fmla="*/ 440 w 497"/>
                <a:gd name="T15" fmla="*/ 112 h 385"/>
                <a:gd name="T16" fmla="*/ 424 w 497"/>
                <a:gd name="T17" fmla="*/ 104 h 385"/>
                <a:gd name="T18" fmla="*/ 440 w 497"/>
                <a:gd name="T19" fmla="*/ 56 h 385"/>
                <a:gd name="T20" fmla="*/ 440 w 497"/>
                <a:gd name="T21" fmla="*/ 16 h 385"/>
                <a:gd name="T22" fmla="*/ 408 w 497"/>
                <a:gd name="T23" fmla="*/ 8 h 385"/>
                <a:gd name="T24" fmla="*/ 376 w 497"/>
                <a:gd name="T25" fmla="*/ 24 h 385"/>
                <a:gd name="T26" fmla="*/ 360 w 497"/>
                <a:gd name="T27" fmla="*/ 24 h 385"/>
                <a:gd name="T28" fmla="*/ 320 w 497"/>
                <a:gd name="T29" fmla="*/ 32 h 385"/>
                <a:gd name="T30" fmla="*/ 288 w 497"/>
                <a:gd name="T31" fmla="*/ 64 h 385"/>
                <a:gd name="T32" fmla="*/ 264 w 497"/>
                <a:gd name="T33" fmla="*/ 72 h 385"/>
                <a:gd name="T34" fmla="*/ 224 w 497"/>
                <a:gd name="T35" fmla="*/ 96 h 385"/>
                <a:gd name="T36" fmla="*/ 184 w 497"/>
                <a:gd name="T37" fmla="*/ 88 h 385"/>
                <a:gd name="T38" fmla="*/ 160 w 497"/>
                <a:gd name="T39" fmla="*/ 72 h 385"/>
                <a:gd name="T40" fmla="*/ 144 w 497"/>
                <a:gd name="T41" fmla="*/ 88 h 385"/>
                <a:gd name="T42" fmla="*/ 96 w 497"/>
                <a:gd name="T43" fmla="*/ 128 h 385"/>
                <a:gd name="T44" fmla="*/ 32 w 497"/>
                <a:gd name="T45" fmla="*/ 112 h 385"/>
                <a:gd name="T46" fmla="*/ 0 w 497"/>
                <a:gd name="T47" fmla="*/ 128 h 385"/>
                <a:gd name="T48" fmla="*/ 32 w 497"/>
                <a:gd name="T49" fmla="*/ 144 h 385"/>
                <a:gd name="T50" fmla="*/ 88 w 497"/>
                <a:gd name="T51" fmla="*/ 168 h 385"/>
                <a:gd name="T52" fmla="*/ 104 w 497"/>
                <a:gd name="T53" fmla="*/ 208 h 385"/>
                <a:gd name="T54" fmla="*/ 56 w 497"/>
                <a:gd name="T55" fmla="*/ 224 h 385"/>
                <a:gd name="T56" fmla="*/ 88 w 497"/>
                <a:gd name="T57" fmla="*/ 248 h 385"/>
                <a:gd name="T58" fmla="*/ 136 w 497"/>
                <a:gd name="T59" fmla="*/ 280 h 385"/>
                <a:gd name="T60" fmla="*/ 136 w 497"/>
                <a:gd name="T61" fmla="*/ 304 h 385"/>
                <a:gd name="T62" fmla="*/ 208 w 497"/>
                <a:gd name="T63" fmla="*/ 360 h 385"/>
                <a:gd name="T64" fmla="*/ 248 w 497"/>
                <a:gd name="T65" fmla="*/ 360 h 385"/>
                <a:gd name="T66" fmla="*/ 256 w 497"/>
                <a:gd name="T67" fmla="*/ 344 h 385"/>
                <a:gd name="T68" fmla="*/ 296 w 497"/>
                <a:gd name="T69" fmla="*/ 376 h 385"/>
                <a:gd name="T70" fmla="*/ 336 w 497"/>
                <a:gd name="T71" fmla="*/ 368 h 385"/>
                <a:gd name="T72" fmla="*/ 0 w 497"/>
                <a:gd name="T73" fmla="*/ 0 h 385"/>
                <a:gd name="T74" fmla="*/ 497 w 497"/>
                <a:gd name="T75" fmla="*/ 385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T72" t="T73" r="T74" b="T75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5" name="Freeform 21"/>
            <p:cNvSpPr/>
            <p:nvPr/>
          </p:nvSpPr>
          <p:spPr bwMode="auto">
            <a:xfrm>
              <a:off x="2924175" y="4467225"/>
              <a:ext cx="552450" cy="485775"/>
            </a:xfrm>
            <a:custGeom>
              <a:avLst/>
              <a:gdLst>
                <a:gd name="T0" fmla="*/ 48 w 369"/>
                <a:gd name="T1" fmla="*/ 320 h 353"/>
                <a:gd name="T2" fmla="*/ 32 w 369"/>
                <a:gd name="T3" fmla="*/ 264 h 353"/>
                <a:gd name="T4" fmla="*/ 56 w 369"/>
                <a:gd name="T5" fmla="*/ 192 h 353"/>
                <a:gd name="T6" fmla="*/ 8 w 369"/>
                <a:gd name="T7" fmla="*/ 160 h 353"/>
                <a:gd name="T8" fmla="*/ 16 w 369"/>
                <a:gd name="T9" fmla="*/ 136 h 353"/>
                <a:gd name="T10" fmla="*/ 48 w 369"/>
                <a:gd name="T11" fmla="*/ 136 h 353"/>
                <a:gd name="T12" fmla="*/ 104 w 369"/>
                <a:gd name="T13" fmla="*/ 120 h 353"/>
                <a:gd name="T14" fmla="*/ 168 w 369"/>
                <a:gd name="T15" fmla="*/ 112 h 353"/>
                <a:gd name="T16" fmla="*/ 136 w 369"/>
                <a:gd name="T17" fmla="*/ 80 h 353"/>
                <a:gd name="T18" fmla="*/ 144 w 369"/>
                <a:gd name="T19" fmla="*/ 40 h 353"/>
                <a:gd name="T20" fmla="*/ 184 w 369"/>
                <a:gd name="T21" fmla="*/ 40 h 353"/>
                <a:gd name="T22" fmla="*/ 208 w 369"/>
                <a:gd name="T23" fmla="*/ 48 h 353"/>
                <a:gd name="T24" fmla="*/ 232 w 369"/>
                <a:gd name="T25" fmla="*/ 40 h 353"/>
                <a:gd name="T26" fmla="*/ 248 w 369"/>
                <a:gd name="T27" fmla="*/ 0 h 353"/>
                <a:gd name="T28" fmla="*/ 288 w 369"/>
                <a:gd name="T29" fmla="*/ 16 h 353"/>
                <a:gd name="T30" fmla="*/ 320 w 369"/>
                <a:gd name="T31" fmla="*/ 72 h 353"/>
                <a:gd name="T32" fmla="*/ 344 w 369"/>
                <a:gd name="T33" fmla="*/ 88 h 353"/>
                <a:gd name="T34" fmla="*/ 360 w 369"/>
                <a:gd name="T35" fmla="*/ 64 h 353"/>
                <a:gd name="T36" fmla="*/ 360 w 369"/>
                <a:gd name="T37" fmla="*/ 96 h 353"/>
                <a:gd name="T38" fmla="*/ 360 w 369"/>
                <a:gd name="T39" fmla="*/ 128 h 353"/>
                <a:gd name="T40" fmla="*/ 336 w 369"/>
                <a:gd name="T41" fmla="*/ 168 h 353"/>
                <a:gd name="T42" fmla="*/ 368 w 369"/>
                <a:gd name="T43" fmla="*/ 184 h 353"/>
                <a:gd name="T44" fmla="*/ 360 w 369"/>
                <a:gd name="T45" fmla="*/ 208 h 353"/>
                <a:gd name="T46" fmla="*/ 368 w 369"/>
                <a:gd name="T47" fmla="*/ 232 h 353"/>
                <a:gd name="T48" fmla="*/ 344 w 369"/>
                <a:gd name="T49" fmla="*/ 256 h 353"/>
                <a:gd name="T50" fmla="*/ 344 w 369"/>
                <a:gd name="T51" fmla="*/ 280 h 353"/>
                <a:gd name="T52" fmla="*/ 312 w 369"/>
                <a:gd name="T53" fmla="*/ 288 h 353"/>
                <a:gd name="T54" fmla="*/ 272 w 369"/>
                <a:gd name="T55" fmla="*/ 312 h 353"/>
                <a:gd name="T56" fmla="*/ 232 w 369"/>
                <a:gd name="T57" fmla="*/ 304 h 353"/>
                <a:gd name="T58" fmla="*/ 208 w 369"/>
                <a:gd name="T59" fmla="*/ 288 h 353"/>
                <a:gd name="T60" fmla="*/ 192 w 369"/>
                <a:gd name="T61" fmla="*/ 304 h 353"/>
                <a:gd name="T62" fmla="*/ 144 w 369"/>
                <a:gd name="T63" fmla="*/ 352 h 353"/>
                <a:gd name="T64" fmla="*/ 80 w 369"/>
                <a:gd name="T65" fmla="*/ 328 h 353"/>
                <a:gd name="T66" fmla="*/ 0 w 369"/>
                <a:gd name="T67" fmla="*/ 0 h 353"/>
                <a:gd name="T68" fmla="*/ 369 w 369"/>
                <a:gd name="T69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T66" t="T67" r="T68" b="T69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6" name="Freeform 22"/>
            <p:cNvSpPr/>
            <p:nvPr/>
          </p:nvSpPr>
          <p:spPr bwMode="auto">
            <a:xfrm>
              <a:off x="2303463" y="4432300"/>
              <a:ext cx="849312" cy="847725"/>
            </a:xfrm>
            <a:custGeom>
              <a:avLst/>
              <a:gdLst>
                <a:gd name="T0" fmla="*/ 528 w 569"/>
                <a:gd name="T1" fmla="*/ 448 h 617"/>
                <a:gd name="T2" fmla="*/ 560 w 569"/>
                <a:gd name="T3" fmla="*/ 416 h 617"/>
                <a:gd name="T4" fmla="*/ 528 w 569"/>
                <a:gd name="T5" fmla="*/ 408 h 617"/>
                <a:gd name="T6" fmla="*/ 496 w 569"/>
                <a:gd name="T7" fmla="*/ 384 h 617"/>
                <a:gd name="T8" fmla="*/ 464 w 569"/>
                <a:gd name="T9" fmla="*/ 360 h 617"/>
                <a:gd name="T10" fmla="*/ 480 w 569"/>
                <a:gd name="T11" fmla="*/ 320 h 617"/>
                <a:gd name="T12" fmla="*/ 472 w 569"/>
                <a:gd name="T13" fmla="*/ 248 h 617"/>
                <a:gd name="T14" fmla="*/ 424 w 569"/>
                <a:gd name="T15" fmla="*/ 224 h 617"/>
                <a:gd name="T16" fmla="*/ 416 w 569"/>
                <a:gd name="T17" fmla="*/ 176 h 617"/>
                <a:gd name="T18" fmla="*/ 448 w 569"/>
                <a:gd name="T19" fmla="*/ 168 h 617"/>
                <a:gd name="T20" fmla="*/ 512 w 569"/>
                <a:gd name="T21" fmla="*/ 160 h 617"/>
                <a:gd name="T22" fmla="*/ 512 w 569"/>
                <a:gd name="T23" fmla="*/ 112 h 617"/>
                <a:gd name="T24" fmla="*/ 464 w 569"/>
                <a:gd name="T25" fmla="*/ 112 h 617"/>
                <a:gd name="T26" fmla="*/ 432 w 569"/>
                <a:gd name="T27" fmla="*/ 64 h 617"/>
                <a:gd name="T28" fmla="*/ 408 w 569"/>
                <a:gd name="T29" fmla="*/ 96 h 617"/>
                <a:gd name="T30" fmla="*/ 384 w 569"/>
                <a:gd name="T31" fmla="*/ 144 h 617"/>
                <a:gd name="T32" fmla="*/ 368 w 569"/>
                <a:gd name="T33" fmla="*/ 240 h 617"/>
                <a:gd name="T34" fmla="*/ 336 w 569"/>
                <a:gd name="T35" fmla="*/ 224 h 617"/>
                <a:gd name="T36" fmla="*/ 288 w 569"/>
                <a:gd name="T37" fmla="*/ 240 h 617"/>
                <a:gd name="T38" fmla="*/ 272 w 569"/>
                <a:gd name="T39" fmla="*/ 224 h 617"/>
                <a:gd name="T40" fmla="*/ 232 w 569"/>
                <a:gd name="T41" fmla="*/ 104 h 617"/>
                <a:gd name="T42" fmla="*/ 216 w 569"/>
                <a:gd name="T43" fmla="*/ 112 h 617"/>
                <a:gd name="T44" fmla="*/ 208 w 569"/>
                <a:gd name="T45" fmla="*/ 72 h 617"/>
                <a:gd name="T46" fmla="*/ 160 w 569"/>
                <a:gd name="T47" fmla="*/ 40 h 617"/>
                <a:gd name="T48" fmla="*/ 136 w 569"/>
                <a:gd name="T49" fmla="*/ 80 h 617"/>
                <a:gd name="T50" fmla="*/ 136 w 569"/>
                <a:gd name="T51" fmla="*/ 0 h 617"/>
                <a:gd name="T52" fmla="*/ 112 w 569"/>
                <a:gd name="T53" fmla="*/ 0 h 617"/>
                <a:gd name="T54" fmla="*/ 96 w 569"/>
                <a:gd name="T55" fmla="*/ 32 h 617"/>
                <a:gd name="T56" fmla="*/ 88 w 569"/>
                <a:gd name="T57" fmla="*/ 64 h 617"/>
                <a:gd name="T58" fmla="*/ 80 w 569"/>
                <a:gd name="T59" fmla="*/ 96 h 617"/>
                <a:gd name="T60" fmla="*/ 104 w 569"/>
                <a:gd name="T61" fmla="*/ 112 h 617"/>
                <a:gd name="T62" fmla="*/ 88 w 569"/>
                <a:gd name="T63" fmla="*/ 240 h 617"/>
                <a:gd name="T64" fmla="*/ 24 w 569"/>
                <a:gd name="T65" fmla="*/ 280 h 617"/>
                <a:gd name="T66" fmla="*/ 8 w 569"/>
                <a:gd name="T67" fmla="*/ 312 h 617"/>
                <a:gd name="T68" fmla="*/ 0 w 569"/>
                <a:gd name="T69" fmla="*/ 376 h 617"/>
                <a:gd name="T70" fmla="*/ 48 w 569"/>
                <a:gd name="T71" fmla="*/ 368 h 617"/>
                <a:gd name="T72" fmla="*/ 80 w 569"/>
                <a:gd name="T73" fmla="*/ 392 h 617"/>
                <a:gd name="T74" fmla="*/ 88 w 569"/>
                <a:gd name="T75" fmla="*/ 408 h 617"/>
                <a:gd name="T76" fmla="*/ 96 w 569"/>
                <a:gd name="T77" fmla="*/ 448 h 617"/>
                <a:gd name="T78" fmla="*/ 120 w 569"/>
                <a:gd name="T79" fmla="*/ 464 h 617"/>
                <a:gd name="T80" fmla="*/ 112 w 569"/>
                <a:gd name="T81" fmla="*/ 504 h 617"/>
                <a:gd name="T82" fmla="*/ 104 w 569"/>
                <a:gd name="T83" fmla="*/ 528 h 617"/>
                <a:gd name="T84" fmla="*/ 144 w 569"/>
                <a:gd name="T85" fmla="*/ 560 h 617"/>
                <a:gd name="T86" fmla="*/ 200 w 569"/>
                <a:gd name="T87" fmla="*/ 576 h 617"/>
                <a:gd name="T88" fmla="*/ 224 w 569"/>
                <a:gd name="T89" fmla="*/ 568 h 617"/>
                <a:gd name="T90" fmla="*/ 232 w 569"/>
                <a:gd name="T91" fmla="*/ 600 h 617"/>
                <a:gd name="T92" fmla="*/ 264 w 569"/>
                <a:gd name="T93" fmla="*/ 592 h 617"/>
                <a:gd name="T94" fmla="*/ 272 w 569"/>
                <a:gd name="T95" fmla="*/ 512 h 617"/>
                <a:gd name="T96" fmla="*/ 328 w 569"/>
                <a:gd name="T97" fmla="*/ 504 h 617"/>
                <a:gd name="T98" fmla="*/ 352 w 569"/>
                <a:gd name="T99" fmla="*/ 512 h 617"/>
                <a:gd name="T100" fmla="*/ 384 w 569"/>
                <a:gd name="T101" fmla="*/ 512 h 617"/>
                <a:gd name="T102" fmla="*/ 416 w 569"/>
                <a:gd name="T103" fmla="*/ 520 h 617"/>
                <a:gd name="T104" fmla="*/ 440 w 569"/>
                <a:gd name="T105" fmla="*/ 504 h 617"/>
                <a:gd name="T106" fmla="*/ 488 w 569"/>
                <a:gd name="T107" fmla="*/ 472 h 617"/>
                <a:gd name="T108" fmla="*/ 520 w 569"/>
                <a:gd name="T109" fmla="*/ 464 h 617"/>
                <a:gd name="T110" fmla="*/ 0 w 569"/>
                <a:gd name="T111" fmla="*/ 0 h 617"/>
                <a:gd name="T112" fmla="*/ 569 w 569"/>
                <a:gd name="T113" fmla="*/ 617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T110" t="T111" r="T112" b="T113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7" name="Freeform 23"/>
            <p:cNvSpPr/>
            <p:nvPr/>
          </p:nvSpPr>
          <p:spPr bwMode="auto">
            <a:xfrm>
              <a:off x="717550" y="3452813"/>
              <a:ext cx="1804988" cy="1079500"/>
            </a:xfrm>
            <a:custGeom>
              <a:avLst/>
              <a:gdLst>
                <a:gd name="T0" fmla="*/ 1184 w 1209"/>
                <a:gd name="T1" fmla="*/ 728 h 785"/>
                <a:gd name="T2" fmla="*/ 1160 w 1209"/>
                <a:gd name="T3" fmla="*/ 728 h 785"/>
                <a:gd name="T4" fmla="*/ 1160 w 1209"/>
                <a:gd name="T5" fmla="*/ 784 h 785"/>
                <a:gd name="T6" fmla="*/ 1112 w 1209"/>
                <a:gd name="T7" fmla="*/ 760 h 785"/>
                <a:gd name="T8" fmla="*/ 1088 w 1209"/>
                <a:gd name="T9" fmla="*/ 752 h 785"/>
                <a:gd name="T10" fmla="*/ 1024 w 1209"/>
                <a:gd name="T11" fmla="*/ 720 h 785"/>
                <a:gd name="T12" fmla="*/ 1040 w 1209"/>
                <a:gd name="T13" fmla="*/ 696 h 785"/>
                <a:gd name="T14" fmla="*/ 1032 w 1209"/>
                <a:gd name="T15" fmla="*/ 680 h 785"/>
                <a:gd name="T16" fmla="*/ 1000 w 1209"/>
                <a:gd name="T17" fmla="*/ 664 h 785"/>
                <a:gd name="T18" fmla="*/ 976 w 1209"/>
                <a:gd name="T19" fmla="*/ 680 h 785"/>
                <a:gd name="T20" fmla="*/ 928 w 1209"/>
                <a:gd name="T21" fmla="*/ 648 h 785"/>
                <a:gd name="T22" fmla="*/ 832 w 1209"/>
                <a:gd name="T23" fmla="*/ 696 h 785"/>
                <a:gd name="T24" fmla="*/ 808 w 1209"/>
                <a:gd name="T25" fmla="*/ 720 h 785"/>
                <a:gd name="T26" fmla="*/ 728 w 1209"/>
                <a:gd name="T27" fmla="*/ 736 h 785"/>
                <a:gd name="T28" fmla="*/ 656 w 1209"/>
                <a:gd name="T29" fmla="*/ 712 h 785"/>
                <a:gd name="T30" fmla="*/ 632 w 1209"/>
                <a:gd name="T31" fmla="*/ 680 h 785"/>
                <a:gd name="T32" fmla="*/ 584 w 1209"/>
                <a:gd name="T33" fmla="*/ 704 h 785"/>
                <a:gd name="T34" fmla="*/ 536 w 1209"/>
                <a:gd name="T35" fmla="*/ 728 h 785"/>
                <a:gd name="T36" fmla="*/ 456 w 1209"/>
                <a:gd name="T37" fmla="*/ 672 h 785"/>
                <a:gd name="T38" fmla="*/ 408 w 1209"/>
                <a:gd name="T39" fmla="*/ 640 h 785"/>
                <a:gd name="T40" fmla="*/ 360 w 1209"/>
                <a:gd name="T41" fmla="*/ 624 h 785"/>
                <a:gd name="T42" fmla="*/ 320 w 1209"/>
                <a:gd name="T43" fmla="*/ 592 h 785"/>
                <a:gd name="T44" fmla="*/ 272 w 1209"/>
                <a:gd name="T45" fmla="*/ 520 h 785"/>
                <a:gd name="T46" fmla="*/ 248 w 1209"/>
                <a:gd name="T47" fmla="*/ 512 h 785"/>
                <a:gd name="T48" fmla="*/ 208 w 1209"/>
                <a:gd name="T49" fmla="*/ 456 h 785"/>
                <a:gd name="T50" fmla="*/ 160 w 1209"/>
                <a:gd name="T51" fmla="*/ 384 h 785"/>
                <a:gd name="T52" fmla="*/ 120 w 1209"/>
                <a:gd name="T53" fmla="*/ 408 h 785"/>
                <a:gd name="T54" fmla="*/ 64 w 1209"/>
                <a:gd name="T55" fmla="*/ 328 h 785"/>
                <a:gd name="T56" fmla="*/ 32 w 1209"/>
                <a:gd name="T57" fmla="*/ 272 h 785"/>
                <a:gd name="T58" fmla="*/ 0 w 1209"/>
                <a:gd name="T59" fmla="*/ 256 h 785"/>
                <a:gd name="T60" fmla="*/ 16 w 1209"/>
                <a:gd name="T61" fmla="*/ 176 h 785"/>
                <a:gd name="T62" fmla="*/ 48 w 1209"/>
                <a:gd name="T63" fmla="*/ 192 h 785"/>
                <a:gd name="T64" fmla="*/ 80 w 1209"/>
                <a:gd name="T65" fmla="*/ 184 h 785"/>
                <a:gd name="T66" fmla="*/ 80 w 1209"/>
                <a:gd name="T67" fmla="*/ 128 h 785"/>
                <a:gd name="T68" fmla="*/ 56 w 1209"/>
                <a:gd name="T69" fmla="*/ 96 h 785"/>
                <a:gd name="T70" fmla="*/ 80 w 1209"/>
                <a:gd name="T71" fmla="*/ 48 h 785"/>
                <a:gd name="T72" fmla="*/ 152 w 1209"/>
                <a:gd name="T73" fmla="*/ 40 h 785"/>
                <a:gd name="T74" fmla="*/ 208 w 1209"/>
                <a:gd name="T75" fmla="*/ 8 h 785"/>
                <a:gd name="T76" fmla="*/ 288 w 1209"/>
                <a:gd name="T77" fmla="*/ 16 h 785"/>
                <a:gd name="T78" fmla="*/ 344 w 1209"/>
                <a:gd name="T79" fmla="*/ 56 h 785"/>
                <a:gd name="T80" fmla="*/ 432 w 1209"/>
                <a:gd name="T81" fmla="*/ 56 h 785"/>
                <a:gd name="T82" fmla="*/ 528 w 1209"/>
                <a:gd name="T83" fmla="*/ 40 h 785"/>
                <a:gd name="T84" fmla="*/ 664 w 1209"/>
                <a:gd name="T85" fmla="*/ 56 h 785"/>
                <a:gd name="T86" fmla="*/ 712 w 1209"/>
                <a:gd name="T87" fmla="*/ 72 h 785"/>
                <a:gd name="T88" fmla="*/ 704 w 1209"/>
                <a:gd name="T89" fmla="*/ 96 h 785"/>
                <a:gd name="T90" fmla="*/ 728 w 1209"/>
                <a:gd name="T91" fmla="*/ 136 h 785"/>
                <a:gd name="T92" fmla="*/ 712 w 1209"/>
                <a:gd name="T93" fmla="*/ 184 h 785"/>
                <a:gd name="T94" fmla="*/ 696 w 1209"/>
                <a:gd name="T95" fmla="*/ 248 h 785"/>
                <a:gd name="T96" fmla="*/ 736 w 1209"/>
                <a:gd name="T97" fmla="*/ 320 h 785"/>
                <a:gd name="T98" fmla="*/ 832 w 1209"/>
                <a:gd name="T99" fmla="*/ 368 h 785"/>
                <a:gd name="T100" fmla="*/ 936 w 1209"/>
                <a:gd name="T101" fmla="*/ 416 h 785"/>
                <a:gd name="T102" fmla="*/ 992 w 1209"/>
                <a:gd name="T103" fmla="*/ 424 h 785"/>
                <a:gd name="T104" fmla="*/ 1008 w 1209"/>
                <a:gd name="T105" fmla="*/ 480 h 785"/>
                <a:gd name="T106" fmla="*/ 1040 w 1209"/>
                <a:gd name="T107" fmla="*/ 496 h 785"/>
                <a:gd name="T108" fmla="*/ 1056 w 1209"/>
                <a:gd name="T109" fmla="*/ 472 h 785"/>
                <a:gd name="T110" fmla="*/ 1080 w 1209"/>
                <a:gd name="T111" fmla="*/ 480 h 785"/>
                <a:gd name="T112" fmla="*/ 1096 w 1209"/>
                <a:gd name="T113" fmla="*/ 464 h 785"/>
                <a:gd name="T114" fmla="*/ 1136 w 1209"/>
                <a:gd name="T115" fmla="*/ 440 h 785"/>
                <a:gd name="T116" fmla="*/ 1176 w 1209"/>
                <a:gd name="T117" fmla="*/ 456 h 785"/>
                <a:gd name="T118" fmla="*/ 1208 w 1209"/>
                <a:gd name="T119" fmla="*/ 536 h 785"/>
                <a:gd name="T120" fmla="*/ 1208 w 1209"/>
                <a:gd name="T121" fmla="*/ 576 h 785"/>
                <a:gd name="T122" fmla="*/ 1200 w 1209"/>
                <a:gd name="T123" fmla="*/ 712 h 785"/>
                <a:gd name="T124" fmla="*/ 0 w 1209"/>
                <a:gd name="T125" fmla="*/ 0 h 785"/>
                <a:gd name="T126" fmla="*/ 1209 w 1209"/>
                <a:gd name="T127" fmla="*/ 785 h 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T124" t="T125" r="T126" b="T127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8" name="Freeform 24"/>
            <p:cNvSpPr/>
            <p:nvPr/>
          </p:nvSpPr>
          <p:spPr bwMode="auto">
            <a:xfrm>
              <a:off x="2413000" y="3894138"/>
              <a:ext cx="1133475" cy="869950"/>
            </a:xfrm>
            <a:custGeom>
              <a:avLst/>
              <a:gdLst>
                <a:gd name="T0" fmla="*/ 696 w 761"/>
                <a:gd name="T1" fmla="*/ 488 h 633"/>
                <a:gd name="T2" fmla="*/ 672 w 761"/>
                <a:gd name="T3" fmla="*/ 504 h 633"/>
                <a:gd name="T4" fmla="*/ 656 w 761"/>
                <a:gd name="T5" fmla="*/ 488 h 633"/>
                <a:gd name="T6" fmla="*/ 608 w 761"/>
                <a:gd name="T7" fmla="*/ 432 h 633"/>
                <a:gd name="T8" fmla="*/ 584 w 761"/>
                <a:gd name="T9" fmla="*/ 424 h 633"/>
                <a:gd name="T10" fmla="*/ 552 w 761"/>
                <a:gd name="T11" fmla="*/ 440 h 633"/>
                <a:gd name="T12" fmla="*/ 536 w 761"/>
                <a:gd name="T13" fmla="*/ 472 h 633"/>
                <a:gd name="T14" fmla="*/ 512 w 761"/>
                <a:gd name="T15" fmla="*/ 464 h 633"/>
                <a:gd name="T16" fmla="*/ 472 w 761"/>
                <a:gd name="T17" fmla="*/ 472 h 633"/>
                <a:gd name="T18" fmla="*/ 504 w 761"/>
                <a:gd name="T19" fmla="*/ 496 h 633"/>
                <a:gd name="T20" fmla="*/ 456 w 761"/>
                <a:gd name="T21" fmla="*/ 528 h 633"/>
                <a:gd name="T22" fmla="*/ 416 w 761"/>
                <a:gd name="T23" fmla="*/ 520 h 633"/>
                <a:gd name="T24" fmla="*/ 392 w 761"/>
                <a:gd name="T25" fmla="*/ 456 h 633"/>
                <a:gd name="T26" fmla="*/ 360 w 761"/>
                <a:gd name="T27" fmla="*/ 488 h 633"/>
                <a:gd name="T28" fmla="*/ 336 w 761"/>
                <a:gd name="T29" fmla="*/ 504 h 633"/>
                <a:gd name="T30" fmla="*/ 296 w 761"/>
                <a:gd name="T31" fmla="*/ 536 h 633"/>
                <a:gd name="T32" fmla="*/ 272 w 761"/>
                <a:gd name="T33" fmla="*/ 632 h 633"/>
                <a:gd name="T34" fmla="*/ 248 w 761"/>
                <a:gd name="T35" fmla="*/ 632 h 633"/>
                <a:gd name="T36" fmla="*/ 216 w 761"/>
                <a:gd name="T37" fmla="*/ 624 h 633"/>
                <a:gd name="T38" fmla="*/ 200 w 761"/>
                <a:gd name="T39" fmla="*/ 576 h 633"/>
                <a:gd name="T40" fmla="*/ 144 w 761"/>
                <a:gd name="T41" fmla="*/ 496 h 633"/>
                <a:gd name="T42" fmla="*/ 128 w 761"/>
                <a:gd name="T43" fmla="*/ 480 h 633"/>
                <a:gd name="T44" fmla="*/ 104 w 761"/>
                <a:gd name="T45" fmla="*/ 424 h 633"/>
                <a:gd name="T46" fmla="*/ 80 w 761"/>
                <a:gd name="T47" fmla="*/ 464 h 633"/>
                <a:gd name="T48" fmla="*/ 72 w 761"/>
                <a:gd name="T49" fmla="*/ 248 h 633"/>
                <a:gd name="T50" fmla="*/ 72 w 761"/>
                <a:gd name="T51" fmla="*/ 216 h 633"/>
                <a:gd name="T52" fmla="*/ 40 w 761"/>
                <a:gd name="T53" fmla="*/ 136 h 633"/>
                <a:gd name="T54" fmla="*/ 0 w 761"/>
                <a:gd name="T55" fmla="*/ 104 h 633"/>
                <a:gd name="T56" fmla="*/ 8 w 761"/>
                <a:gd name="T57" fmla="*/ 64 h 633"/>
                <a:gd name="T58" fmla="*/ 16 w 761"/>
                <a:gd name="T59" fmla="*/ 32 h 633"/>
                <a:gd name="T60" fmla="*/ 32 w 761"/>
                <a:gd name="T61" fmla="*/ 0 h 633"/>
                <a:gd name="T62" fmla="*/ 64 w 761"/>
                <a:gd name="T63" fmla="*/ 16 h 633"/>
                <a:gd name="T64" fmla="*/ 88 w 761"/>
                <a:gd name="T65" fmla="*/ 80 h 633"/>
                <a:gd name="T66" fmla="*/ 128 w 761"/>
                <a:gd name="T67" fmla="*/ 120 h 633"/>
                <a:gd name="T68" fmla="*/ 152 w 761"/>
                <a:gd name="T69" fmla="*/ 104 h 633"/>
                <a:gd name="T70" fmla="*/ 176 w 761"/>
                <a:gd name="T71" fmla="*/ 128 h 633"/>
                <a:gd name="T72" fmla="*/ 224 w 761"/>
                <a:gd name="T73" fmla="*/ 96 h 633"/>
                <a:gd name="T74" fmla="*/ 288 w 761"/>
                <a:gd name="T75" fmla="*/ 96 h 633"/>
                <a:gd name="T76" fmla="*/ 296 w 761"/>
                <a:gd name="T77" fmla="*/ 40 h 633"/>
                <a:gd name="T78" fmla="*/ 320 w 761"/>
                <a:gd name="T79" fmla="*/ 32 h 633"/>
                <a:gd name="T80" fmla="*/ 344 w 761"/>
                <a:gd name="T81" fmla="*/ 48 h 633"/>
                <a:gd name="T82" fmla="*/ 400 w 761"/>
                <a:gd name="T83" fmla="*/ 72 h 633"/>
                <a:gd name="T84" fmla="*/ 416 w 761"/>
                <a:gd name="T85" fmla="*/ 136 h 633"/>
                <a:gd name="T86" fmla="*/ 472 w 761"/>
                <a:gd name="T87" fmla="*/ 160 h 633"/>
                <a:gd name="T88" fmla="*/ 512 w 761"/>
                <a:gd name="T89" fmla="*/ 136 h 633"/>
                <a:gd name="T90" fmla="*/ 552 w 761"/>
                <a:gd name="T91" fmla="*/ 144 h 633"/>
                <a:gd name="T92" fmla="*/ 624 w 761"/>
                <a:gd name="T93" fmla="*/ 184 h 633"/>
                <a:gd name="T94" fmla="*/ 704 w 761"/>
                <a:gd name="T95" fmla="*/ 224 h 633"/>
                <a:gd name="T96" fmla="*/ 760 w 761"/>
                <a:gd name="T97" fmla="*/ 256 h 633"/>
                <a:gd name="T98" fmla="*/ 744 w 761"/>
                <a:gd name="T99" fmla="*/ 296 h 633"/>
                <a:gd name="T100" fmla="*/ 664 w 761"/>
                <a:gd name="T101" fmla="*/ 312 h 633"/>
                <a:gd name="T102" fmla="*/ 648 w 761"/>
                <a:gd name="T103" fmla="*/ 336 h 633"/>
                <a:gd name="T104" fmla="*/ 656 w 761"/>
                <a:gd name="T105" fmla="*/ 360 h 633"/>
                <a:gd name="T106" fmla="*/ 656 w 761"/>
                <a:gd name="T107" fmla="*/ 376 h 633"/>
                <a:gd name="T108" fmla="*/ 704 w 761"/>
                <a:gd name="T109" fmla="*/ 456 h 633"/>
                <a:gd name="T110" fmla="*/ 0 w 761"/>
                <a:gd name="T111" fmla="*/ 0 h 633"/>
                <a:gd name="T112" fmla="*/ 761 w 761"/>
                <a:gd name="T113" fmla="*/ 633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T110" t="T111" r="T112" b="T113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9" name="Freeform 25"/>
            <p:cNvSpPr/>
            <p:nvPr/>
          </p:nvSpPr>
          <p:spPr bwMode="auto">
            <a:xfrm>
              <a:off x="1757363" y="3289300"/>
              <a:ext cx="1169987" cy="847725"/>
            </a:xfrm>
            <a:custGeom>
              <a:avLst/>
              <a:gdLst>
                <a:gd name="T0" fmla="*/ 672 w 785"/>
                <a:gd name="T1" fmla="*/ 536 h 617"/>
                <a:gd name="T2" fmla="*/ 616 w 785"/>
                <a:gd name="T3" fmla="*/ 568 h 617"/>
                <a:gd name="T4" fmla="*/ 592 w 785"/>
                <a:gd name="T5" fmla="*/ 544 h 617"/>
                <a:gd name="T6" fmla="*/ 568 w 785"/>
                <a:gd name="T7" fmla="*/ 560 h 617"/>
                <a:gd name="T8" fmla="*/ 528 w 785"/>
                <a:gd name="T9" fmla="*/ 520 h 617"/>
                <a:gd name="T10" fmla="*/ 504 w 785"/>
                <a:gd name="T11" fmla="*/ 456 h 617"/>
                <a:gd name="T12" fmla="*/ 472 w 785"/>
                <a:gd name="T13" fmla="*/ 440 h 617"/>
                <a:gd name="T14" fmla="*/ 456 w 785"/>
                <a:gd name="T15" fmla="*/ 456 h 617"/>
                <a:gd name="T16" fmla="*/ 464 w 785"/>
                <a:gd name="T17" fmla="*/ 480 h 617"/>
                <a:gd name="T18" fmla="*/ 440 w 785"/>
                <a:gd name="T19" fmla="*/ 536 h 617"/>
                <a:gd name="T20" fmla="*/ 456 w 785"/>
                <a:gd name="T21" fmla="*/ 552 h 617"/>
                <a:gd name="T22" fmla="*/ 424 w 785"/>
                <a:gd name="T23" fmla="*/ 584 h 617"/>
                <a:gd name="T24" fmla="*/ 400 w 785"/>
                <a:gd name="T25" fmla="*/ 600 h 617"/>
                <a:gd name="T26" fmla="*/ 376 w 785"/>
                <a:gd name="T27" fmla="*/ 592 h 617"/>
                <a:gd name="T28" fmla="*/ 368 w 785"/>
                <a:gd name="T29" fmla="*/ 608 h 617"/>
                <a:gd name="T30" fmla="*/ 336 w 785"/>
                <a:gd name="T31" fmla="*/ 600 h 617"/>
                <a:gd name="T32" fmla="*/ 320 w 785"/>
                <a:gd name="T33" fmla="*/ 568 h 617"/>
                <a:gd name="T34" fmla="*/ 232 w 785"/>
                <a:gd name="T35" fmla="*/ 536 h 617"/>
                <a:gd name="T36" fmla="*/ 136 w 785"/>
                <a:gd name="T37" fmla="*/ 496 h 617"/>
                <a:gd name="T38" fmla="*/ 40 w 785"/>
                <a:gd name="T39" fmla="*/ 440 h 617"/>
                <a:gd name="T40" fmla="*/ 0 w 785"/>
                <a:gd name="T41" fmla="*/ 368 h 617"/>
                <a:gd name="T42" fmla="*/ 16 w 785"/>
                <a:gd name="T43" fmla="*/ 304 h 617"/>
                <a:gd name="T44" fmla="*/ 32 w 785"/>
                <a:gd name="T45" fmla="*/ 248 h 617"/>
                <a:gd name="T46" fmla="*/ 8 w 785"/>
                <a:gd name="T47" fmla="*/ 216 h 617"/>
                <a:gd name="T48" fmla="*/ 48 w 785"/>
                <a:gd name="T49" fmla="*/ 208 h 617"/>
                <a:gd name="T50" fmla="*/ 104 w 785"/>
                <a:gd name="T51" fmla="*/ 224 h 617"/>
                <a:gd name="T52" fmla="*/ 96 w 785"/>
                <a:gd name="T53" fmla="*/ 184 h 617"/>
                <a:gd name="T54" fmla="*/ 128 w 785"/>
                <a:gd name="T55" fmla="*/ 136 h 617"/>
                <a:gd name="T56" fmla="*/ 88 w 785"/>
                <a:gd name="T57" fmla="*/ 72 h 617"/>
                <a:gd name="T58" fmla="*/ 152 w 785"/>
                <a:gd name="T59" fmla="*/ 16 h 617"/>
                <a:gd name="T60" fmla="*/ 288 w 785"/>
                <a:gd name="T61" fmla="*/ 0 h 617"/>
                <a:gd name="T62" fmla="*/ 384 w 785"/>
                <a:gd name="T63" fmla="*/ 40 h 617"/>
                <a:gd name="T64" fmla="*/ 456 w 785"/>
                <a:gd name="T65" fmla="*/ 104 h 617"/>
                <a:gd name="T66" fmla="*/ 472 w 785"/>
                <a:gd name="T67" fmla="*/ 48 h 617"/>
                <a:gd name="T68" fmla="*/ 528 w 785"/>
                <a:gd name="T69" fmla="*/ 72 h 617"/>
                <a:gd name="T70" fmla="*/ 592 w 785"/>
                <a:gd name="T71" fmla="*/ 96 h 617"/>
                <a:gd name="T72" fmla="*/ 656 w 785"/>
                <a:gd name="T73" fmla="*/ 120 h 617"/>
                <a:gd name="T74" fmla="*/ 728 w 785"/>
                <a:gd name="T75" fmla="*/ 176 h 617"/>
                <a:gd name="T76" fmla="*/ 768 w 785"/>
                <a:gd name="T77" fmla="*/ 232 h 617"/>
                <a:gd name="T78" fmla="*/ 784 w 785"/>
                <a:gd name="T79" fmla="*/ 336 h 617"/>
                <a:gd name="T80" fmla="*/ 752 w 785"/>
                <a:gd name="T81" fmla="*/ 360 h 617"/>
                <a:gd name="T82" fmla="*/ 712 w 785"/>
                <a:gd name="T83" fmla="*/ 408 h 617"/>
                <a:gd name="T84" fmla="*/ 736 w 785"/>
                <a:gd name="T85" fmla="*/ 432 h 617"/>
                <a:gd name="T86" fmla="*/ 704 w 785"/>
                <a:gd name="T87" fmla="*/ 456 h 617"/>
                <a:gd name="T88" fmla="*/ 656 w 785"/>
                <a:gd name="T89" fmla="*/ 448 h 617"/>
                <a:gd name="T90" fmla="*/ 664 w 785"/>
                <a:gd name="T91" fmla="*/ 488 h 617"/>
                <a:gd name="T92" fmla="*/ 712 w 785"/>
                <a:gd name="T93" fmla="*/ 504 h 617"/>
                <a:gd name="T94" fmla="*/ 0 w 785"/>
                <a:gd name="T95" fmla="*/ 0 h 617"/>
                <a:gd name="T96" fmla="*/ 785 w 785"/>
                <a:gd name="T97" fmla="*/ 617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T94" t="T95" r="T96" b="T97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0" name="Freeform 26"/>
            <p:cNvSpPr/>
            <p:nvPr/>
          </p:nvSpPr>
          <p:spPr bwMode="auto">
            <a:xfrm>
              <a:off x="3879850" y="4365625"/>
              <a:ext cx="454025" cy="587375"/>
            </a:xfrm>
            <a:custGeom>
              <a:avLst/>
              <a:gdLst>
                <a:gd name="T0" fmla="*/ 272 w 305"/>
                <a:gd name="T1" fmla="*/ 40 h 425"/>
                <a:gd name="T2" fmla="*/ 280 w 305"/>
                <a:gd name="T3" fmla="*/ 72 h 425"/>
                <a:gd name="T4" fmla="*/ 304 w 305"/>
                <a:gd name="T5" fmla="*/ 88 h 425"/>
                <a:gd name="T6" fmla="*/ 304 w 305"/>
                <a:gd name="T7" fmla="*/ 136 h 425"/>
                <a:gd name="T8" fmla="*/ 272 w 305"/>
                <a:gd name="T9" fmla="*/ 152 h 425"/>
                <a:gd name="T10" fmla="*/ 272 w 305"/>
                <a:gd name="T11" fmla="*/ 160 h 425"/>
                <a:gd name="T12" fmla="*/ 240 w 305"/>
                <a:gd name="T13" fmla="*/ 160 h 425"/>
                <a:gd name="T14" fmla="*/ 224 w 305"/>
                <a:gd name="T15" fmla="*/ 176 h 425"/>
                <a:gd name="T16" fmla="*/ 224 w 305"/>
                <a:gd name="T17" fmla="*/ 200 h 425"/>
                <a:gd name="T18" fmla="*/ 232 w 305"/>
                <a:gd name="T19" fmla="*/ 208 h 425"/>
                <a:gd name="T20" fmla="*/ 208 w 305"/>
                <a:gd name="T21" fmla="*/ 240 h 425"/>
                <a:gd name="T22" fmla="*/ 192 w 305"/>
                <a:gd name="T23" fmla="*/ 240 h 425"/>
                <a:gd name="T24" fmla="*/ 192 w 305"/>
                <a:gd name="T25" fmla="*/ 272 h 425"/>
                <a:gd name="T26" fmla="*/ 192 w 305"/>
                <a:gd name="T27" fmla="*/ 280 h 425"/>
                <a:gd name="T28" fmla="*/ 192 w 305"/>
                <a:gd name="T29" fmla="*/ 304 h 425"/>
                <a:gd name="T30" fmla="*/ 176 w 305"/>
                <a:gd name="T31" fmla="*/ 320 h 425"/>
                <a:gd name="T32" fmla="*/ 168 w 305"/>
                <a:gd name="T33" fmla="*/ 360 h 425"/>
                <a:gd name="T34" fmla="*/ 160 w 305"/>
                <a:gd name="T35" fmla="*/ 384 h 425"/>
                <a:gd name="T36" fmla="*/ 160 w 305"/>
                <a:gd name="T37" fmla="*/ 392 h 425"/>
                <a:gd name="T38" fmla="*/ 152 w 305"/>
                <a:gd name="T39" fmla="*/ 416 h 425"/>
                <a:gd name="T40" fmla="*/ 136 w 305"/>
                <a:gd name="T41" fmla="*/ 416 h 425"/>
                <a:gd name="T42" fmla="*/ 128 w 305"/>
                <a:gd name="T43" fmla="*/ 408 h 425"/>
                <a:gd name="T44" fmla="*/ 64 w 305"/>
                <a:gd name="T45" fmla="*/ 424 h 425"/>
                <a:gd name="T46" fmla="*/ 56 w 305"/>
                <a:gd name="T47" fmla="*/ 416 h 425"/>
                <a:gd name="T48" fmla="*/ 80 w 305"/>
                <a:gd name="T49" fmla="*/ 368 h 425"/>
                <a:gd name="T50" fmla="*/ 56 w 305"/>
                <a:gd name="T51" fmla="*/ 360 h 425"/>
                <a:gd name="T52" fmla="*/ 40 w 305"/>
                <a:gd name="T53" fmla="*/ 368 h 425"/>
                <a:gd name="T54" fmla="*/ 24 w 305"/>
                <a:gd name="T55" fmla="*/ 360 h 425"/>
                <a:gd name="T56" fmla="*/ 24 w 305"/>
                <a:gd name="T57" fmla="*/ 320 h 425"/>
                <a:gd name="T58" fmla="*/ 40 w 305"/>
                <a:gd name="T59" fmla="*/ 312 h 425"/>
                <a:gd name="T60" fmla="*/ 48 w 305"/>
                <a:gd name="T61" fmla="*/ 312 h 425"/>
                <a:gd name="T62" fmla="*/ 48 w 305"/>
                <a:gd name="T63" fmla="*/ 288 h 425"/>
                <a:gd name="T64" fmla="*/ 32 w 305"/>
                <a:gd name="T65" fmla="*/ 288 h 425"/>
                <a:gd name="T66" fmla="*/ 32 w 305"/>
                <a:gd name="T67" fmla="*/ 272 h 425"/>
                <a:gd name="T68" fmla="*/ 16 w 305"/>
                <a:gd name="T69" fmla="*/ 264 h 425"/>
                <a:gd name="T70" fmla="*/ 16 w 305"/>
                <a:gd name="T71" fmla="*/ 216 h 425"/>
                <a:gd name="T72" fmla="*/ 0 w 305"/>
                <a:gd name="T73" fmla="*/ 200 h 425"/>
                <a:gd name="T74" fmla="*/ 8 w 305"/>
                <a:gd name="T75" fmla="*/ 176 h 425"/>
                <a:gd name="T76" fmla="*/ 32 w 305"/>
                <a:gd name="T77" fmla="*/ 152 h 425"/>
                <a:gd name="T78" fmla="*/ 32 w 305"/>
                <a:gd name="T79" fmla="*/ 128 h 425"/>
                <a:gd name="T80" fmla="*/ 24 w 305"/>
                <a:gd name="T81" fmla="*/ 120 h 425"/>
                <a:gd name="T82" fmla="*/ 32 w 305"/>
                <a:gd name="T83" fmla="*/ 104 h 425"/>
                <a:gd name="T84" fmla="*/ 16 w 305"/>
                <a:gd name="T85" fmla="*/ 80 h 425"/>
                <a:gd name="T86" fmla="*/ 32 w 305"/>
                <a:gd name="T87" fmla="*/ 64 h 425"/>
                <a:gd name="T88" fmla="*/ 56 w 305"/>
                <a:gd name="T89" fmla="*/ 56 h 425"/>
                <a:gd name="T90" fmla="*/ 112 w 305"/>
                <a:gd name="T91" fmla="*/ 24 h 425"/>
                <a:gd name="T92" fmla="*/ 144 w 305"/>
                <a:gd name="T93" fmla="*/ 8 h 425"/>
                <a:gd name="T94" fmla="*/ 168 w 305"/>
                <a:gd name="T95" fmla="*/ 8 h 425"/>
                <a:gd name="T96" fmla="*/ 184 w 305"/>
                <a:gd name="T97" fmla="*/ 0 h 425"/>
                <a:gd name="T98" fmla="*/ 192 w 305"/>
                <a:gd name="T99" fmla="*/ 8 h 425"/>
                <a:gd name="T100" fmla="*/ 184 w 305"/>
                <a:gd name="T101" fmla="*/ 16 h 425"/>
                <a:gd name="T102" fmla="*/ 184 w 305"/>
                <a:gd name="T103" fmla="*/ 32 h 425"/>
                <a:gd name="T104" fmla="*/ 208 w 305"/>
                <a:gd name="T105" fmla="*/ 32 h 425"/>
                <a:gd name="T106" fmla="*/ 208 w 305"/>
                <a:gd name="T107" fmla="*/ 16 h 425"/>
                <a:gd name="T108" fmla="*/ 216 w 305"/>
                <a:gd name="T109" fmla="*/ 0 h 425"/>
                <a:gd name="T110" fmla="*/ 232 w 305"/>
                <a:gd name="T111" fmla="*/ 16 h 425"/>
                <a:gd name="T112" fmla="*/ 240 w 305"/>
                <a:gd name="T113" fmla="*/ 32 h 425"/>
                <a:gd name="T114" fmla="*/ 272 w 305"/>
                <a:gd name="T115" fmla="*/ 32 h 425"/>
                <a:gd name="T116" fmla="*/ 272 w 305"/>
                <a:gd name="T117" fmla="*/ 40 h 425"/>
                <a:gd name="T118" fmla="*/ 0 w 305"/>
                <a:gd name="T119" fmla="*/ 0 h 425"/>
                <a:gd name="T120" fmla="*/ 305 w 305"/>
                <a:gd name="T121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T118" t="T119" r="T120" b="T121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1" name="Freeform 27"/>
            <p:cNvSpPr/>
            <p:nvPr/>
          </p:nvSpPr>
          <p:spPr bwMode="auto">
            <a:xfrm>
              <a:off x="3424238" y="4365625"/>
              <a:ext cx="527050" cy="576263"/>
            </a:xfrm>
            <a:custGeom>
              <a:avLst/>
              <a:gdLst>
                <a:gd name="T0" fmla="*/ 336 w 353"/>
                <a:gd name="T1" fmla="*/ 104 h 417"/>
                <a:gd name="T2" fmla="*/ 344 w 353"/>
                <a:gd name="T3" fmla="*/ 128 h 417"/>
                <a:gd name="T4" fmla="*/ 312 w 353"/>
                <a:gd name="T5" fmla="*/ 176 h 417"/>
                <a:gd name="T6" fmla="*/ 320 w 353"/>
                <a:gd name="T7" fmla="*/ 216 h 417"/>
                <a:gd name="T8" fmla="*/ 320 w 353"/>
                <a:gd name="T9" fmla="*/ 264 h 417"/>
                <a:gd name="T10" fmla="*/ 328 w 353"/>
                <a:gd name="T11" fmla="*/ 288 h 417"/>
                <a:gd name="T12" fmla="*/ 352 w 353"/>
                <a:gd name="T13" fmla="*/ 312 h 417"/>
                <a:gd name="T14" fmla="*/ 328 w 353"/>
                <a:gd name="T15" fmla="*/ 320 h 417"/>
                <a:gd name="T16" fmla="*/ 320 w 353"/>
                <a:gd name="T17" fmla="*/ 368 h 417"/>
                <a:gd name="T18" fmla="*/ 272 w 353"/>
                <a:gd name="T19" fmla="*/ 400 h 417"/>
                <a:gd name="T20" fmla="*/ 224 w 353"/>
                <a:gd name="T21" fmla="*/ 376 h 417"/>
                <a:gd name="T22" fmla="*/ 216 w 353"/>
                <a:gd name="T23" fmla="*/ 408 h 417"/>
                <a:gd name="T24" fmla="*/ 192 w 353"/>
                <a:gd name="T25" fmla="*/ 416 h 417"/>
                <a:gd name="T26" fmla="*/ 168 w 353"/>
                <a:gd name="T27" fmla="*/ 384 h 417"/>
                <a:gd name="T28" fmla="*/ 152 w 353"/>
                <a:gd name="T29" fmla="*/ 400 h 417"/>
                <a:gd name="T30" fmla="*/ 144 w 353"/>
                <a:gd name="T31" fmla="*/ 352 h 417"/>
                <a:gd name="T32" fmla="*/ 152 w 353"/>
                <a:gd name="T33" fmla="*/ 312 h 417"/>
                <a:gd name="T34" fmla="*/ 144 w 353"/>
                <a:gd name="T35" fmla="*/ 288 h 417"/>
                <a:gd name="T36" fmla="*/ 96 w 353"/>
                <a:gd name="T37" fmla="*/ 312 h 417"/>
                <a:gd name="T38" fmla="*/ 64 w 353"/>
                <a:gd name="T39" fmla="*/ 304 h 417"/>
                <a:gd name="T40" fmla="*/ 32 w 353"/>
                <a:gd name="T41" fmla="*/ 312 h 417"/>
                <a:gd name="T42" fmla="*/ 24 w 353"/>
                <a:gd name="T43" fmla="*/ 304 h 417"/>
                <a:gd name="T44" fmla="*/ 16 w 353"/>
                <a:gd name="T45" fmla="*/ 264 h 417"/>
                <a:gd name="T46" fmla="*/ 24 w 353"/>
                <a:gd name="T47" fmla="*/ 240 h 417"/>
                <a:gd name="T48" fmla="*/ 0 w 353"/>
                <a:gd name="T49" fmla="*/ 224 h 417"/>
                <a:gd name="T50" fmla="*/ 24 w 353"/>
                <a:gd name="T51" fmla="*/ 168 h 417"/>
                <a:gd name="T52" fmla="*/ 24 w 353"/>
                <a:gd name="T53" fmla="*/ 136 h 417"/>
                <a:gd name="T54" fmla="*/ 24 w 353"/>
                <a:gd name="T55" fmla="*/ 120 h 417"/>
                <a:gd name="T56" fmla="*/ 48 w 353"/>
                <a:gd name="T57" fmla="*/ 32 h 417"/>
                <a:gd name="T58" fmla="*/ 104 w 353"/>
                <a:gd name="T59" fmla="*/ 40 h 417"/>
                <a:gd name="T60" fmla="*/ 112 w 353"/>
                <a:gd name="T61" fmla="*/ 0 h 417"/>
                <a:gd name="T62" fmla="*/ 184 w 353"/>
                <a:gd name="T63" fmla="*/ 16 h 417"/>
                <a:gd name="T64" fmla="*/ 248 w 353"/>
                <a:gd name="T65" fmla="*/ 40 h 417"/>
                <a:gd name="T66" fmla="*/ 288 w 353"/>
                <a:gd name="T67" fmla="*/ 32 h 417"/>
                <a:gd name="T68" fmla="*/ 304 w 353"/>
                <a:gd name="T69" fmla="*/ 80 h 417"/>
                <a:gd name="T70" fmla="*/ 0 w 353"/>
                <a:gd name="T71" fmla="*/ 0 h 417"/>
                <a:gd name="T72" fmla="*/ 353 w 353"/>
                <a:gd name="T73" fmla="*/ 417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T70" t="T71" r="T72" b="T73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2" name="Freeform 28"/>
            <p:cNvSpPr/>
            <p:nvPr/>
          </p:nvSpPr>
          <p:spPr bwMode="auto">
            <a:xfrm>
              <a:off x="3378200" y="4038600"/>
              <a:ext cx="728663" cy="439738"/>
            </a:xfrm>
            <a:custGeom>
              <a:avLst/>
              <a:gdLst>
                <a:gd name="T0" fmla="*/ 488 w 489"/>
                <a:gd name="T1" fmla="*/ 248 h 321"/>
                <a:gd name="T2" fmla="*/ 448 w 489"/>
                <a:gd name="T3" fmla="*/ 264 h 321"/>
                <a:gd name="T4" fmla="*/ 392 w 489"/>
                <a:gd name="T5" fmla="*/ 296 h 321"/>
                <a:gd name="T6" fmla="*/ 368 w 489"/>
                <a:gd name="T7" fmla="*/ 304 h 321"/>
                <a:gd name="T8" fmla="*/ 352 w 489"/>
                <a:gd name="T9" fmla="*/ 320 h 321"/>
                <a:gd name="T10" fmla="*/ 328 w 489"/>
                <a:gd name="T11" fmla="*/ 320 h 321"/>
                <a:gd name="T12" fmla="*/ 336 w 489"/>
                <a:gd name="T13" fmla="*/ 272 h 321"/>
                <a:gd name="T14" fmla="*/ 320 w 489"/>
                <a:gd name="T15" fmla="*/ 272 h 321"/>
                <a:gd name="T16" fmla="*/ 288 w 489"/>
                <a:gd name="T17" fmla="*/ 288 h 321"/>
                <a:gd name="T18" fmla="*/ 280 w 489"/>
                <a:gd name="T19" fmla="*/ 280 h 321"/>
                <a:gd name="T20" fmla="*/ 240 w 489"/>
                <a:gd name="T21" fmla="*/ 280 h 321"/>
                <a:gd name="T22" fmla="*/ 224 w 489"/>
                <a:gd name="T23" fmla="*/ 256 h 321"/>
                <a:gd name="T24" fmla="*/ 184 w 489"/>
                <a:gd name="T25" fmla="*/ 256 h 321"/>
                <a:gd name="T26" fmla="*/ 144 w 489"/>
                <a:gd name="T27" fmla="*/ 240 h 321"/>
                <a:gd name="T28" fmla="*/ 128 w 489"/>
                <a:gd name="T29" fmla="*/ 248 h 321"/>
                <a:gd name="T30" fmla="*/ 136 w 489"/>
                <a:gd name="T31" fmla="*/ 280 h 321"/>
                <a:gd name="T32" fmla="*/ 112 w 489"/>
                <a:gd name="T33" fmla="*/ 272 h 321"/>
                <a:gd name="T34" fmla="*/ 80 w 489"/>
                <a:gd name="T35" fmla="*/ 272 h 321"/>
                <a:gd name="T36" fmla="*/ 48 w 489"/>
                <a:gd name="T37" fmla="*/ 320 h 321"/>
                <a:gd name="T38" fmla="*/ 8 w 489"/>
                <a:gd name="T39" fmla="*/ 272 h 321"/>
                <a:gd name="T40" fmla="*/ 0 w 489"/>
                <a:gd name="T41" fmla="*/ 272 h 321"/>
                <a:gd name="T42" fmla="*/ 8 w 489"/>
                <a:gd name="T43" fmla="*/ 256 h 321"/>
                <a:gd name="T44" fmla="*/ 16 w 489"/>
                <a:gd name="T45" fmla="*/ 248 h 321"/>
                <a:gd name="T46" fmla="*/ 0 w 489"/>
                <a:gd name="T47" fmla="*/ 232 h 321"/>
                <a:gd name="T48" fmla="*/ 0 w 489"/>
                <a:gd name="T49" fmla="*/ 224 h 321"/>
                <a:gd name="T50" fmla="*/ 16 w 489"/>
                <a:gd name="T51" fmla="*/ 208 h 321"/>
                <a:gd name="T52" fmla="*/ 72 w 489"/>
                <a:gd name="T53" fmla="*/ 208 h 321"/>
                <a:gd name="T54" fmla="*/ 96 w 489"/>
                <a:gd name="T55" fmla="*/ 192 h 321"/>
                <a:gd name="T56" fmla="*/ 112 w 489"/>
                <a:gd name="T57" fmla="*/ 184 h 321"/>
                <a:gd name="T58" fmla="*/ 112 w 489"/>
                <a:gd name="T59" fmla="*/ 160 h 321"/>
                <a:gd name="T60" fmla="*/ 80 w 489"/>
                <a:gd name="T61" fmla="*/ 120 h 321"/>
                <a:gd name="T62" fmla="*/ 72 w 489"/>
                <a:gd name="T63" fmla="*/ 80 h 321"/>
                <a:gd name="T64" fmla="*/ 88 w 489"/>
                <a:gd name="T65" fmla="*/ 56 h 321"/>
                <a:gd name="T66" fmla="*/ 88 w 489"/>
                <a:gd name="T67" fmla="*/ 40 h 321"/>
                <a:gd name="T68" fmla="*/ 72 w 489"/>
                <a:gd name="T69" fmla="*/ 8 h 321"/>
                <a:gd name="T70" fmla="*/ 128 w 489"/>
                <a:gd name="T71" fmla="*/ 8 h 321"/>
                <a:gd name="T72" fmla="*/ 144 w 489"/>
                <a:gd name="T73" fmla="*/ 16 h 321"/>
                <a:gd name="T74" fmla="*/ 168 w 489"/>
                <a:gd name="T75" fmla="*/ 0 h 321"/>
                <a:gd name="T76" fmla="*/ 208 w 489"/>
                <a:gd name="T77" fmla="*/ 72 h 321"/>
                <a:gd name="T78" fmla="*/ 280 w 489"/>
                <a:gd name="T79" fmla="*/ 72 h 321"/>
                <a:gd name="T80" fmla="*/ 296 w 489"/>
                <a:gd name="T81" fmla="*/ 80 h 321"/>
                <a:gd name="T82" fmla="*/ 312 w 489"/>
                <a:gd name="T83" fmla="*/ 72 h 321"/>
                <a:gd name="T84" fmla="*/ 336 w 489"/>
                <a:gd name="T85" fmla="*/ 88 h 321"/>
                <a:gd name="T86" fmla="*/ 336 w 489"/>
                <a:gd name="T87" fmla="*/ 112 h 321"/>
                <a:gd name="T88" fmla="*/ 352 w 489"/>
                <a:gd name="T89" fmla="*/ 128 h 321"/>
                <a:gd name="T90" fmla="*/ 360 w 489"/>
                <a:gd name="T91" fmla="*/ 112 h 321"/>
                <a:gd name="T92" fmla="*/ 376 w 489"/>
                <a:gd name="T93" fmla="*/ 128 h 321"/>
                <a:gd name="T94" fmla="*/ 408 w 489"/>
                <a:gd name="T95" fmla="*/ 128 h 321"/>
                <a:gd name="T96" fmla="*/ 416 w 489"/>
                <a:gd name="T97" fmla="*/ 120 h 321"/>
                <a:gd name="T98" fmla="*/ 464 w 489"/>
                <a:gd name="T99" fmla="*/ 152 h 321"/>
                <a:gd name="T100" fmla="*/ 472 w 489"/>
                <a:gd name="T101" fmla="*/ 192 h 321"/>
                <a:gd name="T102" fmla="*/ 472 w 489"/>
                <a:gd name="T103" fmla="*/ 216 h 321"/>
                <a:gd name="T104" fmla="*/ 488 w 489"/>
                <a:gd name="T105" fmla="*/ 248 h 321"/>
                <a:gd name="T106" fmla="*/ 0 w 489"/>
                <a:gd name="T107" fmla="*/ 0 h 321"/>
                <a:gd name="T108" fmla="*/ 489 w 489"/>
                <a:gd name="T109" fmla="*/ 321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T106" t="T107" r="T108" b="T109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3" name="Freeform 29"/>
            <p:cNvSpPr/>
            <p:nvPr/>
          </p:nvSpPr>
          <p:spPr bwMode="auto">
            <a:xfrm>
              <a:off x="3962400" y="3883025"/>
              <a:ext cx="454025" cy="530225"/>
            </a:xfrm>
            <a:custGeom>
              <a:avLst/>
              <a:gdLst>
                <a:gd name="T0" fmla="*/ 88 w 305"/>
                <a:gd name="T1" fmla="*/ 0 h 385"/>
                <a:gd name="T2" fmla="*/ 128 w 305"/>
                <a:gd name="T3" fmla="*/ 32 h 385"/>
                <a:gd name="T4" fmla="*/ 176 w 305"/>
                <a:gd name="T5" fmla="*/ 64 h 385"/>
                <a:gd name="T6" fmla="*/ 200 w 305"/>
                <a:gd name="T7" fmla="*/ 96 h 385"/>
                <a:gd name="T8" fmla="*/ 240 w 305"/>
                <a:gd name="T9" fmla="*/ 136 h 385"/>
                <a:gd name="T10" fmla="*/ 272 w 305"/>
                <a:gd name="T11" fmla="*/ 144 h 385"/>
                <a:gd name="T12" fmla="*/ 248 w 305"/>
                <a:gd name="T13" fmla="*/ 144 h 385"/>
                <a:gd name="T14" fmla="*/ 232 w 305"/>
                <a:gd name="T15" fmla="*/ 176 h 385"/>
                <a:gd name="T16" fmla="*/ 248 w 305"/>
                <a:gd name="T17" fmla="*/ 224 h 385"/>
                <a:gd name="T18" fmla="*/ 288 w 305"/>
                <a:gd name="T19" fmla="*/ 248 h 385"/>
                <a:gd name="T20" fmla="*/ 288 w 305"/>
                <a:gd name="T21" fmla="*/ 296 h 385"/>
                <a:gd name="T22" fmla="*/ 280 w 305"/>
                <a:gd name="T23" fmla="*/ 320 h 385"/>
                <a:gd name="T24" fmla="*/ 264 w 305"/>
                <a:gd name="T25" fmla="*/ 312 h 385"/>
                <a:gd name="T26" fmla="*/ 272 w 305"/>
                <a:gd name="T27" fmla="*/ 344 h 385"/>
                <a:gd name="T28" fmla="*/ 264 w 305"/>
                <a:gd name="T29" fmla="*/ 360 h 385"/>
                <a:gd name="T30" fmla="*/ 224 w 305"/>
                <a:gd name="T31" fmla="*/ 384 h 385"/>
                <a:gd name="T32" fmla="*/ 184 w 305"/>
                <a:gd name="T33" fmla="*/ 384 h 385"/>
                <a:gd name="T34" fmla="*/ 152 w 305"/>
                <a:gd name="T35" fmla="*/ 368 h 385"/>
                <a:gd name="T36" fmla="*/ 128 w 305"/>
                <a:gd name="T37" fmla="*/ 384 h 385"/>
                <a:gd name="T38" fmla="*/ 136 w 305"/>
                <a:gd name="T39" fmla="*/ 360 h 385"/>
                <a:gd name="T40" fmla="*/ 120 w 305"/>
                <a:gd name="T41" fmla="*/ 368 h 385"/>
                <a:gd name="T42" fmla="*/ 80 w 305"/>
                <a:gd name="T43" fmla="*/ 312 h 385"/>
                <a:gd name="T44" fmla="*/ 72 w 305"/>
                <a:gd name="T45" fmla="*/ 264 h 385"/>
                <a:gd name="T46" fmla="*/ 72 w 305"/>
                <a:gd name="T47" fmla="*/ 216 h 385"/>
                <a:gd name="T48" fmla="*/ 72 w 305"/>
                <a:gd name="T49" fmla="*/ 160 h 385"/>
                <a:gd name="T50" fmla="*/ 24 w 305"/>
                <a:gd name="T51" fmla="*/ 152 h 385"/>
                <a:gd name="T52" fmla="*/ 0 w 305"/>
                <a:gd name="T53" fmla="*/ 136 h 385"/>
                <a:gd name="T54" fmla="*/ 32 w 305"/>
                <a:gd name="T55" fmla="*/ 120 h 385"/>
                <a:gd name="T56" fmla="*/ 40 w 305"/>
                <a:gd name="T57" fmla="*/ 40 h 385"/>
                <a:gd name="T58" fmla="*/ 72 w 305"/>
                <a:gd name="T59" fmla="*/ 56 h 385"/>
                <a:gd name="T60" fmla="*/ 104 w 305"/>
                <a:gd name="T61" fmla="*/ 48 h 385"/>
                <a:gd name="T62" fmla="*/ 80 w 305"/>
                <a:gd name="T63" fmla="*/ 16 h 385"/>
                <a:gd name="T64" fmla="*/ 0 w 305"/>
                <a:gd name="T65" fmla="*/ 0 h 385"/>
                <a:gd name="T66" fmla="*/ 305 w 305"/>
                <a:gd name="T67" fmla="*/ 385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T64" t="T65" r="T66" b="T67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4" name="Freeform 30"/>
            <p:cNvSpPr/>
            <p:nvPr/>
          </p:nvSpPr>
          <p:spPr bwMode="auto">
            <a:xfrm>
              <a:off x="3557588" y="3717925"/>
              <a:ext cx="561975" cy="495300"/>
            </a:xfrm>
            <a:custGeom>
              <a:avLst/>
              <a:gdLst>
                <a:gd name="T0" fmla="*/ 200 w 377"/>
                <a:gd name="T1" fmla="*/ 8 h 361"/>
                <a:gd name="T2" fmla="*/ 248 w 377"/>
                <a:gd name="T3" fmla="*/ 0 h 361"/>
                <a:gd name="T4" fmla="*/ 264 w 377"/>
                <a:gd name="T5" fmla="*/ 16 h 361"/>
                <a:gd name="T6" fmla="*/ 304 w 377"/>
                <a:gd name="T7" fmla="*/ 24 h 361"/>
                <a:gd name="T8" fmla="*/ 320 w 377"/>
                <a:gd name="T9" fmla="*/ 16 h 361"/>
                <a:gd name="T10" fmla="*/ 336 w 377"/>
                <a:gd name="T11" fmla="*/ 16 h 361"/>
                <a:gd name="T12" fmla="*/ 280 w 377"/>
                <a:gd name="T13" fmla="*/ 64 h 361"/>
                <a:gd name="T14" fmla="*/ 272 w 377"/>
                <a:gd name="T15" fmla="*/ 88 h 361"/>
                <a:gd name="T16" fmla="*/ 280 w 377"/>
                <a:gd name="T17" fmla="*/ 96 h 361"/>
                <a:gd name="T18" fmla="*/ 288 w 377"/>
                <a:gd name="T19" fmla="*/ 96 h 361"/>
                <a:gd name="T20" fmla="*/ 320 w 377"/>
                <a:gd name="T21" fmla="*/ 128 h 361"/>
                <a:gd name="T22" fmla="*/ 352 w 377"/>
                <a:gd name="T23" fmla="*/ 128 h 361"/>
                <a:gd name="T24" fmla="*/ 352 w 377"/>
                <a:gd name="T25" fmla="*/ 144 h 361"/>
                <a:gd name="T26" fmla="*/ 376 w 377"/>
                <a:gd name="T27" fmla="*/ 152 h 361"/>
                <a:gd name="T28" fmla="*/ 376 w 377"/>
                <a:gd name="T29" fmla="*/ 168 h 361"/>
                <a:gd name="T30" fmla="*/ 352 w 377"/>
                <a:gd name="T31" fmla="*/ 192 h 361"/>
                <a:gd name="T32" fmla="*/ 352 w 377"/>
                <a:gd name="T33" fmla="*/ 176 h 361"/>
                <a:gd name="T34" fmla="*/ 328 w 377"/>
                <a:gd name="T35" fmla="*/ 160 h 361"/>
                <a:gd name="T36" fmla="*/ 312 w 377"/>
                <a:gd name="T37" fmla="*/ 160 h 361"/>
                <a:gd name="T38" fmla="*/ 312 w 377"/>
                <a:gd name="T39" fmla="*/ 208 h 361"/>
                <a:gd name="T40" fmla="*/ 304 w 377"/>
                <a:gd name="T41" fmla="*/ 240 h 361"/>
                <a:gd name="T42" fmla="*/ 280 w 377"/>
                <a:gd name="T43" fmla="*/ 240 h 361"/>
                <a:gd name="T44" fmla="*/ 272 w 377"/>
                <a:gd name="T45" fmla="*/ 248 h 361"/>
                <a:gd name="T46" fmla="*/ 288 w 377"/>
                <a:gd name="T47" fmla="*/ 256 h 361"/>
                <a:gd name="T48" fmla="*/ 296 w 377"/>
                <a:gd name="T49" fmla="*/ 272 h 361"/>
                <a:gd name="T50" fmla="*/ 320 w 377"/>
                <a:gd name="T51" fmla="*/ 288 h 361"/>
                <a:gd name="T52" fmla="*/ 344 w 377"/>
                <a:gd name="T53" fmla="*/ 280 h 361"/>
                <a:gd name="T54" fmla="*/ 352 w 377"/>
                <a:gd name="T55" fmla="*/ 336 h 361"/>
                <a:gd name="T56" fmla="*/ 304 w 377"/>
                <a:gd name="T57" fmla="*/ 360 h 361"/>
                <a:gd name="T58" fmla="*/ 296 w 377"/>
                <a:gd name="T59" fmla="*/ 352 h 361"/>
                <a:gd name="T60" fmla="*/ 288 w 377"/>
                <a:gd name="T61" fmla="*/ 360 h 361"/>
                <a:gd name="T62" fmla="*/ 256 w 377"/>
                <a:gd name="T63" fmla="*/ 360 h 361"/>
                <a:gd name="T64" fmla="*/ 240 w 377"/>
                <a:gd name="T65" fmla="*/ 344 h 361"/>
                <a:gd name="T66" fmla="*/ 232 w 377"/>
                <a:gd name="T67" fmla="*/ 360 h 361"/>
                <a:gd name="T68" fmla="*/ 216 w 377"/>
                <a:gd name="T69" fmla="*/ 344 h 361"/>
                <a:gd name="T70" fmla="*/ 216 w 377"/>
                <a:gd name="T71" fmla="*/ 320 h 361"/>
                <a:gd name="T72" fmla="*/ 192 w 377"/>
                <a:gd name="T73" fmla="*/ 304 h 361"/>
                <a:gd name="T74" fmla="*/ 176 w 377"/>
                <a:gd name="T75" fmla="*/ 312 h 361"/>
                <a:gd name="T76" fmla="*/ 160 w 377"/>
                <a:gd name="T77" fmla="*/ 304 h 361"/>
                <a:gd name="T78" fmla="*/ 88 w 377"/>
                <a:gd name="T79" fmla="*/ 296 h 361"/>
                <a:gd name="T80" fmla="*/ 48 w 377"/>
                <a:gd name="T81" fmla="*/ 232 h 361"/>
                <a:gd name="T82" fmla="*/ 16 w 377"/>
                <a:gd name="T83" fmla="*/ 184 h 361"/>
                <a:gd name="T84" fmla="*/ 0 w 377"/>
                <a:gd name="T85" fmla="*/ 128 h 361"/>
                <a:gd name="T86" fmla="*/ 32 w 377"/>
                <a:gd name="T87" fmla="*/ 128 h 361"/>
                <a:gd name="T88" fmla="*/ 112 w 377"/>
                <a:gd name="T89" fmla="*/ 80 h 361"/>
                <a:gd name="T90" fmla="*/ 136 w 377"/>
                <a:gd name="T91" fmla="*/ 80 h 361"/>
                <a:gd name="T92" fmla="*/ 168 w 377"/>
                <a:gd name="T93" fmla="*/ 80 h 361"/>
                <a:gd name="T94" fmla="*/ 192 w 377"/>
                <a:gd name="T95" fmla="*/ 48 h 361"/>
                <a:gd name="T96" fmla="*/ 200 w 377"/>
                <a:gd name="T97" fmla="*/ 8 h 361"/>
                <a:gd name="T98" fmla="*/ 0 w 377"/>
                <a:gd name="T99" fmla="*/ 0 h 361"/>
                <a:gd name="T100" fmla="*/ 377 w 377"/>
                <a:gd name="T101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T98" t="T99" r="T100" b="T101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5" name="Freeform 31"/>
            <p:cNvSpPr/>
            <p:nvPr/>
          </p:nvSpPr>
          <p:spPr bwMode="auto">
            <a:xfrm>
              <a:off x="3546475" y="3267075"/>
              <a:ext cx="371475" cy="630238"/>
            </a:xfrm>
            <a:custGeom>
              <a:avLst/>
              <a:gdLst>
                <a:gd name="T0" fmla="*/ 208 w 249"/>
                <a:gd name="T1" fmla="*/ 336 h 457"/>
                <a:gd name="T2" fmla="*/ 200 w 249"/>
                <a:gd name="T3" fmla="*/ 376 h 457"/>
                <a:gd name="T4" fmla="*/ 176 w 249"/>
                <a:gd name="T5" fmla="*/ 408 h 457"/>
                <a:gd name="T6" fmla="*/ 136 w 249"/>
                <a:gd name="T7" fmla="*/ 400 h 457"/>
                <a:gd name="T8" fmla="*/ 80 w 249"/>
                <a:gd name="T9" fmla="*/ 432 h 457"/>
                <a:gd name="T10" fmla="*/ 40 w 249"/>
                <a:gd name="T11" fmla="*/ 456 h 457"/>
                <a:gd name="T12" fmla="*/ 8 w 249"/>
                <a:gd name="T13" fmla="*/ 456 h 457"/>
                <a:gd name="T14" fmla="*/ 0 w 249"/>
                <a:gd name="T15" fmla="*/ 448 h 457"/>
                <a:gd name="T16" fmla="*/ 16 w 249"/>
                <a:gd name="T17" fmla="*/ 384 h 457"/>
                <a:gd name="T18" fmla="*/ 24 w 249"/>
                <a:gd name="T19" fmla="*/ 368 h 457"/>
                <a:gd name="T20" fmla="*/ 8 w 249"/>
                <a:gd name="T21" fmla="*/ 328 h 457"/>
                <a:gd name="T22" fmla="*/ 16 w 249"/>
                <a:gd name="T23" fmla="*/ 264 h 457"/>
                <a:gd name="T24" fmla="*/ 24 w 249"/>
                <a:gd name="T25" fmla="*/ 224 h 457"/>
                <a:gd name="T26" fmla="*/ 32 w 249"/>
                <a:gd name="T27" fmla="*/ 208 h 457"/>
                <a:gd name="T28" fmla="*/ 16 w 249"/>
                <a:gd name="T29" fmla="*/ 192 h 457"/>
                <a:gd name="T30" fmla="*/ 32 w 249"/>
                <a:gd name="T31" fmla="*/ 160 h 457"/>
                <a:gd name="T32" fmla="*/ 56 w 249"/>
                <a:gd name="T33" fmla="*/ 112 h 457"/>
                <a:gd name="T34" fmla="*/ 56 w 249"/>
                <a:gd name="T35" fmla="*/ 80 h 457"/>
                <a:gd name="T36" fmla="*/ 72 w 249"/>
                <a:gd name="T37" fmla="*/ 80 h 457"/>
                <a:gd name="T38" fmla="*/ 120 w 249"/>
                <a:gd name="T39" fmla="*/ 24 h 457"/>
                <a:gd name="T40" fmla="*/ 144 w 249"/>
                <a:gd name="T41" fmla="*/ 16 h 457"/>
                <a:gd name="T42" fmla="*/ 168 w 249"/>
                <a:gd name="T43" fmla="*/ 0 h 457"/>
                <a:gd name="T44" fmla="*/ 176 w 249"/>
                <a:gd name="T45" fmla="*/ 8 h 457"/>
                <a:gd name="T46" fmla="*/ 216 w 249"/>
                <a:gd name="T47" fmla="*/ 0 h 457"/>
                <a:gd name="T48" fmla="*/ 240 w 249"/>
                <a:gd name="T49" fmla="*/ 24 h 457"/>
                <a:gd name="T50" fmla="*/ 216 w 249"/>
                <a:gd name="T51" fmla="*/ 32 h 457"/>
                <a:gd name="T52" fmla="*/ 208 w 249"/>
                <a:gd name="T53" fmla="*/ 48 h 457"/>
                <a:gd name="T54" fmla="*/ 240 w 249"/>
                <a:gd name="T55" fmla="*/ 48 h 457"/>
                <a:gd name="T56" fmla="*/ 248 w 249"/>
                <a:gd name="T57" fmla="*/ 88 h 457"/>
                <a:gd name="T58" fmla="*/ 232 w 249"/>
                <a:gd name="T59" fmla="*/ 120 h 457"/>
                <a:gd name="T60" fmla="*/ 216 w 249"/>
                <a:gd name="T61" fmla="*/ 104 h 457"/>
                <a:gd name="T62" fmla="*/ 192 w 249"/>
                <a:gd name="T63" fmla="*/ 120 h 457"/>
                <a:gd name="T64" fmla="*/ 200 w 249"/>
                <a:gd name="T65" fmla="*/ 136 h 457"/>
                <a:gd name="T66" fmla="*/ 184 w 249"/>
                <a:gd name="T67" fmla="*/ 160 h 457"/>
                <a:gd name="T68" fmla="*/ 224 w 249"/>
                <a:gd name="T69" fmla="*/ 216 h 457"/>
                <a:gd name="T70" fmla="*/ 192 w 249"/>
                <a:gd name="T71" fmla="*/ 304 h 457"/>
                <a:gd name="T72" fmla="*/ 208 w 249"/>
                <a:gd name="T73" fmla="*/ 336 h 457"/>
                <a:gd name="T74" fmla="*/ 0 w 249"/>
                <a:gd name="T75" fmla="*/ 0 h 457"/>
                <a:gd name="T76" fmla="*/ 249 w 249"/>
                <a:gd name="T77" fmla="*/ 457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T74" t="T75" r="T76" b="T77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6" name="Freeform 32"/>
            <p:cNvSpPr/>
            <p:nvPr/>
          </p:nvSpPr>
          <p:spPr bwMode="auto">
            <a:xfrm>
              <a:off x="3152775" y="3376613"/>
              <a:ext cx="477838" cy="836612"/>
            </a:xfrm>
            <a:custGeom>
              <a:avLst/>
              <a:gdLst>
                <a:gd name="T0" fmla="*/ 320 w 321"/>
                <a:gd name="T1" fmla="*/ 480 h 609"/>
                <a:gd name="T2" fmla="*/ 296 w 321"/>
                <a:gd name="T3" fmla="*/ 496 h 609"/>
                <a:gd name="T4" fmla="*/ 280 w 321"/>
                <a:gd name="T5" fmla="*/ 488 h 609"/>
                <a:gd name="T6" fmla="*/ 224 w 321"/>
                <a:gd name="T7" fmla="*/ 488 h 609"/>
                <a:gd name="T8" fmla="*/ 240 w 321"/>
                <a:gd name="T9" fmla="*/ 520 h 609"/>
                <a:gd name="T10" fmla="*/ 224 w 321"/>
                <a:gd name="T11" fmla="*/ 560 h 609"/>
                <a:gd name="T12" fmla="*/ 232 w 321"/>
                <a:gd name="T13" fmla="*/ 608 h 609"/>
                <a:gd name="T14" fmla="*/ 200 w 321"/>
                <a:gd name="T15" fmla="*/ 600 h 609"/>
                <a:gd name="T16" fmla="*/ 152 w 321"/>
                <a:gd name="T17" fmla="*/ 568 h 609"/>
                <a:gd name="T18" fmla="*/ 96 w 321"/>
                <a:gd name="T19" fmla="*/ 552 h 609"/>
                <a:gd name="T20" fmla="*/ 56 w 321"/>
                <a:gd name="T21" fmla="*/ 520 h 609"/>
                <a:gd name="T22" fmla="*/ 16 w 321"/>
                <a:gd name="T23" fmla="*/ 520 h 609"/>
                <a:gd name="T24" fmla="*/ 16 w 321"/>
                <a:gd name="T25" fmla="*/ 512 h 609"/>
                <a:gd name="T26" fmla="*/ 0 w 321"/>
                <a:gd name="T27" fmla="*/ 504 h 609"/>
                <a:gd name="T28" fmla="*/ 8 w 321"/>
                <a:gd name="T29" fmla="*/ 496 h 609"/>
                <a:gd name="T30" fmla="*/ 8 w 321"/>
                <a:gd name="T31" fmla="*/ 472 h 609"/>
                <a:gd name="T32" fmla="*/ 0 w 321"/>
                <a:gd name="T33" fmla="*/ 464 h 609"/>
                <a:gd name="T34" fmla="*/ 16 w 321"/>
                <a:gd name="T35" fmla="*/ 456 h 609"/>
                <a:gd name="T36" fmla="*/ 48 w 321"/>
                <a:gd name="T37" fmla="*/ 456 h 609"/>
                <a:gd name="T38" fmla="*/ 48 w 321"/>
                <a:gd name="T39" fmla="*/ 344 h 609"/>
                <a:gd name="T40" fmla="*/ 88 w 321"/>
                <a:gd name="T41" fmla="*/ 344 h 609"/>
                <a:gd name="T42" fmla="*/ 88 w 321"/>
                <a:gd name="T43" fmla="*/ 360 h 609"/>
                <a:gd name="T44" fmla="*/ 112 w 321"/>
                <a:gd name="T45" fmla="*/ 360 h 609"/>
                <a:gd name="T46" fmla="*/ 112 w 321"/>
                <a:gd name="T47" fmla="*/ 328 h 609"/>
                <a:gd name="T48" fmla="*/ 160 w 321"/>
                <a:gd name="T49" fmla="*/ 328 h 609"/>
                <a:gd name="T50" fmla="*/ 168 w 321"/>
                <a:gd name="T51" fmla="*/ 280 h 609"/>
                <a:gd name="T52" fmla="*/ 168 w 321"/>
                <a:gd name="T53" fmla="*/ 248 h 609"/>
                <a:gd name="T54" fmla="*/ 144 w 321"/>
                <a:gd name="T55" fmla="*/ 232 h 609"/>
                <a:gd name="T56" fmla="*/ 112 w 321"/>
                <a:gd name="T57" fmla="*/ 208 h 609"/>
                <a:gd name="T58" fmla="*/ 96 w 321"/>
                <a:gd name="T59" fmla="*/ 184 h 609"/>
                <a:gd name="T60" fmla="*/ 104 w 321"/>
                <a:gd name="T61" fmla="*/ 144 h 609"/>
                <a:gd name="T62" fmla="*/ 120 w 321"/>
                <a:gd name="T63" fmla="*/ 128 h 609"/>
                <a:gd name="T64" fmla="*/ 144 w 321"/>
                <a:gd name="T65" fmla="*/ 144 h 609"/>
                <a:gd name="T66" fmla="*/ 176 w 321"/>
                <a:gd name="T67" fmla="*/ 144 h 609"/>
                <a:gd name="T68" fmla="*/ 184 w 321"/>
                <a:gd name="T69" fmla="*/ 120 h 609"/>
                <a:gd name="T70" fmla="*/ 200 w 321"/>
                <a:gd name="T71" fmla="*/ 120 h 609"/>
                <a:gd name="T72" fmla="*/ 192 w 321"/>
                <a:gd name="T73" fmla="*/ 88 h 609"/>
                <a:gd name="T74" fmla="*/ 248 w 321"/>
                <a:gd name="T75" fmla="*/ 32 h 609"/>
                <a:gd name="T76" fmla="*/ 248 w 321"/>
                <a:gd name="T77" fmla="*/ 16 h 609"/>
                <a:gd name="T78" fmla="*/ 280 w 321"/>
                <a:gd name="T79" fmla="*/ 16 h 609"/>
                <a:gd name="T80" fmla="*/ 288 w 321"/>
                <a:gd name="T81" fmla="*/ 24 h 609"/>
                <a:gd name="T82" fmla="*/ 296 w 321"/>
                <a:gd name="T83" fmla="*/ 8 h 609"/>
                <a:gd name="T84" fmla="*/ 304 w 321"/>
                <a:gd name="T85" fmla="*/ 0 h 609"/>
                <a:gd name="T86" fmla="*/ 320 w 321"/>
                <a:gd name="T87" fmla="*/ 24 h 609"/>
                <a:gd name="T88" fmla="*/ 320 w 321"/>
                <a:gd name="T89" fmla="*/ 32 h 609"/>
                <a:gd name="T90" fmla="*/ 280 w 321"/>
                <a:gd name="T91" fmla="*/ 112 h 609"/>
                <a:gd name="T92" fmla="*/ 296 w 321"/>
                <a:gd name="T93" fmla="*/ 128 h 609"/>
                <a:gd name="T94" fmla="*/ 280 w 321"/>
                <a:gd name="T95" fmla="*/ 184 h 609"/>
                <a:gd name="T96" fmla="*/ 272 w 321"/>
                <a:gd name="T97" fmla="*/ 248 h 609"/>
                <a:gd name="T98" fmla="*/ 288 w 321"/>
                <a:gd name="T99" fmla="*/ 288 h 609"/>
                <a:gd name="T100" fmla="*/ 264 w 321"/>
                <a:gd name="T101" fmla="*/ 360 h 609"/>
                <a:gd name="T102" fmla="*/ 272 w 321"/>
                <a:gd name="T103" fmla="*/ 376 h 609"/>
                <a:gd name="T104" fmla="*/ 288 w 321"/>
                <a:gd name="T105" fmla="*/ 432 h 609"/>
                <a:gd name="T106" fmla="*/ 320 w 321"/>
                <a:gd name="T107" fmla="*/ 480 h 609"/>
                <a:gd name="T108" fmla="*/ 0 w 321"/>
                <a:gd name="T109" fmla="*/ 0 h 609"/>
                <a:gd name="T110" fmla="*/ 321 w 321"/>
                <a:gd name="T111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T108" t="T109" r="T110" b="T111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7" name="Freeform 33"/>
            <p:cNvSpPr/>
            <p:nvPr/>
          </p:nvSpPr>
          <p:spPr bwMode="auto">
            <a:xfrm>
              <a:off x="3062288" y="3387725"/>
              <a:ext cx="261937" cy="431800"/>
            </a:xfrm>
            <a:custGeom>
              <a:avLst/>
              <a:gdLst>
                <a:gd name="T0" fmla="*/ 176 w 177"/>
                <a:gd name="T1" fmla="*/ 120 h 313"/>
                <a:gd name="T2" fmla="*/ 160 w 177"/>
                <a:gd name="T3" fmla="*/ 104 h 313"/>
                <a:gd name="T4" fmla="*/ 120 w 177"/>
                <a:gd name="T5" fmla="*/ 88 h 313"/>
                <a:gd name="T6" fmla="*/ 136 w 177"/>
                <a:gd name="T7" fmla="*/ 32 h 313"/>
                <a:gd name="T8" fmla="*/ 128 w 177"/>
                <a:gd name="T9" fmla="*/ 0 h 313"/>
                <a:gd name="T10" fmla="*/ 72 w 177"/>
                <a:gd name="T11" fmla="*/ 56 h 313"/>
                <a:gd name="T12" fmla="*/ 64 w 177"/>
                <a:gd name="T13" fmla="*/ 112 h 313"/>
                <a:gd name="T14" fmla="*/ 40 w 177"/>
                <a:gd name="T15" fmla="*/ 120 h 313"/>
                <a:gd name="T16" fmla="*/ 8 w 177"/>
                <a:gd name="T17" fmla="*/ 144 h 313"/>
                <a:gd name="T18" fmla="*/ 0 w 177"/>
                <a:gd name="T19" fmla="*/ 168 h 313"/>
                <a:gd name="T20" fmla="*/ 40 w 177"/>
                <a:gd name="T21" fmla="*/ 192 h 313"/>
                <a:gd name="T22" fmla="*/ 40 w 177"/>
                <a:gd name="T23" fmla="*/ 224 h 313"/>
                <a:gd name="T24" fmla="*/ 48 w 177"/>
                <a:gd name="T25" fmla="*/ 240 h 313"/>
                <a:gd name="T26" fmla="*/ 40 w 177"/>
                <a:gd name="T27" fmla="*/ 264 h 313"/>
                <a:gd name="T28" fmla="*/ 48 w 177"/>
                <a:gd name="T29" fmla="*/ 280 h 313"/>
                <a:gd name="T30" fmla="*/ 96 w 177"/>
                <a:gd name="T31" fmla="*/ 312 h 313"/>
                <a:gd name="T32" fmla="*/ 112 w 177"/>
                <a:gd name="T33" fmla="*/ 312 h 313"/>
                <a:gd name="T34" fmla="*/ 112 w 177"/>
                <a:gd name="T35" fmla="*/ 296 h 313"/>
                <a:gd name="T36" fmla="*/ 128 w 177"/>
                <a:gd name="T37" fmla="*/ 272 h 313"/>
                <a:gd name="T38" fmla="*/ 120 w 177"/>
                <a:gd name="T39" fmla="*/ 240 h 313"/>
                <a:gd name="T40" fmla="*/ 112 w 177"/>
                <a:gd name="T41" fmla="*/ 240 h 313"/>
                <a:gd name="T42" fmla="*/ 104 w 177"/>
                <a:gd name="T43" fmla="*/ 208 h 313"/>
                <a:gd name="T44" fmla="*/ 120 w 177"/>
                <a:gd name="T45" fmla="*/ 208 h 313"/>
                <a:gd name="T46" fmla="*/ 120 w 177"/>
                <a:gd name="T47" fmla="*/ 176 h 313"/>
                <a:gd name="T48" fmla="*/ 136 w 177"/>
                <a:gd name="T49" fmla="*/ 176 h 313"/>
                <a:gd name="T50" fmla="*/ 152 w 177"/>
                <a:gd name="T51" fmla="*/ 184 h 313"/>
                <a:gd name="T52" fmla="*/ 160 w 177"/>
                <a:gd name="T53" fmla="*/ 136 h 313"/>
                <a:gd name="T54" fmla="*/ 176 w 177"/>
                <a:gd name="T55" fmla="*/ 120 h 313"/>
                <a:gd name="T56" fmla="*/ 0 w 177"/>
                <a:gd name="T57" fmla="*/ 0 h 313"/>
                <a:gd name="T58" fmla="*/ 177 w 177"/>
                <a:gd name="T59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T56" t="T57" r="T58" b="T59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8" name="Freeform 34"/>
            <p:cNvSpPr/>
            <p:nvPr/>
          </p:nvSpPr>
          <p:spPr bwMode="auto">
            <a:xfrm>
              <a:off x="2125663" y="2959100"/>
              <a:ext cx="1277937" cy="1155700"/>
            </a:xfrm>
            <a:custGeom>
              <a:avLst/>
              <a:gdLst>
                <a:gd name="T0" fmla="*/ 632 w 857"/>
                <a:gd name="T1" fmla="*/ 480 h 841"/>
                <a:gd name="T2" fmla="*/ 672 w 857"/>
                <a:gd name="T3" fmla="*/ 536 h 841"/>
                <a:gd name="T4" fmla="*/ 672 w 857"/>
                <a:gd name="T5" fmla="*/ 568 h 841"/>
                <a:gd name="T6" fmla="*/ 736 w 857"/>
                <a:gd name="T7" fmla="*/ 624 h 841"/>
                <a:gd name="T8" fmla="*/ 744 w 857"/>
                <a:gd name="T9" fmla="*/ 600 h 841"/>
                <a:gd name="T10" fmla="*/ 752 w 857"/>
                <a:gd name="T11" fmla="*/ 552 h 841"/>
                <a:gd name="T12" fmla="*/ 736 w 857"/>
                <a:gd name="T13" fmla="*/ 520 h 841"/>
                <a:gd name="T14" fmla="*/ 752 w 857"/>
                <a:gd name="T15" fmla="*/ 488 h 841"/>
                <a:gd name="T16" fmla="*/ 800 w 857"/>
                <a:gd name="T17" fmla="*/ 512 h 841"/>
                <a:gd name="T18" fmla="*/ 856 w 857"/>
                <a:gd name="T19" fmla="*/ 552 h 841"/>
                <a:gd name="T20" fmla="*/ 800 w 857"/>
                <a:gd name="T21" fmla="*/ 632 h 841"/>
                <a:gd name="T22" fmla="*/ 776 w 857"/>
                <a:gd name="T23" fmla="*/ 664 h 841"/>
                <a:gd name="T24" fmla="*/ 736 w 857"/>
                <a:gd name="T25" fmla="*/ 648 h 841"/>
                <a:gd name="T26" fmla="*/ 704 w 857"/>
                <a:gd name="T27" fmla="*/ 752 h 841"/>
                <a:gd name="T28" fmla="*/ 696 w 857"/>
                <a:gd name="T29" fmla="*/ 776 h 841"/>
                <a:gd name="T30" fmla="*/ 688 w 857"/>
                <a:gd name="T31" fmla="*/ 808 h 841"/>
                <a:gd name="T32" fmla="*/ 632 w 857"/>
                <a:gd name="T33" fmla="*/ 840 h 841"/>
                <a:gd name="T34" fmla="*/ 592 w 857"/>
                <a:gd name="T35" fmla="*/ 760 h 841"/>
                <a:gd name="T36" fmla="*/ 576 w 857"/>
                <a:gd name="T37" fmla="*/ 752 h 841"/>
                <a:gd name="T38" fmla="*/ 528 w 857"/>
                <a:gd name="T39" fmla="*/ 696 h 841"/>
                <a:gd name="T40" fmla="*/ 496 w 857"/>
                <a:gd name="T41" fmla="*/ 712 h 841"/>
                <a:gd name="T42" fmla="*/ 488 w 857"/>
                <a:gd name="T43" fmla="*/ 728 h 841"/>
                <a:gd name="T44" fmla="*/ 480 w 857"/>
                <a:gd name="T45" fmla="*/ 776 h 841"/>
                <a:gd name="T46" fmla="*/ 464 w 857"/>
                <a:gd name="T47" fmla="*/ 744 h 841"/>
                <a:gd name="T48" fmla="*/ 416 w 857"/>
                <a:gd name="T49" fmla="*/ 728 h 841"/>
                <a:gd name="T50" fmla="*/ 408 w 857"/>
                <a:gd name="T51" fmla="*/ 688 h 841"/>
                <a:gd name="T52" fmla="*/ 456 w 857"/>
                <a:gd name="T53" fmla="*/ 696 h 841"/>
                <a:gd name="T54" fmla="*/ 488 w 857"/>
                <a:gd name="T55" fmla="*/ 672 h 841"/>
                <a:gd name="T56" fmla="*/ 464 w 857"/>
                <a:gd name="T57" fmla="*/ 640 h 841"/>
                <a:gd name="T58" fmla="*/ 504 w 857"/>
                <a:gd name="T59" fmla="*/ 600 h 841"/>
                <a:gd name="T60" fmla="*/ 536 w 857"/>
                <a:gd name="T61" fmla="*/ 568 h 841"/>
                <a:gd name="T62" fmla="*/ 480 w 857"/>
                <a:gd name="T63" fmla="*/ 408 h 841"/>
                <a:gd name="T64" fmla="*/ 408 w 857"/>
                <a:gd name="T65" fmla="*/ 360 h 841"/>
                <a:gd name="T66" fmla="*/ 344 w 857"/>
                <a:gd name="T67" fmla="*/ 336 h 841"/>
                <a:gd name="T68" fmla="*/ 280 w 857"/>
                <a:gd name="T69" fmla="*/ 312 h 841"/>
                <a:gd name="T70" fmla="*/ 208 w 857"/>
                <a:gd name="T71" fmla="*/ 336 h 841"/>
                <a:gd name="T72" fmla="*/ 48 w 857"/>
                <a:gd name="T73" fmla="*/ 240 h 841"/>
                <a:gd name="T74" fmla="*/ 8 w 857"/>
                <a:gd name="T75" fmla="*/ 160 h 841"/>
                <a:gd name="T76" fmla="*/ 48 w 857"/>
                <a:gd name="T77" fmla="*/ 152 h 841"/>
                <a:gd name="T78" fmla="*/ 112 w 857"/>
                <a:gd name="T79" fmla="*/ 96 h 841"/>
                <a:gd name="T80" fmla="*/ 136 w 857"/>
                <a:gd name="T81" fmla="*/ 64 h 841"/>
                <a:gd name="T82" fmla="*/ 216 w 857"/>
                <a:gd name="T83" fmla="*/ 32 h 841"/>
                <a:gd name="T84" fmla="*/ 232 w 857"/>
                <a:gd name="T85" fmla="*/ 0 h 841"/>
                <a:gd name="T86" fmla="*/ 288 w 857"/>
                <a:gd name="T87" fmla="*/ 72 h 841"/>
                <a:gd name="T88" fmla="*/ 296 w 857"/>
                <a:gd name="T89" fmla="*/ 128 h 841"/>
                <a:gd name="T90" fmla="*/ 312 w 857"/>
                <a:gd name="T91" fmla="*/ 176 h 841"/>
                <a:gd name="T92" fmla="*/ 336 w 857"/>
                <a:gd name="T93" fmla="*/ 192 h 841"/>
                <a:gd name="T94" fmla="*/ 408 w 857"/>
                <a:gd name="T95" fmla="*/ 176 h 841"/>
                <a:gd name="T96" fmla="*/ 408 w 857"/>
                <a:gd name="T97" fmla="*/ 216 h 841"/>
                <a:gd name="T98" fmla="*/ 384 w 857"/>
                <a:gd name="T99" fmla="*/ 256 h 841"/>
                <a:gd name="T100" fmla="*/ 432 w 857"/>
                <a:gd name="T101" fmla="*/ 328 h 841"/>
                <a:gd name="T102" fmla="*/ 496 w 857"/>
                <a:gd name="T103" fmla="*/ 344 h 841"/>
                <a:gd name="T104" fmla="*/ 528 w 857"/>
                <a:gd name="T105" fmla="*/ 320 h 841"/>
                <a:gd name="T106" fmla="*/ 584 w 857"/>
                <a:gd name="T107" fmla="*/ 320 h 841"/>
                <a:gd name="T108" fmla="*/ 624 w 857"/>
                <a:gd name="T109" fmla="*/ 336 h 841"/>
                <a:gd name="T110" fmla="*/ 576 w 857"/>
                <a:gd name="T111" fmla="*/ 392 h 841"/>
                <a:gd name="T112" fmla="*/ 600 w 857"/>
                <a:gd name="T113" fmla="*/ 456 h 841"/>
                <a:gd name="T114" fmla="*/ 0 w 857"/>
                <a:gd name="T115" fmla="*/ 0 h 841"/>
                <a:gd name="T116" fmla="*/ 857 w 857"/>
                <a:gd name="T117" fmla="*/ 841 h 8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T114" t="T115" r="T116" b="T117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9" name="Freeform 35"/>
            <p:cNvSpPr/>
            <p:nvPr/>
          </p:nvSpPr>
          <p:spPr bwMode="auto">
            <a:xfrm>
              <a:off x="2530475" y="1892300"/>
              <a:ext cx="2124075" cy="1706563"/>
            </a:xfrm>
            <a:custGeom>
              <a:avLst/>
              <a:gdLst>
                <a:gd name="T0" fmla="*/ 16 w 1425"/>
                <a:gd name="T1" fmla="*/ 896 h 1241"/>
                <a:gd name="T2" fmla="*/ 64 w 1425"/>
                <a:gd name="T3" fmla="*/ 968 h 1241"/>
                <a:gd name="T4" fmla="*/ 136 w 1425"/>
                <a:gd name="T5" fmla="*/ 976 h 1241"/>
                <a:gd name="T6" fmla="*/ 112 w 1425"/>
                <a:gd name="T7" fmla="*/ 1032 h 1241"/>
                <a:gd name="T8" fmla="*/ 216 w 1425"/>
                <a:gd name="T9" fmla="*/ 1128 h 1241"/>
                <a:gd name="T10" fmla="*/ 256 w 1425"/>
                <a:gd name="T11" fmla="*/ 1096 h 1241"/>
                <a:gd name="T12" fmla="*/ 352 w 1425"/>
                <a:gd name="T13" fmla="*/ 1104 h 1241"/>
                <a:gd name="T14" fmla="*/ 328 w 1425"/>
                <a:gd name="T15" fmla="*/ 1240 h 1241"/>
                <a:gd name="T16" fmla="*/ 424 w 1425"/>
                <a:gd name="T17" fmla="*/ 1200 h 1241"/>
                <a:gd name="T18" fmla="*/ 496 w 1425"/>
                <a:gd name="T19" fmla="*/ 1112 h 1241"/>
                <a:gd name="T20" fmla="*/ 560 w 1425"/>
                <a:gd name="T21" fmla="*/ 1224 h 1241"/>
                <a:gd name="T22" fmla="*/ 600 w 1425"/>
                <a:gd name="T23" fmla="*/ 1200 h 1241"/>
                <a:gd name="T24" fmla="*/ 664 w 1425"/>
                <a:gd name="T25" fmla="*/ 1112 h 1241"/>
                <a:gd name="T26" fmla="*/ 704 w 1425"/>
                <a:gd name="T27" fmla="*/ 1096 h 1241"/>
                <a:gd name="T28" fmla="*/ 736 w 1425"/>
                <a:gd name="T29" fmla="*/ 1096 h 1241"/>
                <a:gd name="T30" fmla="*/ 800 w 1425"/>
                <a:gd name="T31" fmla="*/ 1024 h 1241"/>
                <a:gd name="T32" fmla="*/ 864 w 1425"/>
                <a:gd name="T33" fmla="*/ 1008 h 1241"/>
                <a:gd name="T34" fmla="*/ 896 w 1425"/>
                <a:gd name="T35" fmla="*/ 920 h 1241"/>
                <a:gd name="T36" fmla="*/ 944 w 1425"/>
                <a:gd name="T37" fmla="*/ 912 h 1241"/>
                <a:gd name="T38" fmla="*/ 1008 w 1425"/>
                <a:gd name="T39" fmla="*/ 872 h 1241"/>
                <a:gd name="T40" fmla="*/ 1088 w 1425"/>
                <a:gd name="T41" fmla="*/ 824 h 1241"/>
                <a:gd name="T42" fmla="*/ 1128 w 1425"/>
                <a:gd name="T43" fmla="*/ 920 h 1241"/>
                <a:gd name="T44" fmla="*/ 1176 w 1425"/>
                <a:gd name="T45" fmla="*/ 888 h 1241"/>
                <a:gd name="T46" fmla="*/ 1176 w 1425"/>
                <a:gd name="T47" fmla="*/ 840 h 1241"/>
                <a:gd name="T48" fmla="*/ 1352 w 1425"/>
                <a:gd name="T49" fmla="*/ 784 h 1241"/>
                <a:gd name="T50" fmla="*/ 1376 w 1425"/>
                <a:gd name="T51" fmla="*/ 728 h 1241"/>
                <a:gd name="T52" fmla="*/ 1312 w 1425"/>
                <a:gd name="T53" fmla="*/ 672 h 1241"/>
                <a:gd name="T54" fmla="*/ 1264 w 1425"/>
                <a:gd name="T55" fmla="*/ 560 h 1241"/>
                <a:gd name="T56" fmla="*/ 1336 w 1425"/>
                <a:gd name="T57" fmla="*/ 560 h 1241"/>
                <a:gd name="T58" fmla="*/ 1352 w 1425"/>
                <a:gd name="T59" fmla="*/ 472 h 1241"/>
                <a:gd name="T60" fmla="*/ 1296 w 1425"/>
                <a:gd name="T61" fmla="*/ 432 h 1241"/>
                <a:gd name="T62" fmla="*/ 1392 w 1425"/>
                <a:gd name="T63" fmla="*/ 296 h 1241"/>
                <a:gd name="T64" fmla="*/ 1424 w 1425"/>
                <a:gd name="T65" fmla="*/ 128 h 1241"/>
                <a:gd name="T66" fmla="*/ 1344 w 1425"/>
                <a:gd name="T67" fmla="*/ 128 h 1241"/>
                <a:gd name="T68" fmla="*/ 1264 w 1425"/>
                <a:gd name="T69" fmla="*/ 72 h 1241"/>
                <a:gd name="T70" fmla="*/ 1192 w 1425"/>
                <a:gd name="T71" fmla="*/ 64 h 1241"/>
                <a:gd name="T72" fmla="*/ 1168 w 1425"/>
                <a:gd name="T73" fmla="*/ 0 h 1241"/>
                <a:gd name="T74" fmla="*/ 1160 w 1425"/>
                <a:gd name="T75" fmla="*/ 64 h 1241"/>
                <a:gd name="T76" fmla="*/ 1128 w 1425"/>
                <a:gd name="T77" fmla="*/ 168 h 1241"/>
                <a:gd name="T78" fmla="*/ 1120 w 1425"/>
                <a:gd name="T79" fmla="*/ 240 h 1241"/>
                <a:gd name="T80" fmla="*/ 992 w 1425"/>
                <a:gd name="T81" fmla="*/ 280 h 1241"/>
                <a:gd name="T82" fmla="*/ 992 w 1425"/>
                <a:gd name="T83" fmla="*/ 432 h 1241"/>
                <a:gd name="T84" fmla="*/ 1056 w 1425"/>
                <a:gd name="T85" fmla="*/ 416 h 1241"/>
                <a:gd name="T86" fmla="*/ 1136 w 1425"/>
                <a:gd name="T87" fmla="*/ 448 h 1241"/>
                <a:gd name="T88" fmla="*/ 1136 w 1425"/>
                <a:gd name="T89" fmla="*/ 504 h 1241"/>
                <a:gd name="T90" fmla="*/ 1040 w 1425"/>
                <a:gd name="T91" fmla="*/ 536 h 1241"/>
                <a:gd name="T92" fmla="*/ 992 w 1425"/>
                <a:gd name="T93" fmla="*/ 592 h 1241"/>
                <a:gd name="T94" fmla="*/ 864 w 1425"/>
                <a:gd name="T95" fmla="*/ 664 h 1241"/>
                <a:gd name="T96" fmla="*/ 760 w 1425"/>
                <a:gd name="T97" fmla="*/ 648 h 1241"/>
                <a:gd name="T98" fmla="*/ 768 w 1425"/>
                <a:gd name="T99" fmla="*/ 752 h 1241"/>
                <a:gd name="T100" fmla="*/ 640 w 1425"/>
                <a:gd name="T101" fmla="*/ 848 h 1241"/>
                <a:gd name="T102" fmla="*/ 456 w 1425"/>
                <a:gd name="T103" fmla="*/ 880 h 1241"/>
                <a:gd name="T104" fmla="*/ 352 w 1425"/>
                <a:gd name="T105" fmla="*/ 888 h 1241"/>
                <a:gd name="T106" fmla="*/ 248 w 1425"/>
                <a:gd name="T107" fmla="*/ 864 h 1241"/>
                <a:gd name="T108" fmla="*/ 96 w 1425"/>
                <a:gd name="T109" fmla="*/ 816 h 1241"/>
                <a:gd name="T110" fmla="*/ 0 w 1425"/>
                <a:gd name="T111" fmla="*/ 0 h 1241"/>
                <a:gd name="T112" fmla="*/ 1425 w 1425"/>
                <a:gd name="T113" fmla="*/ 1241 h 1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T110" t="T111" r="T112" b="T113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50" name="Freeform 36"/>
            <p:cNvSpPr/>
            <p:nvPr/>
          </p:nvSpPr>
          <p:spPr bwMode="auto">
            <a:xfrm>
              <a:off x="576263" y="2179638"/>
              <a:ext cx="1897062" cy="1419225"/>
            </a:xfrm>
            <a:custGeom>
              <a:avLst/>
              <a:gdLst>
                <a:gd name="T0" fmla="*/ 1256 w 1273"/>
                <a:gd name="T1" fmla="*/ 576 h 1033"/>
                <a:gd name="T2" fmla="*/ 1240 w 1273"/>
                <a:gd name="T3" fmla="*/ 632 h 1033"/>
                <a:gd name="T4" fmla="*/ 1176 w 1273"/>
                <a:gd name="T5" fmla="*/ 632 h 1033"/>
                <a:gd name="T6" fmla="*/ 1152 w 1273"/>
                <a:gd name="T7" fmla="*/ 664 h 1033"/>
                <a:gd name="T8" fmla="*/ 1080 w 1273"/>
                <a:gd name="T9" fmla="*/ 720 h 1033"/>
                <a:gd name="T10" fmla="*/ 1048 w 1273"/>
                <a:gd name="T11" fmla="*/ 728 h 1033"/>
                <a:gd name="T12" fmla="*/ 936 w 1273"/>
                <a:gd name="T13" fmla="*/ 824 h 1033"/>
                <a:gd name="T14" fmla="*/ 880 w 1273"/>
                <a:gd name="T15" fmla="*/ 880 h 1033"/>
                <a:gd name="T16" fmla="*/ 920 w 1273"/>
                <a:gd name="T17" fmla="*/ 944 h 1033"/>
                <a:gd name="T18" fmla="*/ 888 w 1273"/>
                <a:gd name="T19" fmla="*/ 992 h 1033"/>
                <a:gd name="T20" fmla="*/ 896 w 1273"/>
                <a:gd name="T21" fmla="*/ 1032 h 1033"/>
                <a:gd name="T22" fmla="*/ 840 w 1273"/>
                <a:gd name="T23" fmla="*/ 1016 h 1033"/>
                <a:gd name="T24" fmla="*/ 808 w 1273"/>
                <a:gd name="T25" fmla="*/ 1000 h 1033"/>
                <a:gd name="T26" fmla="*/ 736 w 1273"/>
                <a:gd name="T27" fmla="*/ 960 h 1033"/>
                <a:gd name="T28" fmla="*/ 600 w 1273"/>
                <a:gd name="T29" fmla="*/ 984 h 1033"/>
                <a:gd name="T30" fmla="*/ 512 w 1273"/>
                <a:gd name="T31" fmla="*/ 992 h 1033"/>
                <a:gd name="T32" fmla="*/ 432 w 1273"/>
                <a:gd name="T33" fmla="*/ 952 h 1033"/>
                <a:gd name="T34" fmla="*/ 368 w 1273"/>
                <a:gd name="T35" fmla="*/ 960 h 1033"/>
                <a:gd name="T36" fmla="*/ 272 w 1273"/>
                <a:gd name="T37" fmla="*/ 928 h 1033"/>
                <a:gd name="T38" fmla="*/ 216 w 1273"/>
                <a:gd name="T39" fmla="*/ 984 h 1033"/>
                <a:gd name="T40" fmla="*/ 152 w 1273"/>
                <a:gd name="T41" fmla="*/ 944 h 1033"/>
                <a:gd name="T42" fmla="*/ 104 w 1273"/>
                <a:gd name="T43" fmla="*/ 864 h 1033"/>
                <a:gd name="T44" fmla="*/ 56 w 1273"/>
                <a:gd name="T45" fmla="*/ 800 h 1033"/>
                <a:gd name="T46" fmla="*/ 64 w 1273"/>
                <a:gd name="T47" fmla="*/ 776 h 1033"/>
                <a:gd name="T48" fmla="*/ 40 w 1273"/>
                <a:gd name="T49" fmla="*/ 712 h 1033"/>
                <a:gd name="T50" fmla="*/ 0 w 1273"/>
                <a:gd name="T51" fmla="*/ 688 h 1033"/>
                <a:gd name="T52" fmla="*/ 32 w 1273"/>
                <a:gd name="T53" fmla="*/ 688 h 1033"/>
                <a:gd name="T54" fmla="*/ 32 w 1273"/>
                <a:gd name="T55" fmla="*/ 616 h 1033"/>
                <a:gd name="T56" fmla="*/ 24 w 1273"/>
                <a:gd name="T57" fmla="*/ 568 h 1033"/>
                <a:gd name="T58" fmla="*/ 0 w 1273"/>
                <a:gd name="T59" fmla="*/ 520 h 1033"/>
                <a:gd name="T60" fmla="*/ 88 w 1273"/>
                <a:gd name="T61" fmla="*/ 464 h 1033"/>
                <a:gd name="T62" fmla="*/ 136 w 1273"/>
                <a:gd name="T63" fmla="*/ 456 h 1033"/>
                <a:gd name="T64" fmla="*/ 152 w 1273"/>
                <a:gd name="T65" fmla="*/ 480 h 1033"/>
                <a:gd name="T66" fmla="*/ 200 w 1273"/>
                <a:gd name="T67" fmla="*/ 480 h 1033"/>
                <a:gd name="T68" fmla="*/ 304 w 1273"/>
                <a:gd name="T69" fmla="*/ 456 h 1033"/>
                <a:gd name="T70" fmla="*/ 416 w 1273"/>
                <a:gd name="T71" fmla="*/ 424 h 1033"/>
                <a:gd name="T72" fmla="*/ 424 w 1273"/>
                <a:gd name="T73" fmla="*/ 376 h 1033"/>
                <a:gd name="T74" fmla="*/ 472 w 1273"/>
                <a:gd name="T75" fmla="*/ 232 h 1033"/>
                <a:gd name="T76" fmla="*/ 456 w 1273"/>
                <a:gd name="T77" fmla="*/ 200 h 1033"/>
                <a:gd name="T78" fmla="*/ 592 w 1273"/>
                <a:gd name="T79" fmla="*/ 224 h 1033"/>
                <a:gd name="T80" fmla="*/ 664 w 1273"/>
                <a:gd name="T81" fmla="*/ 96 h 1033"/>
                <a:gd name="T82" fmla="*/ 784 w 1273"/>
                <a:gd name="T83" fmla="*/ 128 h 1033"/>
                <a:gd name="T84" fmla="*/ 784 w 1273"/>
                <a:gd name="T85" fmla="*/ 80 h 1033"/>
                <a:gd name="T86" fmla="*/ 840 w 1273"/>
                <a:gd name="T87" fmla="*/ 40 h 1033"/>
                <a:gd name="T88" fmla="*/ 880 w 1273"/>
                <a:gd name="T89" fmla="*/ 0 h 1033"/>
                <a:gd name="T90" fmla="*/ 928 w 1273"/>
                <a:gd name="T91" fmla="*/ 16 h 1033"/>
                <a:gd name="T92" fmla="*/ 928 w 1273"/>
                <a:gd name="T93" fmla="*/ 48 h 1033"/>
                <a:gd name="T94" fmla="*/ 960 w 1273"/>
                <a:gd name="T95" fmla="*/ 112 h 1033"/>
                <a:gd name="T96" fmla="*/ 1024 w 1273"/>
                <a:gd name="T97" fmla="*/ 144 h 1033"/>
                <a:gd name="T98" fmla="*/ 1040 w 1273"/>
                <a:gd name="T99" fmla="*/ 248 h 1033"/>
                <a:gd name="T100" fmla="*/ 1016 w 1273"/>
                <a:gd name="T101" fmla="*/ 336 h 1033"/>
                <a:gd name="T102" fmla="*/ 1112 w 1273"/>
                <a:gd name="T103" fmla="*/ 368 h 1033"/>
                <a:gd name="T104" fmla="*/ 1208 w 1273"/>
                <a:gd name="T105" fmla="*/ 440 h 1033"/>
                <a:gd name="T106" fmla="*/ 1232 w 1273"/>
                <a:gd name="T107" fmla="*/ 480 h 1033"/>
                <a:gd name="T108" fmla="*/ 1272 w 1273"/>
                <a:gd name="T109" fmla="*/ 568 h 1033"/>
                <a:gd name="T110" fmla="*/ 0 w 1273"/>
                <a:gd name="T111" fmla="*/ 0 h 1033"/>
                <a:gd name="T112" fmla="*/ 1273 w 1273"/>
                <a:gd name="T113" fmla="*/ 1033 h 1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T110" t="T111" r="T112" b="T113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51" name="Freeform 37"/>
            <p:cNvSpPr/>
            <p:nvPr/>
          </p:nvSpPr>
          <p:spPr bwMode="auto">
            <a:xfrm>
              <a:off x="4524375" y="4784725"/>
              <a:ext cx="190500" cy="355600"/>
            </a:xfrm>
            <a:custGeom>
              <a:avLst/>
              <a:gdLst>
                <a:gd name="T0" fmla="*/ 24 w 129"/>
                <a:gd name="T1" fmla="*/ 232 h 257"/>
                <a:gd name="T2" fmla="*/ 32 w 129"/>
                <a:gd name="T3" fmla="*/ 248 h 257"/>
                <a:gd name="T4" fmla="*/ 56 w 129"/>
                <a:gd name="T5" fmla="*/ 256 h 257"/>
                <a:gd name="T6" fmla="*/ 64 w 129"/>
                <a:gd name="T7" fmla="*/ 224 h 257"/>
                <a:gd name="T8" fmla="*/ 104 w 129"/>
                <a:gd name="T9" fmla="*/ 184 h 257"/>
                <a:gd name="T10" fmla="*/ 104 w 129"/>
                <a:gd name="T11" fmla="*/ 128 h 257"/>
                <a:gd name="T12" fmla="*/ 120 w 129"/>
                <a:gd name="T13" fmla="*/ 96 h 257"/>
                <a:gd name="T14" fmla="*/ 128 w 129"/>
                <a:gd name="T15" fmla="*/ 72 h 257"/>
                <a:gd name="T16" fmla="*/ 112 w 129"/>
                <a:gd name="T17" fmla="*/ 56 h 257"/>
                <a:gd name="T18" fmla="*/ 104 w 129"/>
                <a:gd name="T19" fmla="*/ 0 h 257"/>
                <a:gd name="T20" fmla="*/ 64 w 129"/>
                <a:gd name="T21" fmla="*/ 24 h 257"/>
                <a:gd name="T22" fmla="*/ 48 w 129"/>
                <a:gd name="T23" fmla="*/ 24 h 257"/>
                <a:gd name="T24" fmla="*/ 56 w 129"/>
                <a:gd name="T25" fmla="*/ 40 h 257"/>
                <a:gd name="T26" fmla="*/ 24 w 129"/>
                <a:gd name="T27" fmla="*/ 72 h 257"/>
                <a:gd name="T28" fmla="*/ 24 w 129"/>
                <a:gd name="T29" fmla="*/ 112 h 257"/>
                <a:gd name="T30" fmla="*/ 0 w 129"/>
                <a:gd name="T31" fmla="*/ 136 h 257"/>
                <a:gd name="T32" fmla="*/ 8 w 129"/>
                <a:gd name="T33" fmla="*/ 168 h 257"/>
                <a:gd name="T34" fmla="*/ 16 w 129"/>
                <a:gd name="T35" fmla="*/ 224 h 257"/>
                <a:gd name="T36" fmla="*/ 24 w 129"/>
                <a:gd name="T37" fmla="*/ 232 h 257"/>
                <a:gd name="T38" fmla="*/ 0 w 129"/>
                <a:gd name="T39" fmla="*/ 0 h 257"/>
                <a:gd name="T40" fmla="*/ 129 w 129"/>
                <a:gd name="T41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T38" t="T39" r="T40" b="T41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7879159" y="3649432"/>
            <a:ext cx="1872208" cy="270669"/>
          </a:xfrm>
          <a:prstGeom prst="rect">
            <a:avLst/>
          </a:prstGeom>
          <a:solidFill>
            <a:srgbClr val="E071EA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上海</a:t>
            </a:r>
            <a:endParaRPr lang="zh-CN" altLang="en-US" sz="1400" b="1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879159" y="4072104"/>
            <a:ext cx="2664296" cy="270669"/>
          </a:xfrm>
          <a:prstGeom prst="rect">
            <a:avLst/>
          </a:prstGeom>
          <a:solidFill>
            <a:srgbClr val="F64989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广州</a:t>
            </a:r>
            <a:endParaRPr lang="zh-CN" altLang="en-US" sz="1400" b="1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879159" y="4491551"/>
            <a:ext cx="2376264" cy="270669"/>
          </a:xfrm>
          <a:prstGeom prst="rect">
            <a:avLst/>
          </a:prstGeom>
          <a:solidFill>
            <a:srgbClr val="F796C5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成都</a:t>
            </a:r>
            <a:endParaRPr lang="zh-CN" altLang="en-US" sz="1400" b="1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967391" y="3534451"/>
            <a:ext cx="1237837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10%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49248" y="2631771"/>
            <a:ext cx="2605702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 b="1" dirty="0">
                <a:solidFill>
                  <a:srgbClr val="E071EA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业务覆盖范围</a:t>
            </a:r>
            <a:endParaRPr lang="zh-CN" altLang="en-US" sz="2000" b="1" dirty="0">
              <a:solidFill>
                <a:srgbClr val="E071EA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868298" y="3111859"/>
            <a:ext cx="1614544" cy="190205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请输入您的内容，或通过右键选择只保留文本来粘贴您的内容。请输入您的内容，或通过右键选择只保留文本来粘贴您的内容。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879159" y="3200170"/>
            <a:ext cx="2376264" cy="270669"/>
          </a:xfrm>
          <a:prstGeom prst="rect">
            <a:avLst/>
          </a:prstGeom>
          <a:solidFill>
            <a:srgbClr val="7DA2FF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北京</a:t>
            </a:r>
            <a:endParaRPr lang="zh-CN" altLang="en-US" sz="1400" b="1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400510" y="3111859"/>
            <a:ext cx="1237837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20%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0619335" y="3928115"/>
            <a:ext cx="1237837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50%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0257605" y="4421810"/>
            <a:ext cx="1237837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20%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54" name="Freeform 5"/>
          <p:cNvSpPr/>
          <p:nvPr/>
        </p:nvSpPr>
        <p:spPr bwMode="auto">
          <a:xfrm rot="5400000">
            <a:off x="1106908" y="-1291561"/>
            <a:ext cx="2880000" cy="2880000"/>
          </a:xfrm>
          <a:prstGeom prst="ellipse">
            <a:avLst/>
          </a:prstGeom>
          <a:gradFill flip="none" rotWithShape="1">
            <a:gsLst>
              <a:gs pos="0">
                <a:srgbClr val="EF9DE6"/>
              </a:gs>
              <a:gs pos="50000">
                <a:srgbClr val="FADBE6"/>
              </a:gs>
              <a:gs pos="100000">
                <a:srgbClr val="FADBE6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60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55" name="TextBox 11"/>
          <p:cNvSpPr txBox="1"/>
          <p:nvPr/>
        </p:nvSpPr>
        <p:spPr>
          <a:xfrm>
            <a:off x="1759335" y="449803"/>
            <a:ext cx="2019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ym typeface="Impact" panose="020B0806030902050204" pitchFamily="34" charset="0"/>
              </a:rPr>
              <a:t>输入名称</a:t>
            </a:r>
            <a:endParaRPr lang="zh-CN" altLang="en-US" dirty="0">
              <a:sym typeface="Impact" panose="020B0806030902050204" pitchFamily="34" charset="0"/>
            </a:endParaRPr>
          </a:p>
        </p:txBody>
      </p:sp>
      <p:sp>
        <p:nvSpPr>
          <p:cNvPr id="56" name="Freeform 5"/>
          <p:cNvSpPr/>
          <p:nvPr/>
        </p:nvSpPr>
        <p:spPr bwMode="auto">
          <a:xfrm rot="5400000" flipH="1">
            <a:off x="1463104" y="624630"/>
            <a:ext cx="238694" cy="215400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76200" dist="762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48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17">
        <p14:prism isContent="1"/>
      </p:transition>
    </mc:Choice>
    <mc:Fallback>
      <p:transition spd="slow" advTm="611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 animBg="1"/>
      <p:bldP spid="17" grpId="0"/>
      <p:bldP spid="18" grpId="0"/>
      <p:bldP spid="19" grpId="0"/>
      <p:bldP spid="54" grpId="0" animBg="1"/>
      <p:bldP spid="55" grpId="0"/>
      <p:bldP spid="5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17"/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2041317" y="1665740"/>
            <a:ext cx="2268537" cy="2227263"/>
            <a:chOff x="3032012" y="1199038"/>
            <a:chExt cx="2268537" cy="2227263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21" name="椭圆 20"/>
            <p:cNvSpPr/>
            <p:nvPr/>
          </p:nvSpPr>
          <p:spPr bwMode="auto">
            <a:xfrm>
              <a:off x="3032012" y="1199038"/>
              <a:ext cx="2268537" cy="2227263"/>
            </a:xfrm>
            <a:prstGeom prst="ellipse">
              <a:avLst/>
            </a:prstGeom>
            <a:noFill/>
            <a:ln w="38100">
              <a:solidFill>
                <a:srgbClr val="E071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7EBEA7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2" name="椭圆 21"/>
            <p:cNvSpPr/>
            <p:nvPr/>
          </p:nvSpPr>
          <p:spPr bwMode="auto">
            <a:xfrm>
              <a:off x="3223594" y="1387313"/>
              <a:ext cx="1885371" cy="1850711"/>
            </a:xfrm>
            <a:prstGeom prst="ellipse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7EBEA7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294825" y="1636498"/>
            <a:ext cx="2268537" cy="2227263"/>
            <a:chOff x="6754924" y="1199038"/>
            <a:chExt cx="2268537" cy="2227263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19" name="椭圆 18"/>
            <p:cNvSpPr/>
            <p:nvPr/>
          </p:nvSpPr>
          <p:spPr bwMode="auto">
            <a:xfrm>
              <a:off x="6754924" y="1199038"/>
              <a:ext cx="2268537" cy="2227263"/>
            </a:xfrm>
            <a:prstGeom prst="ellipse">
              <a:avLst/>
            </a:prstGeom>
            <a:noFill/>
            <a:ln w="28575">
              <a:solidFill>
                <a:srgbClr val="E071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0" name="椭圆 19"/>
            <p:cNvSpPr/>
            <p:nvPr/>
          </p:nvSpPr>
          <p:spPr bwMode="auto">
            <a:xfrm>
              <a:off x="6902239" y="1345992"/>
              <a:ext cx="1973906" cy="1937619"/>
            </a:xfrm>
            <a:prstGeom prst="ellipse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7EBEA7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cxnSp>
        <p:nvCxnSpPr>
          <p:cNvPr id="8" name="直接连接符 7"/>
          <p:cNvCxnSpPr>
            <a:endCxn id="11" idx="1"/>
          </p:cNvCxnSpPr>
          <p:nvPr/>
        </p:nvCxnSpPr>
        <p:spPr bwMode="auto">
          <a:xfrm flipV="1">
            <a:off x="2686284" y="5051450"/>
            <a:ext cx="5737224" cy="17462"/>
          </a:xfrm>
          <a:prstGeom prst="line">
            <a:avLst/>
          </a:prstGeom>
          <a:ln w="57150">
            <a:solidFill>
              <a:srgbClr val="E071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圆角矩形 8"/>
          <p:cNvSpPr/>
          <p:nvPr/>
        </p:nvSpPr>
        <p:spPr bwMode="auto">
          <a:xfrm>
            <a:off x="2149703" y="4702202"/>
            <a:ext cx="1397795" cy="646107"/>
          </a:xfrm>
          <a:prstGeom prst="roundRect">
            <a:avLst/>
          </a:prstGeom>
          <a:gradFill>
            <a:gsLst>
              <a:gs pos="0">
                <a:srgbClr val="F7C1CA"/>
              </a:gs>
              <a:gs pos="50000">
                <a:srgbClr val="E071EA"/>
              </a:gs>
              <a:gs pos="100000">
                <a:srgbClr val="7E95FF"/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输入标题</a:t>
            </a:r>
            <a:endParaRPr lang="zh-CN" altLang="en-US" sz="2000" b="1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0" name="圆角矩形 9"/>
          <p:cNvSpPr/>
          <p:nvPr/>
        </p:nvSpPr>
        <p:spPr bwMode="auto">
          <a:xfrm>
            <a:off x="5127630" y="4702202"/>
            <a:ext cx="1395159" cy="646107"/>
          </a:xfrm>
          <a:prstGeom prst="roundRect">
            <a:avLst/>
          </a:prstGeom>
          <a:gradFill>
            <a:gsLst>
              <a:gs pos="0">
                <a:srgbClr val="F7C1CA"/>
              </a:gs>
              <a:gs pos="50000">
                <a:srgbClr val="E071EA"/>
              </a:gs>
              <a:gs pos="100000">
                <a:srgbClr val="7E95FF"/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输入标题</a:t>
            </a:r>
            <a:endParaRPr lang="zh-CN" altLang="en-US" sz="2000" b="1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1" name="圆角矩形 10"/>
          <p:cNvSpPr/>
          <p:nvPr/>
        </p:nvSpPr>
        <p:spPr bwMode="auto">
          <a:xfrm>
            <a:off x="8423508" y="4727602"/>
            <a:ext cx="1397795" cy="647695"/>
          </a:xfrm>
          <a:prstGeom prst="roundRect">
            <a:avLst/>
          </a:prstGeom>
          <a:gradFill>
            <a:gsLst>
              <a:gs pos="0">
                <a:srgbClr val="F7C1CA"/>
              </a:gs>
              <a:gs pos="50000">
                <a:srgbClr val="E071EA"/>
              </a:gs>
              <a:gs pos="100000">
                <a:srgbClr val="7E95FF"/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输入标题</a:t>
            </a:r>
            <a:endParaRPr lang="zh-CN" altLang="en-US" sz="2000" b="1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cxnSp>
        <p:nvCxnSpPr>
          <p:cNvPr id="12" name="直接连接符 11"/>
          <p:cNvCxnSpPr/>
          <p:nvPr/>
        </p:nvCxnSpPr>
        <p:spPr bwMode="auto">
          <a:xfrm flipV="1">
            <a:off x="5832702" y="4211668"/>
            <a:ext cx="1587" cy="490534"/>
          </a:xfrm>
          <a:prstGeom prst="line">
            <a:avLst/>
          </a:prstGeom>
          <a:ln w="57150">
            <a:solidFill>
              <a:srgbClr val="E071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16"/>
          <p:cNvSpPr/>
          <p:nvPr/>
        </p:nvSpPr>
        <p:spPr bwMode="auto">
          <a:xfrm>
            <a:off x="4300765" y="1303399"/>
            <a:ext cx="2996729" cy="2941638"/>
          </a:xfrm>
          <a:prstGeom prst="ellipse">
            <a:avLst/>
          </a:prstGeom>
          <a:noFill/>
          <a:ln w="38100">
            <a:solidFill>
              <a:srgbClr val="E071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7EBEA7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759335" y="5516901"/>
            <a:ext cx="2219238" cy="10618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rPr>
              <a:t>请填入你的内容，或通过复制内容后用右键选择只保留文本来粘贴内容。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Impact" panose="020B080603090205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724670" y="5516901"/>
            <a:ext cx="2219238" cy="10618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rPr>
              <a:t>请填入你的内容，或通过复制内容后用右键选择只保留文本来粘贴内容。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Impact" panose="020B080603090205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012786" y="5523413"/>
            <a:ext cx="2219238" cy="102271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rPr>
              <a:t>请填入你的内容，或通过复制内容后用右键选择只保留文本来粘贴内容。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Impact" panose="020B0806030902050204" pitchFamily="34" charset="0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237" y="1588439"/>
            <a:ext cx="2756223" cy="2298436"/>
          </a:xfrm>
          <a:prstGeom prst="rect">
            <a:avLst/>
          </a:prstGeom>
        </p:spPr>
      </p:pic>
      <p:sp>
        <p:nvSpPr>
          <p:cNvPr id="24" name="Freeform 5"/>
          <p:cNvSpPr/>
          <p:nvPr/>
        </p:nvSpPr>
        <p:spPr bwMode="auto">
          <a:xfrm rot="5400000">
            <a:off x="1106908" y="-1291561"/>
            <a:ext cx="2880000" cy="2880000"/>
          </a:xfrm>
          <a:prstGeom prst="ellipse">
            <a:avLst/>
          </a:prstGeom>
          <a:gradFill flip="none" rotWithShape="1">
            <a:gsLst>
              <a:gs pos="0">
                <a:srgbClr val="EF9DE6"/>
              </a:gs>
              <a:gs pos="50000">
                <a:srgbClr val="FADBE6"/>
              </a:gs>
              <a:gs pos="100000">
                <a:srgbClr val="FADBE6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60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1759335" y="449803"/>
            <a:ext cx="2019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ym typeface="Impact" panose="020B0806030902050204" pitchFamily="34" charset="0"/>
              </a:rPr>
              <a:t>输入名称</a:t>
            </a:r>
            <a:endParaRPr lang="zh-CN" altLang="en-US" dirty="0">
              <a:sym typeface="Impact" panose="020B0806030902050204" pitchFamily="34" charset="0"/>
            </a:endParaRPr>
          </a:p>
        </p:txBody>
      </p:sp>
      <p:sp>
        <p:nvSpPr>
          <p:cNvPr id="26" name="Freeform 5"/>
          <p:cNvSpPr/>
          <p:nvPr/>
        </p:nvSpPr>
        <p:spPr bwMode="auto">
          <a:xfrm rot="5400000" flipH="1">
            <a:off x="1463104" y="624630"/>
            <a:ext cx="238694" cy="215400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76200" dist="762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48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6923">
        <p14:window/>
      </p:transition>
    </mc:Choice>
    <mc:Fallback>
      <p:transition spd="slow" advTm="69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7" grpId="0" animBg="1"/>
      <p:bldP spid="14" grpId="0"/>
      <p:bldP spid="15" grpId="0"/>
      <p:bldP spid="16" grpId="0"/>
      <p:bldP spid="24" grpId="0" animBg="1"/>
      <p:bldP spid="25" grpId="0"/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17"/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231023" y="1683983"/>
            <a:ext cx="2248536" cy="4122086"/>
            <a:chOff x="1668749" y="1908980"/>
            <a:chExt cx="2248829" cy="4122623"/>
          </a:xfrm>
        </p:grpSpPr>
        <p:grpSp>
          <p:nvGrpSpPr>
            <p:cNvPr id="28" name="组合 27"/>
            <p:cNvGrpSpPr/>
            <p:nvPr/>
          </p:nvGrpSpPr>
          <p:grpSpPr>
            <a:xfrm>
              <a:off x="1668749" y="1908980"/>
              <a:ext cx="2248829" cy="4122623"/>
              <a:chOff x="1668749" y="1908980"/>
              <a:chExt cx="2248829" cy="4122623"/>
            </a:xfrm>
          </p:grpSpPr>
          <p:pic>
            <p:nvPicPr>
              <p:cNvPr id="30" name="图片 2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68749" y="1908980"/>
                <a:ext cx="2248829" cy="4122623"/>
              </a:xfrm>
              <a:prstGeom prst="rect">
                <a:avLst/>
              </a:prstGeom>
            </p:spPr>
          </p:pic>
          <p:sp>
            <p:nvSpPr>
              <p:cNvPr id="31" name="椭圆 30"/>
              <p:cNvSpPr/>
              <p:nvPr/>
            </p:nvSpPr>
            <p:spPr>
              <a:xfrm>
                <a:off x="2526793" y="5393467"/>
                <a:ext cx="532739" cy="53273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>
                  <a:ea typeface="方正兰亭细黑_GBK" panose="02000000000000000000" pitchFamily="2" charset="-122"/>
                </a:endParaRPr>
              </a:p>
            </p:txBody>
          </p:sp>
        </p:grpSp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97085" y="2628746"/>
              <a:ext cx="1803291" cy="2659323"/>
            </a:xfrm>
            <a:prstGeom prst="rect">
              <a:avLst/>
            </a:prstGeom>
          </p:spPr>
        </p:pic>
      </p:grpSp>
      <p:sp>
        <p:nvSpPr>
          <p:cNvPr id="7" name="椭圆 6"/>
          <p:cNvSpPr/>
          <p:nvPr/>
        </p:nvSpPr>
        <p:spPr>
          <a:xfrm>
            <a:off x="2584572" y="3541087"/>
            <a:ext cx="107986" cy="10798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616618" y="3906710"/>
            <a:ext cx="143981" cy="14398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2827696" y="4568426"/>
            <a:ext cx="215972" cy="2159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cxnSp>
        <p:nvCxnSpPr>
          <p:cNvPr id="10" name="直接连接符 9"/>
          <p:cNvCxnSpPr>
            <a:stCxn id="7" idx="7"/>
            <a:endCxn id="27" idx="2"/>
          </p:cNvCxnSpPr>
          <p:nvPr/>
        </p:nvCxnSpPr>
        <p:spPr>
          <a:xfrm flipV="1">
            <a:off x="2676744" y="2532990"/>
            <a:ext cx="2872558" cy="102391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stCxn id="8" idx="6"/>
            <a:endCxn id="19" idx="2"/>
          </p:cNvCxnSpPr>
          <p:nvPr/>
        </p:nvCxnSpPr>
        <p:spPr>
          <a:xfrm flipV="1">
            <a:off x="1760600" y="3669254"/>
            <a:ext cx="6232807" cy="30944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stCxn id="9" idx="6"/>
            <a:endCxn id="23" idx="2"/>
          </p:cNvCxnSpPr>
          <p:nvPr/>
        </p:nvCxnSpPr>
        <p:spPr>
          <a:xfrm>
            <a:off x="3043668" y="4676412"/>
            <a:ext cx="1888410" cy="33866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5549306" y="1422826"/>
            <a:ext cx="2220331" cy="2220331"/>
            <a:chOff x="5987595" y="1647789"/>
            <a:chExt cx="2220620" cy="2220620"/>
          </a:xfrm>
          <a:effectLst>
            <a:outerShdw blurRad="190500" dist="190500" dir="5400000" algn="ctr" rotWithShape="0">
              <a:srgbClr val="000000">
                <a:alpha val="43137"/>
              </a:srgbClr>
            </a:outerShdw>
          </a:effectLst>
        </p:grpSpPr>
        <p:grpSp>
          <p:nvGrpSpPr>
            <p:cNvPr id="24" name="组合 23"/>
            <p:cNvGrpSpPr/>
            <p:nvPr/>
          </p:nvGrpSpPr>
          <p:grpSpPr>
            <a:xfrm>
              <a:off x="5987595" y="1647789"/>
              <a:ext cx="2220620" cy="2220620"/>
              <a:chOff x="5938887" y="1794331"/>
              <a:chExt cx="1885360" cy="1885360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6167282" y="2022726"/>
                <a:ext cx="1428570" cy="1428570"/>
              </a:xfrm>
              <a:prstGeom prst="ellipse">
                <a:avLst/>
              </a:prstGeom>
              <a:gradFill>
                <a:gsLst>
                  <a:gs pos="0">
                    <a:srgbClr val="F64989"/>
                  </a:gs>
                  <a:gs pos="50000">
                    <a:srgbClr val="E071EA"/>
                  </a:gs>
                  <a:gs pos="100000">
                    <a:srgbClr val="7DA2FF"/>
                  </a:gs>
                </a:gsLst>
                <a:lin ang="2700000" scaled="1"/>
              </a:gra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400" dirty="0">
                  <a:solidFill>
                    <a:schemeClr val="bg1"/>
                  </a:solidFill>
                  <a:ea typeface="方正兰亭细黑_GBK" panose="02000000000000000000" pitchFamily="2" charset="-122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5938887" y="1794331"/>
                <a:ext cx="1885360" cy="188536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400" dirty="0">
                  <a:solidFill>
                    <a:schemeClr val="bg1"/>
                  </a:solidFill>
                  <a:ea typeface="方正兰亭细黑_GBK" panose="02000000000000000000" pitchFamily="2" charset="-122"/>
                </a:endParaRPr>
              </a:p>
            </p:txBody>
          </p:sp>
        </p:grpSp>
        <p:sp>
          <p:nvSpPr>
            <p:cNvPr id="25" name="文本框 14"/>
            <p:cNvSpPr txBox="1"/>
            <p:nvPr/>
          </p:nvSpPr>
          <p:spPr>
            <a:xfrm>
              <a:off x="6305319" y="2153542"/>
              <a:ext cx="1585162" cy="13851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932075" y="3854079"/>
            <a:ext cx="2321983" cy="2321983"/>
            <a:chOff x="5370284" y="4079359"/>
            <a:chExt cx="2322285" cy="2322285"/>
          </a:xfrm>
          <a:effectLst>
            <a:outerShdw blurRad="190500" dist="190500" dir="5400000" algn="ctr" rotWithShape="0">
              <a:srgbClr val="000000">
                <a:alpha val="43137"/>
              </a:srgbClr>
            </a:outerShdw>
          </a:effectLst>
        </p:grpSpPr>
        <p:grpSp>
          <p:nvGrpSpPr>
            <p:cNvPr id="20" name="组合 19"/>
            <p:cNvGrpSpPr/>
            <p:nvPr/>
          </p:nvGrpSpPr>
          <p:grpSpPr>
            <a:xfrm>
              <a:off x="5370284" y="4079359"/>
              <a:ext cx="2322285" cy="2322285"/>
              <a:chOff x="5938887" y="1794331"/>
              <a:chExt cx="1885360" cy="1885360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6167282" y="2022726"/>
                <a:ext cx="1428570" cy="1428570"/>
              </a:xfrm>
              <a:prstGeom prst="ellipse">
                <a:avLst/>
              </a:prstGeom>
              <a:gradFill>
                <a:gsLst>
                  <a:gs pos="0">
                    <a:srgbClr val="F64989"/>
                  </a:gs>
                  <a:gs pos="50000">
                    <a:srgbClr val="E071EA"/>
                  </a:gs>
                  <a:gs pos="100000">
                    <a:srgbClr val="7DA2FF"/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400" dirty="0">
                  <a:solidFill>
                    <a:schemeClr val="bg1"/>
                  </a:solidFill>
                  <a:ea typeface="方正兰亭细黑_GBK" panose="02000000000000000000" pitchFamily="2" charset="-122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5938887" y="1794331"/>
                <a:ext cx="1885360" cy="188536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400" dirty="0">
                  <a:solidFill>
                    <a:schemeClr val="bg1"/>
                  </a:solidFill>
                  <a:ea typeface="方正兰亭细黑_GBK" panose="02000000000000000000" pitchFamily="2" charset="-122"/>
                </a:endParaRPr>
              </a:p>
            </p:txBody>
          </p:sp>
        </p:grpSp>
        <p:sp>
          <p:nvSpPr>
            <p:cNvPr id="21" name="文本框 19"/>
            <p:cNvSpPr txBox="1"/>
            <p:nvPr/>
          </p:nvSpPr>
          <p:spPr>
            <a:xfrm>
              <a:off x="5742361" y="4646428"/>
              <a:ext cx="1585162" cy="13851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993409" y="2185468"/>
            <a:ext cx="2967573" cy="2967573"/>
            <a:chOff x="8432014" y="2410530"/>
            <a:chExt cx="2967958" cy="2967958"/>
          </a:xfrm>
          <a:effectLst>
            <a:outerShdw blurRad="190500" dist="190500" dir="5400000" algn="ctr" rotWithShape="0">
              <a:srgbClr val="000000">
                <a:alpha val="43137"/>
              </a:srgbClr>
            </a:outerShdw>
          </a:effectLst>
        </p:grpSpPr>
        <p:grpSp>
          <p:nvGrpSpPr>
            <p:cNvPr id="16" name="组合 15"/>
            <p:cNvGrpSpPr/>
            <p:nvPr/>
          </p:nvGrpSpPr>
          <p:grpSpPr>
            <a:xfrm>
              <a:off x="8432014" y="2410530"/>
              <a:ext cx="2967958" cy="2967958"/>
              <a:chOff x="5938887" y="1794331"/>
              <a:chExt cx="1885360" cy="1885360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6167282" y="2022726"/>
                <a:ext cx="1428570" cy="1428570"/>
              </a:xfrm>
              <a:prstGeom prst="ellipse">
                <a:avLst/>
              </a:prstGeom>
              <a:gradFill>
                <a:gsLst>
                  <a:gs pos="0">
                    <a:srgbClr val="F64989"/>
                  </a:gs>
                  <a:gs pos="50000">
                    <a:srgbClr val="E071EA"/>
                  </a:gs>
                  <a:gs pos="100000">
                    <a:srgbClr val="7DA2FF"/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400" dirty="0">
                  <a:solidFill>
                    <a:schemeClr val="bg1"/>
                  </a:solidFill>
                  <a:ea typeface="方正兰亭细黑_GBK" panose="02000000000000000000" pitchFamily="2" charset="-122"/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5938887" y="1794331"/>
                <a:ext cx="1885360" cy="1885360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400" dirty="0">
                  <a:solidFill>
                    <a:schemeClr val="bg1"/>
                  </a:solidFill>
                  <a:ea typeface="方正兰亭细黑_GBK" panose="02000000000000000000" pitchFamily="2" charset="-122"/>
                </a:endParaRPr>
              </a:p>
            </p:txBody>
          </p:sp>
        </p:grpSp>
        <p:sp>
          <p:nvSpPr>
            <p:cNvPr id="17" name="文本框 24"/>
            <p:cNvSpPr txBox="1"/>
            <p:nvPr/>
          </p:nvSpPr>
          <p:spPr>
            <a:xfrm>
              <a:off x="8889254" y="3543251"/>
              <a:ext cx="2053476" cy="954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Freeform 5"/>
          <p:cNvSpPr/>
          <p:nvPr/>
        </p:nvSpPr>
        <p:spPr bwMode="auto">
          <a:xfrm rot="5400000">
            <a:off x="1106908" y="-1291561"/>
            <a:ext cx="2880000" cy="2880000"/>
          </a:xfrm>
          <a:prstGeom prst="ellipse">
            <a:avLst/>
          </a:prstGeom>
          <a:gradFill flip="none" rotWithShape="1">
            <a:gsLst>
              <a:gs pos="0">
                <a:srgbClr val="EF9DE6"/>
              </a:gs>
              <a:gs pos="50000">
                <a:srgbClr val="FADBE6"/>
              </a:gs>
              <a:gs pos="100000">
                <a:srgbClr val="FADBE6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60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3" name="TextBox 11"/>
          <p:cNvSpPr txBox="1"/>
          <p:nvPr/>
        </p:nvSpPr>
        <p:spPr>
          <a:xfrm>
            <a:off x="1759335" y="449803"/>
            <a:ext cx="2019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ym typeface="Impact" panose="020B0806030902050204" pitchFamily="34" charset="0"/>
              </a:rPr>
              <a:t>输入名称</a:t>
            </a:r>
            <a:endParaRPr lang="zh-CN" altLang="en-US" dirty="0">
              <a:sym typeface="Impact" panose="020B0806030902050204" pitchFamily="34" charset="0"/>
            </a:endParaRPr>
          </a:p>
        </p:txBody>
      </p:sp>
      <p:sp>
        <p:nvSpPr>
          <p:cNvPr id="34" name="Freeform 5"/>
          <p:cNvSpPr/>
          <p:nvPr/>
        </p:nvSpPr>
        <p:spPr bwMode="auto">
          <a:xfrm rot="5400000" flipH="1">
            <a:off x="1463104" y="624630"/>
            <a:ext cx="238694" cy="215400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76200" dist="762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48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964">
        <p14:prism dir="r" isInverted="1" isContent="1"/>
      </p:transition>
    </mc:Choice>
    <mc:Fallback>
      <p:transition spd="slow" advTm="696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32" grpId="0" animBg="1"/>
      <p:bldP spid="33" grpId="0"/>
      <p:bldP spid="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17"/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6" name="燕尾形箭头 2"/>
          <p:cNvSpPr>
            <a:spLocks noChangeArrowheads="1"/>
          </p:cNvSpPr>
          <p:nvPr/>
        </p:nvSpPr>
        <p:spPr bwMode="auto">
          <a:xfrm>
            <a:off x="6812250" y="3179973"/>
            <a:ext cx="1113530" cy="551760"/>
          </a:xfrm>
          <a:prstGeom prst="notchedRightArrow">
            <a:avLst>
              <a:gd name="adj1" fmla="val 50000"/>
              <a:gd name="adj2" fmla="val 49984"/>
            </a:avLst>
          </a:prstGeom>
          <a:solidFill>
            <a:srgbClr val="7DA2FF"/>
          </a:solidFill>
          <a:ln>
            <a:noFill/>
          </a:ln>
          <a:effectLst/>
        </p:spPr>
        <p:txBody>
          <a:bodyPr lIns="34281" tIns="17140" rIns="34281" bIns="1714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14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445451" y="1324901"/>
            <a:ext cx="1443857" cy="1440000"/>
            <a:chOff x="7380460" y="1567537"/>
            <a:chExt cx="1443857" cy="1440000"/>
          </a:xfrm>
        </p:grpSpPr>
        <p:sp>
          <p:nvSpPr>
            <p:cNvPr id="37" name="椭圆 36"/>
            <p:cNvSpPr/>
            <p:nvPr/>
          </p:nvSpPr>
          <p:spPr bwMode="auto">
            <a:xfrm>
              <a:off x="7380460" y="1567537"/>
              <a:ext cx="1440000" cy="1440000"/>
            </a:xfrm>
            <a:prstGeom prst="ellipse">
              <a:avLst/>
            </a:prstGeom>
            <a:gradFill flip="none" rotWithShape="1">
              <a:gsLst>
                <a:gs pos="0">
                  <a:srgbClr val="F64989"/>
                </a:gs>
                <a:gs pos="50000">
                  <a:srgbClr val="E071EA"/>
                </a:gs>
                <a:gs pos="100000">
                  <a:srgbClr val="7DA2FF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8" name="文本框 34"/>
            <p:cNvSpPr txBox="1"/>
            <p:nvPr/>
          </p:nvSpPr>
          <p:spPr>
            <a:xfrm>
              <a:off x="7421812" y="2417860"/>
              <a:ext cx="1402505" cy="276999"/>
            </a:xfrm>
            <a:prstGeom prst="rect">
              <a:avLst/>
            </a:prstGeom>
            <a:noFill/>
            <a:ln>
              <a:noFill/>
            </a:ln>
            <a:effectLst>
              <a:outerShdw blurRad="457200" dist="482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1400" dirty="0"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输入标题</a:t>
              </a:r>
              <a:endParaRPr lang="zh-CN" altLang="en-US" sz="1400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9" name="Freeform 270"/>
            <p:cNvSpPr>
              <a:spLocks noEditPoints="1"/>
            </p:cNvSpPr>
            <p:nvPr/>
          </p:nvSpPr>
          <p:spPr bwMode="auto">
            <a:xfrm>
              <a:off x="7860390" y="1742314"/>
              <a:ext cx="525347" cy="561923"/>
            </a:xfrm>
            <a:custGeom>
              <a:avLst/>
              <a:gdLst>
                <a:gd name="T0" fmla="*/ 46 w 158"/>
                <a:gd name="T1" fmla="*/ 68 h 169"/>
                <a:gd name="T2" fmla="*/ 66 w 158"/>
                <a:gd name="T3" fmla="*/ 62 h 169"/>
                <a:gd name="T4" fmla="*/ 81 w 158"/>
                <a:gd name="T5" fmla="*/ 75 h 169"/>
                <a:gd name="T6" fmla="*/ 94 w 158"/>
                <a:gd name="T7" fmla="*/ 88 h 169"/>
                <a:gd name="T8" fmla="*/ 107 w 158"/>
                <a:gd name="T9" fmla="*/ 103 h 169"/>
                <a:gd name="T10" fmla="*/ 101 w 158"/>
                <a:gd name="T11" fmla="*/ 117 h 169"/>
                <a:gd name="T12" fmla="*/ 101 w 158"/>
                <a:gd name="T13" fmla="*/ 139 h 169"/>
                <a:gd name="T14" fmla="*/ 85 w 158"/>
                <a:gd name="T15" fmla="*/ 150 h 169"/>
                <a:gd name="T16" fmla="*/ 70 w 158"/>
                <a:gd name="T17" fmla="*/ 160 h 169"/>
                <a:gd name="T18" fmla="*/ 52 w 158"/>
                <a:gd name="T19" fmla="*/ 169 h 169"/>
                <a:gd name="T20" fmla="*/ 39 w 158"/>
                <a:gd name="T21" fmla="*/ 160 h 169"/>
                <a:gd name="T22" fmla="*/ 19 w 158"/>
                <a:gd name="T23" fmla="*/ 154 h 169"/>
                <a:gd name="T24" fmla="*/ 11 w 158"/>
                <a:gd name="T25" fmla="*/ 136 h 169"/>
                <a:gd name="T26" fmla="*/ 8 w 158"/>
                <a:gd name="T27" fmla="*/ 117 h 169"/>
                <a:gd name="T28" fmla="*/ 2 w 158"/>
                <a:gd name="T29" fmla="*/ 99 h 169"/>
                <a:gd name="T30" fmla="*/ 15 w 158"/>
                <a:gd name="T31" fmla="*/ 88 h 169"/>
                <a:gd name="T32" fmla="*/ 26 w 158"/>
                <a:gd name="T33" fmla="*/ 70 h 169"/>
                <a:gd name="T34" fmla="*/ 94 w 158"/>
                <a:gd name="T35" fmla="*/ 13 h 169"/>
                <a:gd name="T36" fmla="*/ 83 w 158"/>
                <a:gd name="T37" fmla="*/ 24 h 169"/>
                <a:gd name="T38" fmla="*/ 74 w 158"/>
                <a:gd name="T39" fmla="*/ 35 h 169"/>
                <a:gd name="T40" fmla="*/ 79 w 158"/>
                <a:gd name="T41" fmla="*/ 48 h 169"/>
                <a:gd name="T42" fmla="*/ 79 w 158"/>
                <a:gd name="T43" fmla="*/ 64 h 169"/>
                <a:gd name="T44" fmla="*/ 92 w 158"/>
                <a:gd name="T45" fmla="*/ 72 h 169"/>
                <a:gd name="T46" fmla="*/ 105 w 158"/>
                <a:gd name="T47" fmla="*/ 79 h 169"/>
                <a:gd name="T48" fmla="*/ 120 w 158"/>
                <a:gd name="T49" fmla="*/ 86 h 169"/>
                <a:gd name="T50" fmla="*/ 129 w 158"/>
                <a:gd name="T51" fmla="*/ 77 h 169"/>
                <a:gd name="T52" fmla="*/ 145 w 158"/>
                <a:gd name="T53" fmla="*/ 73 h 169"/>
                <a:gd name="T54" fmla="*/ 149 w 158"/>
                <a:gd name="T55" fmla="*/ 59 h 169"/>
                <a:gd name="T56" fmla="*/ 153 w 158"/>
                <a:gd name="T57" fmla="*/ 44 h 169"/>
                <a:gd name="T58" fmla="*/ 155 w 158"/>
                <a:gd name="T59" fmla="*/ 29 h 169"/>
                <a:gd name="T60" fmla="*/ 145 w 158"/>
                <a:gd name="T61" fmla="*/ 22 h 169"/>
                <a:gd name="T62" fmla="*/ 136 w 158"/>
                <a:gd name="T63" fmla="*/ 7 h 169"/>
                <a:gd name="T64" fmla="*/ 122 w 158"/>
                <a:gd name="T65" fmla="*/ 5 h 169"/>
                <a:gd name="T66" fmla="*/ 107 w 158"/>
                <a:gd name="T67" fmla="*/ 7 h 169"/>
                <a:gd name="T68" fmla="*/ 109 w 158"/>
                <a:gd name="T69" fmla="*/ 31 h 169"/>
                <a:gd name="T70" fmla="*/ 127 w 158"/>
                <a:gd name="T71" fmla="*/ 37 h 169"/>
                <a:gd name="T72" fmla="*/ 118 w 158"/>
                <a:gd name="T73" fmla="*/ 55 h 169"/>
                <a:gd name="T74" fmla="*/ 103 w 158"/>
                <a:gd name="T75" fmla="*/ 40 h 169"/>
                <a:gd name="T76" fmla="*/ 122 w 158"/>
                <a:gd name="T77" fmla="*/ 37 h 169"/>
                <a:gd name="T78" fmla="*/ 120 w 158"/>
                <a:gd name="T79" fmla="*/ 51 h 169"/>
                <a:gd name="T80" fmla="*/ 107 w 158"/>
                <a:gd name="T81" fmla="*/ 48 h 169"/>
                <a:gd name="T82" fmla="*/ 114 w 158"/>
                <a:gd name="T83" fmla="*/ 35 h 169"/>
                <a:gd name="T84" fmla="*/ 101 w 158"/>
                <a:gd name="T85" fmla="*/ 20 h 169"/>
                <a:gd name="T86" fmla="*/ 101 w 158"/>
                <a:gd name="T87" fmla="*/ 64 h 169"/>
                <a:gd name="T88" fmla="*/ 140 w 158"/>
                <a:gd name="T89" fmla="*/ 49 h 169"/>
                <a:gd name="T90" fmla="*/ 122 w 158"/>
                <a:gd name="T91" fmla="*/ 18 h 169"/>
                <a:gd name="T92" fmla="*/ 43 w 158"/>
                <a:gd name="T93" fmla="*/ 121 h 169"/>
                <a:gd name="T94" fmla="*/ 61 w 158"/>
                <a:gd name="T95" fmla="*/ 127 h 169"/>
                <a:gd name="T96" fmla="*/ 63 w 158"/>
                <a:gd name="T97" fmla="*/ 105 h 169"/>
                <a:gd name="T98" fmla="*/ 57 w 158"/>
                <a:gd name="T99" fmla="*/ 106 h 169"/>
                <a:gd name="T100" fmla="*/ 46 w 158"/>
                <a:gd name="T101" fmla="*/ 116 h 169"/>
                <a:gd name="T102" fmla="*/ 59 w 158"/>
                <a:gd name="T103" fmla="*/ 123 h 169"/>
                <a:gd name="T104" fmla="*/ 63 w 158"/>
                <a:gd name="T105" fmla="*/ 110 h 169"/>
                <a:gd name="T106" fmla="*/ 50 w 158"/>
                <a:gd name="T107" fmla="*/ 83 h 169"/>
                <a:gd name="T108" fmla="*/ 22 w 158"/>
                <a:gd name="T109" fmla="*/ 106 h 169"/>
                <a:gd name="T110" fmla="*/ 30 w 158"/>
                <a:gd name="T111" fmla="*/ 136 h 169"/>
                <a:gd name="T112" fmla="*/ 65 w 158"/>
                <a:gd name="T113" fmla="*/ 147 h 169"/>
                <a:gd name="T114" fmla="*/ 87 w 158"/>
                <a:gd name="T115" fmla="*/ 123 h 169"/>
                <a:gd name="T116" fmla="*/ 74 w 158"/>
                <a:gd name="T117" fmla="*/ 88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8" h="169">
                  <a:moveTo>
                    <a:pt x="33" y="73"/>
                  </a:moveTo>
                  <a:lnTo>
                    <a:pt x="33" y="73"/>
                  </a:lnTo>
                  <a:lnTo>
                    <a:pt x="39" y="70"/>
                  </a:lnTo>
                  <a:lnTo>
                    <a:pt x="39" y="64"/>
                  </a:lnTo>
                  <a:lnTo>
                    <a:pt x="43" y="62"/>
                  </a:lnTo>
                  <a:lnTo>
                    <a:pt x="46" y="68"/>
                  </a:lnTo>
                  <a:lnTo>
                    <a:pt x="46" y="68"/>
                  </a:lnTo>
                  <a:lnTo>
                    <a:pt x="52" y="68"/>
                  </a:lnTo>
                  <a:lnTo>
                    <a:pt x="52" y="61"/>
                  </a:lnTo>
                  <a:lnTo>
                    <a:pt x="57" y="61"/>
                  </a:lnTo>
                  <a:lnTo>
                    <a:pt x="57" y="68"/>
                  </a:lnTo>
                  <a:lnTo>
                    <a:pt x="57" y="68"/>
                  </a:lnTo>
                  <a:lnTo>
                    <a:pt x="63" y="68"/>
                  </a:lnTo>
                  <a:lnTo>
                    <a:pt x="66" y="62"/>
                  </a:lnTo>
                  <a:lnTo>
                    <a:pt x="70" y="64"/>
                  </a:lnTo>
                  <a:lnTo>
                    <a:pt x="70" y="70"/>
                  </a:lnTo>
                  <a:lnTo>
                    <a:pt x="70" y="70"/>
                  </a:lnTo>
                  <a:lnTo>
                    <a:pt x="76" y="73"/>
                  </a:lnTo>
                  <a:lnTo>
                    <a:pt x="79" y="68"/>
                  </a:lnTo>
                  <a:lnTo>
                    <a:pt x="83" y="70"/>
                  </a:lnTo>
                  <a:lnTo>
                    <a:pt x="81" y="75"/>
                  </a:lnTo>
                  <a:lnTo>
                    <a:pt x="81" y="75"/>
                  </a:lnTo>
                  <a:lnTo>
                    <a:pt x="85" y="79"/>
                  </a:lnTo>
                  <a:lnTo>
                    <a:pt x="90" y="75"/>
                  </a:lnTo>
                  <a:lnTo>
                    <a:pt x="94" y="79"/>
                  </a:lnTo>
                  <a:lnTo>
                    <a:pt x="90" y="84"/>
                  </a:lnTo>
                  <a:lnTo>
                    <a:pt x="90" y="84"/>
                  </a:lnTo>
                  <a:lnTo>
                    <a:pt x="94" y="88"/>
                  </a:lnTo>
                  <a:lnTo>
                    <a:pt x="99" y="86"/>
                  </a:lnTo>
                  <a:lnTo>
                    <a:pt x="101" y="90"/>
                  </a:lnTo>
                  <a:lnTo>
                    <a:pt x="96" y="94"/>
                  </a:lnTo>
                  <a:lnTo>
                    <a:pt x="96" y="94"/>
                  </a:lnTo>
                  <a:lnTo>
                    <a:pt x="99" y="99"/>
                  </a:lnTo>
                  <a:lnTo>
                    <a:pt x="105" y="99"/>
                  </a:lnTo>
                  <a:lnTo>
                    <a:pt x="107" y="103"/>
                  </a:lnTo>
                  <a:lnTo>
                    <a:pt x="101" y="106"/>
                  </a:lnTo>
                  <a:lnTo>
                    <a:pt x="101" y="106"/>
                  </a:lnTo>
                  <a:lnTo>
                    <a:pt x="101" y="112"/>
                  </a:lnTo>
                  <a:lnTo>
                    <a:pt x="109" y="112"/>
                  </a:lnTo>
                  <a:lnTo>
                    <a:pt x="109" y="117"/>
                  </a:lnTo>
                  <a:lnTo>
                    <a:pt x="101" y="117"/>
                  </a:lnTo>
                  <a:lnTo>
                    <a:pt x="101" y="117"/>
                  </a:lnTo>
                  <a:lnTo>
                    <a:pt x="101" y="123"/>
                  </a:lnTo>
                  <a:lnTo>
                    <a:pt x="107" y="127"/>
                  </a:lnTo>
                  <a:lnTo>
                    <a:pt x="105" y="130"/>
                  </a:lnTo>
                  <a:lnTo>
                    <a:pt x="99" y="130"/>
                  </a:lnTo>
                  <a:lnTo>
                    <a:pt x="99" y="130"/>
                  </a:lnTo>
                  <a:lnTo>
                    <a:pt x="96" y="136"/>
                  </a:lnTo>
                  <a:lnTo>
                    <a:pt x="101" y="139"/>
                  </a:lnTo>
                  <a:lnTo>
                    <a:pt x="99" y="143"/>
                  </a:lnTo>
                  <a:lnTo>
                    <a:pt x="94" y="141"/>
                  </a:lnTo>
                  <a:lnTo>
                    <a:pt x="94" y="141"/>
                  </a:lnTo>
                  <a:lnTo>
                    <a:pt x="90" y="145"/>
                  </a:lnTo>
                  <a:lnTo>
                    <a:pt x="94" y="150"/>
                  </a:lnTo>
                  <a:lnTo>
                    <a:pt x="90" y="154"/>
                  </a:lnTo>
                  <a:lnTo>
                    <a:pt x="85" y="150"/>
                  </a:lnTo>
                  <a:lnTo>
                    <a:pt x="85" y="150"/>
                  </a:lnTo>
                  <a:lnTo>
                    <a:pt x="81" y="154"/>
                  </a:lnTo>
                  <a:lnTo>
                    <a:pt x="83" y="160"/>
                  </a:lnTo>
                  <a:lnTo>
                    <a:pt x="79" y="163"/>
                  </a:lnTo>
                  <a:lnTo>
                    <a:pt x="76" y="158"/>
                  </a:lnTo>
                  <a:lnTo>
                    <a:pt x="76" y="158"/>
                  </a:lnTo>
                  <a:lnTo>
                    <a:pt x="70" y="160"/>
                  </a:lnTo>
                  <a:lnTo>
                    <a:pt x="70" y="167"/>
                  </a:lnTo>
                  <a:lnTo>
                    <a:pt x="66" y="167"/>
                  </a:lnTo>
                  <a:lnTo>
                    <a:pt x="63" y="161"/>
                  </a:lnTo>
                  <a:lnTo>
                    <a:pt x="63" y="161"/>
                  </a:lnTo>
                  <a:lnTo>
                    <a:pt x="57" y="161"/>
                  </a:lnTo>
                  <a:lnTo>
                    <a:pt x="57" y="169"/>
                  </a:lnTo>
                  <a:lnTo>
                    <a:pt x="52" y="169"/>
                  </a:lnTo>
                  <a:lnTo>
                    <a:pt x="52" y="161"/>
                  </a:lnTo>
                  <a:lnTo>
                    <a:pt x="52" y="161"/>
                  </a:lnTo>
                  <a:lnTo>
                    <a:pt x="46" y="161"/>
                  </a:lnTo>
                  <a:lnTo>
                    <a:pt x="43" y="167"/>
                  </a:lnTo>
                  <a:lnTo>
                    <a:pt x="39" y="167"/>
                  </a:lnTo>
                  <a:lnTo>
                    <a:pt x="39" y="160"/>
                  </a:lnTo>
                  <a:lnTo>
                    <a:pt x="39" y="160"/>
                  </a:lnTo>
                  <a:lnTo>
                    <a:pt x="33" y="158"/>
                  </a:lnTo>
                  <a:lnTo>
                    <a:pt x="30" y="163"/>
                  </a:lnTo>
                  <a:lnTo>
                    <a:pt x="26" y="160"/>
                  </a:lnTo>
                  <a:lnTo>
                    <a:pt x="28" y="154"/>
                  </a:lnTo>
                  <a:lnTo>
                    <a:pt x="28" y="154"/>
                  </a:lnTo>
                  <a:lnTo>
                    <a:pt x="24" y="150"/>
                  </a:lnTo>
                  <a:lnTo>
                    <a:pt x="19" y="154"/>
                  </a:lnTo>
                  <a:lnTo>
                    <a:pt x="15" y="150"/>
                  </a:lnTo>
                  <a:lnTo>
                    <a:pt x="19" y="145"/>
                  </a:lnTo>
                  <a:lnTo>
                    <a:pt x="19" y="145"/>
                  </a:lnTo>
                  <a:lnTo>
                    <a:pt x="15" y="141"/>
                  </a:lnTo>
                  <a:lnTo>
                    <a:pt x="10" y="143"/>
                  </a:lnTo>
                  <a:lnTo>
                    <a:pt x="6" y="139"/>
                  </a:lnTo>
                  <a:lnTo>
                    <a:pt x="11" y="136"/>
                  </a:lnTo>
                  <a:lnTo>
                    <a:pt x="11" y="136"/>
                  </a:lnTo>
                  <a:lnTo>
                    <a:pt x="10" y="130"/>
                  </a:lnTo>
                  <a:lnTo>
                    <a:pt x="2" y="130"/>
                  </a:lnTo>
                  <a:lnTo>
                    <a:pt x="2" y="127"/>
                  </a:lnTo>
                  <a:lnTo>
                    <a:pt x="8" y="123"/>
                  </a:lnTo>
                  <a:lnTo>
                    <a:pt x="8" y="123"/>
                  </a:lnTo>
                  <a:lnTo>
                    <a:pt x="8" y="117"/>
                  </a:lnTo>
                  <a:lnTo>
                    <a:pt x="0" y="117"/>
                  </a:lnTo>
                  <a:lnTo>
                    <a:pt x="0" y="112"/>
                  </a:lnTo>
                  <a:lnTo>
                    <a:pt x="8" y="112"/>
                  </a:lnTo>
                  <a:lnTo>
                    <a:pt x="8" y="112"/>
                  </a:lnTo>
                  <a:lnTo>
                    <a:pt x="8" y="106"/>
                  </a:lnTo>
                  <a:lnTo>
                    <a:pt x="2" y="103"/>
                  </a:lnTo>
                  <a:lnTo>
                    <a:pt x="2" y="99"/>
                  </a:lnTo>
                  <a:lnTo>
                    <a:pt x="10" y="99"/>
                  </a:lnTo>
                  <a:lnTo>
                    <a:pt x="10" y="99"/>
                  </a:lnTo>
                  <a:lnTo>
                    <a:pt x="11" y="94"/>
                  </a:lnTo>
                  <a:lnTo>
                    <a:pt x="6" y="90"/>
                  </a:lnTo>
                  <a:lnTo>
                    <a:pt x="10" y="86"/>
                  </a:lnTo>
                  <a:lnTo>
                    <a:pt x="15" y="88"/>
                  </a:lnTo>
                  <a:lnTo>
                    <a:pt x="15" y="88"/>
                  </a:lnTo>
                  <a:lnTo>
                    <a:pt x="19" y="84"/>
                  </a:lnTo>
                  <a:lnTo>
                    <a:pt x="15" y="79"/>
                  </a:lnTo>
                  <a:lnTo>
                    <a:pt x="19" y="75"/>
                  </a:lnTo>
                  <a:lnTo>
                    <a:pt x="24" y="79"/>
                  </a:lnTo>
                  <a:lnTo>
                    <a:pt x="24" y="79"/>
                  </a:lnTo>
                  <a:lnTo>
                    <a:pt x="28" y="75"/>
                  </a:lnTo>
                  <a:lnTo>
                    <a:pt x="26" y="70"/>
                  </a:lnTo>
                  <a:lnTo>
                    <a:pt x="30" y="68"/>
                  </a:lnTo>
                  <a:lnTo>
                    <a:pt x="33" y="73"/>
                  </a:lnTo>
                  <a:lnTo>
                    <a:pt x="33" y="73"/>
                  </a:lnTo>
                  <a:close/>
                  <a:moveTo>
                    <a:pt x="98" y="11"/>
                  </a:moveTo>
                  <a:lnTo>
                    <a:pt x="94" y="5"/>
                  </a:lnTo>
                  <a:lnTo>
                    <a:pt x="90" y="7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0" y="16"/>
                  </a:lnTo>
                  <a:lnTo>
                    <a:pt x="85" y="13"/>
                  </a:lnTo>
                  <a:lnTo>
                    <a:pt x="83" y="16"/>
                  </a:lnTo>
                  <a:lnTo>
                    <a:pt x="87" y="20"/>
                  </a:lnTo>
                  <a:lnTo>
                    <a:pt x="87" y="20"/>
                  </a:lnTo>
                  <a:lnTo>
                    <a:pt x="83" y="24"/>
                  </a:lnTo>
                  <a:lnTo>
                    <a:pt x="79" y="22"/>
                  </a:lnTo>
                  <a:lnTo>
                    <a:pt x="77" y="26"/>
                  </a:lnTo>
                  <a:lnTo>
                    <a:pt x="81" y="27"/>
                  </a:lnTo>
                  <a:lnTo>
                    <a:pt x="81" y="27"/>
                  </a:lnTo>
                  <a:lnTo>
                    <a:pt x="79" y="33"/>
                  </a:lnTo>
                  <a:lnTo>
                    <a:pt x="74" y="31"/>
                  </a:lnTo>
                  <a:lnTo>
                    <a:pt x="74" y="35"/>
                  </a:lnTo>
                  <a:lnTo>
                    <a:pt x="79" y="37"/>
                  </a:lnTo>
                  <a:lnTo>
                    <a:pt x="79" y="37"/>
                  </a:lnTo>
                  <a:lnTo>
                    <a:pt x="77" y="42"/>
                  </a:lnTo>
                  <a:lnTo>
                    <a:pt x="74" y="42"/>
                  </a:lnTo>
                  <a:lnTo>
                    <a:pt x="74" y="46"/>
                  </a:lnTo>
                  <a:lnTo>
                    <a:pt x="79" y="48"/>
                  </a:lnTo>
                  <a:lnTo>
                    <a:pt x="79" y="48"/>
                  </a:lnTo>
                  <a:lnTo>
                    <a:pt x="79" y="51"/>
                  </a:lnTo>
                  <a:lnTo>
                    <a:pt x="74" y="53"/>
                  </a:lnTo>
                  <a:lnTo>
                    <a:pt x="76" y="57"/>
                  </a:lnTo>
                  <a:lnTo>
                    <a:pt x="81" y="57"/>
                  </a:lnTo>
                  <a:lnTo>
                    <a:pt x="81" y="57"/>
                  </a:lnTo>
                  <a:lnTo>
                    <a:pt x="83" y="61"/>
                  </a:lnTo>
                  <a:lnTo>
                    <a:pt x="79" y="64"/>
                  </a:lnTo>
                  <a:lnTo>
                    <a:pt x="81" y="68"/>
                  </a:lnTo>
                  <a:lnTo>
                    <a:pt x="85" y="64"/>
                  </a:lnTo>
                  <a:lnTo>
                    <a:pt x="85" y="64"/>
                  </a:lnTo>
                  <a:lnTo>
                    <a:pt x="88" y="68"/>
                  </a:lnTo>
                  <a:lnTo>
                    <a:pt x="85" y="73"/>
                  </a:lnTo>
                  <a:lnTo>
                    <a:pt x="88" y="75"/>
                  </a:lnTo>
                  <a:lnTo>
                    <a:pt x="92" y="72"/>
                  </a:lnTo>
                  <a:lnTo>
                    <a:pt x="92" y="72"/>
                  </a:lnTo>
                  <a:lnTo>
                    <a:pt x="96" y="75"/>
                  </a:lnTo>
                  <a:lnTo>
                    <a:pt x="94" y="79"/>
                  </a:lnTo>
                  <a:lnTo>
                    <a:pt x="98" y="81"/>
                  </a:lnTo>
                  <a:lnTo>
                    <a:pt x="99" y="77"/>
                  </a:lnTo>
                  <a:lnTo>
                    <a:pt x="99" y="77"/>
                  </a:lnTo>
                  <a:lnTo>
                    <a:pt x="105" y="79"/>
                  </a:lnTo>
                  <a:lnTo>
                    <a:pt x="105" y="84"/>
                  </a:lnTo>
                  <a:lnTo>
                    <a:pt x="109" y="84"/>
                  </a:lnTo>
                  <a:lnTo>
                    <a:pt x="110" y="79"/>
                  </a:lnTo>
                  <a:lnTo>
                    <a:pt x="110" y="79"/>
                  </a:lnTo>
                  <a:lnTo>
                    <a:pt x="114" y="81"/>
                  </a:lnTo>
                  <a:lnTo>
                    <a:pt x="116" y="86"/>
                  </a:lnTo>
                  <a:lnTo>
                    <a:pt x="120" y="86"/>
                  </a:lnTo>
                  <a:lnTo>
                    <a:pt x="120" y="81"/>
                  </a:lnTo>
                  <a:lnTo>
                    <a:pt x="120" y="81"/>
                  </a:lnTo>
                  <a:lnTo>
                    <a:pt x="123" y="79"/>
                  </a:lnTo>
                  <a:lnTo>
                    <a:pt x="127" y="84"/>
                  </a:lnTo>
                  <a:lnTo>
                    <a:pt x="129" y="83"/>
                  </a:lnTo>
                  <a:lnTo>
                    <a:pt x="129" y="77"/>
                  </a:lnTo>
                  <a:lnTo>
                    <a:pt x="129" y="77"/>
                  </a:lnTo>
                  <a:lnTo>
                    <a:pt x="133" y="75"/>
                  </a:lnTo>
                  <a:lnTo>
                    <a:pt x="136" y="81"/>
                  </a:lnTo>
                  <a:lnTo>
                    <a:pt x="140" y="77"/>
                  </a:lnTo>
                  <a:lnTo>
                    <a:pt x="138" y="73"/>
                  </a:lnTo>
                  <a:lnTo>
                    <a:pt x="138" y="73"/>
                  </a:lnTo>
                  <a:lnTo>
                    <a:pt x="140" y="70"/>
                  </a:lnTo>
                  <a:lnTo>
                    <a:pt x="145" y="73"/>
                  </a:lnTo>
                  <a:lnTo>
                    <a:pt x="147" y="70"/>
                  </a:lnTo>
                  <a:lnTo>
                    <a:pt x="144" y="66"/>
                  </a:lnTo>
                  <a:lnTo>
                    <a:pt x="144" y="66"/>
                  </a:lnTo>
                  <a:lnTo>
                    <a:pt x="147" y="62"/>
                  </a:lnTo>
                  <a:lnTo>
                    <a:pt x="153" y="64"/>
                  </a:lnTo>
                  <a:lnTo>
                    <a:pt x="155" y="61"/>
                  </a:lnTo>
                  <a:lnTo>
                    <a:pt x="149" y="59"/>
                  </a:lnTo>
                  <a:lnTo>
                    <a:pt x="149" y="59"/>
                  </a:lnTo>
                  <a:lnTo>
                    <a:pt x="151" y="53"/>
                  </a:lnTo>
                  <a:lnTo>
                    <a:pt x="156" y="55"/>
                  </a:lnTo>
                  <a:lnTo>
                    <a:pt x="156" y="51"/>
                  </a:lnTo>
                  <a:lnTo>
                    <a:pt x="153" y="49"/>
                  </a:lnTo>
                  <a:lnTo>
                    <a:pt x="153" y="49"/>
                  </a:lnTo>
                  <a:lnTo>
                    <a:pt x="153" y="44"/>
                  </a:lnTo>
                  <a:lnTo>
                    <a:pt x="158" y="44"/>
                  </a:lnTo>
                  <a:lnTo>
                    <a:pt x="158" y="40"/>
                  </a:lnTo>
                  <a:lnTo>
                    <a:pt x="153" y="38"/>
                  </a:lnTo>
                  <a:lnTo>
                    <a:pt x="153" y="38"/>
                  </a:lnTo>
                  <a:lnTo>
                    <a:pt x="151" y="35"/>
                  </a:lnTo>
                  <a:lnTo>
                    <a:pt x="156" y="33"/>
                  </a:lnTo>
                  <a:lnTo>
                    <a:pt x="155" y="29"/>
                  </a:lnTo>
                  <a:lnTo>
                    <a:pt x="151" y="29"/>
                  </a:lnTo>
                  <a:lnTo>
                    <a:pt x="151" y="29"/>
                  </a:lnTo>
                  <a:lnTo>
                    <a:pt x="147" y="26"/>
                  </a:lnTo>
                  <a:lnTo>
                    <a:pt x="153" y="22"/>
                  </a:lnTo>
                  <a:lnTo>
                    <a:pt x="151" y="18"/>
                  </a:lnTo>
                  <a:lnTo>
                    <a:pt x="145" y="22"/>
                  </a:lnTo>
                  <a:lnTo>
                    <a:pt x="145" y="22"/>
                  </a:lnTo>
                  <a:lnTo>
                    <a:pt x="142" y="18"/>
                  </a:lnTo>
                  <a:lnTo>
                    <a:pt x="145" y="13"/>
                  </a:lnTo>
                  <a:lnTo>
                    <a:pt x="144" y="11"/>
                  </a:lnTo>
                  <a:lnTo>
                    <a:pt x="138" y="15"/>
                  </a:lnTo>
                  <a:lnTo>
                    <a:pt x="138" y="15"/>
                  </a:lnTo>
                  <a:lnTo>
                    <a:pt x="134" y="11"/>
                  </a:lnTo>
                  <a:lnTo>
                    <a:pt x="136" y="7"/>
                  </a:lnTo>
                  <a:lnTo>
                    <a:pt x="134" y="5"/>
                  </a:lnTo>
                  <a:lnTo>
                    <a:pt x="131" y="9"/>
                  </a:lnTo>
                  <a:lnTo>
                    <a:pt x="131" y="9"/>
                  </a:lnTo>
                  <a:lnTo>
                    <a:pt x="127" y="7"/>
                  </a:lnTo>
                  <a:lnTo>
                    <a:pt x="127" y="2"/>
                  </a:lnTo>
                  <a:lnTo>
                    <a:pt x="123" y="2"/>
                  </a:lnTo>
                  <a:lnTo>
                    <a:pt x="122" y="5"/>
                  </a:lnTo>
                  <a:lnTo>
                    <a:pt x="122" y="5"/>
                  </a:lnTo>
                  <a:lnTo>
                    <a:pt x="116" y="5"/>
                  </a:lnTo>
                  <a:lnTo>
                    <a:pt x="116" y="0"/>
                  </a:lnTo>
                  <a:lnTo>
                    <a:pt x="112" y="0"/>
                  </a:lnTo>
                  <a:lnTo>
                    <a:pt x="110" y="5"/>
                  </a:lnTo>
                  <a:lnTo>
                    <a:pt x="110" y="5"/>
                  </a:lnTo>
                  <a:lnTo>
                    <a:pt x="107" y="7"/>
                  </a:lnTo>
                  <a:lnTo>
                    <a:pt x="105" y="2"/>
                  </a:lnTo>
                  <a:lnTo>
                    <a:pt x="101" y="4"/>
                  </a:lnTo>
                  <a:lnTo>
                    <a:pt x="101" y="9"/>
                  </a:lnTo>
                  <a:lnTo>
                    <a:pt x="101" y="9"/>
                  </a:lnTo>
                  <a:lnTo>
                    <a:pt x="98" y="11"/>
                  </a:lnTo>
                  <a:lnTo>
                    <a:pt x="98" y="11"/>
                  </a:lnTo>
                  <a:close/>
                  <a:moveTo>
                    <a:pt x="109" y="31"/>
                  </a:moveTo>
                  <a:lnTo>
                    <a:pt x="109" y="31"/>
                  </a:lnTo>
                  <a:lnTo>
                    <a:pt x="114" y="29"/>
                  </a:lnTo>
                  <a:lnTo>
                    <a:pt x="118" y="31"/>
                  </a:lnTo>
                  <a:lnTo>
                    <a:pt x="118" y="31"/>
                  </a:lnTo>
                  <a:lnTo>
                    <a:pt x="123" y="33"/>
                  </a:lnTo>
                  <a:lnTo>
                    <a:pt x="127" y="37"/>
                  </a:lnTo>
                  <a:lnTo>
                    <a:pt x="127" y="37"/>
                  </a:lnTo>
                  <a:lnTo>
                    <a:pt x="129" y="42"/>
                  </a:lnTo>
                  <a:lnTo>
                    <a:pt x="127" y="46"/>
                  </a:lnTo>
                  <a:lnTo>
                    <a:pt x="127" y="46"/>
                  </a:lnTo>
                  <a:lnTo>
                    <a:pt x="125" y="51"/>
                  </a:lnTo>
                  <a:lnTo>
                    <a:pt x="122" y="55"/>
                  </a:lnTo>
                  <a:lnTo>
                    <a:pt x="122" y="55"/>
                  </a:lnTo>
                  <a:lnTo>
                    <a:pt x="118" y="55"/>
                  </a:lnTo>
                  <a:lnTo>
                    <a:pt x="112" y="55"/>
                  </a:lnTo>
                  <a:lnTo>
                    <a:pt x="112" y="55"/>
                  </a:lnTo>
                  <a:lnTo>
                    <a:pt x="107" y="53"/>
                  </a:lnTo>
                  <a:lnTo>
                    <a:pt x="105" y="49"/>
                  </a:lnTo>
                  <a:lnTo>
                    <a:pt x="105" y="49"/>
                  </a:lnTo>
                  <a:lnTo>
                    <a:pt x="103" y="44"/>
                  </a:lnTo>
                  <a:lnTo>
                    <a:pt x="103" y="40"/>
                  </a:lnTo>
                  <a:lnTo>
                    <a:pt x="103" y="40"/>
                  </a:lnTo>
                  <a:lnTo>
                    <a:pt x="105" y="35"/>
                  </a:lnTo>
                  <a:lnTo>
                    <a:pt x="109" y="31"/>
                  </a:lnTo>
                  <a:lnTo>
                    <a:pt x="109" y="31"/>
                  </a:lnTo>
                  <a:close/>
                  <a:moveTo>
                    <a:pt x="118" y="35"/>
                  </a:moveTo>
                  <a:lnTo>
                    <a:pt x="118" y="35"/>
                  </a:lnTo>
                  <a:lnTo>
                    <a:pt x="122" y="37"/>
                  </a:lnTo>
                  <a:lnTo>
                    <a:pt x="123" y="38"/>
                  </a:lnTo>
                  <a:lnTo>
                    <a:pt x="123" y="38"/>
                  </a:lnTo>
                  <a:lnTo>
                    <a:pt x="125" y="42"/>
                  </a:lnTo>
                  <a:lnTo>
                    <a:pt x="123" y="46"/>
                  </a:lnTo>
                  <a:lnTo>
                    <a:pt x="123" y="46"/>
                  </a:lnTo>
                  <a:lnTo>
                    <a:pt x="123" y="48"/>
                  </a:lnTo>
                  <a:lnTo>
                    <a:pt x="120" y="51"/>
                  </a:lnTo>
                  <a:lnTo>
                    <a:pt x="120" y="51"/>
                  </a:lnTo>
                  <a:lnTo>
                    <a:pt x="116" y="51"/>
                  </a:lnTo>
                  <a:lnTo>
                    <a:pt x="112" y="51"/>
                  </a:lnTo>
                  <a:lnTo>
                    <a:pt x="112" y="51"/>
                  </a:lnTo>
                  <a:lnTo>
                    <a:pt x="110" y="49"/>
                  </a:lnTo>
                  <a:lnTo>
                    <a:pt x="107" y="48"/>
                  </a:lnTo>
                  <a:lnTo>
                    <a:pt x="107" y="48"/>
                  </a:lnTo>
                  <a:lnTo>
                    <a:pt x="107" y="44"/>
                  </a:lnTo>
                  <a:lnTo>
                    <a:pt x="107" y="40"/>
                  </a:lnTo>
                  <a:lnTo>
                    <a:pt x="107" y="40"/>
                  </a:lnTo>
                  <a:lnTo>
                    <a:pt x="109" y="37"/>
                  </a:lnTo>
                  <a:lnTo>
                    <a:pt x="110" y="35"/>
                  </a:lnTo>
                  <a:lnTo>
                    <a:pt x="110" y="35"/>
                  </a:lnTo>
                  <a:lnTo>
                    <a:pt x="114" y="35"/>
                  </a:lnTo>
                  <a:lnTo>
                    <a:pt x="118" y="35"/>
                  </a:lnTo>
                  <a:lnTo>
                    <a:pt x="118" y="35"/>
                  </a:lnTo>
                  <a:close/>
                  <a:moveTo>
                    <a:pt x="122" y="18"/>
                  </a:moveTo>
                  <a:lnTo>
                    <a:pt x="122" y="18"/>
                  </a:lnTo>
                  <a:lnTo>
                    <a:pt x="110" y="18"/>
                  </a:lnTo>
                  <a:lnTo>
                    <a:pt x="101" y="20"/>
                  </a:lnTo>
                  <a:lnTo>
                    <a:pt x="101" y="20"/>
                  </a:lnTo>
                  <a:lnTo>
                    <a:pt x="94" y="27"/>
                  </a:lnTo>
                  <a:lnTo>
                    <a:pt x="90" y="37"/>
                  </a:lnTo>
                  <a:lnTo>
                    <a:pt x="90" y="37"/>
                  </a:lnTo>
                  <a:lnTo>
                    <a:pt x="90" y="48"/>
                  </a:lnTo>
                  <a:lnTo>
                    <a:pt x="94" y="57"/>
                  </a:lnTo>
                  <a:lnTo>
                    <a:pt x="94" y="57"/>
                  </a:lnTo>
                  <a:lnTo>
                    <a:pt x="101" y="64"/>
                  </a:lnTo>
                  <a:lnTo>
                    <a:pt x="109" y="68"/>
                  </a:lnTo>
                  <a:lnTo>
                    <a:pt x="109" y="68"/>
                  </a:lnTo>
                  <a:lnTo>
                    <a:pt x="120" y="68"/>
                  </a:lnTo>
                  <a:lnTo>
                    <a:pt x="129" y="64"/>
                  </a:lnTo>
                  <a:lnTo>
                    <a:pt x="129" y="64"/>
                  </a:lnTo>
                  <a:lnTo>
                    <a:pt x="136" y="59"/>
                  </a:lnTo>
                  <a:lnTo>
                    <a:pt x="140" y="49"/>
                  </a:lnTo>
                  <a:lnTo>
                    <a:pt x="140" y="49"/>
                  </a:lnTo>
                  <a:lnTo>
                    <a:pt x="142" y="38"/>
                  </a:lnTo>
                  <a:lnTo>
                    <a:pt x="138" y="29"/>
                  </a:lnTo>
                  <a:lnTo>
                    <a:pt x="138" y="29"/>
                  </a:lnTo>
                  <a:lnTo>
                    <a:pt x="131" y="22"/>
                  </a:lnTo>
                  <a:lnTo>
                    <a:pt x="122" y="18"/>
                  </a:lnTo>
                  <a:lnTo>
                    <a:pt x="122" y="18"/>
                  </a:lnTo>
                  <a:close/>
                  <a:moveTo>
                    <a:pt x="48" y="103"/>
                  </a:moveTo>
                  <a:lnTo>
                    <a:pt x="48" y="103"/>
                  </a:lnTo>
                  <a:lnTo>
                    <a:pt x="44" y="106"/>
                  </a:lnTo>
                  <a:lnTo>
                    <a:pt x="43" y="112"/>
                  </a:lnTo>
                  <a:lnTo>
                    <a:pt x="43" y="112"/>
                  </a:lnTo>
                  <a:lnTo>
                    <a:pt x="41" y="116"/>
                  </a:lnTo>
                  <a:lnTo>
                    <a:pt x="43" y="121"/>
                  </a:lnTo>
                  <a:lnTo>
                    <a:pt x="43" y="121"/>
                  </a:lnTo>
                  <a:lnTo>
                    <a:pt x="46" y="125"/>
                  </a:lnTo>
                  <a:lnTo>
                    <a:pt x="52" y="127"/>
                  </a:lnTo>
                  <a:lnTo>
                    <a:pt x="52" y="127"/>
                  </a:lnTo>
                  <a:lnTo>
                    <a:pt x="55" y="128"/>
                  </a:lnTo>
                  <a:lnTo>
                    <a:pt x="61" y="127"/>
                  </a:lnTo>
                  <a:lnTo>
                    <a:pt x="61" y="127"/>
                  </a:lnTo>
                  <a:lnTo>
                    <a:pt x="65" y="123"/>
                  </a:lnTo>
                  <a:lnTo>
                    <a:pt x="66" y="117"/>
                  </a:lnTo>
                  <a:lnTo>
                    <a:pt x="66" y="117"/>
                  </a:lnTo>
                  <a:lnTo>
                    <a:pt x="66" y="114"/>
                  </a:lnTo>
                  <a:lnTo>
                    <a:pt x="66" y="108"/>
                  </a:lnTo>
                  <a:lnTo>
                    <a:pt x="66" y="108"/>
                  </a:lnTo>
                  <a:lnTo>
                    <a:pt x="63" y="105"/>
                  </a:lnTo>
                  <a:lnTo>
                    <a:pt x="57" y="103"/>
                  </a:lnTo>
                  <a:lnTo>
                    <a:pt x="57" y="103"/>
                  </a:lnTo>
                  <a:lnTo>
                    <a:pt x="54" y="103"/>
                  </a:lnTo>
                  <a:lnTo>
                    <a:pt x="48" y="103"/>
                  </a:lnTo>
                  <a:lnTo>
                    <a:pt x="48" y="103"/>
                  </a:lnTo>
                  <a:close/>
                  <a:moveTo>
                    <a:pt x="57" y="106"/>
                  </a:moveTo>
                  <a:lnTo>
                    <a:pt x="57" y="106"/>
                  </a:lnTo>
                  <a:lnTo>
                    <a:pt x="54" y="106"/>
                  </a:lnTo>
                  <a:lnTo>
                    <a:pt x="50" y="106"/>
                  </a:lnTo>
                  <a:lnTo>
                    <a:pt x="50" y="106"/>
                  </a:lnTo>
                  <a:lnTo>
                    <a:pt x="46" y="110"/>
                  </a:lnTo>
                  <a:lnTo>
                    <a:pt x="46" y="112"/>
                  </a:lnTo>
                  <a:lnTo>
                    <a:pt x="46" y="112"/>
                  </a:lnTo>
                  <a:lnTo>
                    <a:pt x="46" y="116"/>
                  </a:lnTo>
                  <a:lnTo>
                    <a:pt x="46" y="119"/>
                  </a:lnTo>
                  <a:lnTo>
                    <a:pt x="46" y="119"/>
                  </a:lnTo>
                  <a:lnTo>
                    <a:pt x="48" y="123"/>
                  </a:lnTo>
                  <a:lnTo>
                    <a:pt x="52" y="123"/>
                  </a:lnTo>
                  <a:lnTo>
                    <a:pt x="52" y="123"/>
                  </a:lnTo>
                  <a:lnTo>
                    <a:pt x="55" y="123"/>
                  </a:lnTo>
                  <a:lnTo>
                    <a:pt x="59" y="123"/>
                  </a:lnTo>
                  <a:lnTo>
                    <a:pt x="59" y="123"/>
                  </a:lnTo>
                  <a:lnTo>
                    <a:pt x="61" y="121"/>
                  </a:lnTo>
                  <a:lnTo>
                    <a:pt x="63" y="117"/>
                  </a:lnTo>
                  <a:lnTo>
                    <a:pt x="63" y="117"/>
                  </a:lnTo>
                  <a:lnTo>
                    <a:pt x="63" y="114"/>
                  </a:lnTo>
                  <a:lnTo>
                    <a:pt x="63" y="110"/>
                  </a:lnTo>
                  <a:lnTo>
                    <a:pt x="63" y="110"/>
                  </a:lnTo>
                  <a:lnTo>
                    <a:pt x="59" y="108"/>
                  </a:lnTo>
                  <a:lnTo>
                    <a:pt x="57" y="106"/>
                  </a:lnTo>
                  <a:lnTo>
                    <a:pt x="57" y="106"/>
                  </a:lnTo>
                  <a:close/>
                  <a:moveTo>
                    <a:pt x="63" y="83"/>
                  </a:moveTo>
                  <a:lnTo>
                    <a:pt x="63" y="83"/>
                  </a:lnTo>
                  <a:lnTo>
                    <a:pt x="57" y="83"/>
                  </a:lnTo>
                  <a:lnTo>
                    <a:pt x="50" y="83"/>
                  </a:lnTo>
                  <a:lnTo>
                    <a:pt x="44" y="84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3" y="90"/>
                  </a:lnTo>
                  <a:lnTo>
                    <a:pt x="28" y="95"/>
                  </a:lnTo>
                  <a:lnTo>
                    <a:pt x="24" y="101"/>
                  </a:lnTo>
                  <a:lnTo>
                    <a:pt x="22" y="106"/>
                  </a:lnTo>
                  <a:lnTo>
                    <a:pt x="22" y="106"/>
                  </a:lnTo>
                  <a:lnTo>
                    <a:pt x="22" y="112"/>
                  </a:lnTo>
                  <a:lnTo>
                    <a:pt x="22" y="119"/>
                  </a:lnTo>
                  <a:lnTo>
                    <a:pt x="22" y="125"/>
                  </a:lnTo>
                  <a:lnTo>
                    <a:pt x="26" y="132"/>
                  </a:lnTo>
                  <a:lnTo>
                    <a:pt x="26" y="132"/>
                  </a:lnTo>
                  <a:lnTo>
                    <a:pt x="30" y="136"/>
                  </a:lnTo>
                  <a:lnTo>
                    <a:pt x="35" y="141"/>
                  </a:lnTo>
                  <a:lnTo>
                    <a:pt x="41" y="145"/>
                  </a:lnTo>
                  <a:lnTo>
                    <a:pt x="46" y="147"/>
                  </a:lnTo>
                  <a:lnTo>
                    <a:pt x="46" y="147"/>
                  </a:lnTo>
                  <a:lnTo>
                    <a:pt x="52" y="147"/>
                  </a:lnTo>
                  <a:lnTo>
                    <a:pt x="59" y="147"/>
                  </a:lnTo>
                  <a:lnTo>
                    <a:pt x="65" y="147"/>
                  </a:lnTo>
                  <a:lnTo>
                    <a:pt x="70" y="143"/>
                  </a:lnTo>
                  <a:lnTo>
                    <a:pt x="70" y="143"/>
                  </a:lnTo>
                  <a:lnTo>
                    <a:pt x="76" y="139"/>
                  </a:lnTo>
                  <a:lnTo>
                    <a:pt x="81" y="134"/>
                  </a:lnTo>
                  <a:lnTo>
                    <a:pt x="85" y="128"/>
                  </a:lnTo>
                  <a:lnTo>
                    <a:pt x="87" y="123"/>
                  </a:lnTo>
                  <a:lnTo>
                    <a:pt x="87" y="123"/>
                  </a:lnTo>
                  <a:lnTo>
                    <a:pt x="87" y="117"/>
                  </a:lnTo>
                  <a:lnTo>
                    <a:pt x="87" y="110"/>
                  </a:lnTo>
                  <a:lnTo>
                    <a:pt x="85" y="105"/>
                  </a:lnTo>
                  <a:lnTo>
                    <a:pt x="83" y="99"/>
                  </a:lnTo>
                  <a:lnTo>
                    <a:pt x="83" y="99"/>
                  </a:lnTo>
                  <a:lnTo>
                    <a:pt x="79" y="94"/>
                  </a:lnTo>
                  <a:lnTo>
                    <a:pt x="74" y="88"/>
                  </a:lnTo>
                  <a:lnTo>
                    <a:pt x="68" y="84"/>
                  </a:lnTo>
                  <a:lnTo>
                    <a:pt x="63" y="83"/>
                  </a:lnTo>
                  <a:lnTo>
                    <a:pt x="63" y="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57200" dist="482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400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054655" y="1242148"/>
            <a:ext cx="1481127" cy="1440000"/>
            <a:chOff x="8989664" y="1484784"/>
            <a:chExt cx="1481127" cy="1440000"/>
          </a:xfrm>
        </p:grpSpPr>
        <p:sp>
          <p:nvSpPr>
            <p:cNvPr id="34" name="椭圆 33"/>
            <p:cNvSpPr/>
            <p:nvPr/>
          </p:nvSpPr>
          <p:spPr bwMode="auto">
            <a:xfrm>
              <a:off x="9030791" y="1484784"/>
              <a:ext cx="1440000" cy="1440000"/>
            </a:xfrm>
            <a:prstGeom prst="ellipse">
              <a:avLst/>
            </a:prstGeom>
            <a:gradFill flip="none" rotWithShape="1">
              <a:gsLst>
                <a:gs pos="0">
                  <a:srgbClr val="F64989"/>
                </a:gs>
                <a:gs pos="50000">
                  <a:srgbClr val="E071EA"/>
                </a:gs>
                <a:gs pos="100000">
                  <a:srgbClr val="7DA2FF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5" name="文本框 35"/>
            <p:cNvSpPr txBox="1"/>
            <p:nvPr/>
          </p:nvSpPr>
          <p:spPr>
            <a:xfrm>
              <a:off x="8989664" y="2392651"/>
              <a:ext cx="1402505" cy="276999"/>
            </a:xfrm>
            <a:prstGeom prst="rect">
              <a:avLst/>
            </a:prstGeom>
            <a:noFill/>
            <a:ln>
              <a:noFill/>
            </a:ln>
            <a:effectLst>
              <a:outerShdw blurRad="457200" dist="482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1400" dirty="0"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输入标题</a:t>
              </a:r>
              <a:endParaRPr lang="zh-CN" altLang="en-US" sz="1400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6" name="Freeform 296"/>
            <p:cNvSpPr/>
            <p:nvPr/>
          </p:nvSpPr>
          <p:spPr bwMode="auto">
            <a:xfrm>
              <a:off x="9568553" y="1811711"/>
              <a:ext cx="430761" cy="430761"/>
            </a:xfrm>
            <a:custGeom>
              <a:avLst/>
              <a:gdLst>
                <a:gd name="T0" fmla="*/ 24 w 165"/>
                <a:gd name="T1" fmla="*/ 31 h 165"/>
                <a:gd name="T2" fmla="*/ 40 w 165"/>
                <a:gd name="T3" fmla="*/ 37 h 165"/>
                <a:gd name="T4" fmla="*/ 48 w 165"/>
                <a:gd name="T5" fmla="*/ 53 h 165"/>
                <a:gd name="T6" fmla="*/ 123 w 165"/>
                <a:gd name="T7" fmla="*/ 72 h 165"/>
                <a:gd name="T8" fmla="*/ 110 w 165"/>
                <a:gd name="T9" fmla="*/ 35 h 165"/>
                <a:gd name="T10" fmla="*/ 105 w 165"/>
                <a:gd name="T11" fmla="*/ 37 h 165"/>
                <a:gd name="T12" fmla="*/ 97 w 165"/>
                <a:gd name="T13" fmla="*/ 35 h 165"/>
                <a:gd name="T14" fmla="*/ 88 w 165"/>
                <a:gd name="T15" fmla="*/ 26 h 165"/>
                <a:gd name="T16" fmla="*/ 86 w 165"/>
                <a:gd name="T17" fmla="*/ 19 h 165"/>
                <a:gd name="T18" fmla="*/ 92 w 165"/>
                <a:gd name="T19" fmla="*/ 6 h 165"/>
                <a:gd name="T20" fmla="*/ 105 w 165"/>
                <a:gd name="T21" fmla="*/ 0 h 165"/>
                <a:gd name="T22" fmla="*/ 112 w 165"/>
                <a:gd name="T23" fmla="*/ 2 h 165"/>
                <a:gd name="T24" fmla="*/ 121 w 165"/>
                <a:gd name="T25" fmla="*/ 11 h 165"/>
                <a:gd name="T26" fmla="*/ 123 w 165"/>
                <a:gd name="T27" fmla="*/ 19 h 165"/>
                <a:gd name="T28" fmla="*/ 119 w 165"/>
                <a:gd name="T29" fmla="*/ 30 h 165"/>
                <a:gd name="T30" fmla="*/ 138 w 165"/>
                <a:gd name="T31" fmla="*/ 59 h 165"/>
                <a:gd name="T32" fmla="*/ 143 w 165"/>
                <a:gd name="T33" fmla="*/ 57 h 165"/>
                <a:gd name="T34" fmla="*/ 160 w 165"/>
                <a:gd name="T35" fmla="*/ 64 h 165"/>
                <a:gd name="T36" fmla="*/ 165 w 165"/>
                <a:gd name="T37" fmla="*/ 79 h 165"/>
                <a:gd name="T38" fmla="*/ 163 w 165"/>
                <a:gd name="T39" fmla="*/ 88 h 165"/>
                <a:gd name="T40" fmla="*/ 152 w 165"/>
                <a:gd name="T41" fmla="*/ 101 h 165"/>
                <a:gd name="T42" fmla="*/ 143 w 165"/>
                <a:gd name="T43" fmla="*/ 103 h 165"/>
                <a:gd name="T44" fmla="*/ 130 w 165"/>
                <a:gd name="T45" fmla="*/ 97 h 165"/>
                <a:gd name="T46" fmla="*/ 121 w 165"/>
                <a:gd name="T47" fmla="*/ 85 h 165"/>
                <a:gd name="T48" fmla="*/ 46 w 165"/>
                <a:gd name="T49" fmla="*/ 66 h 165"/>
                <a:gd name="T50" fmla="*/ 37 w 165"/>
                <a:gd name="T51" fmla="*/ 74 h 165"/>
                <a:gd name="T52" fmla="*/ 50 w 165"/>
                <a:gd name="T53" fmla="*/ 110 h 165"/>
                <a:gd name="T54" fmla="*/ 53 w 165"/>
                <a:gd name="T55" fmla="*/ 108 h 165"/>
                <a:gd name="T56" fmla="*/ 64 w 165"/>
                <a:gd name="T57" fmla="*/ 112 h 165"/>
                <a:gd name="T58" fmla="*/ 79 w 165"/>
                <a:gd name="T59" fmla="*/ 127 h 165"/>
                <a:gd name="T60" fmla="*/ 81 w 165"/>
                <a:gd name="T61" fmla="*/ 138 h 165"/>
                <a:gd name="T62" fmla="*/ 81 w 165"/>
                <a:gd name="T63" fmla="*/ 143 h 165"/>
                <a:gd name="T64" fmla="*/ 73 w 165"/>
                <a:gd name="T65" fmla="*/ 156 h 165"/>
                <a:gd name="T66" fmla="*/ 59 w 165"/>
                <a:gd name="T67" fmla="*/ 164 h 165"/>
                <a:gd name="T68" fmla="*/ 53 w 165"/>
                <a:gd name="T69" fmla="*/ 165 h 165"/>
                <a:gd name="T70" fmla="*/ 42 w 165"/>
                <a:gd name="T71" fmla="*/ 164 h 165"/>
                <a:gd name="T72" fmla="*/ 28 w 165"/>
                <a:gd name="T73" fmla="*/ 149 h 165"/>
                <a:gd name="T74" fmla="*/ 26 w 165"/>
                <a:gd name="T75" fmla="*/ 138 h 165"/>
                <a:gd name="T76" fmla="*/ 26 w 165"/>
                <a:gd name="T77" fmla="*/ 131 h 165"/>
                <a:gd name="T78" fmla="*/ 33 w 165"/>
                <a:gd name="T79" fmla="*/ 118 h 165"/>
                <a:gd name="T80" fmla="*/ 26 w 165"/>
                <a:gd name="T81" fmla="*/ 77 h 165"/>
                <a:gd name="T82" fmla="*/ 24 w 165"/>
                <a:gd name="T83" fmla="*/ 77 h 165"/>
                <a:gd name="T84" fmla="*/ 15 w 165"/>
                <a:gd name="T85" fmla="*/ 75 h 165"/>
                <a:gd name="T86" fmla="*/ 2 w 165"/>
                <a:gd name="T87" fmla="*/ 63 h 165"/>
                <a:gd name="T88" fmla="*/ 0 w 165"/>
                <a:gd name="T89" fmla="*/ 53 h 165"/>
                <a:gd name="T90" fmla="*/ 7 w 165"/>
                <a:gd name="T91" fmla="*/ 37 h 165"/>
                <a:gd name="T92" fmla="*/ 24 w 165"/>
                <a:gd name="T93" fmla="*/ 31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5" h="165">
                  <a:moveTo>
                    <a:pt x="24" y="31"/>
                  </a:moveTo>
                  <a:lnTo>
                    <a:pt x="24" y="31"/>
                  </a:lnTo>
                  <a:lnTo>
                    <a:pt x="33" y="33"/>
                  </a:lnTo>
                  <a:lnTo>
                    <a:pt x="40" y="37"/>
                  </a:lnTo>
                  <a:lnTo>
                    <a:pt x="46" y="44"/>
                  </a:lnTo>
                  <a:lnTo>
                    <a:pt x="48" y="53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7" y="64"/>
                  </a:lnTo>
                  <a:lnTo>
                    <a:pt x="110" y="35"/>
                  </a:lnTo>
                  <a:lnTo>
                    <a:pt x="110" y="35"/>
                  </a:lnTo>
                  <a:lnTo>
                    <a:pt x="105" y="37"/>
                  </a:lnTo>
                  <a:lnTo>
                    <a:pt x="105" y="37"/>
                  </a:lnTo>
                  <a:lnTo>
                    <a:pt x="97" y="35"/>
                  </a:lnTo>
                  <a:lnTo>
                    <a:pt x="92" y="31"/>
                  </a:lnTo>
                  <a:lnTo>
                    <a:pt x="88" y="26"/>
                  </a:lnTo>
                  <a:lnTo>
                    <a:pt x="86" y="19"/>
                  </a:lnTo>
                  <a:lnTo>
                    <a:pt x="86" y="19"/>
                  </a:lnTo>
                  <a:lnTo>
                    <a:pt x="88" y="11"/>
                  </a:lnTo>
                  <a:lnTo>
                    <a:pt x="92" y="6"/>
                  </a:lnTo>
                  <a:lnTo>
                    <a:pt x="97" y="2"/>
                  </a:lnTo>
                  <a:lnTo>
                    <a:pt x="105" y="0"/>
                  </a:lnTo>
                  <a:lnTo>
                    <a:pt x="105" y="0"/>
                  </a:lnTo>
                  <a:lnTo>
                    <a:pt x="112" y="2"/>
                  </a:lnTo>
                  <a:lnTo>
                    <a:pt x="117" y="6"/>
                  </a:lnTo>
                  <a:lnTo>
                    <a:pt x="121" y="11"/>
                  </a:lnTo>
                  <a:lnTo>
                    <a:pt x="123" y="19"/>
                  </a:lnTo>
                  <a:lnTo>
                    <a:pt x="123" y="19"/>
                  </a:lnTo>
                  <a:lnTo>
                    <a:pt x="121" y="24"/>
                  </a:lnTo>
                  <a:lnTo>
                    <a:pt x="119" y="30"/>
                  </a:lnTo>
                  <a:lnTo>
                    <a:pt x="138" y="59"/>
                  </a:lnTo>
                  <a:lnTo>
                    <a:pt x="138" y="59"/>
                  </a:lnTo>
                  <a:lnTo>
                    <a:pt x="143" y="57"/>
                  </a:lnTo>
                  <a:lnTo>
                    <a:pt x="143" y="57"/>
                  </a:lnTo>
                  <a:lnTo>
                    <a:pt x="152" y="59"/>
                  </a:lnTo>
                  <a:lnTo>
                    <a:pt x="160" y="64"/>
                  </a:lnTo>
                  <a:lnTo>
                    <a:pt x="163" y="72"/>
                  </a:lnTo>
                  <a:lnTo>
                    <a:pt x="165" y="79"/>
                  </a:lnTo>
                  <a:lnTo>
                    <a:pt x="165" y="79"/>
                  </a:lnTo>
                  <a:lnTo>
                    <a:pt x="163" y="88"/>
                  </a:lnTo>
                  <a:lnTo>
                    <a:pt x="160" y="96"/>
                  </a:lnTo>
                  <a:lnTo>
                    <a:pt x="152" y="101"/>
                  </a:lnTo>
                  <a:lnTo>
                    <a:pt x="143" y="103"/>
                  </a:lnTo>
                  <a:lnTo>
                    <a:pt x="143" y="103"/>
                  </a:lnTo>
                  <a:lnTo>
                    <a:pt x="136" y="101"/>
                  </a:lnTo>
                  <a:lnTo>
                    <a:pt x="130" y="97"/>
                  </a:lnTo>
                  <a:lnTo>
                    <a:pt x="125" y="92"/>
                  </a:lnTo>
                  <a:lnTo>
                    <a:pt x="121" y="85"/>
                  </a:lnTo>
                  <a:lnTo>
                    <a:pt x="46" y="66"/>
                  </a:lnTo>
                  <a:lnTo>
                    <a:pt x="46" y="66"/>
                  </a:lnTo>
                  <a:lnTo>
                    <a:pt x="42" y="70"/>
                  </a:lnTo>
                  <a:lnTo>
                    <a:pt x="37" y="74"/>
                  </a:lnTo>
                  <a:lnTo>
                    <a:pt x="50" y="110"/>
                  </a:lnTo>
                  <a:lnTo>
                    <a:pt x="50" y="110"/>
                  </a:lnTo>
                  <a:lnTo>
                    <a:pt x="53" y="108"/>
                  </a:lnTo>
                  <a:lnTo>
                    <a:pt x="53" y="108"/>
                  </a:lnTo>
                  <a:lnTo>
                    <a:pt x="59" y="110"/>
                  </a:lnTo>
                  <a:lnTo>
                    <a:pt x="64" y="112"/>
                  </a:lnTo>
                  <a:lnTo>
                    <a:pt x="73" y="118"/>
                  </a:lnTo>
                  <a:lnTo>
                    <a:pt x="79" y="127"/>
                  </a:lnTo>
                  <a:lnTo>
                    <a:pt x="81" y="132"/>
                  </a:lnTo>
                  <a:lnTo>
                    <a:pt x="81" y="138"/>
                  </a:lnTo>
                  <a:lnTo>
                    <a:pt x="81" y="138"/>
                  </a:lnTo>
                  <a:lnTo>
                    <a:pt x="81" y="143"/>
                  </a:lnTo>
                  <a:lnTo>
                    <a:pt x="79" y="149"/>
                  </a:lnTo>
                  <a:lnTo>
                    <a:pt x="73" y="156"/>
                  </a:lnTo>
                  <a:lnTo>
                    <a:pt x="64" y="164"/>
                  </a:lnTo>
                  <a:lnTo>
                    <a:pt x="59" y="164"/>
                  </a:lnTo>
                  <a:lnTo>
                    <a:pt x="53" y="165"/>
                  </a:lnTo>
                  <a:lnTo>
                    <a:pt x="53" y="165"/>
                  </a:lnTo>
                  <a:lnTo>
                    <a:pt x="48" y="164"/>
                  </a:lnTo>
                  <a:lnTo>
                    <a:pt x="42" y="164"/>
                  </a:lnTo>
                  <a:lnTo>
                    <a:pt x="33" y="156"/>
                  </a:lnTo>
                  <a:lnTo>
                    <a:pt x="28" y="149"/>
                  </a:lnTo>
                  <a:lnTo>
                    <a:pt x="26" y="143"/>
                  </a:lnTo>
                  <a:lnTo>
                    <a:pt x="26" y="138"/>
                  </a:lnTo>
                  <a:lnTo>
                    <a:pt x="26" y="138"/>
                  </a:lnTo>
                  <a:lnTo>
                    <a:pt x="26" y="131"/>
                  </a:lnTo>
                  <a:lnTo>
                    <a:pt x="29" y="123"/>
                  </a:lnTo>
                  <a:lnTo>
                    <a:pt x="33" y="118"/>
                  </a:lnTo>
                  <a:lnTo>
                    <a:pt x="39" y="114"/>
                  </a:lnTo>
                  <a:lnTo>
                    <a:pt x="26" y="77"/>
                  </a:lnTo>
                  <a:lnTo>
                    <a:pt x="26" y="77"/>
                  </a:lnTo>
                  <a:lnTo>
                    <a:pt x="24" y="77"/>
                  </a:lnTo>
                  <a:lnTo>
                    <a:pt x="24" y="77"/>
                  </a:lnTo>
                  <a:lnTo>
                    <a:pt x="15" y="75"/>
                  </a:lnTo>
                  <a:lnTo>
                    <a:pt x="7" y="70"/>
                  </a:lnTo>
                  <a:lnTo>
                    <a:pt x="2" y="63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2" y="44"/>
                  </a:lnTo>
                  <a:lnTo>
                    <a:pt x="7" y="37"/>
                  </a:lnTo>
                  <a:lnTo>
                    <a:pt x="15" y="33"/>
                  </a:lnTo>
                  <a:lnTo>
                    <a:pt x="24" y="31"/>
                  </a:lnTo>
                  <a:lnTo>
                    <a:pt x="24" y="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57200" dist="482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400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794405" y="2646925"/>
            <a:ext cx="1440000" cy="1440000"/>
            <a:chOff x="9754210" y="2919911"/>
            <a:chExt cx="1440000" cy="1440000"/>
          </a:xfrm>
        </p:grpSpPr>
        <p:sp>
          <p:nvSpPr>
            <p:cNvPr id="31" name="椭圆 30"/>
            <p:cNvSpPr/>
            <p:nvPr/>
          </p:nvSpPr>
          <p:spPr bwMode="auto">
            <a:xfrm>
              <a:off x="9754210" y="2919911"/>
              <a:ext cx="1440000" cy="1440000"/>
            </a:xfrm>
            <a:prstGeom prst="ellipse">
              <a:avLst/>
            </a:prstGeom>
            <a:gradFill flip="none" rotWithShape="1">
              <a:gsLst>
                <a:gs pos="0">
                  <a:srgbClr val="F64989"/>
                </a:gs>
                <a:gs pos="50000">
                  <a:srgbClr val="E071EA"/>
                </a:gs>
                <a:gs pos="100000">
                  <a:srgbClr val="7DA2FF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2" name="文本框 36"/>
            <p:cNvSpPr txBox="1"/>
            <p:nvPr/>
          </p:nvSpPr>
          <p:spPr>
            <a:xfrm>
              <a:off x="9783934" y="3819276"/>
              <a:ext cx="1402505" cy="276999"/>
            </a:xfrm>
            <a:prstGeom prst="rect">
              <a:avLst/>
            </a:prstGeom>
            <a:noFill/>
            <a:ln>
              <a:noFill/>
            </a:ln>
            <a:effectLst>
              <a:outerShdw blurRad="457200" dist="482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1400" dirty="0"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输入标题</a:t>
              </a:r>
              <a:endParaRPr lang="zh-CN" altLang="en-US" sz="1400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3" name="Freeform 302"/>
            <p:cNvSpPr>
              <a:spLocks noEditPoints="1"/>
            </p:cNvSpPr>
            <p:nvPr/>
          </p:nvSpPr>
          <p:spPr bwMode="auto">
            <a:xfrm>
              <a:off x="10315882" y="3240469"/>
              <a:ext cx="326629" cy="476935"/>
            </a:xfrm>
            <a:custGeom>
              <a:avLst/>
              <a:gdLst>
                <a:gd name="T0" fmla="*/ 57 w 113"/>
                <a:gd name="T1" fmla="*/ 0 h 165"/>
                <a:gd name="T2" fmla="*/ 79 w 113"/>
                <a:gd name="T3" fmla="*/ 4 h 165"/>
                <a:gd name="T4" fmla="*/ 97 w 113"/>
                <a:gd name="T5" fmla="*/ 17 h 165"/>
                <a:gd name="T6" fmla="*/ 102 w 113"/>
                <a:gd name="T7" fmla="*/ 24 h 165"/>
                <a:gd name="T8" fmla="*/ 112 w 113"/>
                <a:gd name="T9" fmla="*/ 44 h 165"/>
                <a:gd name="T10" fmla="*/ 113 w 113"/>
                <a:gd name="T11" fmla="*/ 55 h 165"/>
                <a:gd name="T12" fmla="*/ 108 w 113"/>
                <a:gd name="T13" fmla="*/ 77 h 165"/>
                <a:gd name="T14" fmla="*/ 97 w 113"/>
                <a:gd name="T15" fmla="*/ 96 h 165"/>
                <a:gd name="T16" fmla="*/ 58 w 113"/>
                <a:gd name="T17" fmla="*/ 165 h 165"/>
                <a:gd name="T18" fmla="*/ 16 w 113"/>
                <a:gd name="T19" fmla="*/ 96 h 165"/>
                <a:gd name="T20" fmla="*/ 9 w 113"/>
                <a:gd name="T21" fmla="*/ 86 h 165"/>
                <a:gd name="T22" fmla="*/ 1 w 113"/>
                <a:gd name="T23" fmla="*/ 68 h 165"/>
                <a:gd name="T24" fmla="*/ 0 w 113"/>
                <a:gd name="T25" fmla="*/ 55 h 165"/>
                <a:gd name="T26" fmla="*/ 5 w 113"/>
                <a:gd name="T27" fmla="*/ 33 h 165"/>
                <a:gd name="T28" fmla="*/ 16 w 113"/>
                <a:gd name="T29" fmla="*/ 17 h 165"/>
                <a:gd name="T30" fmla="*/ 25 w 113"/>
                <a:gd name="T31" fmla="*/ 9 h 165"/>
                <a:gd name="T32" fmla="*/ 46 w 113"/>
                <a:gd name="T33" fmla="*/ 0 h 165"/>
                <a:gd name="T34" fmla="*/ 57 w 113"/>
                <a:gd name="T35" fmla="*/ 0 h 165"/>
                <a:gd name="T36" fmla="*/ 80 w 113"/>
                <a:gd name="T37" fmla="*/ 33 h 165"/>
                <a:gd name="T38" fmla="*/ 69 w 113"/>
                <a:gd name="T39" fmla="*/ 26 h 165"/>
                <a:gd name="T40" fmla="*/ 57 w 113"/>
                <a:gd name="T41" fmla="*/ 22 h 165"/>
                <a:gd name="T42" fmla="*/ 49 w 113"/>
                <a:gd name="T43" fmla="*/ 24 h 165"/>
                <a:gd name="T44" fmla="*/ 38 w 113"/>
                <a:gd name="T45" fmla="*/ 28 h 165"/>
                <a:gd name="T46" fmla="*/ 33 w 113"/>
                <a:gd name="T47" fmla="*/ 33 h 165"/>
                <a:gd name="T48" fmla="*/ 25 w 113"/>
                <a:gd name="T49" fmla="*/ 42 h 165"/>
                <a:gd name="T50" fmla="*/ 23 w 113"/>
                <a:gd name="T51" fmla="*/ 55 h 165"/>
                <a:gd name="T52" fmla="*/ 23 w 113"/>
                <a:gd name="T53" fmla="*/ 63 h 165"/>
                <a:gd name="T54" fmla="*/ 29 w 113"/>
                <a:gd name="T55" fmla="*/ 75 h 165"/>
                <a:gd name="T56" fmla="*/ 33 w 113"/>
                <a:gd name="T57" fmla="*/ 79 h 165"/>
                <a:gd name="T58" fmla="*/ 44 w 113"/>
                <a:gd name="T59" fmla="*/ 86 h 165"/>
                <a:gd name="T60" fmla="*/ 57 w 113"/>
                <a:gd name="T61" fmla="*/ 90 h 165"/>
                <a:gd name="T62" fmla="*/ 64 w 113"/>
                <a:gd name="T63" fmla="*/ 88 h 165"/>
                <a:gd name="T64" fmla="*/ 75 w 113"/>
                <a:gd name="T65" fmla="*/ 85 h 165"/>
                <a:gd name="T66" fmla="*/ 80 w 113"/>
                <a:gd name="T67" fmla="*/ 79 h 165"/>
                <a:gd name="T68" fmla="*/ 88 w 113"/>
                <a:gd name="T69" fmla="*/ 70 h 165"/>
                <a:gd name="T70" fmla="*/ 90 w 113"/>
                <a:gd name="T71" fmla="*/ 55 h 165"/>
                <a:gd name="T72" fmla="*/ 90 w 113"/>
                <a:gd name="T73" fmla="*/ 50 h 165"/>
                <a:gd name="T74" fmla="*/ 84 w 113"/>
                <a:gd name="T75" fmla="*/ 37 h 165"/>
                <a:gd name="T76" fmla="*/ 80 w 113"/>
                <a:gd name="T77" fmla="*/ 3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3" h="165">
                  <a:moveTo>
                    <a:pt x="57" y="0"/>
                  </a:moveTo>
                  <a:lnTo>
                    <a:pt x="57" y="0"/>
                  </a:lnTo>
                  <a:lnTo>
                    <a:pt x="68" y="0"/>
                  </a:lnTo>
                  <a:lnTo>
                    <a:pt x="79" y="4"/>
                  </a:lnTo>
                  <a:lnTo>
                    <a:pt x="88" y="9"/>
                  </a:lnTo>
                  <a:lnTo>
                    <a:pt x="97" y="17"/>
                  </a:lnTo>
                  <a:lnTo>
                    <a:pt x="97" y="17"/>
                  </a:lnTo>
                  <a:lnTo>
                    <a:pt x="102" y="24"/>
                  </a:lnTo>
                  <a:lnTo>
                    <a:pt x="108" y="33"/>
                  </a:lnTo>
                  <a:lnTo>
                    <a:pt x="112" y="44"/>
                  </a:lnTo>
                  <a:lnTo>
                    <a:pt x="113" y="55"/>
                  </a:lnTo>
                  <a:lnTo>
                    <a:pt x="113" y="55"/>
                  </a:lnTo>
                  <a:lnTo>
                    <a:pt x="112" y="68"/>
                  </a:lnTo>
                  <a:lnTo>
                    <a:pt x="108" y="77"/>
                  </a:lnTo>
                  <a:lnTo>
                    <a:pt x="102" y="88"/>
                  </a:lnTo>
                  <a:lnTo>
                    <a:pt x="97" y="96"/>
                  </a:lnTo>
                  <a:lnTo>
                    <a:pt x="58" y="165"/>
                  </a:lnTo>
                  <a:lnTo>
                    <a:pt x="58" y="165"/>
                  </a:lnTo>
                  <a:lnTo>
                    <a:pt x="42" y="138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9" y="86"/>
                  </a:lnTo>
                  <a:lnTo>
                    <a:pt x="3" y="77"/>
                  </a:lnTo>
                  <a:lnTo>
                    <a:pt x="1" y="68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1" y="44"/>
                  </a:lnTo>
                  <a:lnTo>
                    <a:pt x="5" y="33"/>
                  </a:lnTo>
                  <a:lnTo>
                    <a:pt x="9" y="24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25" y="9"/>
                  </a:lnTo>
                  <a:lnTo>
                    <a:pt x="35" y="4"/>
                  </a:lnTo>
                  <a:lnTo>
                    <a:pt x="46" y="0"/>
                  </a:lnTo>
                  <a:lnTo>
                    <a:pt x="57" y="0"/>
                  </a:lnTo>
                  <a:lnTo>
                    <a:pt x="57" y="0"/>
                  </a:lnTo>
                  <a:close/>
                  <a:moveTo>
                    <a:pt x="80" y="33"/>
                  </a:moveTo>
                  <a:lnTo>
                    <a:pt x="80" y="33"/>
                  </a:lnTo>
                  <a:lnTo>
                    <a:pt x="75" y="28"/>
                  </a:lnTo>
                  <a:lnTo>
                    <a:pt x="69" y="26"/>
                  </a:lnTo>
                  <a:lnTo>
                    <a:pt x="64" y="24"/>
                  </a:lnTo>
                  <a:lnTo>
                    <a:pt x="57" y="22"/>
                  </a:lnTo>
                  <a:lnTo>
                    <a:pt x="57" y="22"/>
                  </a:lnTo>
                  <a:lnTo>
                    <a:pt x="49" y="24"/>
                  </a:lnTo>
                  <a:lnTo>
                    <a:pt x="44" y="26"/>
                  </a:lnTo>
                  <a:lnTo>
                    <a:pt x="38" y="28"/>
                  </a:lnTo>
                  <a:lnTo>
                    <a:pt x="33" y="33"/>
                  </a:lnTo>
                  <a:lnTo>
                    <a:pt x="33" y="33"/>
                  </a:lnTo>
                  <a:lnTo>
                    <a:pt x="29" y="37"/>
                  </a:lnTo>
                  <a:lnTo>
                    <a:pt x="25" y="42"/>
                  </a:lnTo>
                  <a:lnTo>
                    <a:pt x="23" y="50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23" y="63"/>
                  </a:lnTo>
                  <a:lnTo>
                    <a:pt x="25" y="70"/>
                  </a:lnTo>
                  <a:lnTo>
                    <a:pt x="29" y="75"/>
                  </a:lnTo>
                  <a:lnTo>
                    <a:pt x="33" y="79"/>
                  </a:lnTo>
                  <a:lnTo>
                    <a:pt x="33" y="79"/>
                  </a:lnTo>
                  <a:lnTo>
                    <a:pt x="38" y="85"/>
                  </a:lnTo>
                  <a:lnTo>
                    <a:pt x="44" y="86"/>
                  </a:lnTo>
                  <a:lnTo>
                    <a:pt x="49" y="88"/>
                  </a:lnTo>
                  <a:lnTo>
                    <a:pt x="57" y="90"/>
                  </a:lnTo>
                  <a:lnTo>
                    <a:pt x="57" y="90"/>
                  </a:lnTo>
                  <a:lnTo>
                    <a:pt x="64" y="88"/>
                  </a:lnTo>
                  <a:lnTo>
                    <a:pt x="69" y="86"/>
                  </a:lnTo>
                  <a:lnTo>
                    <a:pt x="75" y="85"/>
                  </a:lnTo>
                  <a:lnTo>
                    <a:pt x="80" y="79"/>
                  </a:lnTo>
                  <a:lnTo>
                    <a:pt x="80" y="79"/>
                  </a:lnTo>
                  <a:lnTo>
                    <a:pt x="84" y="75"/>
                  </a:lnTo>
                  <a:lnTo>
                    <a:pt x="88" y="70"/>
                  </a:lnTo>
                  <a:lnTo>
                    <a:pt x="90" y="63"/>
                  </a:lnTo>
                  <a:lnTo>
                    <a:pt x="90" y="55"/>
                  </a:lnTo>
                  <a:lnTo>
                    <a:pt x="90" y="55"/>
                  </a:lnTo>
                  <a:lnTo>
                    <a:pt x="90" y="50"/>
                  </a:lnTo>
                  <a:lnTo>
                    <a:pt x="88" y="42"/>
                  </a:lnTo>
                  <a:lnTo>
                    <a:pt x="84" y="37"/>
                  </a:lnTo>
                  <a:lnTo>
                    <a:pt x="80" y="33"/>
                  </a:lnTo>
                  <a:lnTo>
                    <a:pt x="80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57200" dist="482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400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231811" y="2715869"/>
            <a:ext cx="1472337" cy="1440000"/>
            <a:chOff x="8166820" y="2958505"/>
            <a:chExt cx="1472337" cy="1440000"/>
          </a:xfrm>
        </p:grpSpPr>
        <p:sp>
          <p:nvSpPr>
            <p:cNvPr id="28" name="椭圆 27"/>
            <p:cNvSpPr/>
            <p:nvPr/>
          </p:nvSpPr>
          <p:spPr bwMode="auto">
            <a:xfrm>
              <a:off x="8166820" y="2958505"/>
              <a:ext cx="1440000" cy="1440000"/>
            </a:xfrm>
            <a:prstGeom prst="ellipse">
              <a:avLst/>
            </a:prstGeom>
            <a:gradFill flip="none" rotWithShape="1">
              <a:gsLst>
                <a:gs pos="0">
                  <a:srgbClr val="F64989"/>
                </a:gs>
                <a:gs pos="50000">
                  <a:srgbClr val="E071EA"/>
                </a:gs>
                <a:gs pos="100000">
                  <a:srgbClr val="7DA2FF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9" name="文本框 37"/>
            <p:cNvSpPr txBox="1"/>
            <p:nvPr/>
          </p:nvSpPr>
          <p:spPr>
            <a:xfrm>
              <a:off x="8236652" y="3835869"/>
              <a:ext cx="1402505" cy="276999"/>
            </a:xfrm>
            <a:prstGeom prst="rect">
              <a:avLst/>
            </a:prstGeom>
            <a:noFill/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1400" dirty="0"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输入标题</a:t>
              </a:r>
              <a:endParaRPr lang="zh-CN" altLang="en-US" sz="1400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0" name="Freeform 359"/>
            <p:cNvSpPr>
              <a:spLocks noEditPoints="1"/>
            </p:cNvSpPr>
            <p:nvPr/>
          </p:nvSpPr>
          <p:spPr bwMode="auto">
            <a:xfrm>
              <a:off x="8665619" y="3240470"/>
              <a:ext cx="443446" cy="529078"/>
            </a:xfrm>
            <a:custGeom>
              <a:avLst/>
              <a:gdLst>
                <a:gd name="T0" fmla="*/ 62 w 145"/>
                <a:gd name="T1" fmla="*/ 94 h 173"/>
                <a:gd name="T2" fmla="*/ 73 w 145"/>
                <a:gd name="T3" fmla="*/ 98 h 173"/>
                <a:gd name="T4" fmla="*/ 73 w 145"/>
                <a:gd name="T5" fmla="*/ 107 h 173"/>
                <a:gd name="T6" fmla="*/ 64 w 145"/>
                <a:gd name="T7" fmla="*/ 112 h 173"/>
                <a:gd name="T8" fmla="*/ 44 w 145"/>
                <a:gd name="T9" fmla="*/ 112 h 173"/>
                <a:gd name="T10" fmla="*/ 33 w 145"/>
                <a:gd name="T11" fmla="*/ 109 h 173"/>
                <a:gd name="T12" fmla="*/ 27 w 145"/>
                <a:gd name="T13" fmla="*/ 101 h 173"/>
                <a:gd name="T14" fmla="*/ 45 w 145"/>
                <a:gd name="T15" fmla="*/ 54 h 173"/>
                <a:gd name="T16" fmla="*/ 51 w 145"/>
                <a:gd name="T17" fmla="*/ 46 h 173"/>
                <a:gd name="T18" fmla="*/ 58 w 145"/>
                <a:gd name="T19" fmla="*/ 44 h 173"/>
                <a:gd name="T20" fmla="*/ 64 w 145"/>
                <a:gd name="T21" fmla="*/ 46 h 173"/>
                <a:gd name="T22" fmla="*/ 68 w 145"/>
                <a:gd name="T23" fmla="*/ 54 h 173"/>
                <a:gd name="T24" fmla="*/ 53 w 145"/>
                <a:gd name="T25" fmla="*/ 94 h 173"/>
                <a:gd name="T26" fmla="*/ 101 w 145"/>
                <a:gd name="T27" fmla="*/ 173 h 173"/>
                <a:gd name="T28" fmla="*/ 141 w 145"/>
                <a:gd name="T29" fmla="*/ 151 h 173"/>
                <a:gd name="T30" fmla="*/ 113 w 145"/>
                <a:gd name="T31" fmla="*/ 77 h 173"/>
                <a:gd name="T32" fmla="*/ 115 w 145"/>
                <a:gd name="T33" fmla="*/ 96 h 173"/>
                <a:gd name="T34" fmla="*/ 119 w 145"/>
                <a:gd name="T35" fmla="*/ 90 h 173"/>
                <a:gd name="T36" fmla="*/ 126 w 145"/>
                <a:gd name="T37" fmla="*/ 101 h 173"/>
                <a:gd name="T38" fmla="*/ 130 w 145"/>
                <a:gd name="T39" fmla="*/ 98 h 173"/>
                <a:gd name="T40" fmla="*/ 135 w 145"/>
                <a:gd name="T41" fmla="*/ 99 h 173"/>
                <a:gd name="T42" fmla="*/ 141 w 145"/>
                <a:gd name="T43" fmla="*/ 109 h 173"/>
                <a:gd name="T44" fmla="*/ 132 w 145"/>
                <a:gd name="T45" fmla="*/ 149 h 173"/>
                <a:gd name="T46" fmla="*/ 102 w 145"/>
                <a:gd name="T47" fmla="*/ 153 h 173"/>
                <a:gd name="T48" fmla="*/ 91 w 145"/>
                <a:gd name="T49" fmla="*/ 116 h 173"/>
                <a:gd name="T50" fmla="*/ 99 w 145"/>
                <a:gd name="T51" fmla="*/ 107 h 173"/>
                <a:gd name="T52" fmla="*/ 101 w 145"/>
                <a:gd name="T53" fmla="*/ 83 h 173"/>
                <a:gd name="T54" fmla="*/ 104 w 145"/>
                <a:gd name="T55" fmla="*/ 61 h 173"/>
                <a:gd name="T56" fmla="*/ 73 w 145"/>
                <a:gd name="T57" fmla="*/ 0 h 173"/>
                <a:gd name="T58" fmla="*/ 44 w 145"/>
                <a:gd name="T59" fmla="*/ 6 h 173"/>
                <a:gd name="T60" fmla="*/ 12 w 145"/>
                <a:gd name="T61" fmla="*/ 32 h 173"/>
                <a:gd name="T62" fmla="*/ 0 w 145"/>
                <a:gd name="T63" fmla="*/ 72 h 173"/>
                <a:gd name="T64" fmla="*/ 7 w 145"/>
                <a:gd name="T65" fmla="*/ 99 h 173"/>
                <a:gd name="T66" fmla="*/ 33 w 145"/>
                <a:gd name="T67" fmla="*/ 133 h 173"/>
                <a:gd name="T68" fmla="*/ 73 w 145"/>
                <a:gd name="T69" fmla="*/ 144 h 173"/>
                <a:gd name="T70" fmla="*/ 88 w 145"/>
                <a:gd name="T71" fmla="*/ 144 h 173"/>
                <a:gd name="T72" fmla="*/ 80 w 145"/>
                <a:gd name="T73" fmla="*/ 99 h 173"/>
                <a:gd name="T74" fmla="*/ 91 w 145"/>
                <a:gd name="T75" fmla="*/ 85 h 173"/>
                <a:gd name="T76" fmla="*/ 95 w 145"/>
                <a:gd name="T77" fmla="*/ 52 h 173"/>
                <a:gd name="T78" fmla="*/ 112 w 145"/>
                <a:gd name="T79" fmla="*/ 52 h 173"/>
                <a:gd name="T80" fmla="*/ 121 w 145"/>
                <a:gd name="T81" fmla="*/ 59 h 173"/>
                <a:gd name="T82" fmla="*/ 123 w 145"/>
                <a:gd name="T83" fmla="*/ 81 h 173"/>
                <a:gd name="T84" fmla="*/ 134 w 145"/>
                <a:gd name="T85" fmla="*/ 88 h 173"/>
                <a:gd name="T86" fmla="*/ 143 w 145"/>
                <a:gd name="T87" fmla="*/ 92 h 173"/>
                <a:gd name="T88" fmla="*/ 145 w 145"/>
                <a:gd name="T89" fmla="*/ 72 h 173"/>
                <a:gd name="T90" fmla="*/ 139 w 145"/>
                <a:gd name="T91" fmla="*/ 44 h 173"/>
                <a:gd name="T92" fmla="*/ 113 w 145"/>
                <a:gd name="T93" fmla="*/ 11 h 173"/>
                <a:gd name="T94" fmla="*/ 73 w 145"/>
                <a:gd name="T95" fmla="*/ 0 h 173"/>
                <a:gd name="T96" fmla="*/ 64 w 145"/>
                <a:gd name="T97" fmla="*/ 15 h 173"/>
                <a:gd name="T98" fmla="*/ 73 w 145"/>
                <a:gd name="T99" fmla="*/ 19 h 173"/>
                <a:gd name="T100" fmla="*/ 77 w 145"/>
                <a:gd name="T101" fmla="*/ 28 h 173"/>
                <a:gd name="T102" fmla="*/ 73 w 145"/>
                <a:gd name="T103" fmla="*/ 37 h 173"/>
                <a:gd name="T104" fmla="*/ 64 w 145"/>
                <a:gd name="T105" fmla="*/ 41 h 173"/>
                <a:gd name="T106" fmla="*/ 55 w 145"/>
                <a:gd name="T107" fmla="*/ 37 h 173"/>
                <a:gd name="T108" fmla="*/ 51 w 145"/>
                <a:gd name="T109" fmla="*/ 28 h 173"/>
                <a:gd name="T110" fmla="*/ 55 w 145"/>
                <a:gd name="T111" fmla="*/ 19 h 173"/>
                <a:gd name="T112" fmla="*/ 64 w 145"/>
                <a:gd name="T113" fmla="*/ 15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5" h="173">
                  <a:moveTo>
                    <a:pt x="53" y="94"/>
                  </a:moveTo>
                  <a:lnTo>
                    <a:pt x="62" y="94"/>
                  </a:lnTo>
                  <a:lnTo>
                    <a:pt x="62" y="94"/>
                  </a:lnTo>
                  <a:lnTo>
                    <a:pt x="68" y="94"/>
                  </a:lnTo>
                  <a:lnTo>
                    <a:pt x="71" y="96"/>
                  </a:lnTo>
                  <a:lnTo>
                    <a:pt x="73" y="98"/>
                  </a:lnTo>
                  <a:lnTo>
                    <a:pt x="73" y="101"/>
                  </a:lnTo>
                  <a:lnTo>
                    <a:pt x="73" y="101"/>
                  </a:lnTo>
                  <a:lnTo>
                    <a:pt x="73" y="107"/>
                  </a:lnTo>
                  <a:lnTo>
                    <a:pt x="69" y="110"/>
                  </a:lnTo>
                  <a:lnTo>
                    <a:pt x="69" y="110"/>
                  </a:lnTo>
                  <a:lnTo>
                    <a:pt x="64" y="112"/>
                  </a:lnTo>
                  <a:lnTo>
                    <a:pt x="58" y="112"/>
                  </a:lnTo>
                  <a:lnTo>
                    <a:pt x="44" y="112"/>
                  </a:lnTo>
                  <a:lnTo>
                    <a:pt x="44" y="112"/>
                  </a:lnTo>
                  <a:lnTo>
                    <a:pt x="36" y="112"/>
                  </a:lnTo>
                  <a:lnTo>
                    <a:pt x="33" y="109"/>
                  </a:lnTo>
                  <a:lnTo>
                    <a:pt x="33" y="109"/>
                  </a:lnTo>
                  <a:lnTo>
                    <a:pt x="29" y="105"/>
                  </a:lnTo>
                  <a:lnTo>
                    <a:pt x="27" y="101"/>
                  </a:lnTo>
                  <a:lnTo>
                    <a:pt x="27" y="101"/>
                  </a:lnTo>
                  <a:lnTo>
                    <a:pt x="29" y="94"/>
                  </a:lnTo>
                  <a:lnTo>
                    <a:pt x="44" y="57"/>
                  </a:lnTo>
                  <a:lnTo>
                    <a:pt x="45" y="54"/>
                  </a:lnTo>
                  <a:lnTo>
                    <a:pt x="45" y="54"/>
                  </a:lnTo>
                  <a:lnTo>
                    <a:pt x="47" y="50"/>
                  </a:lnTo>
                  <a:lnTo>
                    <a:pt x="51" y="46"/>
                  </a:lnTo>
                  <a:lnTo>
                    <a:pt x="55" y="44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62" y="44"/>
                  </a:lnTo>
                  <a:lnTo>
                    <a:pt x="64" y="46"/>
                  </a:lnTo>
                  <a:lnTo>
                    <a:pt x="64" y="46"/>
                  </a:lnTo>
                  <a:lnTo>
                    <a:pt x="68" y="50"/>
                  </a:lnTo>
                  <a:lnTo>
                    <a:pt x="68" y="54"/>
                  </a:lnTo>
                  <a:lnTo>
                    <a:pt x="68" y="54"/>
                  </a:lnTo>
                  <a:lnTo>
                    <a:pt x="66" y="61"/>
                  </a:lnTo>
                  <a:lnTo>
                    <a:pt x="53" y="94"/>
                  </a:lnTo>
                  <a:lnTo>
                    <a:pt x="53" y="94"/>
                  </a:lnTo>
                  <a:close/>
                  <a:moveTo>
                    <a:pt x="141" y="151"/>
                  </a:moveTo>
                  <a:lnTo>
                    <a:pt x="97" y="160"/>
                  </a:lnTo>
                  <a:lnTo>
                    <a:pt x="101" y="173"/>
                  </a:lnTo>
                  <a:lnTo>
                    <a:pt x="143" y="164"/>
                  </a:lnTo>
                  <a:lnTo>
                    <a:pt x="141" y="151"/>
                  </a:lnTo>
                  <a:lnTo>
                    <a:pt x="141" y="151"/>
                  </a:lnTo>
                  <a:close/>
                  <a:moveTo>
                    <a:pt x="112" y="61"/>
                  </a:moveTo>
                  <a:lnTo>
                    <a:pt x="112" y="61"/>
                  </a:lnTo>
                  <a:lnTo>
                    <a:pt x="113" y="77"/>
                  </a:lnTo>
                  <a:lnTo>
                    <a:pt x="113" y="96"/>
                  </a:lnTo>
                  <a:lnTo>
                    <a:pt x="113" y="96"/>
                  </a:lnTo>
                  <a:lnTo>
                    <a:pt x="115" y="96"/>
                  </a:lnTo>
                  <a:lnTo>
                    <a:pt x="115" y="96"/>
                  </a:lnTo>
                  <a:lnTo>
                    <a:pt x="119" y="90"/>
                  </a:lnTo>
                  <a:lnTo>
                    <a:pt x="119" y="90"/>
                  </a:lnTo>
                  <a:lnTo>
                    <a:pt x="124" y="92"/>
                  </a:lnTo>
                  <a:lnTo>
                    <a:pt x="124" y="92"/>
                  </a:lnTo>
                  <a:lnTo>
                    <a:pt x="126" y="101"/>
                  </a:lnTo>
                  <a:lnTo>
                    <a:pt x="126" y="101"/>
                  </a:lnTo>
                  <a:lnTo>
                    <a:pt x="126" y="101"/>
                  </a:lnTo>
                  <a:lnTo>
                    <a:pt x="130" y="98"/>
                  </a:lnTo>
                  <a:lnTo>
                    <a:pt x="130" y="98"/>
                  </a:lnTo>
                  <a:lnTo>
                    <a:pt x="135" y="99"/>
                  </a:lnTo>
                  <a:lnTo>
                    <a:pt x="135" y="99"/>
                  </a:lnTo>
                  <a:lnTo>
                    <a:pt x="135" y="107"/>
                  </a:lnTo>
                  <a:lnTo>
                    <a:pt x="135" y="107"/>
                  </a:lnTo>
                  <a:lnTo>
                    <a:pt x="141" y="109"/>
                  </a:lnTo>
                  <a:lnTo>
                    <a:pt x="141" y="109"/>
                  </a:lnTo>
                  <a:lnTo>
                    <a:pt x="137" y="133"/>
                  </a:lnTo>
                  <a:lnTo>
                    <a:pt x="132" y="149"/>
                  </a:lnTo>
                  <a:lnTo>
                    <a:pt x="132" y="149"/>
                  </a:lnTo>
                  <a:lnTo>
                    <a:pt x="102" y="153"/>
                  </a:lnTo>
                  <a:lnTo>
                    <a:pt x="102" y="153"/>
                  </a:lnTo>
                  <a:lnTo>
                    <a:pt x="97" y="144"/>
                  </a:lnTo>
                  <a:lnTo>
                    <a:pt x="93" y="131"/>
                  </a:lnTo>
                  <a:lnTo>
                    <a:pt x="91" y="116"/>
                  </a:lnTo>
                  <a:lnTo>
                    <a:pt x="90" y="99"/>
                  </a:lnTo>
                  <a:lnTo>
                    <a:pt x="97" y="90"/>
                  </a:lnTo>
                  <a:lnTo>
                    <a:pt x="99" y="107"/>
                  </a:lnTo>
                  <a:lnTo>
                    <a:pt x="101" y="105"/>
                  </a:lnTo>
                  <a:lnTo>
                    <a:pt x="101" y="105"/>
                  </a:lnTo>
                  <a:lnTo>
                    <a:pt x="101" y="83"/>
                  </a:lnTo>
                  <a:lnTo>
                    <a:pt x="101" y="72"/>
                  </a:lnTo>
                  <a:lnTo>
                    <a:pt x="104" y="61"/>
                  </a:lnTo>
                  <a:lnTo>
                    <a:pt x="104" y="61"/>
                  </a:lnTo>
                  <a:lnTo>
                    <a:pt x="112" y="61"/>
                  </a:lnTo>
                  <a:lnTo>
                    <a:pt x="112" y="61"/>
                  </a:lnTo>
                  <a:close/>
                  <a:moveTo>
                    <a:pt x="73" y="0"/>
                  </a:moveTo>
                  <a:lnTo>
                    <a:pt x="73" y="0"/>
                  </a:lnTo>
                  <a:lnTo>
                    <a:pt x="58" y="0"/>
                  </a:lnTo>
                  <a:lnTo>
                    <a:pt x="44" y="6"/>
                  </a:lnTo>
                  <a:lnTo>
                    <a:pt x="33" y="11"/>
                  </a:lnTo>
                  <a:lnTo>
                    <a:pt x="22" y="21"/>
                  </a:lnTo>
                  <a:lnTo>
                    <a:pt x="12" y="32"/>
                  </a:lnTo>
                  <a:lnTo>
                    <a:pt x="7" y="44"/>
                  </a:lnTo>
                  <a:lnTo>
                    <a:pt x="1" y="57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1" y="87"/>
                  </a:lnTo>
                  <a:lnTo>
                    <a:pt x="7" y="99"/>
                  </a:lnTo>
                  <a:lnTo>
                    <a:pt x="12" y="112"/>
                  </a:lnTo>
                  <a:lnTo>
                    <a:pt x="22" y="123"/>
                  </a:lnTo>
                  <a:lnTo>
                    <a:pt x="33" y="133"/>
                  </a:lnTo>
                  <a:lnTo>
                    <a:pt x="44" y="138"/>
                  </a:lnTo>
                  <a:lnTo>
                    <a:pt x="58" y="144"/>
                  </a:lnTo>
                  <a:lnTo>
                    <a:pt x="73" y="144"/>
                  </a:lnTo>
                  <a:lnTo>
                    <a:pt x="73" y="144"/>
                  </a:lnTo>
                  <a:lnTo>
                    <a:pt x="88" y="144"/>
                  </a:lnTo>
                  <a:lnTo>
                    <a:pt x="88" y="144"/>
                  </a:lnTo>
                  <a:lnTo>
                    <a:pt x="84" y="133"/>
                  </a:lnTo>
                  <a:lnTo>
                    <a:pt x="82" y="120"/>
                  </a:lnTo>
                  <a:lnTo>
                    <a:pt x="80" y="99"/>
                  </a:lnTo>
                  <a:lnTo>
                    <a:pt x="80" y="94"/>
                  </a:lnTo>
                  <a:lnTo>
                    <a:pt x="91" y="85"/>
                  </a:lnTo>
                  <a:lnTo>
                    <a:pt x="91" y="85"/>
                  </a:lnTo>
                  <a:lnTo>
                    <a:pt x="91" y="72"/>
                  </a:lnTo>
                  <a:lnTo>
                    <a:pt x="95" y="59"/>
                  </a:lnTo>
                  <a:lnTo>
                    <a:pt x="95" y="52"/>
                  </a:lnTo>
                  <a:lnTo>
                    <a:pt x="104" y="52"/>
                  </a:lnTo>
                  <a:lnTo>
                    <a:pt x="104" y="52"/>
                  </a:lnTo>
                  <a:lnTo>
                    <a:pt x="112" y="52"/>
                  </a:lnTo>
                  <a:lnTo>
                    <a:pt x="119" y="52"/>
                  </a:lnTo>
                  <a:lnTo>
                    <a:pt x="121" y="59"/>
                  </a:lnTo>
                  <a:lnTo>
                    <a:pt x="121" y="59"/>
                  </a:lnTo>
                  <a:lnTo>
                    <a:pt x="123" y="70"/>
                  </a:lnTo>
                  <a:lnTo>
                    <a:pt x="123" y="81"/>
                  </a:lnTo>
                  <a:lnTo>
                    <a:pt x="123" y="81"/>
                  </a:lnTo>
                  <a:lnTo>
                    <a:pt x="126" y="83"/>
                  </a:lnTo>
                  <a:lnTo>
                    <a:pt x="134" y="85"/>
                  </a:lnTo>
                  <a:lnTo>
                    <a:pt x="134" y="88"/>
                  </a:lnTo>
                  <a:lnTo>
                    <a:pt x="134" y="88"/>
                  </a:lnTo>
                  <a:lnTo>
                    <a:pt x="137" y="90"/>
                  </a:lnTo>
                  <a:lnTo>
                    <a:pt x="143" y="92"/>
                  </a:lnTo>
                  <a:lnTo>
                    <a:pt x="143" y="92"/>
                  </a:lnTo>
                  <a:lnTo>
                    <a:pt x="145" y="81"/>
                  </a:lnTo>
                  <a:lnTo>
                    <a:pt x="145" y="72"/>
                  </a:lnTo>
                  <a:lnTo>
                    <a:pt x="145" y="72"/>
                  </a:lnTo>
                  <a:lnTo>
                    <a:pt x="143" y="57"/>
                  </a:lnTo>
                  <a:lnTo>
                    <a:pt x="139" y="44"/>
                  </a:lnTo>
                  <a:lnTo>
                    <a:pt x="132" y="32"/>
                  </a:lnTo>
                  <a:lnTo>
                    <a:pt x="124" y="21"/>
                  </a:lnTo>
                  <a:lnTo>
                    <a:pt x="113" y="11"/>
                  </a:lnTo>
                  <a:lnTo>
                    <a:pt x="101" y="6"/>
                  </a:lnTo>
                  <a:lnTo>
                    <a:pt x="88" y="0"/>
                  </a:lnTo>
                  <a:lnTo>
                    <a:pt x="73" y="0"/>
                  </a:lnTo>
                  <a:lnTo>
                    <a:pt x="73" y="0"/>
                  </a:lnTo>
                  <a:close/>
                  <a:moveTo>
                    <a:pt x="64" y="15"/>
                  </a:moveTo>
                  <a:lnTo>
                    <a:pt x="64" y="15"/>
                  </a:lnTo>
                  <a:lnTo>
                    <a:pt x="69" y="17"/>
                  </a:lnTo>
                  <a:lnTo>
                    <a:pt x="73" y="19"/>
                  </a:lnTo>
                  <a:lnTo>
                    <a:pt x="73" y="19"/>
                  </a:lnTo>
                  <a:lnTo>
                    <a:pt x="75" y="24"/>
                  </a:lnTo>
                  <a:lnTo>
                    <a:pt x="77" y="28"/>
                  </a:lnTo>
                  <a:lnTo>
                    <a:pt x="77" y="28"/>
                  </a:lnTo>
                  <a:lnTo>
                    <a:pt x="75" y="33"/>
                  </a:lnTo>
                  <a:lnTo>
                    <a:pt x="73" y="37"/>
                  </a:lnTo>
                  <a:lnTo>
                    <a:pt x="73" y="37"/>
                  </a:lnTo>
                  <a:lnTo>
                    <a:pt x="69" y="39"/>
                  </a:lnTo>
                  <a:lnTo>
                    <a:pt x="64" y="41"/>
                  </a:lnTo>
                  <a:lnTo>
                    <a:pt x="64" y="41"/>
                  </a:lnTo>
                  <a:lnTo>
                    <a:pt x="58" y="39"/>
                  </a:lnTo>
                  <a:lnTo>
                    <a:pt x="55" y="37"/>
                  </a:lnTo>
                  <a:lnTo>
                    <a:pt x="55" y="37"/>
                  </a:lnTo>
                  <a:lnTo>
                    <a:pt x="53" y="33"/>
                  </a:lnTo>
                  <a:lnTo>
                    <a:pt x="51" y="28"/>
                  </a:lnTo>
                  <a:lnTo>
                    <a:pt x="51" y="28"/>
                  </a:lnTo>
                  <a:lnTo>
                    <a:pt x="53" y="24"/>
                  </a:lnTo>
                  <a:lnTo>
                    <a:pt x="55" y="19"/>
                  </a:lnTo>
                  <a:lnTo>
                    <a:pt x="55" y="19"/>
                  </a:lnTo>
                  <a:lnTo>
                    <a:pt x="58" y="17"/>
                  </a:lnTo>
                  <a:lnTo>
                    <a:pt x="64" y="15"/>
                  </a:lnTo>
                  <a:lnTo>
                    <a:pt x="64" y="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400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147483" y="4153999"/>
            <a:ext cx="1440000" cy="1440000"/>
            <a:chOff x="9082492" y="4396635"/>
            <a:chExt cx="1440000" cy="1440000"/>
          </a:xfrm>
        </p:grpSpPr>
        <p:sp>
          <p:nvSpPr>
            <p:cNvPr id="25" name="椭圆 24"/>
            <p:cNvSpPr/>
            <p:nvPr/>
          </p:nvSpPr>
          <p:spPr bwMode="auto">
            <a:xfrm>
              <a:off x="9082492" y="4396635"/>
              <a:ext cx="1440000" cy="1440000"/>
            </a:xfrm>
            <a:prstGeom prst="ellipse">
              <a:avLst/>
            </a:prstGeom>
            <a:gradFill flip="none" rotWithShape="1">
              <a:gsLst>
                <a:gs pos="0">
                  <a:srgbClr val="F64989"/>
                </a:gs>
                <a:gs pos="50000">
                  <a:srgbClr val="E071EA"/>
                </a:gs>
                <a:gs pos="100000">
                  <a:srgbClr val="7DA2FF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6" name="文本框 39"/>
            <p:cNvSpPr txBox="1"/>
            <p:nvPr/>
          </p:nvSpPr>
          <p:spPr>
            <a:xfrm>
              <a:off x="9101240" y="5251946"/>
              <a:ext cx="1402505" cy="276999"/>
            </a:xfrm>
            <a:prstGeom prst="rect">
              <a:avLst/>
            </a:prstGeom>
            <a:noFill/>
            <a:ln>
              <a:noFill/>
            </a:ln>
            <a:effectLst>
              <a:outerShdw blurRad="457200" dist="482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1400" dirty="0"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输入标题</a:t>
              </a:r>
              <a:endParaRPr lang="zh-CN" altLang="en-US" sz="1400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7" name="Freeform 309"/>
            <p:cNvSpPr>
              <a:spLocks noEditPoints="1"/>
            </p:cNvSpPr>
            <p:nvPr/>
          </p:nvSpPr>
          <p:spPr bwMode="auto">
            <a:xfrm>
              <a:off x="9593431" y="4659566"/>
              <a:ext cx="371455" cy="396037"/>
            </a:xfrm>
            <a:custGeom>
              <a:avLst/>
              <a:gdLst>
                <a:gd name="T0" fmla="*/ 9 w 136"/>
                <a:gd name="T1" fmla="*/ 10 h 145"/>
                <a:gd name="T2" fmla="*/ 36 w 136"/>
                <a:gd name="T3" fmla="*/ 8 h 145"/>
                <a:gd name="T4" fmla="*/ 51 w 136"/>
                <a:gd name="T5" fmla="*/ 6 h 145"/>
                <a:gd name="T6" fmla="*/ 68 w 136"/>
                <a:gd name="T7" fmla="*/ 0 h 145"/>
                <a:gd name="T8" fmla="*/ 70 w 136"/>
                <a:gd name="T9" fmla="*/ 0 h 145"/>
                <a:gd name="T10" fmla="*/ 99 w 136"/>
                <a:gd name="T11" fmla="*/ 8 h 145"/>
                <a:gd name="T12" fmla="*/ 112 w 136"/>
                <a:gd name="T13" fmla="*/ 10 h 145"/>
                <a:gd name="T14" fmla="*/ 136 w 136"/>
                <a:gd name="T15" fmla="*/ 8 h 145"/>
                <a:gd name="T16" fmla="*/ 136 w 136"/>
                <a:gd name="T17" fmla="*/ 19 h 145"/>
                <a:gd name="T18" fmla="*/ 130 w 136"/>
                <a:gd name="T19" fmla="*/ 74 h 145"/>
                <a:gd name="T20" fmla="*/ 115 w 136"/>
                <a:gd name="T21" fmla="*/ 111 h 145"/>
                <a:gd name="T22" fmla="*/ 106 w 136"/>
                <a:gd name="T23" fmla="*/ 123 h 145"/>
                <a:gd name="T24" fmla="*/ 82 w 136"/>
                <a:gd name="T25" fmla="*/ 140 h 145"/>
                <a:gd name="T26" fmla="*/ 68 w 136"/>
                <a:gd name="T27" fmla="*/ 145 h 145"/>
                <a:gd name="T28" fmla="*/ 66 w 136"/>
                <a:gd name="T29" fmla="*/ 145 h 145"/>
                <a:gd name="T30" fmla="*/ 40 w 136"/>
                <a:gd name="T31" fmla="*/ 133 h 145"/>
                <a:gd name="T32" fmla="*/ 20 w 136"/>
                <a:gd name="T33" fmla="*/ 111 h 145"/>
                <a:gd name="T34" fmla="*/ 11 w 136"/>
                <a:gd name="T35" fmla="*/ 94 h 145"/>
                <a:gd name="T36" fmla="*/ 2 w 136"/>
                <a:gd name="T37" fmla="*/ 48 h 145"/>
                <a:gd name="T38" fmla="*/ 0 w 136"/>
                <a:gd name="T39" fmla="*/ 8 h 145"/>
                <a:gd name="T40" fmla="*/ 9 w 136"/>
                <a:gd name="T41" fmla="*/ 10 h 145"/>
                <a:gd name="T42" fmla="*/ 112 w 136"/>
                <a:gd name="T43" fmla="*/ 74 h 145"/>
                <a:gd name="T44" fmla="*/ 115 w 136"/>
                <a:gd name="T45" fmla="*/ 54 h 145"/>
                <a:gd name="T46" fmla="*/ 119 w 136"/>
                <a:gd name="T47" fmla="*/ 28 h 145"/>
                <a:gd name="T48" fmla="*/ 97 w 136"/>
                <a:gd name="T49" fmla="*/ 26 h 145"/>
                <a:gd name="T50" fmla="*/ 68 w 136"/>
                <a:gd name="T51" fmla="*/ 19 h 145"/>
                <a:gd name="T52" fmla="*/ 68 w 136"/>
                <a:gd name="T53" fmla="*/ 74 h 145"/>
                <a:gd name="T54" fmla="*/ 68 w 136"/>
                <a:gd name="T55" fmla="*/ 74 h 145"/>
                <a:gd name="T56" fmla="*/ 24 w 136"/>
                <a:gd name="T57" fmla="*/ 74 h 145"/>
                <a:gd name="T58" fmla="*/ 33 w 136"/>
                <a:gd name="T59" fmla="*/ 100 h 145"/>
                <a:gd name="T60" fmla="*/ 40 w 136"/>
                <a:gd name="T61" fmla="*/ 111 h 145"/>
                <a:gd name="T62" fmla="*/ 59 w 136"/>
                <a:gd name="T63" fmla="*/ 123 h 145"/>
                <a:gd name="T64" fmla="*/ 68 w 136"/>
                <a:gd name="T65" fmla="*/ 127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6" h="145">
                  <a:moveTo>
                    <a:pt x="9" y="10"/>
                  </a:moveTo>
                  <a:lnTo>
                    <a:pt x="9" y="10"/>
                  </a:lnTo>
                  <a:lnTo>
                    <a:pt x="22" y="10"/>
                  </a:lnTo>
                  <a:lnTo>
                    <a:pt x="36" y="8"/>
                  </a:lnTo>
                  <a:lnTo>
                    <a:pt x="36" y="8"/>
                  </a:lnTo>
                  <a:lnTo>
                    <a:pt x="51" y="6"/>
                  </a:lnTo>
                  <a:lnTo>
                    <a:pt x="64" y="0"/>
                  </a:lnTo>
                  <a:lnTo>
                    <a:pt x="68" y="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84" y="6"/>
                  </a:lnTo>
                  <a:lnTo>
                    <a:pt x="99" y="8"/>
                  </a:lnTo>
                  <a:lnTo>
                    <a:pt x="99" y="8"/>
                  </a:lnTo>
                  <a:lnTo>
                    <a:pt x="112" y="10"/>
                  </a:lnTo>
                  <a:lnTo>
                    <a:pt x="126" y="10"/>
                  </a:lnTo>
                  <a:lnTo>
                    <a:pt x="136" y="8"/>
                  </a:lnTo>
                  <a:lnTo>
                    <a:pt x="136" y="19"/>
                  </a:lnTo>
                  <a:lnTo>
                    <a:pt x="136" y="19"/>
                  </a:lnTo>
                  <a:lnTo>
                    <a:pt x="134" y="48"/>
                  </a:lnTo>
                  <a:lnTo>
                    <a:pt x="130" y="74"/>
                  </a:lnTo>
                  <a:lnTo>
                    <a:pt x="123" y="94"/>
                  </a:lnTo>
                  <a:lnTo>
                    <a:pt x="115" y="111"/>
                  </a:lnTo>
                  <a:lnTo>
                    <a:pt x="115" y="111"/>
                  </a:lnTo>
                  <a:lnTo>
                    <a:pt x="106" y="123"/>
                  </a:lnTo>
                  <a:lnTo>
                    <a:pt x="95" y="133"/>
                  </a:lnTo>
                  <a:lnTo>
                    <a:pt x="82" y="140"/>
                  </a:lnTo>
                  <a:lnTo>
                    <a:pt x="70" y="145"/>
                  </a:lnTo>
                  <a:lnTo>
                    <a:pt x="68" y="145"/>
                  </a:lnTo>
                  <a:lnTo>
                    <a:pt x="66" y="145"/>
                  </a:lnTo>
                  <a:lnTo>
                    <a:pt x="66" y="145"/>
                  </a:lnTo>
                  <a:lnTo>
                    <a:pt x="53" y="140"/>
                  </a:lnTo>
                  <a:lnTo>
                    <a:pt x="40" y="133"/>
                  </a:lnTo>
                  <a:lnTo>
                    <a:pt x="29" y="123"/>
                  </a:lnTo>
                  <a:lnTo>
                    <a:pt x="20" y="111"/>
                  </a:lnTo>
                  <a:lnTo>
                    <a:pt x="20" y="111"/>
                  </a:lnTo>
                  <a:lnTo>
                    <a:pt x="11" y="94"/>
                  </a:lnTo>
                  <a:lnTo>
                    <a:pt x="5" y="74"/>
                  </a:lnTo>
                  <a:lnTo>
                    <a:pt x="2" y="48"/>
                  </a:lnTo>
                  <a:lnTo>
                    <a:pt x="0" y="19"/>
                  </a:lnTo>
                  <a:lnTo>
                    <a:pt x="0" y="8"/>
                  </a:lnTo>
                  <a:lnTo>
                    <a:pt x="9" y="10"/>
                  </a:lnTo>
                  <a:lnTo>
                    <a:pt x="9" y="10"/>
                  </a:lnTo>
                  <a:close/>
                  <a:moveTo>
                    <a:pt x="68" y="74"/>
                  </a:moveTo>
                  <a:lnTo>
                    <a:pt x="112" y="74"/>
                  </a:lnTo>
                  <a:lnTo>
                    <a:pt x="112" y="74"/>
                  </a:lnTo>
                  <a:lnTo>
                    <a:pt x="115" y="54"/>
                  </a:lnTo>
                  <a:lnTo>
                    <a:pt x="119" y="28"/>
                  </a:lnTo>
                  <a:lnTo>
                    <a:pt x="119" y="28"/>
                  </a:lnTo>
                  <a:lnTo>
                    <a:pt x="97" y="26"/>
                  </a:lnTo>
                  <a:lnTo>
                    <a:pt x="97" y="26"/>
                  </a:lnTo>
                  <a:lnTo>
                    <a:pt x="82" y="24"/>
                  </a:lnTo>
                  <a:lnTo>
                    <a:pt x="68" y="19"/>
                  </a:lnTo>
                  <a:lnTo>
                    <a:pt x="68" y="74"/>
                  </a:lnTo>
                  <a:lnTo>
                    <a:pt x="68" y="74"/>
                  </a:lnTo>
                  <a:close/>
                  <a:moveTo>
                    <a:pt x="68" y="127"/>
                  </a:moveTo>
                  <a:lnTo>
                    <a:pt x="68" y="74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27" y="89"/>
                  </a:lnTo>
                  <a:lnTo>
                    <a:pt x="33" y="100"/>
                  </a:lnTo>
                  <a:lnTo>
                    <a:pt x="33" y="100"/>
                  </a:lnTo>
                  <a:lnTo>
                    <a:pt x="40" y="111"/>
                  </a:lnTo>
                  <a:lnTo>
                    <a:pt x="49" y="118"/>
                  </a:lnTo>
                  <a:lnTo>
                    <a:pt x="59" y="123"/>
                  </a:lnTo>
                  <a:lnTo>
                    <a:pt x="68" y="127"/>
                  </a:lnTo>
                  <a:lnTo>
                    <a:pt x="68" y="12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57200" dist="482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400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677241" y="2015853"/>
            <a:ext cx="2880000" cy="2880000"/>
            <a:chOff x="3612250" y="2258489"/>
            <a:chExt cx="2880000" cy="2880000"/>
          </a:xfrm>
        </p:grpSpPr>
        <p:sp>
          <p:nvSpPr>
            <p:cNvPr id="23" name="椭圆 22"/>
            <p:cNvSpPr/>
            <p:nvPr/>
          </p:nvSpPr>
          <p:spPr bwMode="auto">
            <a:xfrm>
              <a:off x="3612250" y="2258489"/>
              <a:ext cx="2880000" cy="2880000"/>
            </a:xfrm>
            <a:prstGeom prst="ellipse">
              <a:avLst/>
            </a:prstGeom>
            <a:gradFill flip="none" rotWithShape="1">
              <a:gsLst>
                <a:gs pos="0">
                  <a:srgbClr val="F64989"/>
                </a:gs>
                <a:gs pos="50000">
                  <a:srgbClr val="E071EA"/>
                </a:gs>
                <a:gs pos="100000">
                  <a:srgbClr val="7DA2FF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4" name="Freeform 289"/>
            <p:cNvSpPr>
              <a:spLocks noEditPoints="1"/>
            </p:cNvSpPr>
            <p:nvPr/>
          </p:nvSpPr>
          <p:spPr bwMode="auto">
            <a:xfrm>
              <a:off x="4706763" y="2493749"/>
              <a:ext cx="736147" cy="708882"/>
            </a:xfrm>
            <a:custGeom>
              <a:avLst/>
              <a:gdLst>
                <a:gd name="T0" fmla="*/ 129 w 162"/>
                <a:gd name="T1" fmla="*/ 11 h 156"/>
                <a:gd name="T2" fmla="*/ 129 w 162"/>
                <a:gd name="T3" fmla="*/ 3 h 156"/>
                <a:gd name="T4" fmla="*/ 134 w 162"/>
                <a:gd name="T5" fmla="*/ 0 h 156"/>
                <a:gd name="T6" fmla="*/ 140 w 162"/>
                <a:gd name="T7" fmla="*/ 1 h 156"/>
                <a:gd name="T8" fmla="*/ 156 w 162"/>
                <a:gd name="T9" fmla="*/ 25 h 156"/>
                <a:gd name="T10" fmla="*/ 162 w 162"/>
                <a:gd name="T11" fmla="*/ 55 h 156"/>
                <a:gd name="T12" fmla="*/ 156 w 162"/>
                <a:gd name="T13" fmla="*/ 80 h 156"/>
                <a:gd name="T14" fmla="*/ 140 w 162"/>
                <a:gd name="T15" fmla="*/ 100 h 156"/>
                <a:gd name="T16" fmla="*/ 132 w 162"/>
                <a:gd name="T17" fmla="*/ 102 h 156"/>
                <a:gd name="T18" fmla="*/ 129 w 162"/>
                <a:gd name="T19" fmla="*/ 97 h 156"/>
                <a:gd name="T20" fmla="*/ 131 w 162"/>
                <a:gd name="T21" fmla="*/ 89 h 156"/>
                <a:gd name="T22" fmla="*/ 143 w 162"/>
                <a:gd name="T23" fmla="*/ 75 h 156"/>
                <a:gd name="T24" fmla="*/ 147 w 162"/>
                <a:gd name="T25" fmla="*/ 55 h 156"/>
                <a:gd name="T26" fmla="*/ 143 w 162"/>
                <a:gd name="T27" fmla="*/ 33 h 156"/>
                <a:gd name="T28" fmla="*/ 131 w 162"/>
                <a:gd name="T29" fmla="*/ 12 h 156"/>
                <a:gd name="T30" fmla="*/ 83 w 162"/>
                <a:gd name="T31" fmla="*/ 36 h 156"/>
                <a:gd name="T32" fmla="*/ 96 w 162"/>
                <a:gd name="T33" fmla="*/ 45 h 156"/>
                <a:gd name="T34" fmla="*/ 96 w 162"/>
                <a:gd name="T35" fmla="*/ 55 h 156"/>
                <a:gd name="T36" fmla="*/ 88 w 162"/>
                <a:gd name="T37" fmla="*/ 64 h 156"/>
                <a:gd name="T38" fmla="*/ 76 w 162"/>
                <a:gd name="T39" fmla="*/ 64 h 156"/>
                <a:gd name="T40" fmla="*/ 68 w 162"/>
                <a:gd name="T41" fmla="*/ 55 h 156"/>
                <a:gd name="T42" fmla="*/ 68 w 162"/>
                <a:gd name="T43" fmla="*/ 45 h 156"/>
                <a:gd name="T44" fmla="*/ 83 w 162"/>
                <a:gd name="T45" fmla="*/ 36 h 156"/>
                <a:gd name="T46" fmla="*/ 33 w 162"/>
                <a:gd name="T47" fmla="*/ 12 h 156"/>
                <a:gd name="T48" fmla="*/ 35 w 162"/>
                <a:gd name="T49" fmla="*/ 5 h 156"/>
                <a:gd name="T50" fmla="*/ 31 w 162"/>
                <a:gd name="T51" fmla="*/ 1 h 156"/>
                <a:gd name="T52" fmla="*/ 24 w 162"/>
                <a:gd name="T53" fmla="*/ 1 h 156"/>
                <a:gd name="T54" fmla="*/ 6 w 162"/>
                <a:gd name="T55" fmla="*/ 25 h 156"/>
                <a:gd name="T56" fmla="*/ 0 w 162"/>
                <a:gd name="T57" fmla="*/ 55 h 156"/>
                <a:gd name="T58" fmla="*/ 8 w 162"/>
                <a:gd name="T59" fmla="*/ 80 h 156"/>
                <a:gd name="T60" fmla="*/ 24 w 162"/>
                <a:gd name="T61" fmla="*/ 100 h 156"/>
                <a:gd name="T62" fmla="*/ 28 w 162"/>
                <a:gd name="T63" fmla="*/ 102 h 156"/>
                <a:gd name="T64" fmla="*/ 33 w 162"/>
                <a:gd name="T65" fmla="*/ 100 h 156"/>
                <a:gd name="T66" fmla="*/ 35 w 162"/>
                <a:gd name="T67" fmla="*/ 91 h 156"/>
                <a:gd name="T68" fmla="*/ 26 w 162"/>
                <a:gd name="T69" fmla="*/ 82 h 156"/>
                <a:gd name="T70" fmla="*/ 17 w 162"/>
                <a:gd name="T71" fmla="*/ 64 h 156"/>
                <a:gd name="T72" fmla="*/ 17 w 162"/>
                <a:gd name="T73" fmla="*/ 44 h 156"/>
                <a:gd name="T74" fmla="*/ 26 w 162"/>
                <a:gd name="T75" fmla="*/ 22 h 156"/>
                <a:gd name="T76" fmla="*/ 52 w 162"/>
                <a:gd name="T77" fmla="*/ 34 h 156"/>
                <a:gd name="T78" fmla="*/ 44 w 162"/>
                <a:gd name="T79" fmla="*/ 53 h 156"/>
                <a:gd name="T80" fmla="*/ 53 w 162"/>
                <a:gd name="T81" fmla="*/ 71 h 156"/>
                <a:gd name="T82" fmla="*/ 57 w 162"/>
                <a:gd name="T83" fmla="*/ 75 h 156"/>
                <a:gd name="T84" fmla="*/ 55 w 162"/>
                <a:gd name="T85" fmla="*/ 80 h 156"/>
                <a:gd name="T86" fmla="*/ 48 w 162"/>
                <a:gd name="T87" fmla="*/ 84 h 156"/>
                <a:gd name="T88" fmla="*/ 39 w 162"/>
                <a:gd name="T89" fmla="*/ 77 h 156"/>
                <a:gd name="T90" fmla="*/ 30 w 162"/>
                <a:gd name="T91" fmla="*/ 53 h 156"/>
                <a:gd name="T92" fmla="*/ 37 w 162"/>
                <a:gd name="T93" fmla="*/ 31 h 156"/>
                <a:gd name="T94" fmla="*/ 46 w 162"/>
                <a:gd name="T95" fmla="*/ 22 h 156"/>
                <a:gd name="T96" fmla="*/ 53 w 162"/>
                <a:gd name="T97" fmla="*/ 23 h 156"/>
                <a:gd name="T98" fmla="*/ 55 w 162"/>
                <a:gd name="T99" fmla="*/ 29 h 156"/>
                <a:gd name="T100" fmla="*/ 52 w 162"/>
                <a:gd name="T101" fmla="*/ 34 h 156"/>
                <a:gd name="T102" fmla="*/ 116 w 162"/>
                <a:gd name="T103" fmla="*/ 44 h 156"/>
                <a:gd name="T104" fmla="*/ 114 w 162"/>
                <a:gd name="T105" fmla="*/ 66 h 156"/>
                <a:gd name="T106" fmla="*/ 107 w 162"/>
                <a:gd name="T107" fmla="*/ 73 h 156"/>
                <a:gd name="T108" fmla="*/ 109 w 162"/>
                <a:gd name="T109" fmla="*/ 80 h 156"/>
                <a:gd name="T110" fmla="*/ 112 w 162"/>
                <a:gd name="T111" fmla="*/ 84 h 156"/>
                <a:gd name="T112" fmla="*/ 118 w 162"/>
                <a:gd name="T113" fmla="*/ 82 h 156"/>
                <a:gd name="T114" fmla="*/ 132 w 162"/>
                <a:gd name="T115" fmla="*/ 62 h 156"/>
                <a:gd name="T116" fmla="*/ 131 w 162"/>
                <a:gd name="T117" fmla="*/ 38 h 156"/>
                <a:gd name="T118" fmla="*/ 120 w 162"/>
                <a:gd name="T119" fmla="*/ 23 h 156"/>
                <a:gd name="T120" fmla="*/ 112 w 162"/>
                <a:gd name="T121" fmla="*/ 22 h 156"/>
                <a:gd name="T122" fmla="*/ 109 w 162"/>
                <a:gd name="T123" fmla="*/ 27 h 156"/>
                <a:gd name="T124" fmla="*/ 110 w 162"/>
                <a:gd name="T125" fmla="*/ 34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2" h="156">
                  <a:moveTo>
                    <a:pt x="131" y="12"/>
                  </a:moveTo>
                  <a:lnTo>
                    <a:pt x="131" y="12"/>
                  </a:lnTo>
                  <a:lnTo>
                    <a:pt x="129" y="11"/>
                  </a:lnTo>
                  <a:lnTo>
                    <a:pt x="127" y="9"/>
                  </a:lnTo>
                  <a:lnTo>
                    <a:pt x="127" y="5"/>
                  </a:lnTo>
                  <a:lnTo>
                    <a:pt x="129" y="3"/>
                  </a:lnTo>
                  <a:lnTo>
                    <a:pt x="129" y="3"/>
                  </a:lnTo>
                  <a:lnTo>
                    <a:pt x="131" y="1"/>
                  </a:lnTo>
                  <a:lnTo>
                    <a:pt x="134" y="0"/>
                  </a:lnTo>
                  <a:lnTo>
                    <a:pt x="136" y="1"/>
                  </a:lnTo>
                  <a:lnTo>
                    <a:pt x="140" y="1"/>
                  </a:lnTo>
                  <a:lnTo>
                    <a:pt x="140" y="1"/>
                  </a:lnTo>
                  <a:lnTo>
                    <a:pt x="149" y="12"/>
                  </a:lnTo>
                  <a:lnTo>
                    <a:pt x="156" y="25"/>
                  </a:lnTo>
                  <a:lnTo>
                    <a:pt x="156" y="25"/>
                  </a:lnTo>
                  <a:lnTo>
                    <a:pt x="162" y="40"/>
                  </a:lnTo>
                  <a:lnTo>
                    <a:pt x="162" y="55"/>
                  </a:lnTo>
                  <a:lnTo>
                    <a:pt x="162" y="55"/>
                  </a:lnTo>
                  <a:lnTo>
                    <a:pt x="160" y="67"/>
                  </a:lnTo>
                  <a:lnTo>
                    <a:pt x="156" y="80"/>
                  </a:lnTo>
                  <a:lnTo>
                    <a:pt x="156" y="80"/>
                  </a:lnTo>
                  <a:lnTo>
                    <a:pt x="149" y="91"/>
                  </a:lnTo>
                  <a:lnTo>
                    <a:pt x="140" y="100"/>
                  </a:lnTo>
                  <a:lnTo>
                    <a:pt x="140" y="100"/>
                  </a:lnTo>
                  <a:lnTo>
                    <a:pt x="138" y="102"/>
                  </a:lnTo>
                  <a:lnTo>
                    <a:pt x="134" y="102"/>
                  </a:lnTo>
                  <a:lnTo>
                    <a:pt x="132" y="102"/>
                  </a:lnTo>
                  <a:lnTo>
                    <a:pt x="131" y="100"/>
                  </a:lnTo>
                  <a:lnTo>
                    <a:pt x="131" y="100"/>
                  </a:lnTo>
                  <a:lnTo>
                    <a:pt x="129" y="97"/>
                  </a:lnTo>
                  <a:lnTo>
                    <a:pt x="129" y="95"/>
                  </a:lnTo>
                  <a:lnTo>
                    <a:pt x="129" y="91"/>
                  </a:lnTo>
                  <a:lnTo>
                    <a:pt x="131" y="89"/>
                  </a:lnTo>
                  <a:lnTo>
                    <a:pt x="131" y="89"/>
                  </a:lnTo>
                  <a:lnTo>
                    <a:pt x="138" y="82"/>
                  </a:lnTo>
                  <a:lnTo>
                    <a:pt x="143" y="75"/>
                  </a:lnTo>
                  <a:lnTo>
                    <a:pt x="143" y="75"/>
                  </a:lnTo>
                  <a:lnTo>
                    <a:pt x="145" y="64"/>
                  </a:lnTo>
                  <a:lnTo>
                    <a:pt x="147" y="55"/>
                  </a:lnTo>
                  <a:lnTo>
                    <a:pt x="147" y="55"/>
                  </a:lnTo>
                  <a:lnTo>
                    <a:pt x="147" y="44"/>
                  </a:lnTo>
                  <a:lnTo>
                    <a:pt x="143" y="33"/>
                  </a:lnTo>
                  <a:lnTo>
                    <a:pt x="143" y="33"/>
                  </a:lnTo>
                  <a:lnTo>
                    <a:pt x="138" y="22"/>
                  </a:lnTo>
                  <a:lnTo>
                    <a:pt x="131" y="12"/>
                  </a:lnTo>
                  <a:lnTo>
                    <a:pt x="131" y="12"/>
                  </a:lnTo>
                  <a:close/>
                  <a:moveTo>
                    <a:pt x="83" y="36"/>
                  </a:moveTo>
                  <a:lnTo>
                    <a:pt x="83" y="36"/>
                  </a:lnTo>
                  <a:lnTo>
                    <a:pt x="88" y="38"/>
                  </a:lnTo>
                  <a:lnTo>
                    <a:pt x="92" y="40"/>
                  </a:lnTo>
                  <a:lnTo>
                    <a:pt x="96" y="45"/>
                  </a:lnTo>
                  <a:lnTo>
                    <a:pt x="96" y="51"/>
                  </a:lnTo>
                  <a:lnTo>
                    <a:pt x="96" y="51"/>
                  </a:lnTo>
                  <a:lnTo>
                    <a:pt x="96" y="55"/>
                  </a:lnTo>
                  <a:lnTo>
                    <a:pt x="94" y="58"/>
                  </a:lnTo>
                  <a:lnTo>
                    <a:pt x="92" y="62"/>
                  </a:lnTo>
                  <a:lnTo>
                    <a:pt x="88" y="64"/>
                  </a:lnTo>
                  <a:lnTo>
                    <a:pt x="88" y="156"/>
                  </a:lnTo>
                  <a:lnTo>
                    <a:pt x="76" y="156"/>
                  </a:lnTo>
                  <a:lnTo>
                    <a:pt x="76" y="64"/>
                  </a:lnTo>
                  <a:lnTo>
                    <a:pt x="76" y="64"/>
                  </a:lnTo>
                  <a:lnTo>
                    <a:pt x="70" y="58"/>
                  </a:lnTo>
                  <a:lnTo>
                    <a:pt x="68" y="55"/>
                  </a:lnTo>
                  <a:lnTo>
                    <a:pt x="68" y="51"/>
                  </a:lnTo>
                  <a:lnTo>
                    <a:pt x="68" y="51"/>
                  </a:lnTo>
                  <a:lnTo>
                    <a:pt x="68" y="45"/>
                  </a:lnTo>
                  <a:lnTo>
                    <a:pt x="72" y="40"/>
                  </a:lnTo>
                  <a:lnTo>
                    <a:pt x="77" y="38"/>
                  </a:lnTo>
                  <a:lnTo>
                    <a:pt x="83" y="36"/>
                  </a:lnTo>
                  <a:lnTo>
                    <a:pt x="83" y="36"/>
                  </a:lnTo>
                  <a:close/>
                  <a:moveTo>
                    <a:pt x="33" y="12"/>
                  </a:moveTo>
                  <a:lnTo>
                    <a:pt x="33" y="12"/>
                  </a:lnTo>
                  <a:lnTo>
                    <a:pt x="35" y="11"/>
                  </a:lnTo>
                  <a:lnTo>
                    <a:pt x="35" y="9"/>
                  </a:lnTo>
                  <a:lnTo>
                    <a:pt x="35" y="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1" y="1"/>
                  </a:lnTo>
                  <a:lnTo>
                    <a:pt x="30" y="0"/>
                  </a:lnTo>
                  <a:lnTo>
                    <a:pt x="26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13" y="12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2" y="40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4" y="67"/>
                  </a:lnTo>
                  <a:lnTo>
                    <a:pt x="8" y="80"/>
                  </a:lnTo>
                  <a:lnTo>
                    <a:pt x="8" y="80"/>
                  </a:lnTo>
                  <a:lnTo>
                    <a:pt x="15" y="91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26" y="102"/>
                  </a:lnTo>
                  <a:lnTo>
                    <a:pt x="28" y="102"/>
                  </a:lnTo>
                  <a:lnTo>
                    <a:pt x="31" y="102"/>
                  </a:lnTo>
                  <a:lnTo>
                    <a:pt x="33" y="100"/>
                  </a:lnTo>
                  <a:lnTo>
                    <a:pt x="33" y="100"/>
                  </a:lnTo>
                  <a:lnTo>
                    <a:pt x="35" y="97"/>
                  </a:lnTo>
                  <a:lnTo>
                    <a:pt x="35" y="95"/>
                  </a:lnTo>
                  <a:lnTo>
                    <a:pt x="35" y="91"/>
                  </a:lnTo>
                  <a:lnTo>
                    <a:pt x="33" y="89"/>
                  </a:lnTo>
                  <a:lnTo>
                    <a:pt x="33" y="89"/>
                  </a:lnTo>
                  <a:lnTo>
                    <a:pt x="26" y="82"/>
                  </a:lnTo>
                  <a:lnTo>
                    <a:pt x="20" y="75"/>
                  </a:lnTo>
                  <a:lnTo>
                    <a:pt x="20" y="75"/>
                  </a:lnTo>
                  <a:lnTo>
                    <a:pt x="17" y="64"/>
                  </a:lnTo>
                  <a:lnTo>
                    <a:pt x="15" y="55"/>
                  </a:lnTo>
                  <a:lnTo>
                    <a:pt x="15" y="55"/>
                  </a:lnTo>
                  <a:lnTo>
                    <a:pt x="17" y="44"/>
                  </a:lnTo>
                  <a:lnTo>
                    <a:pt x="20" y="33"/>
                  </a:lnTo>
                  <a:lnTo>
                    <a:pt x="20" y="33"/>
                  </a:lnTo>
                  <a:lnTo>
                    <a:pt x="26" y="22"/>
                  </a:lnTo>
                  <a:lnTo>
                    <a:pt x="33" y="12"/>
                  </a:lnTo>
                  <a:lnTo>
                    <a:pt x="33" y="12"/>
                  </a:lnTo>
                  <a:close/>
                  <a:moveTo>
                    <a:pt x="52" y="34"/>
                  </a:moveTo>
                  <a:lnTo>
                    <a:pt x="52" y="34"/>
                  </a:lnTo>
                  <a:lnTo>
                    <a:pt x="46" y="44"/>
                  </a:lnTo>
                  <a:lnTo>
                    <a:pt x="44" y="53"/>
                  </a:lnTo>
                  <a:lnTo>
                    <a:pt x="48" y="62"/>
                  </a:lnTo>
                  <a:lnTo>
                    <a:pt x="50" y="66"/>
                  </a:lnTo>
                  <a:lnTo>
                    <a:pt x="53" y="71"/>
                  </a:lnTo>
                  <a:lnTo>
                    <a:pt x="53" y="71"/>
                  </a:lnTo>
                  <a:lnTo>
                    <a:pt x="55" y="73"/>
                  </a:lnTo>
                  <a:lnTo>
                    <a:pt x="57" y="75"/>
                  </a:lnTo>
                  <a:lnTo>
                    <a:pt x="57" y="78"/>
                  </a:lnTo>
                  <a:lnTo>
                    <a:pt x="55" y="80"/>
                  </a:lnTo>
                  <a:lnTo>
                    <a:pt x="55" y="80"/>
                  </a:lnTo>
                  <a:lnTo>
                    <a:pt x="53" y="82"/>
                  </a:lnTo>
                  <a:lnTo>
                    <a:pt x="52" y="84"/>
                  </a:lnTo>
                  <a:lnTo>
                    <a:pt x="48" y="84"/>
                  </a:lnTo>
                  <a:lnTo>
                    <a:pt x="46" y="82"/>
                  </a:lnTo>
                  <a:lnTo>
                    <a:pt x="46" y="82"/>
                  </a:lnTo>
                  <a:lnTo>
                    <a:pt x="39" y="77"/>
                  </a:lnTo>
                  <a:lnTo>
                    <a:pt x="33" y="69"/>
                  </a:lnTo>
                  <a:lnTo>
                    <a:pt x="31" y="62"/>
                  </a:lnTo>
                  <a:lnTo>
                    <a:pt x="30" y="53"/>
                  </a:lnTo>
                  <a:lnTo>
                    <a:pt x="30" y="45"/>
                  </a:lnTo>
                  <a:lnTo>
                    <a:pt x="33" y="38"/>
                  </a:lnTo>
                  <a:lnTo>
                    <a:pt x="37" y="31"/>
                  </a:lnTo>
                  <a:lnTo>
                    <a:pt x="42" y="23"/>
                  </a:lnTo>
                  <a:lnTo>
                    <a:pt x="42" y="23"/>
                  </a:lnTo>
                  <a:lnTo>
                    <a:pt x="46" y="22"/>
                  </a:lnTo>
                  <a:lnTo>
                    <a:pt x="48" y="22"/>
                  </a:lnTo>
                  <a:lnTo>
                    <a:pt x="50" y="22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53" y="27"/>
                  </a:lnTo>
                  <a:lnTo>
                    <a:pt x="55" y="29"/>
                  </a:lnTo>
                  <a:lnTo>
                    <a:pt x="53" y="33"/>
                  </a:lnTo>
                  <a:lnTo>
                    <a:pt x="52" y="34"/>
                  </a:lnTo>
                  <a:lnTo>
                    <a:pt x="52" y="34"/>
                  </a:lnTo>
                  <a:close/>
                  <a:moveTo>
                    <a:pt x="110" y="34"/>
                  </a:moveTo>
                  <a:lnTo>
                    <a:pt x="110" y="34"/>
                  </a:lnTo>
                  <a:lnTo>
                    <a:pt x="116" y="44"/>
                  </a:lnTo>
                  <a:lnTo>
                    <a:pt x="118" y="53"/>
                  </a:lnTo>
                  <a:lnTo>
                    <a:pt x="116" y="62"/>
                  </a:lnTo>
                  <a:lnTo>
                    <a:pt x="114" y="66"/>
                  </a:lnTo>
                  <a:lnTo>
                    <a:pt x="110" y="71"/>
                  </a:lnTo>
                  <a:lnTo>
                    <a:pt x="110" y="71"/>
                  </a:lnTo>
                  <a:lnTo>
                    <a:pt x="107" y="73"/>
                  </a:lnTo>
                  <a:lnTo>
                    <a:pt x="107" y="75"/>
                  </a:lnTo>
                  <a:lnTo>
                    <a:pt x="107" y="78"/>
                  </a:lnTo>
                  <a:lnTo>
                    <a:pt x="109" y="80"/>
                  </a:lnTo>
                  <a:lnTo>
                    <a:pt x="109" y="80"/>
                  </a:lnTo>
                  <a:lnTo>
                    <a:pt x="110" y="82"/>
                  </a:lnTo>
                  <a:lnTo>
                    <a:pt x="112" y="84"/>
                  </a:lnTo>
                  <a:lnTo>
                    <a:pt x="116" y="84"/>
                  </a:lnTo>
                  <a:lnTo>
                    <a:pt x="118" y="82"/>
                  </a:lnTo>
                  <a:lnTo>
                    <a:pt x="118" y="82"/>
                  </a:lnTo>
                  <a:lnTo>
                    <a:pt x="125" y="77"/>
                  </a:lnTo>
                  <a:lnTo>
                    <a:pt x="129" y="69"/>
                  </a:lnTo>
                  <a:lnTo>
                    <a:pt x="132" y="62"/>
                  </a:lnTo>
                  <a:lnTo>
                    <a:pt x="134" y="53"/>
                  </a:lnTo>
                  <a:lnTo>
                    <a:pt x="132" y="45"/>
                  </a:lnTo>
                  <a:lnTo>
                    <a:pt x="131" y="38"/>
                  </a:lnTo>
                  <a:lnTo>
                    <a:pt x="127" y="31"/>
                  </a:lnTo>
                  <a:lnTo>
                    <a:pt x="120" y="23"/>
                  </a:lnTo>
                  <a:lnTo>
                    <a:pt x="120" y="23"/>
                  </a:lnTo>
                  <a:lnTo>
                    <a:pt x="118" y="22"/>
                  </a:lnTo>
                  <a:lnTo>
                    <a:pt x="116" y="22"/>
                  </a:lnTo>
                  <a:lnTo>
                    <a:pt x="112" y="22"/>
                  </a:lnTo>
                  <a:lnTo>
                    <a:pt x="110" y="23"/>
                  </a:lnTo>
                  <a:lnTo>
                    <a:pt x="110" y="23"/>
                  </a:lnTo>
                  <a:lnTo>
                    <a:pt x="109" y="27"/>
                  </a:lnTo>
                  <a:lnTo>
                    <a:pt x="109" y="29"/>
                  </a:lnTo>
                  <a:lnTo>
                    <a:pt x="109" y="33"/>
                  </a:lnTo>
                  <a:lnTo>
                    <a:pt x="110" y="34"/>
                  </a:lnTo>
                  <a:lnTo>
                    <a:pt x="110" y="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sp>
        <p:nvSpPr>
          <p:cNvPr id="13" name="TextBox 21"/>
          <p:cNvSpPr txBox="1"/>
          <p:nvPr/>
        </p:nvSpPr>
        <p:spPr>
          <a:xfrm>
            <a:off x="3911748" y="3115209"/>
            <a:ext cx="25153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输入标题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4" name="TextBox 22"/>
          <p:cNvSpPr txBox="1"/>
          <p:nvPr/>
        </p:nvSpPr>
        <p:spPr>
          <a:xfrm>
            <a:off x="3979666" y="3619265"/>
            <a:ext cx="2322565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200" b="0" i="0" u="none" strike="noStrike" kern="0" cap="none" spc="0" normalizeH="0" baseline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>
              <a:defRPr/>
            </a:pPr>
            <a:r>
              <a:rPr lang="zh-CN" altLang="en-US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请填入您的内容，或复制内容后点击右键选择只保留文本来粘贴您的内容。请填入您的内容，</a:t>
            </a:r>
            <a:endParaRPr kumimoji="0" lang="en-US" altLang="zh-CN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5" name="燕尾形箭头 28"/>
          <p:cNvSpPr>
            <a:spLocks noChangeArrowheads="1"/>
          </p:cNvSpPr>
          <p:nvPr/>
        </p:nvSpPr>
        <p:spPr bwMode="auto">
          <a:xfrm>
            <a:off x="2226439" y="3124427"/>
            <a:ext cx="1113530" cy="551760"/>
          </a:xfrm>
          <a:prstGeom prst="notchedRightArrow">
            <a:avLst>
              <a:gd name="adj1" fmla="val 50000"/>
              <a:gd name="adj2" fmla="val 49984"/>
            </a:avLst>
          </a:prstGeom>
          <a:solidFill>
            <a:srgbClr val="7DA2FF"/>
          </a:solidFill>
          <a:ln>
            <a:noFill/>
          </a:ln>
          <a:effectLst/>
        </p:spPr>
        <p:txBody>
          <a:bodyPr lIns="34281" tIns="17140" rIns="34281" bIns="1714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957594" y="2846924"/>
            <a:ext cx="1080000" cy="1080000"/>
            <a:chOff x="892603" y="3089560"/>
            <a:chExt cx="1080000" cy="1080000"/>
          </a:xfrm>
        </p:grpSpPr>
        <p:sp>
          <p:nvSpPr>
            <p:cNvPr id="21" name="椭圆 20"/>
            <p:cNvSpPr/>
            <p:nvPr/>
          </p:nvSpPr>
          <p:spPr bwMode="auto">
            <a:xfrm>
              <a:off x="892603" y="3089560"/>
              <a:ext cx="1080000" cy="1080000"/>
            </a:xfrm>
            <a:prstGeom prst="ellipse">
              <a:avLst/>
            </a:prstGeom>
            <a:gradFill flip="none" rotWithShape="1">
              <a:gsLst>
                <a:gs pos="0">
                  <a:srgbClr val="F64989"/>
                </a:gs>
                <a:gs pos="50000">
                  <a:srgbClr val="E071EA"/>
                </a:gs>
                <a:gs pos="100000">
                  <a:srgbClr val="7DA2FF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2" name="Freeform 411"/>
            <p:cNvSpPr>
              <a:spLocks noEditPoints="1"/>
            </p:cNvSpPr>
            <p:nvPr/>
          </p:nvSpPr>
          <p:spPr bwMode="auto">
            <a:xfrm>
              <a:off x="1140387" y="3249847"/>
              <a:ext cx="674465" cy="693071"/>
            </a:xfrm>
            <a:custGeom>
              <a:avLst/>
              <a:gdLst>
                <a:gd name="T0" fmla="*/ 68 w 145"/>
                <a:gd name="T1" fmla="*/ 75 h 149"/>
                <a:gd name="T2" fmla="*/ 86 w 145"/>
                <a:gd name="T3" fmla="*/ 86 h 149"/>
                <a:gd name="T4" fmla="*/ 81 w 145"/>
                <a:gd name="T5" fmla="*/ 110 h 149"/>
                <a:gd name="T6" fmla="*/ 73 w 145"/>
                <a:gd name="T7" fmla="*/ 129 h 149"/>
                <a:gd name="T8" fmla="*/ 57 w 145"/>
                <a:gd name="T9" fmla="*/ 140 h 149"/>
                <a:gd name="T10" fmla="*/ 38 w 145"/>
                <a:gd name="T11" fmla="*/ 141 h 149"/>
                <a:gd name="T12" fmla="*/ 18 w 145"/>
                <a:gd name="T13" fmla="*/ 130 h 149"/>
                <a:gd name="T14" fmla="*/ 9 w 145"/>
                <a:gd name="T15" fmla="*/ 118 h 149"/>
                <a:gd name="T16" fmla="*/ 9 w 145"/>
                <a:gd name="T17" fmla="*/ 90 h 149"/>
                <a:gd name="T18" fmla="*/ 18 w 145"/>
                <a:gd name="T19" fmla="*/ 77 h 149"/>
                <a:gd name="T20" fmla="*/ 38 w 145"/>
                <a:gd name="T21" fmla="*/ 68 h 149"/>
                <a:gd name="T22" fmla="*/ 121 w 145"/>
                <a:gd name="T23" fmla="*/ 30 h 149"/>
                <a:gd name="T24" fmla="*/ 99 w 145"/>
                <a:gd name="T25" fmla="*/ 33 h 149"/>
                <a:gd name="T26" fmla="*/ 88 w 145"/>
                <a:gd name="T27" fmla="*/ 44 h 149"/>
                <a:gd name="T28" fmla="*/ 88 w 145"/>
                <a:gd name="T29" fmla="*/ 63 h 149"/>
                <a:gd name="T30" fmla="*/ 93 w 145"/>
                <a:gd name="T31" fmla="*/ 77 h 149"/>
                <a:gd name="T32" fmla="*/ 106 w 145"/>
                <a:gd name="T33" fmla="*/ 90 h 149"/>
                <a:gd name="T34" fmla="*/ 130 w 145"/>
                <a:gd name="T35" fmla="*/ 86 h 149"/>
                <a:gd name="T36" fmla="*/ 141 w 145"/>
                <a:gd name="T37" fmla="*/ 75 h 149"/>
                <a:gd name="T38" fmla="*/ 139 w 145"/>
                <a:gd name="T39" fmla="*/ 59 h 149"/>
                <a:gd name="T40" fmla="*/ 134 w 145"/>
                <a:gd name="T41" fmla="*/ 44 h 149"/>
                <a:gd name="T42" fmla="*/ 121 w 145"/>
                <a:gd name="T43" fmla="*/ 35 h 149"/>
                <a:gd name="T44" fmla="*/ 125 w 145"/>
                <a:gd name="T45" fmla="*/ 61 h 149"/>
                <a:gd name="T46" fmla="*/ 104 w 145"/>
                <a:gd name="T47" fmla="*/ 68 h 149"/>
                <a:gd name="T48" fmla="*/ 110 w 145"/>
                <a:gd name="T49" fmla="*/ 50 h 149"/>
                <a:gd name="T50" fmla="*/ 117 w 145"/>
                <a:gd name="T51" fmla="*/ 64 h 149"/>
                <a:gd name="T52" fmla="*/ 110 w 145"/>
                <a:gd name="T53" fmla="*/ 57 h 149"/>
                <a:gd name="T54" fmla="*/ 132 w 145"/>
                <a:gd name="T55" fmla="*/ 63 h 149"/>
                <a:gd name="T56" fmla="*/ 106 w 145"/>
                <a:gd name="T57" fmla="*/ 75 h 149"/>
                <a:gd name="T58" fmla="*/ 103 w 145"/>
                <a:gd name="T59" fmla="*/ 46 h 149"/>
                <a:gd name="T60" fmla="*/ 66 w 145"/>
                <a:gd name="T61" fmla="*/ 0 h 149"/>
                <a:gd name="T62" fmla="*/ 44 w 145"/>
                <a:gd name="T63" fmla="*/ 4 h 149"/>
                <a:gd name="T64" fmla="*/ 33 w 145"/>
                <a:gd name="T65" fmla="*/ 17 h 149"/>
                <a:gd name="T66" fmla="*/ 33 w 145"/>
                <a:gd name="T67" fmla="*/ 33 h 149"/>
                <a:gd name="T68" fmla="*/ 40 w 145"/>
                <a:gd name="T69" fmla="*/ 48 h 149"/>
                <a:gd name="T70" fmla="*/ 53 w 145"/>
                <a:gd name="T71" fmla="*/ 61 h 149"/>
                <a:gd name="T72" fmla="*/ 75 w 145"/>
                <a:gd name="T73" fmla="*/ 57 h 149"/>
                <a:gd name="T74" fmla="*/ 86 w 145"/>
                <a:gd name="T75" fmla="*/ 46 h 149"/>
                <a:gd name="T76" fmla="*/ 86 w 145"/>
                <a:gd name="T77" fmla="*/ 30 h 149"/>
                <a:gd name="T78" fmla="*/ 81 w 145"/>
                <a:gd name="T79" fmla="*/ 15 h 149"/>
                <a:gd name="T80" fmla="*/ 66 w 145"/>
                <a:gd name="T81" fmla="*/ 6 h 149"/>
                <a:gd name="T82" fmla="*/ 71 w 145"/>
                <a:gd name="T83" fmla="*/ 33 h 149"/>
                <a:gd name="T84" fmla="*/ 51 w 145"/>
                <a:gd name="T85" fmla="*/ 39 h 149"/>
                <a:gd name="T86" fmla="*/ 57 w 145"/>
                <a:gd name="T87" fmla="*/ 20 h 149"/>
                <a:gd name="T88" fmla="*/ 62 w 145"/>
                <a:gd name="T89" fmla="*/ 35 h 149"/>
                <a:gd name="T90" fmla="*/ 57 w 145"/>
                <a:gd name="T91" fmla="*/ 28 h 149"/>
                <a:gd name="T92" fmla="*/ 77 w 145"/>
                <a:gd name="T93" fmla="*/ 33 h 149"/>
                <a:gd name="T94" fmla="*/ 51 w 145"/>
                <a:gd name="T95" fmla="*/ 46 h 149"/>
                <a:gd name="T96" fmla="*/ 49 w 145"/>
                <a:gd name="T97" fmla="*/ 19 h 149"/>
                <a:gd name="T98" fmla="*/ 44 w 145"/>
                <a:gd name="T99" fmla="*/ 88 h 149"/>
                <a:gd name="T100" fmla="*/ 33 w 145"/>
                <a:gd name="T101" fmla="*/ 116 h 149"/>
                <a:gd name="T102" fmla="*/ 59 w 145"/>
                <a:gd name="T103" fmla="*/ 110 h 149"/>
                <a:gd name="T104" fmla="*/ 44 w 145"/>
                <a:gd name="T105" fmla="*/ 88 h 149"/>
                <a:gd name="T106" fmla="*/ 38 w 145"/>
                <a:gd name="T107" fmla="*/ 99 h 149"/>
                <a:gd name="T108" fmla="*/ 44 w 145"/>
                <a:gd name="T109" fmla="*/ 112 h 149"/>
                <a:gd name="T110" fmla="*/ 51 w 145"/>
                <a:gd name="T111" fmla="*/ 101 h 149"/>
                <a:gd name="T112" fmla="*/ 35 w 145"/>
                <a:gd name="T113" fmla="*/ 81 h 149"/>
                <a:gd name="T114" fmla="*/ 27 w 145"/>
                <a:gd name="T115" fmla="*/ 121 h 149"/>
                <a:gd name="T116" fmla="*/ 70 w 145"/>
                <a:gd name="T117" fmla="*/ 10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5" h="149">
                  <a:moveTo>
                    <a:pt x="51" y="68"/>
                  </a:moveTo>
                  <a:lnTo>
                    <a:pt x="51" y="68"/>
                  </a:lnTo>
                  <a:lnTo>
                    <a:pt x="59" y="70"/>
                  </a:lnTo>
                  <a:lnTo>
                    <a:pt x="62" y="63"/>
                  </a:lnTo>
                  <a:lnTo>
                    <a:pt x="62" y="63"/>
                  </a:lnTo>
                  <a:lnTo>
                    <a:pt x="68" y="64"/>
                  </a:lnTo>
                  <a:lnTo>
                    <a:pt x="71" y="68"/>
                  </a:lnTo>
                  <a:lnTo>
                    <a:pt x="68" y="75"/>
                  </a:lnTo>
                  <a:lnTo>
                    <a:pt x="68" y="75"/>
                  </a:lnTo>
                  <a:lnTo>
                    <a:pt x="71" y="77"/>
                  </a:lnTo>
                  <a:lnTo>
                    <a:pt x="71" y="77"/>
                  </a:lnTo>
                  <a:lnTo>
                    <a:pt x="73" y="81"/>
                  </a:lnTo>
                  <a:lnTo>
                    <a:pt x="81" y="77"/>
                  </a:lnTo>
                  <a:lnTo>
                    <a:pt x="81" y="77"/>
                  </a:lnTo>
                  <a:lnTo>
                    <a:pt x="84" y="83"/>
                  </a:lnTo>
                  <a:lnTo>
                    <a:pt x="86" y="86"/>
                  </a:lnTo>
                  <a:lnTo>
                    <a:pt x="79" y="92"/>
                  </a:lnTo>
                  <a:lnTo>
                    <a:pt x="79" y="92"/>
                  </a:lnTo>
                  <a:lnTo>
                    <a:pt x="81" y="97"/>
                  </a:lnTo>
                  <a:lnTo>
                    <a:pt x="88" y="99"/>
                  </a:lnTo>
                  <a:lnTo>
                    <a:pt x="88" y="99"/>
                  </a:lnTo>
                  <a:lnTo>
                    <a:pt x="90" y="105"/>
                  </a:lnTo>
                  <a:lnTo>
                    <a:pt x="88" y="110"/>
                  </a:lnTo>
                  <a:lnTo>
                    <a:pt x="81" y="110"/>
                  </a:lnTo>
                  <a:lnTo>
                    <a:pt x="81" y="110"/>
                  </a:lnTo>
                  <a:lnTo>
                    <a:pt x="79" y="118"/>
                  </a:lnTo>
                  <a:lnTo>
                    <a:pt x="86" y="121"/>
                  </a:lnTo>
                  <a:lnTo>
                    <a:pt x="86" y="121"/>
                  </a:lnTo>
                  <a:lnTo>
                    <a:pt x="82" y="127"/>
                  </a:lnTo>
                  <a:lnTo>
                    <a:pt x="81" y="130"/>
                  </a:lnTo>
                  <a:lnTo>
                    <a:pt x="73" y="129"/>
                  </a:lnTo>
                  <a:lnTo>
                    <a:pt x="73" y="129"/>
                  </a:lnTo>
                  <a:lnTo>
                    <a:pt x="71" y="130"/>
                  </a:lnTo>
                  <a:lnTo>
                    <a:pt x="71" y="130"/>
                  </a:lnTo>
                  <a:lnTo>
                    <a:pt x="68" y="134"/>
                  </a:lnTo>
                  <a:lnTo>
                    <a:pt x="71" y="140"/>
                  </a:lnTo>
                  <a:lnTo>
                    <a:pt x="71" y="140"/>
                  </a:lnTo>
                  <a:lnTo>
                    <a:pt x="66" y="143"/>
                  </a:lnTo>
                  <a:lnTo>
                    <a:pt x="62" y="145"/>
                  </a:lnTo>
                  <a:lnTo>
                    <a:pt x="57" y="140"/>
                  </a:lnTo>
                  <a:lnTo>
                    <a:pt x="57" y="140"/>
                  </a:lnTo>
                  <a:lnTo>
                    <a:pt x="51" y="141"/>
                  </a:lnTo>
                  <a:lnTo>
                    <a:pt x="49" y="149"/>
                  </a:lnTo>
                  <a:lnTo>
                    <a:pt x="49" y="149"/>
                  </a:lnTo>
                  <a:lnTo>
                    <a:pt x="44" y="149"/>
                  </a:lnTo>
                  <a:lnTo>
                    <a:pt x="38" y="149"/>
                  </a:lnTo>
                  <a:lnTo>
                    <a:pt x="38" y="141"/>
                  </a:lnTo>
                  <a:lnTo>
                    <a:pt x="38" y="141"/>
                  </a:lnTo>
                  <a:lnTo>
                    <a:pt x="31" y="140"/>
                  </a:lnTo>
                  <a:lnTo>
                    <a:pt x="27" y="145"/>
                  </a:lnTo>
                  <a:lnTo>
                    <a:pt x="27" y="145"/>
                  </a:lnTo>
                  <a:lnTo>
                    <a:pt x="22" y="143"/>
                  </a:lnTo>
                  <a:lnTo>
                    <a:pt x="18" y="140"/>
                  </a:lnTo>
                  <a:lnTo>
                    <a:pt x="20" y="132"/>
                  </a:lnTo>
                  <a:lnTo>
                    <a:pt x="20" y="132"/>
                  </a:lnTo>
                  <a:lnTo>
                    <a:pt x="18" y="130"/>
                  </a:lnTo>
                  <a:lnTo>
                    <a:pt x="18" y="130"/>
                  </a:lnTo>
                  <a:lnTo>
                    <a:pt x="15" y="129"/>
                  </a:lnTo>
                  <a:lnTo>
                    <a:pt x="9" y="130"/>
                  </a:lnTo>
                  <a:lnTo>
                    <a:pt x="9" y="130"/>
                  </a:lnTo>
                  <a:lnTo>
                    <a:pt x="5" y="127"/>
                  </a:lnTo>
                  <a:lnTo>
                    <a:pt x="3" y="121"/>
                  </a:lnTo>
                  <a:lnTo>
                    <a:pt x="9" y="118"/>
                  </a:lnTo>
                  <a:lnTo>
                    <a:pt x="9" y="118"/>
                  </a:lnTo>
                  <a:lnTo>
                    <a:pt x="7" y="110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03"/>
                  </a:lnTo>
                  <a:lnTo>
                    <a:pt x="0" y="99"/>
                  </a:lnTo>
                  <a:lnTo>
                    <a:pt x="7" y="97"/>
                  </a:lnTo>
                  <a:lnTo>
                    <a:pt x="7" y="97"/>
                  </a:lnTo>
                  <a:lnTo>
                    <a:pt x="9" y="90"/>
                  </a:lnTo>
                  <a:lnTo>
                    <a:pt x="3" y="86"/>
                  </a:lnTo>
                  <a:lnTo>
                    <a:pt x="3" y="86"/>
                  </a:lnTo>
                  <a:lnTo>
                    <a:pt x="5" y="81"/>
                  </a:lnTo>
                  <a:lnTo>
                    <a:pt x="9" y="77"/>
                  </a:lnTo>
                  <a:lnTo>
                    <a:pt x="16" y="81"/>
                  </a:lnTo>
                  <a:lnTo>
                    <a:pt x="16" y="81"/>
                  </a:lnTo>
                  <a:lnTo>
                    <a:pt x="18" y="77"/>
                  </a:lnTo>
                  <a:lnTo>
                    <a:pt x="18" y="77"/>
                  </a:lnTo>
                  <a:lnTo>
                    <a:pt x="20" y="75"/>
                  </a:lnTo>
                  <a:lnTo>
                    <a:pt x="18" y="68"/>
                  </a:lnTo>
                  <a:lnTo>
                    <a:pt x="18" y="68"/>
                  </a:lnTo>
                  <a:lnTo>
                    <a:pt x="22" y="64"/>
                  </a:lnTo>
                  <a:lnTo>
                    <a:pt x="27" y="63"/>
                  </a:lnTo>
                  <a:lnTo>
                    <a:pt x="31" y="70"/>
                  </a:lnTo>
                  <a:lnTo>
                    <a:pt x="31" y="70"/>
                  </a:lnTo>
                  <a:lnTo>
                    <a:pt x="38" y="68"/>
                  </a:lnTo>
                  <a:lnTo>
                    <a:pt x="38" y="61"/>
                  </a:lnTo>
                  <a:lnTo>
                    <a:pt x="38" y="61"/>
                  </a:lnTo>
                  <a:lnTo>
                    <a:pt x="44" y="59"/>
                  </a:lnTo>
                  <a:lnTo>
                    <a:pt x="49" y="61"/>
                  </a:lnTo>
                  <a:lnTo>
                    <a:pt x="51" y="68"/>
                  </a:lnTo>
                  <a:lnTo>
                    <a:pt x="51" y="68"/>
                  </a:lnTo>
                  <a:close/>
                  <a:moveTo>
                    <a:pt x="121" y="35"/>
                  </a:moveTo>
                  <a:lnTo>
                    <a:pt x="121" y="30"/>
                  </a:lnTo>
                  <a:lnTo>
                    <a:pt x="121" y="30"/>
                  </a:lnTo>
                  <a:lnTo>
                    <a:pt x="114" y="30"/>
                  </a:lnTo>
                  <a:lnTo>
                    <a:pt x="112" y="35"/>
                  </a:lnTo>
                  <a:lnTo>
                    <a:pt x="112" y="35"/>
                  </a:lnTo>
                  <a:lnTo>
                    <a:pt x="108" y="35"/>
                  </a:lnTo>
                  <a:lnTo>
                    <a:pt x="104" y="31"/>
                  </a:lnTo>
                  <a:lnTo>
                    <a:pt x="104" y="31"/>
                  </a:lnTo>
                  <a:lnTo>
                    <a:pt x="99" y="33"/>
                  </a:lnTo>
                  <a:lnTo>
                    <a:pt x="101" y="39"/>
                  </a:lnTo>
                  <a:lnTo>
                    <a:pt x="101" y="39"/>
                  </a:lnTo>
                  <a:lnTo>
                    <a:pt x="97" y="41"/>
                  </a:lnTo>
                  <a:lnTo>
                    <a:pt x="97" y="41"/>
                  </a:lnTo>
                  <a:lnTo>
                    <a:pt x="95" y="42"/>
                  </a:lnTo>
                  <a:lnTo>
                    <a:pt x="92" y="39"/>
                  </a:lnTo>
                  <a:lnTo>
                    <a:pt x="92" y="39"/>
                  </a:lnTo>
                  <a:lnTo>
                    <a:pt x="88" y="44"/>
                  </a:lnTo>
                  <a:lnTo>
                    <a:pt x="92" y="48"/>
                  </a:lnTo>
                  <a:lnTo>
                    <a:pt x="92" y="48"/>
                  </a:lnTo>
                  <a:lnTo>
                    <a:pt x="90" y="53"/>
                  </a:lnTo>
                  <a:lnTo>
                    <a:pt x="84" y="53"/>
                  </a:lnTo>
                  <a:lnTo>
                    <a:pt x="84" y="53"/>
                  </a:lnTo>
                  <a:lnTo>
                    <a:pt x="82" y="61"/>
                  </a:lnTo>
                  <a:lnTo>
                    <a:pt x="88" y="63"/>
                  </a:lnTo>
                  <a:lnTo>
                    <a:pt x="88" y="63"/>
                  </a:lnTo>
                  <a:lnTo>
                    <a:pt x="90" y="66"/>
                  </a:lnTo>
                  <a:lnTo>
                    <a:pt x="84" y="70"/>
                  </a:lnTo>
                  <a:lnTo>
                    <a:pt x="84" y="70"/>
                  </a:lnTo>
                  <a:lnTo>
                    <a:pt x="88" y="75"/>
                  </a:lnTo>
                  <a:lnTo>
                    <a:pt x="92" y="75"/>
                  </a:lnTo>
                  <a:lnTo>
                    <a:pt x="92" y="75"/>
                  </a:lnTo>
                  <a:lnTo>
                    <a:pt x="93" y="77"/>
                  </a:lnTo>
                  <a:lnTo>
                    <a:pt x="93" y="77"/>
                  </a:lnTo>
                  <a:lnTo>
                    <a:pt x="95" y="79"/>
                  </a:lnTo>
                  <a:lnTo>
                    <a:pt x="93" y="83"/>
                  </a:lnTo>
                  <a:lnTo>
                    <a:pt x="93" y="83"/>
                  </a:lnTo>
                  <a:lnTo>
                    <a:pt x="99" y="86"/>
                  </a:lnTo>
                  <a:lnTo>
                    <a:pt x="103" y="83"/>
                  </a:lnTo>
                  <a:lnTo>
                    <a:pt x="103" y="83"/>
                  </a:lnTo>
                  <a:lnTo>
                    <a:pt x="106" y="85"/>
                  </a:lnTo>
                  <a:lnTo>
                    <a:pt x="106" y="90"/>
                  </a:lnTo>
                  <a:lnTo>
                    <a:pt x="106" y="90"/>
                  </a:lnTo>
                  <a:lnTo>
                    <a:pt x="114" y="92"/>
                  </a:lnTo>
                  <a:lnTo>
                    <a:pt x="115" y="86"/>
                  </a:lnTo>
                  <a:lnTo>
                    <a:pt x="115" y="86"/>
                  </a:lnTo>
                  <a:lnTo>
                    <a:pt x="121" y="86"/>
                  </a:lnTo>
                  <a:lnTo>
                    <a:pt x="123" y="90"/>
                  </a:lnTo>
                  <a:lnTo>
                    <a:pt x="123" y="90"/>
                  </a:lnTo>
                  <a:lnTo>
                    <a:pt x="130" y="86"/>
                  </a:lnTo>
                  <a:lnTo>
                    <a:pt x="128" y="83"/>
                  </a:lnTo>
                  <a:lnTo>
                    <a:pt x="128" y="83"/>
                  </a:lnTo>
                  <a:lnTo>
                    <a:pt x="130" y="81"/>
                  </a:lnTo>
                  <a:lnTo>
                    <a:pt x="130" y="81"/>
                  </a:lnTo>
                  <a:lnTo>
                    <a:pt x="132" y="79"/>
                  </a:lnTo>
                  <a:lnTo>
                    <a:pt x="137" y="81"/>
                  </a:lnTo>
                  <a:lnTo>
                    <a:pt x="137" y="81"/>
                  </a:lnTo>
                  <a:lnTo>
                    <a:pt x="141" y="75"/>
                  </a:lnTo>
                  <a:lnTo>
                    <a:pt x="137" y="72"/>
                  </a:lnTo>
                  <a:lnTo>
                    <a:pt x="137" y="72"/>
                  </a:lnTo>
                  <a:lnTo>
                    <a:pt x="139" y="68"/>
                  </a:lnTo>
                  <a:lnTo>
                    <a:pt x="145" y="68"/>
                  </a:lnTo>
                  <a:lnTo>
                    <a:pt x="145" y="68"/>
                  </a:lnTo>
                  <a:lnTo>
                    <a:pt x="145" y="61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3"/>
                  </a:lnTo>
                  <a:lnTo>
                    <a:pt x="143" y="52"/>
                  </a:lnTo>
                  <a:lnTo>
                    <a:pt x="143" y="52"/>
                  </a:lnTo>
                  <a:lnTo>
                    <a:pt x="141" y="44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4" y="44"/>
                  </a:lnTo>
                  <a:lnTo>
                    <a:pt x="134" y="44"/>
                  </a:lnTo>
                  <a:lnTo>
                    <a:pt x="132" y="42"/>
                  </a:lnTo>
                  <a:lnTo>
                    <a:pt x="136" y="37"/>
                  </a:lnTo>
                  <a:lnTo>
                    <a:pt x="136" y="37"/>
                  </a:lnTo>
                  <a:lnTo>
                    <a:pt x="130" y="33"/>
                  </a:lnTo>
                  <a:lnTo>
                    <a:pt x="126" y="37"/>
                  </a:lnTo>
                  <a:lnTo>
                    <a:pt x="126" y="37"/>
                  </a:lnTo>
                  <a:lnTo>
                    <a:pt x="121" y="35"/>
                  </a:lnTo>
                  <a:lnTo>
                    <a:pt x="121" y="35"/>
                  </a:lnTo>
                  <a:close/>
                  <a:moveTo>
                    <a:pt x="115" y="50"/>
                  </a:moveTo>
                  <a:lnTo>
                    <a:pt x="115" y="50"/>
                  </a:lnTo>
                  <a:lnTo>
                    <a:pt x="119" y="50"/>
                  </a:lnTo>
                  <a:lnTo>
                    <a:pt x="123" y="53"/>
                  </a:lnTo>
                  <a:lnTo>
                    <a:pt x="123" y="53"/>
                  </a:lnTo>
                  <a:lnTo>
                    <a:pt x="125" y="57"/>
                  </a:lnTo>
                  <a:lnTo>
                    <a:pt x="125" y="61"/>
                  </a:lnTo>
                  <a:lnTo>
                    <a:pt x="125" y="61"/>
                  </a:lnTo>
                  <a:lnTo>
                    <a:pt x="125" y="66"/>
                  </a:lnTo>
                  <a:lnTo>
                    <a:pt x="121" y="70"/>
                  </a:lnTo>
                  <a:lnTo>
                    <a:pt x="121" y="70"/>
                  </a:lnTo>
                  <a:lnTo>
                    <a:pt x="117" y="72"/>
                  </a:lnTo>
                  <a:lnTo>
                    <a:pt x="114" y="72"/>
                  </a:lnTo>
                  <a:lnTo>
                    <a:pt x="114" y="72"/>
                  </a:lnTo>
                  <a:lnTo>
                    <a:pt x="108" y="70"/>
                  </a:lnTo>
                  <a:lnTo>
                    <a:pt x="104" y="68"/>
                  </a:lnTo>
                  <a:lnTo>
                    <a:pt x="104" y="68"/>
                  </a:lnTo>
                  <a:lnTo>
                    <a:pt x="103" y="64"/>
                  </a:lnTo>
                  <a:lnTo>
                    <a:pt x="103" y="59"/>
                  </a:lnTo>
                  <a:lnTo>
                    <a:pt x="103" y="59"/>
                  </a:lnTo>
                  <a:lnTo>
                    <a:pt x="104" y="55"/>
                  </a:lnTo>
                  <a:lnTo>
                    <a:pt x="106" y="52"/>
                  </a:lnTo>
                  <a:lnTo>
                    <a:pt x="106" y="52"/>
                  </a:lnTo>
                  <a:lnTo>
                    <a:pt x="110" y="50"/>
                  </a:lnTo>
                  <a:lnTo>
                    <a:pt x="115" y="50"/>
                  </a:lnTo>
                  <a:lnTo>
                    <a:pt x="115" y="50"/>
                  </a:lnTo>
                  <a:close/>
                  <a:moveTo>
                    <a:pt x="117" y="57"/>
                  </a:moveTo>
                  <a:lnTo>
                    <a:pt x="117" y="57"/>
                  </a:lnTo>
                  <a:lnTo>
                    <a:pt x="119" y="61"/>
                  </a:lnTo>
                  <a:lnTo>
                    <a:pt x="119" y="61"/>
                  </a:lnTo>
                  <a:lnTo>
                    <a:pt x="117" y="64"/>
                  </a:lnTo>
                  <a:lnTo>
                    <a:pt x="117" y="64"/>
                  </a:lnTo>
                  <a:lnTo>
                    <a:pt x="114" y="66"/>
                  </a:lnTo>
                  <a:lnTo>
                    <a:pt x="114" y="66"/>
                  </a:lnTo>
                  <a:lnTo>
                    <a:pt x="110" y="64"/>
                  </a:lnTo>
                  <a:lnTo>
                    <a:pt x="110" y="64"/>
                  </a:lnTo>
                  <a:lnTo>
                    <a:pt x="108" y="59"/>
                  </a:lnTo>
                  <a:lnTo>
                    <a:pt x="108" y="59"/>
                  </a:lnTo>
                  <a:lnTo>
                    <a:pt x="110" y="57"/>
                  </a:lnTo>
                  <a:lnTo>
                    <a:pt x="110" y="57"/>
                  </a:lnTo>
                  <a:lnTo>
                    <a:pt x="115" y="55"/>
                  </a:lnTo>
                  <a:lnTo>
                    <a:pt x="115" y="55"/>
                  </a:lnTo>
                  <a:lnTo>
                    <a:pt x="117" y="57"/>
                  </a:lnTo>
                  <a:lnTo>
                    <a:pt x="117" y="57"/>
                  </a:lnTo>
                  <a:close/>
                  <a:moveTo>
                    <a:pt x="128" y="50"/>
                  </a:moveTo>
                  <a:lnTo>
                    <a:pt x="128" y="50"/>
                  </a:lnTo>
                  <a:lnTo>
                    <a:pt x="130" y="55"/>
                  </a:lnTo>
                  <a:lnTo>
                    <a:pt x="132" y="63"/>
                  </a:lnTo>
                  <a:lnTo>
                    <a:pt x="132" y="63"/>
                  </a:lnTo>
                  <a:lnTo>
                    <a:pt x="128" y="68"/>
                  </a:lnTo>
                  <a:lnTo>
                    <a:pt x="125" y="74"/>
                  </a:lnTo>
                  <a:lnTo>
                    <a:pt x="125" y="74"/>
                  </a:lnTo>
                  <a:lnTo>
                    <a:pt x="119" y="77"/>
                  </a:lnTo>
                  <a:lnTo>
                    <a:pt x="112" y="77"/>
                  </a:lnTo>
                  <a:lnTo>
                    <a:pt x="112" y="77"/>
                  </a:lnTo>
                  <a:lnTo>
                    <a:pt x="106" y="75"/>
                  </a:lnTo>
                  <a:lnTo>
                    <a:pt x="101" y="72"/>
                  </a:lnTo>
                  <a:lnTo>
                    <a:pt x="101" y="72"/>
                  </a:lnTo>
                  <a:lnTo>
                    <a:pt x="97" y="64"/>
                  </a:lnTo>
                  <a:lnTo>
                    <a:pt x="97" y="59"/>
                  </a:lnTo>
                  <a:lnTo>
                    <a:pt x="97" y="59"/>
                  </a:lnTo>
                  <a:lnTo>
                    <a:pt x="99" y="52"/>
                  </a:lnTo>
                  <a:lnTo>
                    <a:pt x="103" y="46"/>
                  </a:lnTo>
                  <a:lnTo>
                    <a:pt x="103" y="46"/>
                  </a:lnTo>
                  <a:lnTo>
                    <a:pt x="110" y="44"/>
                  </a:lnTo>
                  <a:lnTo>
                    <a:pt x="115" y="42"/>
                  </a:lnTo>
                  <a:lnTo>
                    <a:pt x="115" y="42"/>
                  </a:lnTo>
                  <a:lnTo>
                    <a:pt x="123" y="46"/>
                  </a:lnTo>
                  <a:lnTo>
                    <a:pt x="128" y="50"/>
                  </a:lnTo>
                  <a:lnTo>
                    <a:pt x="128" y="50"/>
                  </a:lnTo>
                  <a:close/>
                  <a:moveTo>
                    <a:pt x="66" y="6"/>
                  </a:moveTo>
                  <a:lnTo>
                    <a:pt x="66" y="0"/>
                  </a:lnTo>
                  <a:lnTo>
                    <a:pt x="66" y="0"/>
                  </a:lnTo>
                  <a:lnTo>
                    <a:pt x="59" y="0"/>
                  </a:lnTo>
                  <a:lnTo>
                    <a:pt x="59" y="6"/>
                  </a:lnTo>
                  <a:lnTo>
                    <a:pt x="59" y="6"/>
                  </a:lnTo>
                  <a:lnTo>
                    <a:pt x="53" y="6"/>
                  </a:lnTo>
                  <a:lnTo>
                    <a:pt x="51" y="2"/>
                  </a:lnTo>
                  <a:lnTo>
                    <a:pt x="51" y="2"/>
                  </a:lnTo>
                  <a:lnTo>
                    <a:pt x="44" y="4"/>
                  </a:lnTo>
                  <a:lnTo>
                    <a:pt x="46" y="9"/>
                  </a:lnTo>
                  <a:lnTo>
                    <a:pt x="46" y="9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2" y="13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3" y="17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5" y="24"/>
                  </a:lnTo>
                  <a:lnTo>
                    <a:pt x="29" y="24"/>
                  </a:lnTo>
                  <a:lnTo>
                    <a:pt x="29" y="24"/>
                  </a:lnTo>
                  <a:lnTo>
                    <a:pt x="29" y="31"/>
                  </a:lnTo>
                  <a:lnTo>
                    <a:pt x="33" y="33"/>
                  </a:lnTo>
                  <a:lnTo>
                    <a:pt x="33" y="33"/>
                  </a:lnTo>
                  <a:lnTo>
                    <a:pt x="35" y="37"/>
                  </a:lnTo>
                  <a:lnTo>
                    <a:pt x="29" y="41"/>
                  </a:lnTo>
                  <a:lnTo>
                    <a:pt x="29" y="41"/>
                  </a:lnTo>
                  <a:lnTo>
                    <a:pt x="33" y="46"/>
                  </a:lnTo>
                  <a:lnTo>
                    <a:pt x="38" y="46"/>
                  </a:lnTo>
                  <a:lnTo>
                    <a:pt x="38" y="46"/>
                  </a:lnTo>
                  <a:lnTo>
                    <a:pt x="40" y="48"/>
                  </a:lnTo>
                  <a:lnTo>
                    <a:pt x="40" y="48"/>
                  </a:lnTo>
                  <a:lnTo>
                    <a:pt x="40" y="50"/>
                  </a:lnTo>
                  <a:lnTo>
                    <a:pt x="38" y="53"/>
                  </a:lnTo>
                  <a:lnTo>
                    <a:pt x="38" y="53"/>
                  </a:lnTo>
                  <a:lnTo>
                    <a:pt x="44" y="59"/>
                  </a:lnTo>
                  <a:lnTo>
                    <a:pt x="48" y="55"/>
                  </a:lnTo>
                  <a:lnTo>
                    <a:pt x="48" y="55"/>
                  </a:lnTo>
                  <a:lnTo>
                    <a:pt x="53" y="57"/>
                  </a:lnTo>
                  <a:lnTo>
                    <a:pt x="53" y="61"/>
                  </a:lnTo>
                  <a:lnTo>
                    <a:pt x="53" y="61"/>
                  </a:lnTo>
                  <a:lnTo>
                    <a:pt x="60" y="63"/>
                  </a:lnTo>
                  <a:lnTo>
                    <a:pt x="60" y="57"/>
                  </a:lnTo>
                  <a:lnTo>
                    <a:pt x="60" y="57"/>
                  </a:lnTo>
                  <a:lnTo>
                    <a:pt x="66" y="57"/>
                  </a:lnTo>
                  <a:lnTo>
                    <a:pt x="68" y="61"/>
                  </a:lnTo>
                  <a:lnTo>
                    <a:pt x="68" y="61"/>
                  </a:lnTo>
                  <a:lnTo>
                    <a:pt x="75" y="57"/>
                  </a:lnTo>
                  <a:lnTo>
                    <a:pt x="73" y="53"/>
                  </a:lnTo>
                  <a:lnTo>
                    <a:pt x="73" y="53"/>
                  </a:lnTo>
                  <a:lnTo>
                    <a:pt x="75" y="52"/>
                  </a:lnTo>
                  <a:lnTo>
                    <a:pt x="75" y="52"/>
                  </a:lnTo>
                  <a:lnTo>
                    <a:pt x="79" y="50"/>
                  </a:lnTo>
                  <a:lnTo>
                    <a:pt x="82" y="53"/>
                  </a:lnTo>
                  <a:lnTo>
                    <a:pt x="82" y="53"/>
                  </a:lnTo>
                  <a:lnTo>
                    <a:pt x="86" y="46"/>
                  </a:lnTo>
                  <a:lnTo>
                    <a:pt x="82" y="42"/>
                  </a:lnTo>
                  <a:lnTo>
                    <a:pt x="82" y="42"/>
                  </a:lnTo>
                  <a:lnTo>
                    <a:pt x="84" y="39"/>
                  </a:lnTo>
                  <a:lnTo>
                    <a:pt x="90" y="39"/>
                  </a:lnTo>
                  <a:lnTo>
                    <a:pt x="90" y="39"/>
                  </a:lnTo>
                  <a:lnTo>
                    <a:pt x="90" y="31"/>
                  </a:lnTo>
                  <a:lnTo>
                    <a:pt x="86" y="30"/>
                  </a:lnTo>
                  <a:lnTo>
                    <a:pt x="86" y="30"/>
                  </a:lnTo>
                  <a:lnTo>
                    <a:pt x="84" y="24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86" y="15"/>
                  </a:lnTo>
                  <a:lnTo>
                    <a:pt x="81" y="17"/>
                  </a:lnTo>
                  <a:lnTo>
                    <a:pt x="81" y="17"/>
                  </a:lnTo>
                  <a:lnTo>
                    <a:pt x="81" y="15"/>
                  </a:lnTo>
                  <a:lnTo>
                    <a:pt x="81" y="15"/>
                  </a:lnTo>
                  <a:lnTo>
                    <a:pt x="79" y="13"/>
                  </a:lnTo>
                  <a:lnTo>
                    <a:pt x="81" y="9"/>
                  </a:lnTo>
                  <a:lnTo>
                    <a:pt x="81" y="9"/>
                  </a:lnTo>
                  <a:lnTo>
                    <a:pt x="75" y="4"/>
                  </a:lnTo>
                  <a:lnTo>
                    <a:pt x="71" y="8"/>
                  </a:lnTo>
                  <a:lnTo>
                    <a:pt x="71" y="8"/>
                  </a:lnTo>
                  <a:lnTo>
                    <a:pt x="66" y="6"/>
                  </a:lnTo>
                  <a:lnTo>
                    <a:pt x="66" y="6"/>
                  </a:lnTo>
                  <a:close/>
                  <a:moveTo>
                    <a:pt x="60" y="20"/>
                  </a:moveTo>
                  <a:lnTo>
                    <a:pt x="60" y="20"/>
                  </a:lnTo>
                  <a:lnTo>
                    <a:pt x="66" y="22"/>
                  </a:lnTo>
                  <a:lnTo>
                    <a:pt x="68" y="24"/>
                  </a:lnTo>
                  <a:lnTo>
                    <a:pt x="68" y="24"/>
                  </a:lnTo>
                  <a:lnTo>
                    <a:pt x="70" y="28"/>
                  </a:lnTo>
                  <a:lnTo>
                    <a:pt x="71" y="33"/>
                  </a:lnTo>
                  <a:lnTo>
                    <a:pt x="71" y="33"/>
                  </a:lnTo>
                  <a:lnTo>
                    <a:pt x="70" y="37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2" y="42"/>
                  </a:lnTo>
                  <a:lnTo>
                    <a:pt x="59" y="42"/>
                  </a:lnTo>
                  <a:lnTo>
                    <a:pt x="59" y="42"/>
                  </a:lnTo>
                  <a:lnTo>
                    <a:pt x="55" y="41"/>
                  </a:lnTo>
                  <a:lnTo>
                    <a:pt x="51" y="39"/>
                  </a:lnTo>
                  <a:lnTo>
                    <a:pt x="51" y="39"/>
                  </a:lnTo>
                  <a:lnTo>
                    <a:pt x="49" y="35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49" y="26"/>
                  </a:lnTo>
                  <a:lnTo>
                    <a:pt x="53" y="22"/>
                  </a:lnTo>
                  <a:lnTo>
                    <a:pt x="53" y="22"/>
                  </a:lnTo>
                  <a:lnTo>
                    <a:pt x="57" y="20"/>
                  </a:lnTo>
                  <a:lnTo>
                    <a:pt x="60" y="20"/>
                  </a:lnTo>
                  <a:lnTo>
                    <a:pt x="60" y="20"/>
                  </a:lnTo>
                  <a:close/>
                  <a:moveTo>
                    <a:pt x="64" y="28"/>
                  </a:moveTo>
                  <a:lnTo>
                    <a:pt x="64" y="28"/>
                  </a:lnTo>
                  <a:lnTo>
                    <a:pt x="64" y="31"/>
                  </a:lnTo>
                  <a:lnTo>
                    <a:pt x="64" y="31"/>
                  </a:lnTo>
                  <a:lnTo>
                    <a:pt x="62" y="35"/>
                  </a:lnTo>
                  <a:lnTo>
                    <a:pt x="62" y="35"/>
                  </a:lnTo>
                  <a:lnTo>
                    <a:pt x="59" y="37"/>
                  </a:lnTo>
                  <a:lnTo>
                    <a:pt x="59" y="37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5" y="31"/>
                  </a:lnTo>
                  <a:lnTo>
                    <a:pt x="55" y="31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64" y="28"/>
                  </a:lnTo>
                  <a:lnTo>
                    <a:pt x="64" y="28"/>
                  </a:lnTo>
                  <a:close/>
                  <a:moveTo>
                    <a:pt x="73" y="20"/>
                  </a:moveTo>
                  <a:lnTo>
                    <a:pt x="73" y="20"/>
                  </a:lnTo>
                  <a:lnTo>
                    <a:pt x="77" y="26"/>
                  </a:lnTo>
                  <a:lnTo>
                    <a:pt x="77" y="33"/>
                  </a:lnTo>
                  <a:lnTo>
                    <a:pt x="77" y="33"/>
                  </a:lnTo>
                  <a:lnTo>
                    <a:pt x="75" y="39"/>
                  </a:lnTo>
                  <a:lnTo>
                    <a:pt x="70" y="44"/>
                  </a:lnTo>
                  <a:lnTo>
                    <a:pt x="70" y="44"/>
                  </a:lnTo>
                  <a:lnTo>
                    <a:pt x="64" y="48"/>
                  </a:lnTo>
                  <a:lnTo>
                    <a:pt x="59" y="48"/>
                  </a:lnTo>
                  <a:lnTo>
                    <a:pt x="59" y="48"/>
                  </a:lnTo>
                  <a:lnTo>
                    <a:pt x="51" y="46"/>
                  </a:lnTo>
                  <a:lnTo>
                    <a:pt x="46" y="42"/>
                  </a:lnTo>
                  <a:lnTo>
                    <a:pt x="46" y="42"/>
                  </a:lnTo>
                  <a:lnTo>
                    <a:pt x="44" y="37"/>
                  </a:lnTo>
                  <a:lnTo>
                    <a:pt x="42" y="30"/>
                  </a:lnTo>
                  <a:lnTo>
                    <a:pt x="42" y="30"/>
                  </a:lnTo>
                  <a:lnTo>
                    <a:pt x="44" y="22"/>
                  </a:lnTo>
                  <a:lnTo>
                    <a:pt x="49" y="19"/>
                  </a:lnTo>
                  <a:lnTo>
                    <a:pt x="49" y="19"/>
                  </a:lnTo>
                  <a:lnTo>
                    <a:pt x="55" y="15"/>
                  </a:lnTo>
                  <a:lnTo>
                    <a:pt x="62" y="15"/>
                  </a:lnTo>
                  <a:lnTo>
                    <a:pt x="62" y="15"/>
                  </a:lnTo>
                  <a:lnTo>
                    <a:pt x="68" y="17"/>
                  </a:lnTo>
                  <a:lnTo>
                    <a:pt x="73" y="20"/>
                  </a:lnTo>
                  <a:lnTo>
                    <a:pt x="73" y="20"/>
                  </a:lnTo>
                  <a:close/>
                  <a:moveTo>
                    <a:pt x="44" y="88"/>
                  </a:moveTo>
                  <a:lnTo>
                    <a:pt x="44" y="88"/>
                  </a:lnTo>
                  <a:lnTo>
                    <a:pt x="38" y="90"/>
                  </a:lnTo>
                  <a:lnTo>
                    <a:pt x="33" y="92"/>
                  </a:lnTo>
                  <a:lnTo>
                    <a:pt x="33" y="92"/>
                  </a:lnTo>
                  <a:lnTo>
                    <a:pt x="29" y="97"/>
                  </a:lnTo>
                  <a:lnTo>
                    <a:pt x="27" y="105"/>
                  </a:lnTo>
                  <a:lnTo>
                    <a:pt x="27" y="105"/>
                  </a:lnTo>
                  <a:lnTo>
                    <a:pt x="29" y="110"/>
                  </a:lnTo>
                  <a:lnTo>
                    <a:pt x="33" y="116"/>
                  </a:lnTo>
                  <a:lnTo>
                    <a:pt x="33" y="116"/>
                  </a:lnTo>
                  <a:lnTo>
                    <a:pt x="38" y="119"/>
                  </a:lnTo>
                  <a:lnTo>
                    <a:pt x="44" y="119"/>
                  </a:lnTo>
                  <a:lnTo>
                    <a:pt x="44" y="119"/>
                  </a:lnTo>
                  <a:lnTo>
                    <a:pt x="51" y="119"/>
                  </a:lnTo>
                  <a:lnTo>
                    <a:pt x="55" y="116"/>
                  </a:lnTo>
                  <a:lnTo>
                    <a:pt x="55" y="116"/>
                  </a:lnTo>
                  <a:lnTo>
                    <a:pt x="59" y="110"/>
                  </a:lnTo>
                  <a:lnTo>
                    <a:pt x="60" y="105"/>
                  </a:lnTo>
                  <a:lnTo>
                    <a:pt x="60" y="105"/>
                  </a:lnTo>
                  <a:lnTo>
                    <a:pt x="59" y="97"/>
                  </a:lnTo>
                  <a:lnTo>
                    <a:pt x="55" y="92"/>
                  </a:lnTo>
                  <a:lnTo>
                    <a:pt x="55" y="92"/>
                  </a:lnTo>
                  <a:lnTo>
                    <a:pt x="51" y="90"/>
                  </a:lnTo>
                  <a:lnTo>
                    <a:pt x="44" y="88"/>
                  </a:lnTo>
                  <a:lnTo>
                    <a:pt x="44" y="88"/>
                  </a:lnTo>
                  <a:close/>
                  <a:moveTo>
                    <a:pt x="49" y="99"/>
                  </a:moveTo>
                  <a:lnTo>
                    <a:pt x="49" y="99"/>
                  </a:lnTo>
                  <a:lnTo>
                    <a:pt x="48" y="97"/>
                  </a:lnTo>
                  <a:lnTo>
                    <a:pt x="44" y="97"/>
                  </a:lnTo>
                  <a:lnTo>
                    <a:pt x="44" y="97"/>
                  </a:lnTo>
                  <a:lnTo>
                    <a:pt x="42" y="97"/>
                  </a:lnTo>
                  <a:lnTo>
                    <a:pt x="38" y="99"/>
                  </a:lnTo>
                  <a:lnTo>
                    <a:pt x="38" y="99"/>
                  </a:lnTo>
                  <a:lnTo>
                    <a:pt x="38" y="101"/>
                  </a:lnTo>
                  <a:lnTo>
                    <a:pt x="37" y="105"/>
                  </a:lnTo>
                  <a:lnTo>
                    <a:pt x="37" y="105"/>
                  </a:lnTo>
                  <a:lnTo>
                    <a:pt x="38" y="107"/>
                  </a:lnTo>
                  <a:lnTo>
                    <a:pt x="38" y="110"/>
                  </a:lnTo>
                  <a:lnTo>
                    <a:pt x="38" y="110"/>
                  </a:lnTo>
                  <a:lnTo>
                    <a:pt x="42" y="110"/>
                  </a:lnTo>
                  <a:lnTo>
                    <a:pt x="44" y="112"/>
                  </a:lnTo>
                  <a:lnTo>
                    <a:pt x="44" y="112"/>
                  </a:lnTo>
                  <a:lnTo>
                    <a:pt x="48" y="110"/>
                  </a:lnTo>
                  <a:lnTo>
                    <a:pt x="49" y="110"/>
                  </a:lnTo>
                  <a:lnTo>
                    <a:pt x="49" y="110"/>
                  </a:lnTo>
                  <a:lnTo>
                    <a:pt x="51" y="107"/>
                  </a:lnTo>
                  <a:lnTo>
                    <a:pt x="51" y="105"/>
                  </a:lnTo>
                  <a:lnTo>
                    <a:pt x="51" y="105"/>
                  </a:lnTo>
                  <a:lnTo>
                    <a:pt x="51" y="101"/>
                  </a:lnTo>
                  <a:lnTo>
                    <a:pt x="49" y="99"/>
                  </a:lnTo>
                  <a:lnTo>
                    <a:pt x="49" y="99"/>
                  </a:lnTo>
                  <a:close/>
                  <a:moveTo>
                    <a:pt x="62" y="86"/>
                  </a:moveTo>
                  <a:lnTo>
                    <a:pt x="62" y="86"/>
                  </a:lnTo>
                  <a:lnTo>
                    <a:pt x="55" y="81"/>
                  </a:lnTo>
                  <a:lnTo>
                    <a:pt x="44" y="79"/>
                  </a:lnTo>
                  <a:lnTo>
                    <a:pt x="44" y="79"/>
                  </a:lnTo>
                  <a:lnTo>
                    <a:pt x="35" y="81"/>
                  </a:lnTo>
                  <a:lnTo>
                    <a:pt x="27" y="86"/>
                  </a:lnTo>
                  <a:lnTo>
                    <a:pt x="27" y="86"/>
                  </a:lnTo>
                  <a:lnTo>
                    <a:pt x="22" y="94"/>
                  </a:lnTo>
                  <a:lnTo>
                    <a:pt x="20" y="105"/>
                  </a:lnTo>
                  <a:lnTo>
                    <a:pt x="20" y="105"/>
                  </a:lnTo>
                  <a:lnTo>
                    <a:pt x="22" y="114"/>
                  </a:lnTo>
                  <a:lnTo>
                    <a:pt x="27" y="121"/>
                  </a:lnTo>
                  <a:lnTo>
                    <a:pt x="27" y="121"/>
                  </a:lnTo>
                  <a:lnTo>
                    <a:pt x="35" y="127"/>
                  </a:lnTo>
                  <a:lnTo>
                    <a:pt x="44" y="129"/>
                  </a:lnTo>
                  <a:lnTo>
                    <a:pt x="44" y="129"/>
                  </a:lnTo>
                  <a:lnTo>
                    <a:pt x="55" y="127"/>
                  </a:lnTo>
                  <a:lnTo>
                    <a:pt x="62" y="121"/>
                  </a:lnTo>
                  <a:lnTo>
                    <a:pt x="62" y="121"/>
                  </a:lnTo>
                  <a:lnTo>
                    <a:pt x="68" y="114"/>
                  </a:lnTo>
                  <a:lnTo>
                    <a:pt x="70" y="105"/>
                  </a:lnTo>
                  <a:lnTo>
                    <a:pt x="70" y="105"/>
                  </a:lnTo>
                  <a:lnTo>
                    <a:pt x="68" y="94"/>
                  </a:lnTo>
                  <a:lnTo>
                    <a:pt x="62" y="86"/>
                  </a:lnTo>
                  <a:lnTo>
                    <a:pt x="62" y="8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453303" y="4175853"/>
            <a:ext cx="1474105" cy="1440000"/>
            <a:chOff x="7388312" y="4418489"/>
            <a:chExt cx="1474105" cy="1440000"/>
          </a:xfrm>
        </p:grpSpPr>
        <p:sp>
          <p:nvSpPr>
            <p:cNvPr id="18" name="椭圆 17"/>
            <p:cNvSpPr/>
            <p:nvPr/>
          </p:nvSpPr>
          <p:spPr bwMode="auto">
            <a:xfrm>
              <a:off x="7388312" y="4418489"/>
              <a:ext cx="1440000" cy="1440000"/>
            </a:xfrm>
            <a:prstGeom prst="ellipse">
              <a:avLst/>
            </a:prstGeom>
            <a:gradFill flip="none" rotWithShape="1">
              <a:gsLst>
                <a:gs pos="0">
                  <a:srgbClr val="F64989"/>
                </a:gs>
                <a:gs pos="50000">
                  <a:srgbClr val="E071EA"/>
                </a:gs>
                <a:gs pos="100000">
                  <a:srgbClr val="7DA2FF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19" name="文本框 38"/>
            <p:cNvSpPr txBox="1"/>
            <p:nvPr/>
          </p:nvSpPr>
          <p:spPr>
            <a:xfrm>
              <a:off x="7459912" y="5276962"/>
              <a:ext cx="1402505" cy="276999"/>
            </a:xfrm>
            <a:prstGeom prst="rect">
              <a:avLst/>
            </a:prstGeom>
            <a:noFill/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1400" dirty="0"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输入标题</a:t>
              </a:r>
              <a:endParaRPr lang="zh-CN" altLang="en-US" sz="1400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0" name="Freeform 327"/>
            <p:cNvSpPr>
              <a:spLocks noEditPoints="1"/>
            </p:cNvSpPr>
            <p:nvPr/>
          </p:nvSpPr>
          <p:spPr bwMode="auto">
            <a:xfrm>
              <a:off x="7926721" y="4761165"/>
              <a:ext cx="414248" cy="355470"/>
            </a:xfrm>
            <a:custGeom>
              <a:avLst/>
              <a:gdLst>
                <a:gd name="T0" fmla="*/ 75 w 148"/>
                <a:gd name="T1" fmla="*/ 57 h 127"/>
                <a:gd name="T2" fmla="*/ 73 w 148"/>
                <a:gd name="T3" fmla="*/ 57 h 127"/>
                <a:gd name="T4" fmla="*/ 7 w 148"/>
                <a:gd name="T5" fmla="*/ 37 h 127"/>
                <a:gd name="T6" fmla="*/ 24 w 148"/>
                <a:gd name="T7" fmla="*/ 13 h 127"/>
                <a:gd name="T8" fmla="*/ 92 w 148"/>
                <a:gd name="T9" fmla="*/ 13 h 127"/>
                <a:gd name="T10" fmla="*/ 128 w 148"/>
                <a:gd name="T11" fmla="*/ 37 h 127"/>
                <a:gd name="T12" fmla="*/ 134 w 148"/>
                <a:gd name="T13" fmla="*/ 6 h 127"/>
                <a:gd name="T14" fmla="*/ 128 w 148"/>
                <a:gd name="T15" fmla="*/ 0 h 127"/>
                <a:gd name="T16" fmla="*/ 55 w 148"/>
                <a:gd name="T17" fmla="*/ 0 h 127"/>
                <a:gd name="T18" fmla="*/ 15 w 148"/>
                <a:gd name="T19" fmla="*/ 0 h 127"/>
                <a:gd name="T20" fmla="*/ 7 w 148"/>
                <a:gd name="T21" fmla="*/ 37 h 127"/>
                <a:gd name="T22" fmla="*/ 141 w 148"/>
                <a:gd name="T23" fmla="*/ 42 h 127"/>
                <a:gd name="T24" fmla="*/ 148 w 148"/>
                <a:gd name="T25" fmla="*/ 103 h 127"/>
                <a:gd name="T26" fmla="*/ 143 w 148"/>
                <a:gd name="T27" fmla="*/ 127 h 127"/>
                <a:gd name="T28" fmla="*/ 114 w 148"/>
                <a:gd name="T29" fmla="*/ 103 h 127"/>
                <a:gd name="T30" fmla="*/ 35 w 148"/>
                <a:gd name="T31" fmla="*/ 127 h 127"/>
                <a:gd name="T32" fmla="*/ 5 w 148"/>
                <a:gd name="T33" fmla="*/ 103 h 127"/>
                <a:gd name="T34" fmla="*/ 0 w 148"/>
                <a:gd name="T35" fmla="*/ 57 h 127"/>
                <a:gd name="T36" fmla="*/ 7 w 148"/>
                <a:gd name="T37" fmla="*/ 39 h 127"/>
                <a:gd name="T38" fmla="*/ 70 w 148"/>
                <a:gd name="T39" fmla="*/ 39 h 127"/>
                <a:gd name="T40" fmla="*/ 128 w 148"/>
                <a:gd name="T41" fmla="*/ 39 h 127"/>
                <a:gd name="T42" fmla="*/ 141 w 148"/>
                <a:gd name="T43" fmla="*/ 42 h 127"/>
                <a:gd name="T44" fmla="*/ 20 w 148"/>
                <a:gd name="T45" fmla="*/ 59 h 127"/>
                <a:gd name="T46" fmla="*/ 16 w 148"/>
                <a:gd name="T47" fmla="*/ 61 h 127"/>
                <a:gd name="T48" fmla="*/ 9 w 148"/>
                <a:gd name="T49" fmla="*/ 66 h 127"/>
                <a:gd name="T50" fmla="*/ 9 w 148"/>
                <a:gd name="T51" fmla="*/ 70 h 127"/>
                <a:gd name="T52" fmla="*/ 13 w 148"/>
                <a:gd name="T53" fmla="*/ 77 h 127"/>
                <a:gd name="T54" fmla="*/ 20 w 148"/>
                <a:gd name="T55" fmla="*/ 81 h 127"/>
                <a:gd name="T56" fmla="*/ 24 w 148"/>
                <a:gd name="T57" fmla="*/ 81 h 127"/>
                <a:gd name="T58" fmla="*/ 29 w 148"/>
                <a:gd name="T59" fmla="*/ 74 h 127"/>
                <a:gd name="T60" fmla="*/ 31 w 148"/>
                <a:gd name="T61" fmla="*/ 70 h 127"/>
                <a:gd name="T62" fmla="*/ 27 w 148"/>
                <a:gd name="T63" fmla="*/ 63 h 127"/>
                <a:gd name="T64" fmla="*/ 20 w 148"/>
                <a:gd name="T65" fmla="*/ 59 h 127"/>
                <a:gd name="T66" fmla="*/ 126 w 148"/>
                <a:gd name="T67" fmla="*/ 59 h 127"/>
                <a:gd name="T68" fmla="*/ 121 w 148"/>
                <a:gd name="T69" fmla="*/ 61 h 127"/>
                <a:gd name="T70" fmla="*/ 115 w 148"/>
                <a:gd name="T71" fmla="*/ 66 h 127"/>
                <a:gd name="T72" fmla="*/ 115 w 148"/>
                <a:gd name="T73" fmla="*/ 70 h 127"/>
                <a:gd name="T74" fmla="*/ 117 w 148"/>
                <a:gd name="T75" fmla="*/ 77 h 127"/>
                <a:gd name="T76" fmla="*/ 126 w 148"/>
                <a:gd name="T77" fmla="*/ 81 h 127"/>
                <a:gd name="T78" fmla="*/ 130 w 148"/>
                <a:gd name="T79" fmla="*/ 81 h 127"/>
                <a:gd name="T80" fmla="*/ 136 w 148"/>
                <a:gd name="T81" fmla="*/ 74 h 127"/>
                <a:gd name="T82" fmla="*/ 137 w 148"/>
                <a:gd name="T83" fmla="*/ 70 h 127"/>
                <a:gd name="T84" fmla="*/ 134 w 148"/>
                <a:gd name="T85" fmla="*/ 63 h 127"/>
                <a:gd name="T86" fmla="*/ 126 w 148"/>
                <a:gd name="T87" fmla="*/ 59 h 127"/>
                <a:gd name="T88" fmla="*/ 44 w 148"/>
                <a:gd name="T89" fmla="*/ 64 h 127"/>
                <a:gd name="T90" fmla="*/ 103 w 148"/>
                <a:gd name="T91" fmla="*/ 90 h 127"/>
                <a:gd name="T92" fmla="*/ 44 w 148"/>
                <a:gd name="T93" fmla="*/ 6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8" h="127">
                  <a:moveTo>
                    <a:pt x="73" y="57"/>
                  </a:moveTo>
                  <a:lnTo>
                    <a:pt x="75" y="57"/>
                  </a:lnTo>
                  <a:lnTo>
                    <a:pt x="73" y="57"/>
                  </a:lnTo>
                  <a:lnTo>
                    <a:pt x="73" y="57"/>
                  </a:lnTo>
                  <a:lnTo>
                    <a:pt x="73" y="57"/>
                  </a:lnTo>
                  <a:close/>
                  <a:moveTo>
                    <a:pt x="7" y="37"/>
                  </a:moveTo>
                  <a:lnTo>
                    <a:pt x="18" y="37"/>
                  </a:lnTo>
                  <a:lnTo>
                    <a:pt x="24" y="13"/>
                  </a:lnTo>
                  <a:lnTo>
                    <a:pt x="55" y="13"/>
                  </a:lnTo>
                  <a:lnTo>
                    <a:pt x="92" y="13"/>
                  </a:lnTo>
                  <a:lnTo>
                    <a:pt x="123" y="13"/>
                  </a:lnTo>
                  <a:lnTo>
                    <a:pt x="128" y="37"/>
                  </a:lnTo>
                  <a:lnTo>
                    <a:pt x="141" y="37"/>
                  </a:lnTo>
                  <a:lnTo>
                    <a:pt x="134" y="6"/>
                  </a:lnTo>
                  <a:lnTo>
                    <a:pt x="134" y="0"/>
                  </a:lnTo>
                  <a:lnTo>
                    <a:pt x="128" y="0"/>
                  </a:lnTo>
                  <a:lnTo>
                    <a:pt x="92" y="0"/>
                  </a:lnTo>
                  <a:lnTo>
                    <a:pt x="55" y="0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6"/>
                  </a:lnTo>
                  <a:lnTo>
                    <a:pt x="7" y="37"/>
                  </a:lnTo>
                  <a:lnTo>
                    <a:pt x="7" y="37"/>
                  </a:lnTo>
                  <a:close/>
                  <a:moveTo>
                    <a:pt x="141" y="42"/>
                  </a:moveTo>
                  <a:lnTo>
                    <a:pt x="148" y="57"/>
                  </a:lnTo>
                  <a:lnTo>
                    <a:pt x="148" y="103"/>
                  </a:lnTo>
                  <a:lnTo>
                    <a:pt x="143" y="103"/>
                  </a:lnTo>
                  <a:lnTo>
                    <a:pt x="143" y="127"/>
                  </a:lnTo>
                  <a:lnTo>
                    <a:pt x="114" y="127"/>
                  </a:lnTo>
                  <a:lnTo>
                    <a:pt x="114" y="103"/>
                  </a:lnTo>
                  <a:lnTo>
                    <a:pt x="35" y="103"/>
                  </a:lnTo>
                  <a:lnTo>
                    <a:pt x="35" y="127"/>
                  </a:lnTo>
                  <a:lnTo>
                    <a:pt x="5" y="127"/>
                  </a:lnTo>
                  <a:lnTo>
                    <a:pt x="5" y="103"/>
                  </a:lnTo>
                  <a:lnTo>
                    <a:pt x="0" y="103"/>
                  </a:lnTo>
                  <a:lnTo>
                    <a:pt x="0" y="57"/>
                  </a:lnTo>
                  <a:lnTo>
                    <a:pt x="5" y="42"/>
                  </a:lnTo>
                  <a:lnTo>
                    <a:pt x="7" y="39"/>
                  </a:lnTo>
                  <a:lnTo>
                    <a:pt x="18" y="39"/>
                  </a:lnTo>
                  <a:lnTo>
                    <a:pt x="70" y="39"/>
                  </a:lnTo>
                  <a:lnTo>
                    <a:pt x="79" y="39"/>
                  </a:lnTo>
                  <a:lnTo>
                    <a:pt x="128" y="39"/>
                  </a:lnTo>
                  <a:lnTo>
                    <a:pt x="141" y="39"/>
                  </a:lnTo>
                  <a:lnTo>
                    <a:pt x="141" y="42"/>
                  </a:lnTo>
                  <a:lnTo>
                    <a:pt x="141" y="42"/>
                  </a:lnTo>
                  <a:close/>
                  <a:moveTo>
                    <a:pt x="20" y="59"/>
                  </a:moveTo>
                  <a:lnTo>
                    <a:pt x="20" y="59"/>
                  </a:lnTo>
                  <a:lnTo>
                    <a:pt x="16" y="61"/>
                  </a:lnTo>
                  <a:lnTo>
                    <a:pt x="13" y="63"/>
                  </a:lnTo>
                  <a:lnTo>
                    <a:pt x="9" y="66"/>
                  </a:lnTo>
                  <a:lnTo>
                    <a:pt x="9" y="70"/>
                  </a:lnTo>
                  <a:lnTo>
                    <a:pt x="9" y="70"/>
                  </a:lnTo>
                  <a:lnTo>
                    <a:pt x="9" y="74"/>
                  </a:lnTo>
                  <a:lnTo>
                    <a:pt x="13" y="77"/>
                  </a:lnTo>
                  <a:lnTo>
                    <a:pt x="16" y="81"/>
                  </a:lnTo>
                  <a:lnTo>
                    <a:pt x="20" y="81"/>
                  </a:lnTo>
                  <a:lnTo>
                    <a:pt x="20" y="81"/>
                  </a:lnTo>
                  <a:lnTo>
                    <a:pt x="24" y="81"/>
                  </a:lnTo>
                  <a:lnTo>
                    <a:pt x="27" y="77"/>
                  </a:lnTo>
                  <a:lnTo>
                    <a:pt x="29" y="74"/>
                  </a:lnTo>
                  <a:lnTo>
                    <a:pt x="31" y="70"/>
                  </a:lnTo>
                  <a:lnTo>
                    <a:pt x="31" y="70"/>
                  </a:lnTo>
                  <a:lnTo>
                    <a:pt x="29" y="66"/>
                  </a:lnTo>
                  <a:lnTo>
                    <a:pt x="27" y="63"/>
                  </a:lnTo>
                  <a:lnTo>
                    <a:pt x="24" y="61"/>
                  </a:lnTo>
                  <a:lnTo>
                    <a:pt x="20" y="59"/>
                  </a:lnTo>
                  <a:lnTo>
                    <a:pt x="20" y="59"/>
                  </a:lnTo>
                  <a:close/>
                  <a:moveTo>
                    <a:pt x="126" y="59"/>
                  </a:moveTo>
                  <a:lnTo>
                    <a:pt x="126" y="59"/>
                  </a:lnTo>
                  <a:lnTo>
                    <a:pt x="121" y="61"/>
                  </a:lnTo>
                  <a:lnTo>
                    <a:pt x="117" y="63"/>
                  </a:lnTo>
                  <a:lnTo>
                    <a:pt x="115" y="66"/>
                  </a:lnTo>
                  <a:lnTo>
                    <a:pt x="115" y="70"/>
                  </a:lnTo>
                  <a:lnTo>
                    <a:pt x="115" y="70"/>
                  </a:lnTo>
                  <a:lnTo>
                    <a:pt x="115" y="74"/>
                  </a:lnTo>
                  <a:lnTo>
                    <a:pt x="117" y="77"/>
                  </a:lnTo>
                  <a:lnTo>
                    <a:pt x="121" y="81"/>
                  </a:lnTo>
                  <a:lnTo>
                    <a:pt x="126" y="81"/>
                  </a:lnTo>
                  <a:lnTo>
                    <a:pt x="126" y="81"/>
                  </a:lnTo>
                  <a:lnTo>
                    <a:pt x="130" y="81"/>
                  </a:lnTo>
                  <a:lnTo>
                    <a:pt x="134" y="77"/>
                  </a:lnTo>
                  <a:lnTo>
                    <a:pt x="136" y="74"/>
                  </a:lnTo>
                  <a:lnTo>
                    <a:pt x="137" y="70"/>
                  </a:lnTo>
                  <a:lnTo>
                    <a:pt x="137" y="70"/>
                  </a:lnTo>
                  <a:lnTo>
                    <a:pt x="136" y="66"/>
                  </a:lnTo>
                  <a:lnTo>
                    <a:pt x="134" y="63"/>
                  </a:lnTo>
                  <a:lnTo>
                    <a:pt x="130" y="61"/>
                  </a:lnTo>
                  <a:lnTo>
                    <a:pt x="126" y="59"/>
                  </a:lnTo>
                  <a:lnTo>
                    <a:pt x="126" y="59"/>
                  </a:lnTo>
                  <a:close/>
                  <a:moveTo>
                    <a:pt x="44" y="64"/>
                  </a:moveTo>
                  <a:lnTo>
                    <a:pt x="44" y="90"/>
                  </a:lnTo>
                  <a:lnTo>
                    <a:pt x="103" y="90"/>
                  </a:lnTo>
                  <a:lnTo>
                    <a:pt x="103" y="64"/>
                  </a:lnTo>
                  <a:lnTo>
                    <a:pt x="44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400" dirty="0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sp>
        <p:nvSpPr>
          <p:cNvPr id="40" name="Freeform 5"/>
          <p:cNvSpPr/>
          <p:nvPr/>
        </p:nvSpPr>
        <p:spPr bwMode="auto">
          <a:xfrm rot="5400000">
            <a:off x="1106908" y="-1291561"/>
            <a:ext cx="2880000" cy="2880000"/>
          </a:xfrm>
          <a:prstGeom prst="ellipse">
            <a:avLst/>
          </a:prstGeom>
          <a:gradFill flip="none" rotWithShape="1">
            <a:gsLst>
              <a:gs pos="0">
                <a:srgbClr val="EF9DE6"/>
              </a:gs>
              <a:gs pos="50000">
                <a:srgbClr val="FADBE6"/>
              </a:gs>
              <a:gs pos="100000">
                <a:srgbClr val="FADBE6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60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1" name="TextBox 11"/>
          <p:cNvSpPr txBox="1"/>
          <p:nvPr/>
        </p:nvSpPr>
        <p:spPr>
          <a:xfrm>
            <a:off x="1759335" y="449803"/>
            <a:ext cx="2019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ym typeface="Impact" panose="020B0806030902050204" pitchFamily="34" charset="0"/>
              </a:rPr>
              <a:t>输入名称</a:t>
            </a:r>
            <a:endParaRPr lang="zh-CN" altLang="en-US" dirty="0">
              <a:sym typeface="Impact" panose="020B0806030902050204" pitchFamily="34" charset="0"/>
            </a:endParaRPr>
          </a:p>
        </p:txBody>
      </p:sp>
      <p:sp>
        <p:nvSpPr>
          <p:cNvPr id="42" name="Freeform 5"/>
          <p:cNvSpPr/>
          <p:nvPr/>
        </p:nvSpPr>
        <p:spPr bwMode="auto">
          <a:xfrm rot="5400000" flipH="1">
            <a:off x="1463104" y="624630"/>
            <a:ext cx="238694" cy="215400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76200" dist="762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48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</p:spTree>
  </p:cSld>
  <p:clrMapOvr>
    <a:masterClrMapping/>
  </p:clrMapOvr>
  <p:transition spd="slow" advTm="4698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/>
      <p:bldP spid="14" grpId="0"/>
      <p:bldP spid="15" grpId="0" animBg="1"/>
      <p:bldP spid="40" grpId="0" animBg="1"/>
      <p:bldP spid="41" grpId="0"/>
      <p:bldP spid="4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" t="32851" r="43193" b="500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1" y="-1"/>
            <a:ext cx="12192001" cy="6858001"/>
          </a:xfrm>
          <a:prstGeom prst="rect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Freeform 5"/>
          <p:cNvSpPr/>
          <p:nvPr/>
        </p:nvSpPr>
        <p:spPr bwMode="auto">
          <a:xfrm rot="5400000">
            <a:off x="2056293" y="2361259"/>
            <a:ext cx="2880000" cy="2880000"/>
          </a:xfrm>
          <a:prstGeom prst="ellipse">
            <a:avLst/>
          </a:prstGeom>
          <a:gradFill flip="none" rotWithShape="1">
            <a:gsLst>
              <a:gs pos="0">
                <a:srgbClr val="EF9DE6"/>
              </a:gs>
              <a:gs pos="50000">
                <a:srgbClr val="FADBE6"/>
              </a:gs>
              <a:gs pos="100000">
                <a:srgbClr val="FADBE6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60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056293" y="2927187"/>
            <a:ext cx="2879999" cy="1954322"/>
            <a:chOff x="1821710" y="3067856"/>
            <a:chExt cx="2879999" cy="195432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6" name="文本框 3"/>
            <p:cNvSpPr txBox="1"/>
            <p:nvPr/>
          </p:nvSpPr>
          <p:spPr>
            <a:xfrm>
              <a:off x="2613636" y="3067856"/>
              <a:ext cx="1296145" cy="132343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8000" b="1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03</a:t>
              </a:r>
              <a:endParaRPr lang="zh-CN" altLang="en-US" sz="80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7" name="等腰三角形 26"/>
            <p:cNvSpPr/>
            <p:nvPr/>
          </p:nvSpPr>
          <p:spPr>
            <a:xfrm flipV="1">
              <a:off x="3136459" y="4889773"/>
              <a:ext cx="306359" cy="13240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8" name="文本框 3"/>
            <p:cNvSpPr txBox="1"/>
            <p:nvPr/>
          </p:nvSpPr>
          <p:spPr>
            <a:xfrm>
              <a:off x="1821710" y="4339422"/>
              <a:ext cx="2879999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——CONTENTS——</a:t>
              </a:r>
              <a:endParaRPr lang="zh-CN" altLang="en-US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5959243" y="3386601"/>
            <a:ext cx="1887055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rgbClr val="EDD1F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Culture and honor</a:t>
            </a:r>
            <a:endParaRPr lang="en-US" altLang="zh-CN" dirty="0">
              <a:solidFill>
                <a:srgbClr val="EDD1F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  <a:p>
            <a:endParaRPr lang="zh-CN" altLang="en-US" dirty="0">
              <a:solidFill>
                <a:srgbClr val="EDD1F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8306863" y="3532117"/>
            <a:ext cx="1252780" cy="113577"/>
            <a:chOff x="9306922" y="3016002"/>
            <a:chExt cx="1252780" cy="113577"/>
          </a:xfrm>
        </p:grpSpPr>
        <p:sp>
          <p:nvSpPr>
            <p:cNvPr id="53" name="矩形 52"/>
            <p:cNvSpPr/>
            <p:nvPr/>
          </p:nvSpPr>
          <p:spPr>
            <a:xfrm flipV="1">
              <a:off x="9306922" y="3016002"/>
              <a:ext cx="638991" cy="113577"/>
            </a:xfrm>
            <a:prstGeom prst="rect">
              <a:avLst/>
            </a:prstGeom>
            <a:solidFill>
              <a:srgbClr val="EF9D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 flipV="1">
              <a:off x="9920711" y="3016002"/>
              <a:ext cx="638991" cy="113577"/>
            </a:xfrm>
            <a:prstGeom prst="rect">
              <a:avLst/>
            </a:prstGeom>
            <a:solidFill>
              <a:srgbClr val="EDD1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sp>
        <p:nvSpPr>
          <p:cNvPr id="55" name="文本框 3"/>
          <p:cNvSpPr txBox="1"/>
          <p:nvPr/>
        </p:nvSpPr>
        <p:spPr>
          <a:xfrm>
            <a:off x="5462418" y="2217389"/>
            <a:ext cx="5026097" cy="12003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文化及荣誉</a:t>
            </a:r>
            <a:endParaRPr lang="zh-CN" alt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5887235" y="4233147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>
              <a:buClr>
                <a:schemeClr val="bg1"/>
              </a:buClr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输入标题</a:t>
            </a:r>
            <a:endParaRPr lang="en-US" altLang="zh-CN" sz="2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5887235" y="4737203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>
              <a:buClr>
                <a:schemeClr val="bg1"/>
              </a:buClr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输入标题</a:t>
            </a:r>
            <a:endParaRPr lang="en-US" altLang="zh-CN" sz="2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7975467" y="4737203"/>
            <a:ext cx="2160240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>
              <a:buClr>
                <a:schemeClr val="bg1"/>
              </a:buClr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输入标题</a:t>
            </a:r>
            <a:endParaRPr lang="en-US" altLang="zh-CN" sz="2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63" name="文本框 3"/>
          <p:cNvSpPr txBox="1"/>
          <p:nvPr/>
        </p:nvSpPr>
        <p:spPr>
          <a:xfrm>
            <a:off x="7975467" y="4233147"/>
            <a:ext cx="2160240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Clr>
                <a:schemeClr val="bg1"/>
              </a:buClr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输入标题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1077">
        <p15:prstTrans prst="airplane"/>
      </p:transition>
    </mc:Choice>
    <mc:Fallback>
      <p:transition spd="slow" advTm="1077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17"/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6206085" y="2819069"/>
            <a:ext cx="1467124" cy="1468851"/>
            <a:chOff x="6193208" y="3341170"/>
            <a:chExt cx="1467124" cy="1468851"/>
          </a:xfrm>
          <a:effectLst>
            <a:outerShdw blurRad="190500" dist="190500" dir="5400000" algn="ctr" rotWithShape="0">
              <a:srgbClr val="000000">
                <a:alpha val="43137"/>
              </a:srgbClr>
            </a:outerShdw>
          </a:effectLst>
        </p:grpSpPr>
        <p:sp>
          <p:nvSpPr>
            <p:cNvPr id="36" name="Freeform 8"/>
            <p:cNvSpPr/>
            <p:nvPr/>
          </p:nvSpPr>
          <p:spPr bwMode="auto">
            <a:xfrm>
              <a:off x="6193208" y="3341170"/>
              <a:ext cx="1460706" cy="1468851"/>
            </a:xfrm>
            <a:custGeom>
              <a:avLst/>
              <a:gdLst>
                <a:gd name="T0" fmla="*/ 129 w 454"/>
                <a:gd name="T1" fmla="*/ 456 h 457"/>
                <a:gd name="T2" fmla="*/ 120 w 454"/>
                <a:gd name="T3" fmla="*/ 457 h 457"/>
                <a:gd name="T4" fmla="*/ 0 w 454"/>
                <a:gd name="T5" fmla="*/ 347 h 457"/>
                <a:gd name="T6" fmla="*/ 0 w 454"/>
                <a:gd name="T7" fmla="*/ 345 h 457"/>
                <a:gd name="T8" fmla="*/ 0 w 454"/>
                <a:gd name="T9" fmla="*/ 0 h 457"/>
                <a:gd name="T10" fmla="*/ 121 w 454"/>
                <a:gd name="T11" fmla="*/ 0 h 457"/>
                <a:gd name="T12" fmla="*/ 454 w 454"/>
                <a:gd name="T13" fmla="*/ 333 h 457"/>
                <a:gd name="T14" fmla="*/ 454 w 454"/>
                <a:gd name="T15" fmla="*/ 455 h 457"/>
                <a:gd name="T16" fmla="*/ 378 w 454"/>
                <a:gd name="T17" fmla="*/ 456 h 457"/>
                <a:gd name="T18" fmla="*/ 129 w 454"/>
                <a:gd name="T19" fmla="*/ 456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4" h="457">
                  <a:moveTo>
                    <a:pt x="129" y="456"/>
                  </a:moveTo>
                  <a:cubicBezTo>
                    <a:pt x="126" y="456"/>
                    <a:pt x="123" y="457"/>
                    <a:pt x="120" y="457"/>
                  </a:cubicBezTo>
                  <a:cubicBezTo>
                    <a:pt x="44" y="452"/>
                    <a:pt x="0" y="390"/>
                    <a:pt x="0" y="347"/>
                  </a:cubicBezTo>
                  <a:cubicBezTo>
                    <a:pt x="0" y="346"/>
                    <a:pt x="0" y="345"/>
                    <a:pt x="0" y="345"/>
                  </a:cubicBezTo>
                  <a:cubicBezTo>
                    <a:pt x="0" y="256"/>
                    <a:pt x="0" y="0"/>
                    <a:pt x="0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305" y="0"/>
                    <a:pt x="454" y="149"/>
                    <a:pt x="454" y="333"/>
                  </a:cubicBezTo>
                  <a:cubicBezTo>
                    <a:pt x="454" y="455"/>
                    <a:pt x="454" y="455"/>
                    <a:pt x="454" y="455"/>
                  </a:cubicBezTo>
                  <a:cubicBezTo>
                    <a:pt x="454" y="455"/>
                    <a:pt x="423" y="455"/>
                    <a:pt x="378" y="456"/>
                  </a:cubicBezTo>
                  <a:cubicBezTo>
                    <a:pt x="303" y="456"/>
                    <a:pt x="191" y="456"/>
                    <a:pt x="129" y="456"/>
                  </a:cubicBezTo>
                  <a:close/>
                </a:path>
              </a:pathLst>
            </a:custGeom>
            <a:gradFill>
              <a:gsLst>
                <a:gs pos="0">
                  <a:srgbClr val="F64989"/>
                </a:gs>
                <a:gs pos="50000">
                  <a:srgbClr val="E071EA"/>
                </a:gs>
                <a:gs pos="100000">
                  <a:srgbClr val="7DA2FF"/>
                </a:gs>
              </a:gsLst>
              <a:lin ang="2700000" scaled="1"/>
            </a:gradFill>
            <a:ln w="9525">
              <a:noFill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accent5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grpSp>
          <p:nvGrpSpPr>
            <p:cNvPr id="37" name="组合 36"/>
            <p:cNvGrpSpPr>
              <a:grpSpLocks noChangeAspect="1"/>
            </p:cNvGrpSpPr>
            <p:nvPr/>
          </p:nvGrpSpPr>
          <p:grpSpPr>
            <a:xfrm>
              <a:off x="6278027" y="3405249"/>
              <a:ext cx="430991" cy="312656"/>
              <a:chOff x="4640263" y="2546350"/>
              <a:chExt cx="630238" cy="457200"/>
            </a:xfrm>
            <a:solidFill>
              <a:schemeClr val="bg1"/>
            </a:solidFill>
          </p:grpSpPr>
          <p:sp>
            <p:nvSpPr>
              <p:cNvPr id="40" name="Oval 8"/>
              <p:cNvSpPr>
                <a:spLocks noChangeArrowheads="1"/>
              </p:cNvSpPr>
              <p:nvPr/>
            </p:nvSpPr>
            <p:spPr bwMode="auto">
              <a:xfrm>
                <a:off x="4940300" y="2706688"/>
                <a:ext cx="187325" cy="1841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457200" dist="4826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41" name="Freeform 9"/>
              <p:cNvSpPr>
                <a:spLocks noEditPoints="1"/>
              </p:cNvSpPr>
              <p:nvPr/>
            </p:nvSpPr>
            <p:spPr bwMode="auto">
              <a:xfrm>
                <a:off x="4640263" y="2546350"/>
                <a:ext cx="630238" cy="457200"/>
              </a:xfrm>
              <a:custGeom>
                <a:avLst/>
                <a:gdLst>
                  <a:gd name="T0" fmla="*/ 146 w 168"/>
                  <a:gd name="T1" fmla="*/ 12 h 122"/>
                  <a:gd name="T2" fmla="*/ 135 w 168"/>
                  <a:gd name="T3" fmla="*/ 12 h 122"/>
                  <a:gd name="T4" fmla="*/ 121 w 168"/>
                  <a:gd name="T5" fmla="*/ 0 h 122"/>
                  <a:gd name="T6" fmla="*/ 84 w 168"/>
                  <a:gd name="T7" fmla="*/ 0 h 122"/>
                  <a:gd name="T8" fmla="*/ 73 w 168"/>
                  <a:gd name="T9" fmla="*/ 12 h 122"/>
                  <a:gd name="T10" fmla="*/ 50 w 168"/>
                  <a:gd name="T11" fmla="*/ 12 h 122"/>
                  <a:gd name="T12" fmla="*/ 43 w 168"/>
                  <a:gd name="T13" fmla="*/ 5 h 122"/>
                  <a:gd name="T14" fmla="*/ 27 w 168"/>
                  <a:gd name="T15" fmla="*/ 5 h 122"/>
                  <a:gd name="T16" fmla="*/ 20 w 168"/>
                  <a:gd name="T17" fmla="*/ 12 h 122"/>
                  <a:gd name="T18" fmla="*/ 0 w 168"/>
                  <a:gd name="T19" fmla="*/ 34 h 122"/>
                  <a:gd name="T20" fmla="*/ 0 w 168"/>
                  <a:gd name="T21" fmla="*/ 99 h 122"/>
                  <a:gd name="T22" fmla="*/ 22 w 168"/>
                  <a:gd name="T23" fmla="*/ 122 h 122"/>
                  <a:gd name="T24" fmla="*/ 146 w 168"/>
                  <a:gd name="T25" fmla="*/ 122 h 122"/>
                  <a:gd name="T26" fmla="*/ 168 w 168"/>
                  <a:gd name="T27" fmla="*/ 99 h 122"/>
                  <a:gd name="T28" fmla="*/ 168 w 168"/>
                  <a:gd name="T29" fmla="*/ 34 h 122"/>
                  <a:gd name="T30" fmla="*/ 146 w 168"/>
                  <a:gd name="T31" fmla="*/ 12 h 122"/>
                  <a:gd name="T32" fmla="*/ 20 w 168"/>
                  <a:gd name="T33" fmla="*/ 94 h 122"/>
                  <a:gd name="T34" fmla="*/ 16 w 168"/>
                  <a:gd name="T35" fmla="*/ 98 h 122"/>
                  <a:gd name="T36" fmla="*/ 12 w 168"/>
                  <a:gd name="T37" fmla="*/ 94 h 122"/>
                  <a:gd name="T38" fmla="*/ 12 w 168"/>
                  <a:gd name="T39" fmla="*/ 49 h 122"/>
                  <a:gd name="T40" fmla="*/ 16 w 168"/>
                  <a:gd name="T41" fmla="*/ 45 h 122"/>
                  <a:gd name="T42" fmla="*/ 20 w 168"/>
                  <a:gd name="T43" fmla="*/ 49 h 122"/>
                  <a:gd name="T44" fmla="*/ 20 w 168"/>
                  <a:gd name="T45" fmla="*/ 94 h 122"/>
                  <a:gd name="T46" fmla="*/ 45 w 168"/>
                  <a:gd name="T47" fmla="*/ 29 h 122"/>
                  <a:gd name="T48" fmla="*/ 41 w 168"/>
                  <a:gd name="T49" fmla="*/ 33 h 122"/>
                  <a:gd name="T50" fmla="*/ 30 w 168"/>
                  <a:gd name="T51" fmla="*/ 33 h 122"/>
                  <a:gd name="T52" fmla="*/ 25 w 168"/>
                  <a:gd name="T53" fmla="*/ 29 h 122"/>
                  <a:gd name="T54" fmla="*/ 25 w 168"/>
                  <a:gd name="T55" fmla="*/ 26 h 122"/>
                  <a:gd name="T56" fmla="*/ 30 w 168"/>
                  <a:gd name="T57" fmla="*/ 22 h 122"/>
                  <a:gd name="T58" fmla="*/ 41 w 168"/>
                  <a:gd name="T59" fmla="*/ 22 h 122"/>
                  <a:gd name="T60" fmla="*/ 45 w 168"/>
                  <a:gd name="T61" fmla="*/ 26 h 122"/>
                  <a:gd name="T62" fmla="*/ 45 w 168"/>
                  <a:gd name="T63" fmla="*/ 29 h 122"/>
                  <a:gd name="T64" fmla="*/ 105 w 168"/>
                  <a:gd name="T65" fmla="*/ 103 h 122"/>
                  <a:gd name="T66" fmla="*/ 69 w 168"/>
                  <a:gd name="T67" fmla="*/ 67 h 122"/>
                  <a:gd name="T68" fmla="*/ 105 w 168"/>
                  <a:gd name="T69" fmla="*/ 32 h 122"/>
                  <a:gd name="T70" fmla="*/ 140 w 168"/>
                  <a:gd name="T71" fmla="*/ 67 h 122"/>
                  <a:gd name="T72" fmla="*/ 105 w 168"/>
                  <a:gd name="T73" fmla="*/ 103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8" h="122">
                    <a:moveTo>
                      <a:pt x="146" y="12"/>
                    </a:moveTo>
                    <a:cubicBezTo>
                      <a:pt x="135" y="12"/>
                      <a:pt x="135" y="12"/>
                      <a:pt x="135" y="12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49" y="8"/>
                      <a:pt x="47" y="5"/>
                      <a:pt x="43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4" y="5"/>
                      <a:pt x="21" y="8"/>
                      <a:pt x="20" y="12"/>
                    </a:cubicBezTo>
                    <a:cubicBezTo>
                      <a:pt x="9" y="13"/>
                      <a:pt x="0" y="23"/>
                      <a:pt x="0" y="34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12"/>
                      <a:pt x="10" y="122"/>
                      <a:pt x="22" y="122"/>
                    </a:cubicBezTo>
                    <a:cubicBezTo>
                      <a:pt x="146" y="122"/>
                      <a:pt x="146" y="122"/>
                      <a:pt x="146" y="122"/>
                    </a:cubicBezTo>
                    <a:cubicBezTo>
                      <a:pt x="158" y="122"/>
                      <a:pt x="168" y="112"/>
                      <a:pt x="168" y="99"/>
                    </a:cubicBezTo>
                    <a:cubicBezTo>
                      <a:pt x="168" y="34"/>
                      <a:pt x="168" y="34"/>
                      <a:pt x="168" y="34"/>
                    </a:cubicBezTo>
                    <a:cubicBezTo>
                      <a:pt x="168" y="22"/>
                      <a:pt x="158" y="12"/>
                      <a:pt x="146" y="12"/>
                    </a:cubicBezTo>
                    <a:moveTo>
                      <a:pt x="20" y="94"/>
                    </a:moveTo>
                    <a:cubicBezTo>
                      <a:pt x="20" y="96"/>
                      <a:pt x="18" y="98"/>
                      <a:pt x="16" y="98"/>
                    </a:cubicBezTo>
                    <a:cubicBezTo>
                      <a:pt x="14" y="98"/>
                      <a:pt x="12" y="96"/>
                      <a:pt x="12" y="94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2" y="47"/>
                      <a:pt x="14" y="45"/>
                      <a:pt x="16" y="45"/>
                    </a:cubicBezTo>
                    <a:cubicBezTo>
                      <a:pt x="18" y="45"/>
                      <a:pt x="20" y="47"/>
                      <a:pt x="20" y="49"/>
                    </a:cubicBezTo>
                    <a:lnTo>
                      <a:pt x="20" y="94"/>
                    </a:lnTo>
                    <a:close/>
                    <a:moveTo>
                      <a:pt x="45" y="29"/>
                    </a:moveTo>
                    <a:cubicBezTo>
                      <a:pt x="45" y="31"/>
                      <a:pt x="43" y="33"/>
                      <a:pt x="41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27" y="33"/>
                      <a:pt x="25" y="31"/>
                      <a:pt x="25" y="29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4"/>
                      <a:pt x="27" y="22"/>
                      <a:pt x="30" y="22"/>
                    </a:cubicBezTo>
                    <a:cubicBezTo>
                      <a:pt x="41" y="22"/>
                      <a:pt x="41" y="22"/>
                      <a:pt x="41" y="22"/>
                    </a:cubicBezTo>
                    <a:cubicBezTo>
                      <a:pt x="43" y="22"/>
                      <a:pt x="45" y="24"/>
                      <a:pt x="45" y="26"/>
                    </a:cubicBezTo>
                    <a:lnTo>
                      <a:pt x="45" y="29"/>
                    </a:lnTo>
                    <a:close/>
                    <a:moveTo>
                      <a:pt x="105" y="103"/>
                    </a:moveTo>
                    <a:cubicBezTo>
                      <a:pt x="85" y="103"/>
                      <a:pt x="69" y="87"/>
                      <a:pt x="69" y="67"/>
                    </a:cubicBezTo>
                    <a:cubicBezTo>
                      <a:pt x="69" y="48"/>
                      <a:pt x="85" y="32"/>
                      <a:pt x="105" y="32"/>
                    </a:cubicBezTo>
                    <a:cubicBezTo>
                      <a:pt x="124" y="32"/>
                      <a:pt x="140" y="48"/>
                      <a:pt x="140" y="67"/>
                    </a:cubicBezTo>
                    <a:cubicBezTo>
                      <a:pt x="140" y="87"/>
                      <a:pt x="124" y="103"/>
                      <a:pt x="105" y="103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457200" dist="4826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lt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endParaRPr>
              </a:p>
            </p:txBody>
          </p:sp>
        </p:grpSp>
        <p:sp>
          <p:nvSpPr>
            <p:cNvPr id="38" name="文本框 68"/>
            <p:cNvSpPr txBox="1"/>
            <p:nvPr/>
          </p:nvSpPr>
          <p:spPr>
            <a:xfrm>
              <a:off x="7082225" y="4330356"/>
              <a:ext cx="527709" cy="46166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dirty="0"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03</a:t>
              </a:r>
              <a:endParaRPr lang="zh-CN" altLang="en-US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9" name="文本框 97"/>
            <p:cNvSpPr txBox="1"/>
            <p:nvPr/>
          </p:nvSpPr>
          <p:spPr>
            <a:xfrm>
              <a:off x="6303518" y="4005064"/>
              <a:ext cx="1356814" cy="338554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b="1" dirty="0"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输入标题</a:t>
              </a:r>
              <a:endParaRPr lang="en-US" altLang="zh-CN" b="1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655840" y="934617"/>
            <a:ext cx="1800200" cy="1468851"/>
            <a:chOff x="4642963" y="1456718"/>
            <a:chExt cx="1800200" cy="1468851"/>
          </a:xfrm>
          <a:effectLst>
            <a:outerShdw blurRad="190500" dist="190500" dir="5400000" algn="ctr" rotWithShape="0">
              <a:srgbClr val="000000">
                <a:alpha val="43137"/>
              </a:srgbClr>
            </a:outerShdw>
          </a:effectLst>
        </p:grpSpPr>
        <p:sp>
          <p:nvSpPr>
            <p:cNvPr id="32" name="Freeform 5"/>
            <p:cNvSpPr/>
            <p:nvPr/>
          </p:nvSpPr>
          <p:spPr bwMode="auto">
            <a:xfrm>
              <a:off x="4642963" y="1456718"/>
              <a:ext cx="1463421" cy="1468851"/>
            </a:xfrm>
            <a:custGeom>
              <a:avLst/>
              <a:gdLst>
                <a:gd name="T0" fmla="*/ 455 w 455"/>
                <a:gd name="T1" fmla="*/ 0 h 457"/>
                <a:gd name="T2" fmla="*/ 333 w 455"/>
                <a:gd name="T3" fmla="*/ 0 h 457"/>
                <a:gd name="T4" fmla="*/ 0 w 455"/>
                <a:gd name="T5" fmla="*/ 333 h 457"/>
                <a:gd name="T6" fmla="*/ 0 w 455"/>
                <a:gd name="T7" fmla="*/ 455 h 457"/>
                <a:gd name="T8" fmla="*/ 77 w 455"/>
                <a:gd name="T9" fmla="*/ 456 h 457"/>
                <a:gd name="T10" fmla="*/ 326 w 455"/>
                <a:gd name="T11" fmla="*/ 457 h 457"/>
                <a:gd name="T12" fmla="*/ 335 w 455"/>
                <a:gd name="T13" fmla="*/ 457 h 457"/>
                <a:gd name="T14" fmla="*/ 455 w 455"/>
                <a:gd name="T15" fmla="*/ 347 h 457"/>
                <a:gd name="T16" fmla="*/ 455 w 455"/>
                <a:gd name="T17" fmla="*/ 345 h 457"/>
                <a:gd name="T18" fmla="*/ 455 w 455"/>
                <a:gd name="T19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5" h="457">
                  <a:moveTo>
                    <a:pt x="455" y="0"/>
                  </a:moveTo>
                  <a:cubicBezTo>
                    <a:pt x="333" y="0"/>
                    <a:pt x="333" y="0"/>
                    <a:pt x="333" y="0"/>
                  </a:cubicBezTo>
                  <a:cubicBezTo>
                    <a:pt x="149" y="0"/>
                    <a:pt x="0" y="149"/>
                    <a:pt x="0" y="333"/>
                  </a:cubicBezTo>
                  <a:cubicBezTo>
                    <a:pt x="0" y="455"/>
                    <a:pt x="0" y="455"/>
                    <a:pt x="0" y="455"/>
                  </a:cubicBezTo>
                  <a:cubicBezTo>
                    <a:pt x="0" y="455"/>
                    <a:pt x="32" y="456"/>
                    <a:pt x="77" y="456"/>
                  </a:cubicBezTo>
                  <a:cubicBezTo>
                    <a:pt x="152" y="456"/>
                    <a:pt x="263" y="456"/>
                    <a:pt x="326" y="457"/>
                  </a:cubicBezTo>
                  <a:cubicBezTo>
                    <a:pt x="329" y="457"/>
                    <a:pt x="332" y="457"/>
                    <a:pt x="335" y="457"/>
                  </a:cubicBezTo>
                  <a:cubicBezTo>
                    <a:pt x="410" y="452"/>
                    <a:pt x="455" y="390"/>
                    <a:pt x="455" y="347"/>
                  </a:cubicBezTo>
                  <a:cubicBezTo>
                    <a:pt x="455" y="347"/>
                    <a:pt x="455" y="346"/>
                    <a:pt x="455" y="345"/>
                  </a:cubicBezTo>
                  <a:cubicBezTo>
                    <a:pt x="455" y="257"/>
                    <a:pt x="455" y="0"/>
                    <a:pt x="455" y="0"/>
                  </a:cubicBezTo>
                </a:path>
              </a:pathLst>
            </a:custGeom>
            <a:gradFill>
              <a:gsLst>
                <a:gs pos="0">
                  <a:srgbClr val="F64989"/>
                </a:gs>
                <a:gs pos="50000">
                  <a:srgbClr val="E071EA"/>
                </a:gs>
                <a:gs pos="100000">
                  <a:srgbClr val="7DA2FF"/>
                </a:gs>
              </a:gsLst>
              <a:lin ang="2700000" scaled="1"/>
            </a:gradFill>
            <a:ln w="9525">
              <a:noFill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accent5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3" name="Freeform 307"/>
            <p:cNvSpPr>
              <a:spLocks noChangeAspect="1" noEditPoints="1"/>
            </p:cNvSpPr>
            <p:nvPr/>
          </p:nvSpPr>
          <p:spPr bwMode="auto">
            <a:xfrm>
              <a:off x="5721508" y="1583477"/>
              <a:ext cx="307850" cy="449739"/>
            </a:xfrm>
            <a:custGeom>
              <a:avLst/>
              <a:gdLst>
                <a:gd name="T0" fmla="*/ 151 w 243"/>
                <a:gd name="T1" fmla="*/ 4 h 354"/>
                <a:gd name="T2" fmla="*/ 236 w 243"/>
                <a:gd name="T3" fmla="*/ 91 h 354"/>
                <a:gd name="T4" fmla="*/ 212 w 243"/>
                <a:gd name="T5" fmla="*/ 202 h 354"/>
                <a:gd name="T6" fmla="*/ 201 w 243"/>
                <a:gd name="T7" fmla="*/ 243 h 354"/>
                <a:gd name="T8" fmla="*/ 199 w 243"/>
                <a:gd name="T9" fmla="*/ 276 h 354"/>
                <a:gd name="T10" fmla="*/ 183 w 243"/>
                <a:gd name="T11" fmla="*/ 322 h 354"/>
                <a:gd name="T12" fmla="*/ 143 w 243"/>
                <a:gd name="T13" fmla="*/ 354 h 354"/>
                <a:gd name="T14" fmla="*/ 63 w 243"/>
                <a:gd name="T15" fmla="*/ 328 h 354"/>
                <a:gd name="T16" fmla="*/ 43 w 243"/>
                <a:gd name="T17" fmla="*/ 281 h 354"/>
                <a:gd name="T18" fmla="*/ 43 w 243"/>
                <a:gd name="T19" fmla="*/ 253 h 354"/>
                <a:gd name="T20" fmla="*/ 39 w 243"/>
                <a:gd name="T21" fmla="*/ 231 h 354"/>
                <a:gd name="T22" fmla="*/ 10 w 243"/>
                <a:gd name="T23" fmla="*/ 163 h 354"/>
                <a:gd name="T24" fmla="*/ 74 w 243"/>
                <a:gd name="T25" fmla="*/ 10 h 354"/>
                <a:gd name="T26" fmla="*/ 114 w 243"/>
                <a:gd name="T27" fmla="*/ 0 h 354"/>
                <a:gd name="T28" fmla="*/ 121 w 243"/>
                <a:gd name="T29" fmla="*/ 245 h 354"/>
                <a:gd name="T30" fmla="*/ 180 w 243"/>
                <a:gd name="T31" fmla="*/ 233 h 354"/>
                <a:gd name="T32" fmla="*/ 205 w 243"/>
                <a:gd name="T33" fmla="*/ 168 h 354"/>
                <a:gd name="T34" fmla="*/ 182 w 243"/>
                <a:gd name="T35" fmla="*/ 44 h 354"/>
                <a:gd name="T36" fmla="*/ 26 w 243"/>
                <a:gd name="T37" fmla="*/ 138 h 354"/>
                <a:gd name="T38" fmla="*/ 62 w 243"/>
                <a:gd name="T39" fmla="*/ 235 h 354"/>
                <a:gd name="T40" fmla="*/ 121 w 243"/>
                <a:gd name="T41" fmla="*/ 245 h 354"/>
                <a:gd name="T42" fmla="*/ 74 w 243"/>
                <a:gd name="T43" fmla="*/ 254 h 354"/>
                <a:gd name="T44" fmla="*/ 74 w 243"/>
                <a:gd name="T45" fmla="*/ 274 h 354"/>
                <a:gd name="T46" fmla="*/ 169 w 243"/>
                <a:gd name="T47" fmla="*/ 274 h 354"/>
                <a:gd name="T48" fmla="*/ 169 w 243"/>
                <a:gd name="T49" fmla="*/ 254 h 354"/>
                <a:gd name="T50" fmla="*/ 121 w 243"/>
                <a:gd name="T51" fmla="*/ 283 h 354"/>
                <a:gd name="T52" fmla="*/ 64 w 243"/>
                <a:gd name="T53" fmla="*/ 289 h 354"/>
                <a:gd name="T54" fmla="*/ 140 w 243"/>
                <a:gd name="T55" fmla="*/ 303 h 354"/>
                <a:gd name="T56" fmla="*/ 178 w 243"/>
                <a:gd name="T57" fmla="*/ 297 h 354"/>
                <a:gd name="T58" fmla="*/ 121 w 243"/>
                <a:gd name="T59" fmla="*/ 283 h 354"/>
                <a:gd name="T60" fmla="*/ 100 w 243"/>
                <a:gd name="T61" fmla="*/ 332 h 354"/>
                <a:gd name="T62" fmla="*/ 159 w 243"/>
                <a:gd name="T63" fmla="*/ 313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3" h="354">
                  <a:moveTo>
                    <a:pt x="128" y="0"/>
                  </a:moveTo>
                  <a:cubicBezTo>
                    <a:pt x="136" y="1"/>
                    <a:pt x="144" y="2"/>
                    <a:pt x="151" y="4"/>
                  </a:cubicBezTo>
                  <a:cubicBezTo>
                    <a:pt x="172" y="9"/>
                    <a:pt x="190" y="20"/>
                    <a:pt x="205" y="35"/>
                  </a:cubicBezTo>
                  <a:cubicBezTo>
                    <a:pt x="221" y="51"/>
                    <a:pt x="231" y="69"/>
                    <a:pt x="236" y="91"/>
                  </a:cubicBezTo>
                  <a:cubicBezTo>
                    <a:pt x="243" y="121"/>
                    <a:pt x="240" y="149"/>
                    <a:pt x="225" y="177"/>
                  </a:cubicBezTo>
                  <a:cubicBezTo>
                    <a:pt x="221" y="185"/>
                    <a:pt x="216" y="194"/>
                    <a:pt x="212" y="202"/>
                  </a:cubicBezTo>
                  <a:cubicBezTo>
                    <a:pt x="206" y="214"/>
                    <a:pt x="203" y="226"/>
                    <a:pt x="202" y="238"/>
                  </a:cubicBezTo>
                  <a:cubicBezTo>
                    <a:pt x="202" y="240"/>
                    <a:pt x="201" y="241"/>
                    <a:pt x="201" y="243"/>
                  </a:cubicBezTo>
                  <a:cubicBezTo>
                    <a:pt x="200" y="246"/>
                    <a:pt x="200" y="255"/>
                    <a:pt x="200" y="258"/>
                  </a:cubicBezTo>
                  <a:cubicBezTo>
                    <a:pt x="202" y="264"/>
                    <a:pt x="201" y="270"/>
                    <a:pt x="199" y="276"/>
                  </a:cubicBezTo>
                  <a:cubicBezTo>
                    <a:pt x="198" y="278"/>
                    <a:pt x="198" y="279"/>
                    <a:pt x="199" y="281"/>
                  </a:cubicBezTo>
                  <a:cubicBezTo>
                    <a:pt x="205" y="297"/>
                    <a:pt x="198" y="314"/>
                    <a:pt x="183" y="322"/>
                  </a:cubicBezTo>
                  <a:cubicBezTo>
                    <a:pt x="181" y="322"/>
                    <a:pt x="180" y="324"/>
                    <a:pt x="180" y="325"/>
                  </a:cubicBezTo>
                  <a:cubicBezTo>
                    <a:pt x="173" y="342"/>
                    <a:pt x="161" y="353"/>
                    <a:pt x="143" y="354"/>
                  </a:cubicBezTo>
                  <a:cubicBezTo>
                    <a:pt x="127" y="354"/>
                    <a:pt x="111" y="354"/>
                    <a:pt x="96" y="353"/>
                  </a:cubicBezTo>
                  <a:cubicBezTo>
                    <a:pt x="80" y="352"/>
                    <a:pt x="69" y="342"/>
                    <a:pt x="63" y="328"/>
                  </a:cubicBezTo>
                  <a:cubicBezTo>
                    <a:pt x="62" y="324"/>
                    <a:pt x="60" y="322"/>
                    <a:pt x="57" y="321"/>
                  </a:cubicBezTo>
                  <a:cubicBezTo>
                    <a:pt x="43" y="313"/>
                    <a:pt x="37" y="296"/>
                    <a:pt x="43" y="281"/>
                  </a:cubicBezTo>
                  <a:cubicBezTo>
                    <a:pt x="44" y="279"/>
                    <a:pt x="44" y="278"/>
                    <a:pt x="43" y="276"/>
                  </a:cubicBezTo>
                  <a:cubicBezTo>
                    <a:pt x="40" y="268"/>
                    <a:pt x="40" y="261"/>
                    <a:pt x="43" y="253"/>
                  </a:cubicBezTo>
                  <a:cubicBezTo>
                    <a:pt x="43" y="252"/>
                    <a:pt x="43" y="250"/>
                    <a:pt x="43" y="248"/>
                  </a:cubicBezTo>
                  <a:cubicBezTo>
                    <a:pt x="41" y="242"/>
                    <a:pt x="40" y="237"/>
                    <a:pt x="39" y="231"/>
                  </a:cubicBezTo>
                  <a:cubicBezTo>
                    <a:pt x="37" y="218"/>
                    <a:pt x="32" y="206"/>
                    <a:pt x="26" y="195"/>
                  </a:cubicBezTo>
                  <a:cubicBezTo>
                    <a:pt x="21" y="184"/>
                    <a:pt x="15" y="174"/>
                    <a:pt x="10" y="163"/>
                  </a:cubicBezTo>
                  <a:cubicBezTo>
                    <a:pt x="2" y="143"/>
                    <a:pt x="0" y="121"/>
                    <a:pt x="4" y="100"/>
                  </a:cubicBezTo>
                  <a:cubicBezTo>
                    <a:pt x="11" y="57"/>
                    <a:pt x="35" y="27"/>
                    <a:pt x="74" y="10"/>
                  </a:cubicBezTo>
                  <a:cubicBezTo>
                    <a:pt x="86" y="4"/>
                    <a:pt x="98" y="1"/>
                    <a:pt x="111" y="1"/>
                  </a:cubicBezTo>
                  <a:cubicBezTo>
                    <a:pt x="112" y="0"/>
                    <a:pt x="113" y="0"/>
                    <a:pt x="114" y="0"/>
                  </a:cubicBezTo>
                  <a:lnTo>
                    <a:pt x="128" y="0"/>
                  </a:lnTo>
                  <a:close/>
                  <a:moveTo>
                    <a:pt x="121" y="245"/>
                  </a:moveTo>
                  <a:cubicBezTo>
                    <a:pt x="136" y="245"/>
                    <a:pt x="151" y="245"/>
                    <a:pt x="167" y="245"/>
                  </a:cubicBezTo>
                  <a:cubicBezTo>
                    <a:pt x="176" y="245"/>
                    <a:pt x="179" y="242"/>
                    <a:pt x="180" y="233"/>
                  </a:cubicBezTo>
                  <a:cubicBezTo>
                    <a:pt x="182" y="223"/>
                    <a:pt x="184" y="213"/>
                    <a:pt x="187" y="203"/>
                  </a:cubicBezTo>
                  <a:cubicBezTo>
                    <a:pt x="192" y="191"/>
                    <a:pt x="199" y="180"/>
                    <a:pt x="205" y="168"/>
                  </a:cubicBezTo>
                  <a:cubicBezTo>
                    <a:pt x="212" y="156"/>
                    <a:pt x="216" y="143"/>
                    <a:pt x="217" y="128"/>
                  </a:cubicBezTo>
                  <a:cubicBezTo>
                    <a:pt x="220" y="94"/>
                    <a:pt x="208" y="66"/>
                    <a:pt x="182" y="44"/>
                  </a:cubicBezTo>
                  <a:cubicBezTo>
                    <a:pt x="149" y="17"/>
                    <a:pt x="106" y="15"/>
                    <a:pt x="70" y="37"/>
                  </a:cubicBezTo>
                  <a:cubicBezTo>
                    <a:pt x="35" y="58"/>
                    <a:pt x="19" y="98"/>
                    <a:pt x="26" y="138"/>
                  </a:cubicBezTo>
                  <a:cubicBezTo>
                    <a:pt x="28" y="152"/>
                    <a:pt x="35" y="165"/>
                    <a:pt x="42" y="177"/>
                  </a:cubicBezTo>
                  <a:cubicBezTo>
                    <a:pt x="52" y="195"/>
                    <a:pt x="60" y="214"/>
                    <a:pt x="62" y="235"/>
                  </a:cubicBezTo>
                  <a:cubicBezTo>
                    <a:pt x="62" y="242"/>
                    <a:pt x="66" y="245"/>
                    <a:pt x="73" y="245"/>
                  </a:cubicBezTo>
                  <a:cubicBezTo>
                    <a:pt x="89" y="245"/>
                    <a:pt x="105" y="245"/>
                    <a:pt x="121" y="245"/>
                  </a:cubicBezTo>
                  <a:moveTo>
                    <a:pt x="121" y="254"/>
                  </a:moveTo>
                  <a:cubicBezTo>
                    <a:pt x="105" y="254"/>
                    <a:pt x="89" y="254"/>
                    <a:pt x="74" y="254"/>
                  </a:cubicBezTo>
                  <a:cubicBezTo>
                    <a:pt x="69" y="254"/>
                    <a:pt x="65" y="256"/>
                    <a:pt x="64" y="260"/>
                  </a:cubicBezTo>
                  <a:cubicBezTo>
                    <a:pt x="61" y="267"/>
                    <a:pt x="66" y="274"/>
                    <a:pt x="74" y="274"/>
                  </a:cubicBezTo>
                  <a:cubicBezTo>
                    <a:pt x="96" y="274"/>
                    <a:pt x="118" y="274"/>
                    <a:pt x="140" y="274"/>
                  </a:cubicBezTo>
                  <a:cubicBezTo>
                    <a:pt x="149" y="274"/>
                    <a:pt x="159" y="274"/>
                    <a:pt x="169" y="274"/>
                  </a:cubicBezTo>
                  <a:cubicBezTo>
                    <a:pt x="173" y="274"/>
                    <a:pt x="176" y="272"/>
                    <a:pt x="178" y="268"/>
                  </a:cubicBezTo>
                  <a:cubicBezTo>
                    <a:pt x="181" y="261"/>
                    <a:pt x="176" y="254"/>
                    <a:pt x="169" y="254"/>
                  </a:cubicBezTo>
                  <a:cubicBezTo>
                    <a:pt x="153" y="254"/>
                    <a:pt x="137" y="254"/>
                    <a:pt x="121" y="254"/>
                  </a:cubicBezTo>
                  <a:moveTo>
                    <a:pt x="121" y="283"/>
                  </a:moveTo>
                  <a:cubicBezTo>
                    <a:pt x="105" y="283"/>
                    <a:pt x="89" y="283"/>
                    <a:pt x="74" y="283"/>
                  </a:cubicBezTo>
                  <a:cubicBezTo>
                    <a:pt x="69" y="283"/>
                    <a:pt x="65" y="285"/>
                    <a:pt x="64" y="289"/>
                  </a:cubicBezTo>
                  <a:cubicBezTo>
                    <a:pt x="61" y="296"/>
                    <a:pt x="66" y="303"/>
                    <a:pt x="74" y="303"/>
                  </a:cubicBezTo>
                  <a:cubicBezTo>
                    <a:pt x="96" y="303"/>
                    <a:pt x="118" y="303"/>
                    <a:pt x="140" y="303"/>
                  </a:cubicBezTo>
                  <a:cubicBezTo>
                    <a:pt x="149" y="303"/>
                    <a:pt x="159" y="303"/>
                    <a:pt x="169" y="303"/>
                  </a:cubicBezTo>
                  <a:cubicBezTo>
                    <a:pt x="173" y="303"/>
                    <a:pt x="176" y="301"/>
                    <a:pt x="178" y="297"/>
                  </a:cubicBezTo>
                  <a:cubicBezTo>
                    <a:pt x="181" y="290"/>
                    <a:pt x="176" y="283"/>
                    <a:pt x="169" y="283"/>
                  </a:cubicBezTo>
                  <a:cubicBezTo>
                    <a:pt x="153" y="283"/>
                    <a:pt x="137" y="283"/>
                    <a:pt x="121" y="283"/>
                  </a:cubicBezTo>
                  <a:moveTo>
                    <a:pt x="82" y="313"/>
                  </a:moveTo>
                  <a:cubicBezTo>
                    <a:pt x="82" y="323"/>
                    <a:pt x="90" y="331"/>
                    <a:pt x="100" y="332"/>
                  </a:cubicBezTo>
                  <a:cubicBezTo>
                    <a:pt x="114" y="332"/>
                    <a:pt x="128" y="332"/>
                    <a:pt x="142" y="332"/>
                  </a:cubicBezTo>
                  <a:cubicBezTo>
                    <a:pt x="152" y="331"/>
                    <a:pt x="159" y="323"/>
                    <a:pt x="159" y="313"/>
                  </a:cubicBezTo>
                  <a:lnTo>
                    <a:pt x="82" y="3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4" name="文本框 60"/>
            <p:cNvSpPr txBox="1"/>
            <p:nvPr/>
          </p:nvSpPr>
          <p:spPr>
            <a:xfrm>
              <a:off x="4681834" y="2420888"/>
              <a:ext cx="527709" cy="46166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dirty="0"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01</a:t>
              </a:r>
              <a:endParaRPr lang="zh-CN" altLang="en-US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5" name="文本框 89"/>
            <p:cNvSpPr txBox="1"/>
            <p:nvPr/>
          </p:nvSpPr>
          <p:spPr>
            <a:xfrm>
              <a:off x="4727494" y="2132856"/>
              <a:ext cx="1715669" cy="338554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b="1" dirty="0"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输入标题</a:t>
              </a:r>
              <a:endParaRPr lang="en-US" altLang="zh-CN" b="1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sp>
        <p:nvSpPr>
          <p:cNvPr id="8" name="文本框 41"/>
          <p:cNvSpPr txBox="1"/>
          <p:nvPr/>
        </p:nvSpPr>
        <p:spPr>
          <a:xfrm>
            <a:off x="6540131" y="1170363"/>
            <a:ext cx="32282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请填入您的内容，或复制内容后点击右键选择只保留文本来粘贴您的内容。请填入您的内容，或复制内容后点击右键选择只保留文本来粘贴您的内容。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9" name="文本框 42"/>
          <p:cNvSpPr txBox="1"/>
          <p:nvPr/>
        </p:nvSpPr>
        <p:spPr>
          <a:xfrm>
            <a:off x="995515" y="2652591"/>
            <a:ext cx="32282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请填入您的内容，或复制内容后点击右键选择只保留文本来粘贴您的内容。请填入您的内容，或复制内容后点击右键选择只保留文本来粘贴您的内容。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0" name="文本框 43"/>
          <p:cNvSpPr txBox="1"/>
          <p:nvPr/>
        </p:nvSpPr>
        <p:spPr>
          <a:xfrm>
            <a:off x="7968208" y="3005193"/>
            <a:ext cx="32282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请填入您的内容，或复制内容后点击右键选择只保留文本来粘贴您的内容。请填入您的内容，或复制内容后点击右键选择只保留文本来粘贴您的内容。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1" name="文本框 44"/>
          <p:cNvSpPr txBox="1"/>
          <p:nvPr/>
        </p:nvSpPr>
        <p:spPr>
          <a:xfrm>
            <a:off x="2567608" y="4538388"/>
            <a:ext cx="32282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请填入您的内容，或复制内容后点击右键选择只保留文本来粘贴您的内容。请填入您的内容，或复制内容后点击右键选择只保留文本来粘贴您的内容。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6204728" y="4377401"/>
            <a:ext cx="1476193" cy="1468851"/>
            <a:chOff x="6191851" y="4899502"/>
            <a:chExt cx="1476193" cy="1468851"/>
          </a:xfrm>
          <a:effectLst>
            <a:outerShdw blurRad="190500" dist="190500" dir="5400000" algn="ctr" rotWithShape="0">
              <a:srgbClr val="000000">
                <a:alpha val="43137"/>
              </a:srgbClr>
            </a:outerShdw>
          </a:effectLst>
        </p:grpSpPr>
        <p:sp>
          <p:nvSpPr>
            <p:cNvPr id="28" name="Freeform 7"/>
            <p:cNvSpPr/>
            <p:nvPr/>
          </p:nvSpPr>
          <p:spPr bwMode="auto">
            <a:xfrm>
              <a:off x="6191851" y="4899502"/>
              <a:ext cx="1463421" cy="1468851"/>
            </a:xfrm>
            <a:custGeom>
              <a:avLst/>
              <a:gdLst>
                <a:gd name="T0" fmla="*/ 120 w 455"/>
                <a:gd name="T1" fmla="*/ 0 h 457"/>
                <a:gd name="T2" fmla="*/ 0 w 455"/>
                <a:gd name="T3" fmla="*/ 110 h 457"/>
                <a:gd name="T4" fmla="*/ 0 w 455"/>
                <a:gd name="T5" fmla="*/ 112 h 457"/>
                <a:gd name="T6" fmla="*/ 0 w 455"/>
                <a:gd name="T7" fmla="*/ 457 h 457"/>
                <a:gd name="T8" fmla="*/ 122 w 455"/>
                <a:gd name="T9" fmla="*/ 457 h 457"/>
                <a:gd name="T10" fmla="*/ 122 w 455"/>
                <a:gd name="T11" fmla="*/ 457 h 457"/>
                <a:gd name="T12" fmla="*/ 455 w 455"/>
                <a:gd name="T13" fmla="*/ 124 h 457"/>
                <a:gd name="T14" fmla="*/ 455 w 455"/>
                <a:gd name="T15" fmla="*/ 3 h 457"/>
                <a:gd name="T16" fmla="*/ 378 w 455"/>
                <a:gd name="T17" fmla="*/ 2 h 457"/>
                <a:gd name="T18" fmla="*/ 129 w 455"/>
                <a:gd name="T19" fmla="*/ 1 h 457"/>
                <a:gd name="T20" fmla="*/ 120 w 455"/>
                <a:gd name="T21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5" h="457">
                  <a:moveTo>
                    <a:pt x="120" y="0"/>
                  </a:moveTo>
                  <a:cubicBezTo>
                    <a:pt x="45" y="5"/>
                    <a:pt x="0" y="67"/>
                    <a:pt x="0" y="110"/>
                  </a:cubicBezTo>
                  <a:cubicBezTo>
                    <a:pt x="0" y="111"/>
                    <a:pt x="0" y="112"/>
                    <a:pt x="0" y="112"/>
                  </a:cubicBezTo>
                  <a:cubicBezTo>
                    <a:pt x="0" y="201"/>
                    <a:pt x="0" y="457"/>
                    <a:pt x="0" y="457"/>
                  </a:cubicBezTo>
                  <a:cubicBezTo>
                    <a:pt x="122" y="457"/>
                    <a:pt x="122" y="457"/>
                    <a:pt x="122" y="457"/>
                  </a:cubicBezTo>
                  <a:cubicBezTo>
                    <a:pt x="122" y="457"/>
                    <a:pt x="122" y="457"/>
                    <a:pt x="122" y="457"/>
                  </a:cubicBezTo>
                  <a:cubicBezTo>
                    <a:pt x="306" y="457"/>
                    <a:pt x="455" y="308"/>
                    <a:pt x="455" y="124"/>
                  </a:cubicBezTo>
                  <a:cubicBezTo>
                    <a:pt x="455" y="3"/>
                    <a:pt x="455" y="3"/>
                    <a:pt x="455" y="3"/>
                  </a:cubicBezTo>
                  <a:cubicBezTo>
                    <a:pt x="455" y="3"/>
                    <a:pt x="423" y="2"/>
                    <a:pt x="378" y="2"/>
                  </a:cubicBezTo>
                  <a:cubicBezTo>
                    <a:pt x="303" y="1"/>
                    <a:pt x="192" y="1"/>
                    <a:pt x="129" y="1"/>
                  </a:cubicBezTo>
                  <a:cubicBezTo>
                    <a:pt x="126" y="1"/>
                    <a:pt x="123" y="1"/>
                    <a:pt x="120" y="0"/>
                  </a:cubicBezTo>
                </a:path>
              </a:pathLst>
            </a:custGeom>
            <a:gradFill>
              <a:gsLst>
                <a:gs pos="0">
                  <a:srgbClr val="F64989"/>
                </a:gs>
                <a:gs pos="50000">
                  <a:srgbClr val="E071EA"/>
                </a:gs>
                <a:gs pos="100000">
                  <a:srgbClr val="7DA2FF"/>
                </a:gs>
              </a:gsLst>
              <a:lin ang="2700000" scaled="1"/>
            </a:gradFill>
            <a:ln w="9525">
              <a:noFill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accent5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9" name="Freeform 266"/>
            <p:cNvSpPr>
              <a:spLocks noChangeAspect="1" noEditPoints="1"/>
            </p:cNvSpPr>
            <p:nvPr/>
          </p:nvSpPr>
          <p:spPr bwMode="auto">
            <a:xfrm>
              <a:off x="6278019" y="5794289"/>
              <a:ext cx="400205" cy="438476"/>
            </a:xfrm>
            <a:custGeom>
              <a:avLst/>
              <a:gdLst>
                <a:gd name="T0" fmla="*/ 62 w 183"/>
                <a:gd name="T1" fmla="*/ 22 h 200"/>
                <a:gd name="T2" fmla="*/ 36 w 183"/>
                <a:gd name="T3" fmla="*/ 11 h 200"/>
                <a:gd name="T4" fmla="*/ 0 w 183"/>
                <a:gd name="T5" fmla="*/ 48 h 200"/>
                <a:gd name="T6" fmla="*/ 9 w 183"/>
                <a:gd name="T7" fmla="*/ 73 h 200"/>
                <a:gd name="T8" fmla="*/ 62 w 183"/>
                <a:gd name="T9" fmla="*/ 22 h 200"/>
                <a:gd name="T10" fmla="*/ 147 w 183"/>
                <a:gd name="T11" fmla="*/ 11 h 200"/>
                <a:gd name="T12" fmla="*/ 119 w 183"/>
                <a:gd name="T13" fmla="*/ 23 h 200"/>
                <a:gd name="T14" fmla="*/ 170 w 183"/>
                <a:gd name="T15" fmla="*/ 76 h 200"/>
                <a:gd name="T16" fmla="*/ 183 w 183"/>
                <a:gd name="T17" fmla="*/ 48 h 200"/>
                <a:gd name="T18" fmla="*/ 147 w 183"/>
                <a:gd name="T19" fmla="*/ 11 h 200"/>
                <a:gd name="T20" fmla="*/ 169 w 183"/>
                <a:gd name="T21" fmla="*/ 103 h 200"/>
                <a:gd name="T22" fmla="*/ 96 w 183"/>
                <a:gd name="T23" fmla="*/ 23 h 200"/>
                <a:gd name="T24" fmla="*/ 96 w 183"/>
                <a:gd name="T25" fmla="*/ 6 h 200"/>
                <a:gd name="T26" fmla="*/ 98 w 183"/>
                <a:gd name="T27" fmla="*/ 6 h 200"/>
                <a:gd name="T28" fmla="*/ 102 w 183"/>
                <a:gd name="T29" fmla="*/ 3 h 200"/>
                <a:gd name="T30" fmla="*/ 98 w 183"/>
                <a:gd name="T31" fmla="*/ 0 h 200"/>
                <a:gd name="T32" fmla="*/ 81 w 183"/>
                <a:gd name="T33" fmla="*/ 0 h 200"/>
                <a:gd name="T34" fmla="*/ 78 w 183"/>
                <a:gd name="T35" fmla="*/ 3 h 200"/>
                <a:gd name="T36" fmla="*/ 81 w 183"/>
                <a:gd name="T37" fmla="*/ 6 h 200"/>
                <a:gd name="T38" fmla="*/ 84 w 183"/>
                <a:gd name="T39" fmla="*/ 6 h 200"/>
                <a:gd name="T40" fmla="*/ 84 w 183"/>
                <a:gd name="T41" fmla="*/ 23 h 200"/>
                <a:gd name="T42" fmla="*/ 9 w 183"/>
                <a:gd name="T43" fmla="*/ 103 h 200"/>
                <a:gd name="T44" fmla="*/ 38 w 183"/>
                <a:gd name="T45" fmla="*/ 164 h 200"/>
                <a:gd name="T46" fmla="*/ 29 w 183"/>
                <a:gd name="T47" fmla="*/ 190 h 200"/>
                <a:gd name="T48" fmla="*/ 33 w 183"/>
                <a:gd name="T49" fmla="*/ 198 h 200"/>
                <a:gd name="T50" fmla="*/ 35 w 183"/>
                <a:gd name="T51" fmla="*/ 199 h 200"/>
                <a:gd name="T52" fmla="*/ 43 w 183"/>
                <a:gd name="T53" fmla="*/ 196 h 200"/>
                <a:gd name="T54" fmla="*/ 53 w 183"/>
                <a:gd name="T55" fmla="*/ 174 h 200"/>
                <a:gd name="T56" fmla="*/ 89 w 183"/>
                <a:gd name="T57" fmla="*/ 183 h 200"/>
                <a:gd name="T58" fmla="*/ 125 w 183"/>
                <a:gd name="T59" fmla="*/ 174 h 200"/>
                <a:gd name="T60" fmla="*/ 136 w 183"/>
                <a:gd name="T61" fmla="*/ 196 h 200"/>
                <a:gd name="T62" fmla="*/ 144 w 183"/>
                <a:gd name="T63" fmla="*/ 199 h 200"/>
                <a:gd name="T64" fmla="*/ 146 w 183"/>
                <a:gd name="T65" fmla="*/ 198 h 200"/>
                <a:gd name="T66" fmla="*/ 149 w 183"/>
                <a:gd name="T67" fmla="*/ 190 h 200"/>
                <a:gd name="T68" fmla="*/ 141 w 183"/>
                <a:gd name="T69" fmla="*/ 164 h 200"/>
                <a:gd name="T70" fmla="*/ 169 w 183"/>
                <a:gd name="T71" fmla="*/ 103 h 200"/>
                <a:gd name="T72" fmla="*/ 89 w 183"/>
                <a:gd name="T73" fmla="*/ 167 h 200"/>
                <a:gd name="T74" fmla="*/ 25 w 183"/>
                <a:gd name="T75" fmla="*/ 103 h 200"/>
                <a:gd name="T76" fmla="*/ 89 w 183"/>
                <a:gd name="T77" fmla="*/ 39 h 200"/>
                <a:gd name="T78" fmla="*/ 153 w 183"/>
                <a:gd name="T79" fmla="*/ 103 h 200"/>
                <a:gd name="T80" fmla="*/ 89 w 183"/>
                <a:gd name="T81" fmla="*/ 167 h 200"/>
                <a:gd name="T82" fmla="*/ 97 w 183"/>
                <a:gd name="T83" fmla="*/ 111 h 200"/>
                <a:gd name="T84" fmla="*/ 100 w 183"/>
                <a:gd name="T85" fmla="*/ 103 h 200"/>
                <a:gd name="T86" fmla="*/ 91 w 183"/>
                <a:gd name="T87" fmla="*/ 92 h 200"/>
                <a:gd name="T88" fmla="*/ 91 w 183"/>
                <a:gd name="T89" fmla="*/ 55 h 200"/>
                <a:gd name="T90" fmla="*/ 89 w 183"/>
                <a:gd name="T91" fmla="*/ 53 h 200"/>
                <a:gd name="T92" fmla="*/ 87 w 183"/>
                <a:gd name="T93" fmla="*/ 55 h 200"/>
                <a:gd name="T94" fmla="*/ 87 w 183"/>
                <a:gd name="T95" fmla="*/ 92 h 200"/>
                <a:gd name="T96" fmla="*/ 78 w 183"/>
                <a:gd name="T97" fmla="*/ 103 h 200"/>
                <a:gd name="T98" fmla="*/ 89 w 183"/>
                <a:gd name="T99" fmla="*/ 114 h 200"/>
                <a:gd name="T100" fmla="*/ 93 w 183"/>
                <a:gd name="T101" fmla="*/ 113 h 200"/>
                <a:gd name="T102" fmla="*/ 104 w 183"/>
                <a:gd name="T103" fmla="*/ 131 h 200"/>
                <a:gd name="T104" fmla="*/ 107 w 183"/>
                <a:gd name="T105" fmla="*/ 132 h 200"/>
                <a:gd name="T106" fmla="*/ 108 w 183"/>
                <a:gd name="T107" fmla="*/ 129 h 200"/>
                <a:gd name="T108" fmla="*/ 97 w 183"/>
                <a:gd name="T109" fmla="*/ 11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3" h="200">
                  <a:moveTo>
                    <a:pt x="62" y="22"/>
                  </a:moveTo>
                  <a:cubicBezTo>
                    <a:pt x="56" y="15"/>
                    <a:pt x="46" y="11"/>
                    <a:pt x="36" y="11"/>
                  </a:cubicBezTo>
                  <a:cubicBezTo>
                    <a:pt x="16" y="11"/>
                    <a:pt x="0" y="28"/>
                    <a:pt x="0" y="48"/>
                  </a:cubicBezTo>
                  <a:cubicBezTo>
                    <a:pt x="0" y="57"/>
                    <a:pt x="3" y="66"/>
                    <a:pt x="9" y="73"/>
                  </a:cubicBezTo>
                  <a:cubicBezTo>
                    <a:pt x="18" y="49"/>
                    <a:pt x="38" y="30"/>
                    <a:pt x="62" y="22"/>
                  </a:cubicBezTo>
                  <a:close/>
                  <a:moveTo>
                    <a:pt x="147" y="11"/>
                  </a:moveTo>
                  <a:cubicBezTo>
                    <a:pt x="136" y="11"/>
                    <a:pt x="126" y="16"/>
                    <a:pt x="119" y="23"/>
                  </a:cubicBezTo>
                  <a:cubicBezTo>
                    <a:pt x="143" y="32"/>
                    <a:pt x="162" y="52"/>
                    <a:pt x="170" y="76"/>
                  </a:cubicBezTo>
                  <a:cubicBezTo>
                    <a:pt x="178" y="69"/>
                    <a:pt x="183" y="59"/>
                    <a:pt x="183" y="48"/>
                  </a:cubicBezTo>
                  <a:cubicBezTo>
                    <a:pt x="183" y="28"/>
                    <a:pt x="167" y="11"/>
                    <a:pt x="147" y="11"/>
                  </a:cubicBezTo>
                  <a:close/>
                  <a:moveTo>
                    <a:pt x="169" y="103"/>
                  </a:moveTo>
                  <a:cubicBezTo>
                    <a:pt x="169" y="61"/>
                    <a:pt x="137" y="26"/>
                    <a:pt x="96" y="23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100" y="6"/>
                    <a:pt x="102" y="5"/>
                    <a:pt x="102" y="3"/>
                  </a:cubicBezTo>
                  <a:cubicBezTo>
                    <a:pt x="102" y="1"/>
                    <a:pt x="100" y="0"/>
                    <a:pt x="98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0" y="0"/>
                    <a:pt x="78" y="1"/>
                    <a:pt x="78" y="3"/>
                  </a:cubicBezTo>
                  <a:cubicBezTo>
                    <a:pt x="78" y="5"/>
                    <a:pt x="80" y="6"/>
                    <a:pt x="81" y="6"/>
                  </a:cubicBezTo>
                  <a:cubicBezTo>
                    <a:pt x="84" y="6"/>
                    <a:pt x="84" y="6"/>
                    <a:pt x="84" y="6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42" y="25"/>
                    <a:pt x="9" y="60"/>
                    <a:pt x="9" y="103"/>
                  </a:cubicBezTo>
                  <a:cubicBezTo>
                    <a:pt x="9" y="127"/>
                    <a:pt x="20" y="150"/>
                    <a:pt x="38" y="164"/>
                  </a:cubicBezTo>
                  <a:cubicBezTo>
                    <a:pt x="29" y="190"/>
                    <a:pt x="29" y="190"/>
                    <a:pt x="29" y="190"/>
                  </a:cubicBezTo>
                  <a:cubicBezTo>
                    <a:pt x="28" y="194"/>
                    <a:pt x="30" y="197"/>
                    <a:pt x="33" y="198"/>
                  </a:cubicBezTo>
                  <a:cubicBezTo>
                    <a:pt x="35" y="199"/>
                    <a:pt x="35" y="199"/>
                    <a:pt x="35" y="199"/>
                  </a:cubicBezTo>
                  <a:cubicBezTo>
                    <a:pt x="38" y="200"/>
                    <a:pt x="41" y="199"/>
                    <a:pt x="43" y="196"/>
                  </a:cubicBezTo>
                  <a:cubicBezTo>
                    <a:pt x="53" y="174"/>
                    <a:pt x="53" y="174"/>
                    <a:pt x="53" y="174"/>
                  </a:cubicBezTo>
                  <a:cubicBezTo>
                    <a:pt x="64" y="180"/>
                    <a:pt x="76" y="183"/>
                    <a:pt x="89" y="183"/>
                  </a:cubicBezTo>
                  <a:cubicBezTo>
                    <a:pt x="102" y="183"/>
                    <a:pt x="114" y="180"/>
                    <a:pt x="125" y="174"/>
                  </a:cubicBezTo>
                  <a:cubicBezTo>
                    <a:pt x="136" y="196"/>
                    <a:pt x="136" y="196"/>
                    <a:pt x="136" y="196"/>
                  </a:cubicBezTo>
                  <a:cubicBezTo>
                    <a:pt x="137" y="199"/>
                    <a:pt x="141" y="200"/>
                    <a:pt x="144" y="199"/>
                  </a:cubicBezTo>
                  <a:cubicBezTo>
                    <a:pt x="146" y="198"/>
                    <a:pt x="146" y="198"/>
                    <a:pt x="146" y="198"/>
                  </a:cubicBezTo>
                  <a:cubicBezTo>
                    <a:pt x="149" y="197"/>
                    <a:pt x="150" y="194"/>
                    <a:pt x="149" y="190"/>
                  </a:cubicBezTo>
                  <a:cubicBezTo>
                    <a:pt x="141" y="164"/>
                    <a:pt x="141" y="164"/>
                    <a:pt x="141" y="164"/>
                  </a:cubicBezTo>
                  <a:cubicBezTo>
                    <a:pt x="158" y="149"/>
                    <a:pt x="169" y="127"/>
                    <a:pt x="169" y="103"/>
                  </a:cubicBezTo>
                  <a:close/>
                  <a:moveTo>
                    <a:pt x="89" y="167"/>
                  </a:moveTo>
                  <a:cubicBezTo>
                    <a:pt x="54" y="167"/>
                    <a:pt x="25" y="138"/>
                    <a:pt x="25" y="103"/>
                  </a:cubicBezTo>
                  <a:cubicBezTo>
                    <a:pt x="25" y="67"/>
                    <a:pt x="54" y="39"/>
                    <a:pt x="89" y="39"/>
                  </a:cubicBezTo>
                  <a:cubicBezTo>
                    <a:pt x="124" y="39"/>
                    <a:pt x="153" y="67"/>
                    <a:pt x="153" y="103"/>
                  </a:cubicBezTo>
                  <a:cubicBezTo>
                    <a:pt x="153" y="138"/>
                    <a:pt x="124" y="167"/>
                    <a:pt x="89" y="167"/>
                  </a:cubicBezTo>
                  <a:close/>
                  <a:moveTo>
                    <a:pt x="97" y="111"/>
                  </a:moveTo>
                  <a:cubicBezTo>
                    <a:pt x="99" y="109"/>
                    <a:pt x="100" y="106"/>
                    <a:pt x="100" y="103"/>
                  </a:cubicBezTo>
                  <a:cubicBezTo>
                    <a:pt x="100" y="97"/>
                    <a:pt x="96" y="93"/>
                    <a:pt x="91" y="92"/>
                  </a:cubicBezTo>
                  <a:cubicBezTo>
                    <a:pt x="91" y="55"/>
                    <a:pt x="91" y="55"/>
                    <a:pt x="91" y="55"/>
                  </a:cubicBezTo>
                  <a:cubicBezTo>
                    <a:pt x="91" y="54"/>
                    <a:pt x="90" y="53"/>
                    <a:pt x="89" y="53"/>
                  </a:cubicBezTo>
                  <a:cubicBezTo>
                    <a:pt x="88" y="53"/>
                    <a:pt x="87" y="54"/>
                    <a:pt x="87" y="55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82" y="93"/>
                    <a:pt x="78" y="97"/>
                    <a:pt x="78" y="103"/>
                  </a:cubicBezTo>
                  <a:cubicBezTo>
                    <a:pt x="78" y="109"/>
                    <a:pt x="83" y="114"/>
                    <a:pt x="89" y="114"/>
                  </a:cubicBezTo>
                  <a:cubicBezTo>
                    <a:pt x="90" y="114"/>
                    <a:pt x="92" y="114"/>
                    <a:pt x="93" y="113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105" y="132"/>
                    <a:pt x="106" y="133"/>
                    <a:pt x="107" y="132"/>
                  </a:cubicBezTo>
                  <a:cubicBezTo>
                    <a:pt x="108" y="131"/>
                    <a:pt x="109" y="130"/>
                    <a:pt x="108" y="129"/>
                  </a:cubicBezTo>
                  <a:lnTo>
                    <a:pt x="97" y="1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57200" dist="482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0" name="文本框 69"/>
            <p:cNvSpPr txBox="1"/>
            <p:nvPr/>
          </p:nvSpPr>
          <p:spPr>
            <a:xfrm>
              <a:off x="7082225" y="4899502"/>
              <a:ext cx="527709" cy="46166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dirty="0"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04</a:t>
              </a:r>
              <a:endParaRPr lang="zh-CN" altLang="en-US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1" name="文本框 96"/>
            <p:cNvSpPr txBox="1"/>
            <p:nvPr/>
          </p:nvSpPr>
          <p:spPr>
            <a:xfrm>
              <a:off x="6311230" y="5225855"/>
              <a:ext cx="1356814" cy="338554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b="1" dirty="0"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输入标题</a:t>
              </a:r>
              <a:endParaRPr lang="en-US" altLang="zh-CN" b="1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655840" y="2500048"/>
            <a:ext cx="1800200" cy="1466136"/>
            <a:chOff x="4642963" y="3022149"/>
            <a:chExt cx="1800200" cy="1466136"/>
          </a:xfrm>
          <a:effectLst>
            <a:outerShdw blurRad="190500" dist="190500" dir="5400000" algn="ctr" rotWithShape="0">
              <a:srgbClr val="000000">
                <a:alpha val="43137"/>
              </a:srgbClr>
            </a:outerShdw>
          </a:effectLst>
        </p:grpSpPr>
        <p:grpSp>
          <p:nvGrpSpPr>
            <p:cNvPr id="14" name="组合 13"/>
            <p:cNvGrpSpPr/>
            <p:nvPr/>
          </p:nvGrpSpPr>
          <p:grpSpPr>
            <a:xfrm>
              <a:off x="4642963" y="3022149"/>
              <a:ext cx="1463421" cy="1466136"/>
              <a:chOff x="4642963" y="3022149"/>
              <a:chExt cx="1463421" cy="1466136"/>
            </a:xfrm>
          </p:grpSpPr>
          <p:sp>
            <p:nvSpPr>
              <p:cNvPr id="16" name="Freeform 6"/>
              <p:cNvSpPr/>
              <p:nvPr/>
            </p:nvSpPr>
            <p:spPr bwMode="auto">
              <a:xfrm>
                <a:off x="4642963" y="3022149"/>
                <a:ext cx="1463421" cy="1466136"/>
              </a:xfrm>
              <a:custGeom>
                <a:avLst/>
                <a:gdLst>
                  <a:gd name="T0" fmla="*/ 326 w 455"/>
                  <a:gd name="T1" fmla="*/ 0 h 456"/>
                  <a:gd name="T2" fmla="*/ 335 w 455"/>
                  <a:gd name="T3" fmla="*/ 0 h 456"/>
                  <a:gd name="T4" fmla="*/ 455 w 455"/>
                  <a:gd name="T5" fmla="*/ 110 h 456"/>
                  <a:gd name="T6" fmla="*/ 455 w 455"/>
                  <a:gd name="T7" fmla="*/ 112 h 456"/>
                  <a:gd name="T8" fmla="*/ 455 w 455"/>
                  <a:gd name="T9" fmla="*/ 456 h 456"/>
                  <a:gd name="T10" fmla="*/ 333 w 455"/>
                  <a:gd name="T11" fmla="*/ 456 h 456"/>
                  <a:gd name="T12" fmla="*/ 0 w 455"/>
                  <a:gd name="T13" fmla="*/ 123 h 456"/>
                  <a:gd name="T14" fmla="*/ 0 w 455"/>
                  <a:gd name="T15" fmla="*/ 1 h 456"/>
                  <a:gd name="T16" fmla="*/ 77 w 455"/>
                  <a:gd name="T17" fmla="*/ 1 h 456"/>
                  <a:gd name="T18" fmla="*/ 326 w 455"/>
                  <a:gd name="T19" fmla="*/ 0 h 4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55" h="456">
                    <a:moveTo>
                      <a:pt x="326" y="0"/>
                    </a:moveTo>
                    <a:cubicBezTo>
                      <a:pt x="329" y="0"/>
                      <a:pt x="332" y="0"/>
                      <a:pt x="335" y="0"/>
                    </a:cubicBezTo>
                    <a:cubicBezTo>
                      <a:pt x="410" y="5"/>
                      <a:pt x="455" y="67"/>
                      <a:pt x="455" y="110"/>
                    </a:cubicBezTo>
                    <a:cubicBezTo>
                      <a:pt x="455" y="110"/>
                      <a:pt x="455" y="111"/>
                      <a:pt x="455" y="112"/>
                    </a:cubicBezTo>
                    <a:cubicBezTo>
                      <a:pt x="455" y="200"/>
                      <a:pt x="455" y="456"/>
                      <a:pt x="455" y="456"/>
                    </a:cubicBezTo>
                    <a:cubicBezTo>
                      <a:pt x="333" y="456"/>
                      <a:pt x="333" y="456"/>
                      <a:pt x="333" y="456"/>
                    </a:cubicBezTo>
                    <a:cubicBezTo>
                      <a:pt x="149" y="456"/>
                      <a:pt x="0" y="307"/>
                      <a:pt x="0" y="12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32" y="1"/>
                      <a:pt x="77" y="1"/>
                    </a:cubicBezTo>
                    <a:cubicBezTo>
                      <a:pt x="152" y="0"/>
                      <a:pt x="263" y="0"/>
                      <a:pt x="32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64989"/>
                  </a:gs>
                  <a:gs pos="50000">
                    <a:srgbClr val="E071EA"/>
                  </a:gs>
                  <a:gs pos="100000">
                    <a:srgbClr val="7DA2FF"/>
                  </a:gs>
                </a:gsLst>
                <a:lin ang="2700000" scaled="1"/>
              </a:gradFill>
              <a:ln w="9525">
                <a:noFill/>
                <a:miter lim="800000"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accent5">
                      <a:lumMod val="5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endParaRPr>
              </a:p>
            </p:txBody>
          </p:sp>
          <p:grpSp>
            <p:nvGrpSpPr>
              <p:cNvPr id="17" name="组合 16"/>
              <p:cNvGrpSpPr>
                <a:grpSpLocks noChangeAspect="1"/>
              </p:cNvGrpSpPr>
              <p:nvPr/>
            </p:nvGrpSpPr>
            <p:grpSpPr>
              <a:xfrm>
                <a:off x="5721524" y="3906490"/>
                <a:ext cx="338639" cy="493955"/>
                <a:chOff x="1797050" y="5657850"/>
                <a:chExt cx="422275" cy="615950"/>
              </a:xfrm>
              <a:solidFill>
                <a:schemeClr val="bg1"/>
              </a:solidFill>
            </p:grpSpPr>
            <p:sp>
              <p:nvSpPr>
                <p:cNvPr id="19" name="Oval 114"/>
                <p:cNvSpPr>
                  <a:spLocks noChangeArrowheads="1"/>
                </p:cNvSpPr>
                <p:nvPr/>
              </p:nvSpPr>
              <p:spPr bwMode="auto">
                <a:xfrm>
                  <a:off x="1970088" y="5832475"/>
                  <a:ext cx="38100" cy="381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495300" dist="571500" dir="8100000" algn="tr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>
                    <a:solidFill>
                      <a:schemeClr val="lt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  <a:sym typeface="Impact" panose="020B0806030902050204" pitchFamily="34" charset="0"/>
                  </a:endParaRPr>
                </a:p>
              </p:txBody>
            </p:sp>
            <p:sp>
              <p:nvSpPr>
                <p:cNvPr id="20" name="Oval 115"/>
                <p:cNvSpPr>
                  <a:spLocks noChangeArrowheads="1"/>
                </p:cNvSpPr>
                <p:nvPr/>
              </p:nvSpPr>
              <p:spPr bwMode="auto">
                <a:xfrm>
                  <a:off x="1970088" y="6062663"/>
                  <a:ext cx="38100" cy="381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495300" dist="571500" dir="8100000" algn="tr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>
                    <a:solidFill>
                      <a:schemeClr val="lt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  <a:sym typeface="Impact" panose="020B0806030902050204" pitchFamily="34" charset="0"/>
                  </a:endParaRPr>
                </a:p>
              </p:txBody>
            </p:sp>
            <p:sp>
              <p:nvSpPr>
                <p:cNvPr id="21" name="Oval 116"/>
                <p:cNvSpPr>
                  <a:spLocks noChangeArrowheads="1"/>
                </p:cNvSpPr>
                <p:nvPr/>
              </p:nvSpPr>
              <p:spPr bwMode="auto">
                <a:xfrm>
                  <a:off x="1854200" y="5946775"/>
                  <a:ext cx="38100" cy="381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495300" dist="571500" dir="8100000" algn="tr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>
                    <a:solidFill>
                      <a:schemeClr val="lt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  <a:sym typeface="Impact" panose="020B0806030902050204" pitchFamily="34" charset="0"/>
                  </a:endParaRPr>
                </a:p>
              </p:txBody>
            </p:sp>
            <p:sp>
              <p:nvSpPr>
                <p:cNvPr id="22" name="Oval 117"/>
                <p:cNvSpPr>
                  <a:spLocks noChangeArrowheads="1"/>
                </p:cNvSpPr>
                <p:nvPr/>
              </p:nvSpPr>
              <p:spPr bwMode="auto">
                <a:xfrm>
                  <a:off x="2084388" y="5946775"/>
                  <a:ext cx="38100" cy="381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495300" dist="571500" dir="8100000" algn="tr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>
                    <a:solidFill>
                      <a:schemeClr val="lt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  <a:sym typeface="Impact" panose="020B0806030902050204" pitchFamily="34" charset="0"/>
                  </a:endParaRPr>
                </a:p>
              </p:txBody>
            </p:sp>
            <p:sp>
              <p:nvSpPr>
                <p:cNvPr id="23" name="Freeform 118"/>
                <p:cNvSpPr/>
                <p:nvPr/>
              </p:nvSpPr>
              <p:spPr bwMode="auto">
                <a:xfrm>
                  <a:off x="1887538" y="6024563"/>
                  <a:ext cx="38100" cy="42862"/>
                </a:xfrm>
                <a:custGeom>
                  <a:avLst/>
                  <a:gdLst>
                    <a:gd name="T0" fmla="*/ 1 w 8"/>
                    <a:gd name="T1" fmla="*/ 2 h 9"/>
                    <a:gd name="T2" fmla="*/ 1 w 8"/>
                    <a:gd name="T3" fmla="*/ 7 h 9"/>
                    <a:gd name="T4" fmla="*/ 7 w 8"/>
                    <a:gd name="T5" fmla="*/ 7 h 9"/>
                    <a:gd name="T6" fmla="*/ 7 w 8"/>
                    <a:gd name="T7" fmla="*/ 2 h 9"/>
                    <a:gd name="T8" fmla="*/ 1 w 8"/>
                    <a:gd name="T9" fmla="*/ 2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9">
                      <a:moveTo>
                        <a:pt x="1" y="2"/>
                      </a:moveTo>
                      <a:cubicBezTo>
                        <a:pt x="0" y="3"/>
                        <a:pt x="0" y="6"/>
                        <a:pt x="1" y="7"/>
                      </a:cubicBezTo>
                      <a:cubicBezTo>
                        <a:pt x="3" y="9"/>
                        <a:pt x="5" y="9"/>
                        <a:pt x="7" y="7"/>
                      </a:cubicBezTo>
                      <a:cubicBezTo>
                        <a:pt x="8" y="6"/>
                        <a:pt x="8" y="3"/>
                        <a:pt x="7" y="2"/>
                      </a:cubicBezTo>
                      <a:cubicBezTo>
                        <a:pt x="5" y="0"/>
                        <a:pt x="3" y="0"/>
                        <a:pt x="1" y="2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>
                  <a:outerShdw blurRad="495300" dist="571500" dir="8100000" algn="tr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>
                    <a:solidFill>
                      <a:schemeClr val="lt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  <a:sym typeface="Impact" panose="020B0806030902050204" pitchFamily="34" charset="0"/>
                  </a:endParaRPr>
                </a:p>
              </p:txBody>
            </p:sp>
            <p:sp>
              <p:nvSpPr>
                <p:cNvPr id="24" name="Freeform 119"/>
                <p:cNvSpPr/>
                <p:nvPr/>
              </p:nvSpPr>
              <p:spPr bwMode="auto">
                <a:xfrm>
                  <a:off x="1887538" y="5861050"/>
                  <a:ext cx="38100" cy="42862"/>
                </a:xfrm>
                <a:custGeom>
                  <a:avLst/>
                  <a:gdLst>
                    <a:gd name="T0" fmla="*/ 1 w 8"/>
                    <a:gd name="T1" fmla="*/ 2 h 9"/>
                    <a:gd name="T2" fmla="*/ 1 w 8"/>
                    <a:gd name="T3" fmla="*/ 7 h 9"/>
                    <a:gd name="T4" fmla="*/ 7 w 8"/>
                    <a:gd name="T5" fmla="*/ 7 h 9"/>
                    <a:gd name="T6" fmla="*/ 7 w 8"/>
                    <a:gd name="T7" fmla="*/ 2 h 9"/>
                    <a:gd name="T8" fmla="*/ 1 w 8"/>
                    <a:gd name="T9" fmla="*/ 2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9">
                      <a:moveTo>
                        <a:pt x="1" y="2"/>
                      </a:moveTo>
                      <a:cubicBezTo>
                        <a:pt x="0" y="3"/>
                        <a:pt x="0" y="6"/>
                        <a:pt x="1" y="7"/>
                      </a:cubicBezTo>
                      <a:cubicBezTo>
                        <a:pt x="3" y="9"/>
                        <a:pt x="5" y="9"/>
                        <a:pt x="7" y="7"/>
                      </a:cubicBezTo>
                      <a:cubicBezTo>
                        <a:pt x="8" y="6"/>
                        <a:pt x="8" y="3"/>
                        <a:pt x="7" y="2"/>
                      </a:cubicBezTo>
                      <a:cubicBezTo>
                        <a:pt x="5" y="0"/>
                        <a:pt x="3" y="0"/>
                        <a:pt x="1" y="2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>
                  <a:outerShdw blurRad="495300" dist="571500" dir="8100000" algn="tr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>
                    <a:solidFill>
                      <a:schemeClr val="lt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  <a:sym typeface="Impact" panose="020B0806030902050204" pitchFamily="34" charset="0"/>
                  </a:endParaRPr>
                </a:p>
              </p:txBody>
            </p:sp>
            <p:sp>
              <p:nvSpPr>
                <p:cNvPr id="25" name="Freeform 120"/>
                <p:cNvSpPr/>
                <p:nvPr/>
              </p:nvSpPr>
              <p:spPr bwMode="auto">
                <a:xfrm>
                  <a:off x="2051050" y="6024563"/>
                  <a:ext cx="38100" cy="42862"/>
                </a:xfrm>
                <a:custGeom>
                  <a:avLst/>
                  <a:gdLst>
                    <a:gd name="T0" fmla="*/ 1 w 8"/>
                    <a:gd name="T1" fmla="*/ 2 h 9"/>
                    <a:gd name="T2" fmla="*/ 1 w 8"/>
                    <a:gd name="T3" fmla="*/ 7 h 9"/>
                    <a:gd name="T4" fmla="*/ 7 w 8"/>
                    <a:gd name="T5" fmla="*/ 7 h 9"/>
                    <a:gd name="T6" fmla="*/ 7 w 8"/>
                    <a:gd name="T7" fmla="*/ 2 h 9"/>
                    <a:gd name="T8" fmla="*/ 1 w 8"/>
                    <a:gd name="T9" fmla="*/ 2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9">
                      <a:moveTo>
                        <a:pt x="1" y="2"/>
                      </a:moveTo>
                      <a:cubicBezTo>
                        <a:pt x="0" y="3"/>
                        <a:pt x="0" y="6"/>
                        <a:pt x="1" y="7"/>
                      </a:cubicBezTo>
                      <a:cubicBezTo>
                        <a:pt x="3" y="9"/>
                        <a:pt x="5" y="9"/>
                        <a:pt x="7" y="7"/>
                      </a:cubicBezTo>
                      <a:cubicBezTo>
                        <a:pt x="8" y="6"/>
                        <a:pt x="8" y="3"/>
                        <a:pt x="7" y="2"/>
                      </a:cubicBezTo>
                      <a:cubicBezTo>
                        <a:pt x="5" y="0"/>
                        <a:pt x="3" y="0"/>
                        <a:pt x="1" y="2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>
                  <a:outerShdw blurRad="495300" dist="571500" dir="8100000" algn="tr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>
                    <a:solidFill>
                      <a:schemeClr val="lt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  <a:sym typeface="Impact" panose="020B0806030902050204" pitchFamily="34" charset="0"/>
                  </a:endParaRPr>
                </a:p>
              </p:txBody>
            </p:sp>
            <p:sp>
              <p:nvSpPr>
                <p:cNvPr id="26" name="Freeform 121"/>
                <p:cNvSpPr>
                  <a:spLocks noEditPoints="1"/>
                </p:cNvSpPr>
                <p:nvPr/>
              </p:nvSpPr>
              <p:spPr bwMode="auto">
                <a:xfrm>
                  <a:off x="1797050" y="5657850"/>
                  <a:ext cx="422275" cy="615950"/>
                </a:xfrm>
                <a:custGeom>
                  <a:avLst/>
                  <a:gdLst>
                    <a:gd name="T0" fmla="*/ 80 w 88"/>
                    <a:gd name="T1" fmla="*/ 56 h 128"/>
                    <a:gd name="T2" fmla="*/ 79 w 88"/>
                    <a:gd name="T3" fmla="*/ 56 h 128"/>
                    <a:gd name="T4" fmla="*/ 70 w 88"/>
                    <a:gd name="T5" fmla="*/ 37 h 128"/>
                    <a:gd name="T6" fmla="*/ 64 w 88"/>
                    <a:gd name="T7" fmla="*/ 6 h 128"/>
                    <a:gd name="T8" fmla="*/ 56 w 88"/>
                    <a:gd name="T9" fmla="*/ 0 h 128"/>
                    <a:gd name="T10" fmla="*/ 24 w 88"/>
                    <a:gd name="T11" fmla="*/ 0 h 128"/>
                    <a:gd name="T12" fmla="*/ 17 w 88"/>
                    <a:gd name="T13" fmla="*/ 6 h 128"/>
                    <a:gd name="T14" fmla="*/ 11 w 88"/>
                    <a:gd name="T15" fmla="*/ 36 h 128"/>
                    <a:gd name="T16" fmla="*/ 0 w 88"/>
                    <a:gd name="T17" fmla="*/ 64 h 128"/>
                    <a:gd name="T18" fmla="*/ 10 w 88"/>
                    <a:gd name="T19" fmla="*/ 90 h 128"/>
                    <a:gd name="T20" fmla="*/ 16 w 88"/>
                    <a:gd name="T21" fmla="*/ 121 h 128"/>
                    <a:gd name="T22" fmla="*/ 24 w 88"/>
                    <a:gd name="T23" fmla="*/ 128 h 128"/>
                    <a:gd name="T24" fmla="*/ 56 w 88"/>
                    <a:gd name="T25" fmla="*/ 128 h 128"/>
                    <a:gd name="T26" fmla="*/ 64 w 88"/>
                    <a:gd name="T27" fmla="*/ 121 h 128"/>
                    <a:gd name="T28" fmla="*/ 70 w 88"/>
                    <a:gd name="T29" fmla="*/ 90 h 128"/>
                    <a:gd name="T30" fmla="*/ 79 w 88"/>
                    <a:gd name="T31" fmla="*/ 71 h 128"/>
                    <a:gd name="T32" fmla="*/ 80 w 88"/>
                    <a:gd name="T33" fmla="*/ 72 h 128"/>
                    <a:gd name="T34" fmla="*/ 88 w 88"/>
                    <a:gd name="T35" fmla="*/ 64 h 128"/>
                    <a:gd name="T36" fmla="*/ 80 w 88"/>
                    <a:gd name="T37" fmla="*/ 56 h 128"/>
                    <a:gd name="T38" fmla="*/ 24 w 88"/>
                    <a:gd name="T39" fmla="*/ 8 h 128"/>
                    <a:gd name="T40" fmla="*/ 56 w 88"/>
                    <a:gd name="T41" fmla="*/ 8 h 128"/>
                    <a:gd name="T42" fmla="*/ 60 w 88"/>
                    <a:gd name="T43" fmla="*/ 29 h 128"/>
                    <a:gd name="T44" fmla="*/ 40 w 88"/>
                    <a:gd name="T45" fmla="*/ 24 h 128"/>
                    <a:gd name="T46" fmla="*/ 20 w 88"/>
                    <a:gd name="T47" fmla="*/ 29 h 128"/>
                    <a:gd name="T48" fmla="*/ 24 w 88"/>
                    <a:gd name="T49" fmla="*/ 8 h 128"/>
                    <a:gd name="T50" fmla="*/ 56 w 88"/>
                    <a:gd name="T51" fmla="*/ 120 h 128"/>
                    <a:gd name="T52" fmla="*/ 24 w 88"/>
                    <a:gd name="T53" fmla="*/ 120 h 128"/>
                    <a:gd name="T54" fmla="*/ 20 w 88"/>
                    <a:gd name="T55" fmla="*/ 98 h 128"/>
                    <a:gd name="T56" fmla="*/ 40 w 88"/>
                    <a:gd name="T57" fmla="*/ 104 h 128"/>
                    <a:gd name="T58" fmla="*/ 60 w 88"/>
                    <a:gd name="T59" fmla="*/ 98 h 128"/>
                    <a:gd name="T60" fmla="*/ 56 w 88"/>
                    <a:gd name="T61" fmla="*/ 120 h 128"/>
                    <a:gd name="T62" fmla="*/ 40 w 88"/>
                    <a:gd name="T63" fmla="*/ 96 h 128"/>
                    <a:gd name="T64" fmla="*/ 8 w 88"/>
                    <a:gd name="T65" fmla="*/ 64 h 128"/>
                    <a:gd name="T66" fmla="*/ 40 w 88"/>
                    <a:gd name="T67" fmla="*/ 32 h 128"/>
                    <a:gd name="T68" fmla="*/ 72 w 88"/>
                    <a:gd name="T69" fmla="*/ 64 h 128"/>
                    <a:gd name="T70" fmla="*/ 40 w 88"/>
                    <a:gd name="T71" fmla="*/ 96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88" h="128">
                      <a:moveTo>
                        <a:pt x="80" y="56"/>
                      </a:moveTo>
                      <a:cubicBezTo>
                        <a:pt x="80" y="56"/>
                        <a:pt x="79" y="56"/>
                        <a:pt x="79" y="56"/>
                      </a:cubicBezTo>
                      <a:cubicBezTo>
                        <a:pt x="78" y="49"/>
                        <a:pt x="75" y="43"/>
                        <a:pt x="70" y="37"/>
                      </a:cubicBezTo>
                      <a:cubicBezTo>
                        <a:pt x="64" y="6"/>
                        <a:pt x="64" y="6"/>
                        <a:pt x="64" y="6"/>
                      </a:cubicBezTo>
                      <a:cubicBezTo>
                        <a:pt x="64" y="2"/>
                        <a:pt x="60" y="0"/>
                        <a:pt x="56" y="0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1" y="0"/>
                        <a:pt x="17" y="2"/>
                        <a:pt x="17" y="6"/>
                      </a:cubicBezTo>
                      <a:cubicBezTo>
                        <a:pt x="11" y="36"/>
                        <a:pt x="11" y="36"/>
                        <a:pt x="11" y="36"/>
                      </a:cubicBezTo>
                      <a:cubicBezTo>
                        <a:pt x="4" y="43"/>
                        <a:pt x="0" y="53"/>
                        <a:pt x="0" y="64"/>
                      </a:cubicBezTo>
                      <a:cubicBezTo>
                        <a:pt x="0" y="74"/>
                        <a:pt x="4" y="83"/>
                        <a:pt x="10" y="90"/>
                      </a:cubicBezTo>
                      <a:cubicBezTo>
                        <a:pt x="16" y="121"/>
                        <a:pt x="16" y="121"/>
                        <a:pt x="16" y="121"/>
                      </a:cubicBezTo>
                      <a:cubicBezTo>
                        <a:pt x="17" y="125"/>
                        <a:pt x="20" y="128"/>
                        <a:pt x="24" y="128"/>
                      </a:cubicBezTo>
                      <a:cubicBezTo>
                        <a:pt x="56" y="128"/>
                        <a:pt x="56" y="128"/>
                        <a:pt x="56" y="128"/>
                      </a:cubicBezTo>
                      <a:cubicBezTo>
                        <a:pt x="60" y="128"/>
                        <a:pt x="63" y="125"/>
                        <a:pt x="64" y="121"/>
                      </a:cubicBezTo>
                      <a:cubicBezTo>
                        <a:pt x="70" y="90"/>
                        <a:pt x="70" y="90"/>
                        <a:pt x="70" y="90"/>
                      </a:cubicBezTo>
                      <a:cubicBezTo>
                        <a:pt x="74" y="85"/>
                        <a:pt x="78" y="79"/>
                        <a:pt x="79" y="71"/>
                      </a:cubicBezTo>
                      <a:cubicBezTo>
                        <a:pt x="79" y="71"/>
                        <a:pt x="80" y="72"/>
                        <a:pt x="80" y="72"/>
                      </a:cubicBezTo>
                      <a:cubicBezTo>
                        <a:pt x="84" y="72"/>
                        <a:pt x="88" y="68"/>
                        <a:pt x="88" y="64"/>
                      </a:cubicBezTo>
                      <a:cubicBezTo>
                        <a:pt x="88" y="59"/>
                        <a:pt x="84" y="56"/>
                        <a:pt x="80" y="56"/>
                      </a:cubicBezTo>
                      <a:moveTo>
                        <a:pt x="24" y="8"/>
                      </a:move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60" y="29"/>
                        <a:pt x="60" y="29"/>
                        <a:pt x="60" y="29"/>
                      </a:cubicBezTo>
                      <a:cubicBezTo>
                        <a:pt x="55" y="26"/>
                        <a:pt x="48" y="24"/>
                        <a:pt x="40" y="24"/>
                      </a:cubicBezTo>
                      <a:cubicBezTo>
                        <a:pt x="33" y="24"/>
                        <a:pt x="26" y="26"/>
                        <a:pt x="20" y="29"/>
                      </a:cubicBezTo>
                      <a:lnTo>
                        <a:pt x="24" y="8"/>
                      </a:lnTo>
                      <a:close/>
                      <a:moveTo>
                        <a:pt x="56" y="120"/>
                      </a:moveTo>
                      <a:cubicBezTo>
                        <a:pt x="24" y="120"/>
                        <a:pt x="24" y="120"/>
                        <a:pt x="24" y="120"/>
                      </a:cubicBezTo>
                      <a:cubicBezTo>
                        <a:pt x="20" y="98"/>
                        <a:pt x="20" y="98"/>
                        <a:pt x="20" y="98"/>
                      </a:cubicBezTo>
                      <a:cubicBezTo>
                        <a:pt x="26" y="101"/>
                        <a:pt x="33" y="104"/>
                        <a:pt x="40" y="104"/>
                      </a:cubicBezTo>
                      <a:cubicBezTo>
                        <a:pt x="47" y="104"/>
                        <a:pt x="54" y="101"/>
                        <a:pt x="60" y="98"/>
                      </a:cubicBezTo>
                      <a:lnTo>
                        <a:pt x="56" y="120"/>
                      </a:lnTo>
                      <a:close/>
                      <a:moveTo>
                        <a:pt x="40" y="96"/>
                      </a:moveTo>
                      <a:cubicBezTo>
                        <a:pt x="22" y="96"/>
                        <a:pt x="8" y="81"/>
                        <a:pt x="8" y="64"/>
                      </a:cubicBezTo>
                      <a:cubicBezTo>
                        <a:pt x="8" y="46"/>
                        <a:pt x="22" y="32"/>
                        <a:pt x="40" y="32"/>
                      </a:cubicBezTo>
                      <a:cubicBezTo>
                        <a:pt x="58" y="32"/>
                        <a:pt x="72" y="46"/>
                        <a:pt x="72" y="64"/>
                      </a:cubicBezTo>
                      <a:cubicBezTo>
                        <a:pt x="72" y="81"/>
                        <a:pt x="58" y="96"/>
                        <a:pt x="40" y="96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>
                  <a:outerShdw blurRad="495300" dist="571500" dir="8100000" algn="tr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>
                    <a:solidFill>
                      <a:schemeClr val="lt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  <a:sym typeface="Impact" panose="020B0806030902050204" pitchFamily="34" charset="0"/>
                  </a:endParaRPr>
                </a:p>
              </p:txBody>
            </p:sp>
            <p:sp>
              <p:nvSpPr>
                <p:cNvPr id="27" name="Freeform 122"/>
                <p:cNvSpPr/>
                <p:nvPr/>
              </p:nvSpPr>
              <p:spPr bwMode="auto">
                <a:xfrm>
                  <a:off x="1970088" y="5865813"/>
                  <a:ext cx="114300" cy="119062"/>
                </a:xfrm>
                <a:custGeom>
                  <a:avLst/>
                  <a:gdLst>
                    <a:gd name="T0" fmla="*/ 24 w 24"/>
                    <a:gd name="T1" fmla="*/ 1 h 25"/>
                    <a:gd name="T2" fmla="*/ 22 w 24"/>
                    <a:gd name="T3" fmla="*/ 1 h 25"/>
                    <a:gd name="T4" fmla="*/ 1 w 24"/>
                    <a:gd name="T5" fmla="*/ 18 h 25"/>
                    <a:gd name="T6" fmla="*/ 0 w 24"/>
                    <a:gd name="T7" fmla="*/ 21 h 25"/>
                    <a:gd name="T8" fmla="*/ 1 w 24"/>
                    <a:gd name="T9" fmla="*/ 23 h 25"/>
                    <a:gd name="T10" fmla="*/ 4 w 24"/>
                    <a:gd name="T11" fmla="*/ 25 h 25"/>
                    <a:gd name="T12" fmla="*/ 7 w 24"/>
                    <a:gd name="T13" fmla="*/ 23 h 25"/>
                    <a:gd name="T14" fmla="*/ 14 w 24"/>
                    <a:gd name="T15" fmla="*/ 15 h 25"/>
                    <a:gd name="T16" fmla="*/ 24 w 24"/>
                    <a:gd name="T17" fmla="*/ 3 h 25"/>
                    <a:gd name="T18" fmla="*/ 24 w 24"/>
                    <a:gd name="T19" fmla="*/ 1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25">
                      <a:moveTo>
                        <a:pt x="24" y="1"/>
                      </a:moveTo>
                      <a:cubicBezTo>
                        <a:pt x="23" y="0"/>
                        <a:pt x="23" y="0"/>
                        <a:pt x="22" y="1"/>
                      </a:cubicBezTo>
                      <a:cubicBezTo>
                        <a:pt x="1" y="18"/>
                        <a:pt x="1" y="18"/>
                        <a:pt x="1" y="18"/>
                      </a:cubicBezTo>
                      <a:cubicBezTo>
                        <a:pt x="0" y="19"/>
                        <a:pt x="0" y="20"/>
                        <a:pt x="0" y="21"/>
                      </a:cubicBezTo>
                      <a:cubicBezTo>
                        <a:pt x="0" y="22"/>
                        <a:pt x="0" y="23"/>
                        <a:pt x="1" y="23"/>
                      </a:cubicBezTo>
                      <a:cubicBezTo>
                        <a:pt x="2" y="24"/>
                        <a:pt x="3" y="25"/>
                        <a:pt x="4" y="25"/>
                      </a:cubicBezTo>
                      <a:cubicBezTo>
                        <a:pt x="5" y="25"/>
                        <a:pt x="6" y="24"/>
                        <a:pt x="7" y="23"/>
                      </a:cubicBezTo>
                      <a:cubicBezTo>
                        <a:pt x="14" y="15"/>
                        <a:pt x="14" y="15"/>
                        <a:pt x="14" y="15"/>
                      </a:cubicBezTo>
                      <a:cubicBezTo>
                        <a:pt x="24" y="3"/>
                        <a:pt x="24" y="3"/>
                        <a:pt x="24" y="3"/>
                      </a:cubicBezTo>
                      <a:cubicBezTo>
                        <a:pt x="24" y="2"/>
                        <a:pt x="24" y="1"/>
                        <a:pt x="24" y="1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>
                  <a:outerShdw blurRad="495300" dist="571500" dir="8100000" algn="tr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>
                      <a:solidFill>
                        <a:schemeClr val="lt1"/>
                      </a:solidFill>
                    </a:defRPr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>
                    <a:solidFill>
                      <a:schemeClr val="lt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  <a:sym typeface="Impact" panose="020B0806030902050204" pitchFamily="34" charset="0"/>
                  </a:endParaRPr>
                </a:p>
              </p:txBody>
            </p:sp>
          </p:grpSp>
          <p:sp>
            <p:nvSpPr>
              <p:cNvPr id="18" name="文本框 67"/>
              <p:cNvSpPr txBox="1"/>
              <p:nvPr/>
            </p:nvSpPr>
            <p:spPr>
              <a:xfrm>
                <a:off x="4695754" y="3024241"/>
                <a:ext cx="527709" cy="46166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algn="ctr">
                  <a:defRPr>
                    <a:solidFill>
                      <a:schemeClr val="lt1"/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r>
                  <a:rPr lang="en-US" altLang="zh-CN" dirty="0">
                    <a:latin typeface="Impact" panose="020B0806030902050204" pitchFamily="34" charset="0"/>
                    <a:ea typeface="微软雅黑" panose="020B0503020204020204" pitchFamily="34" charset="-122"/>
                    <a:sym typeface="Impact" panose="020B0806030902050204" pitchFamily="34" charset="0"/>
                  </a:rPr>
                  <a:t>02</a:t>
                </a:r>
                <a:endParaRPr lang="zh-CN" altLang="en-US" dirty="0"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endParaRPr>
              </a:p>
            </p:txBody>
          </p:sp>
        </p:grpSp>
        <p:sp>
          <p:nvSpPr>
            <p:cNvPr id="15" name="文本框 95"/>
            <p:cNvSpPr txBox="1"/>
            <p:nvPr/>
          </p:nvSpPr>
          <p:spPr>
            <a:xfrm>
              <a:off x="4727494" y="3378478"/>
              <a:ext cx="1715669" cy="338554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b="1" dirty="0"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输入标题</a:t>
              </a:r>
              <a:endParaRPr lang="en-US" altLang="zh-CN" b="1" dirty="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sp>
        <p:nvSpPr>
          <p:cNvPr id="42" name="Freeform 5"/>
          <p:cNvSpPr/>
          <p:nvPr/>
        </p:nvSpPr>
        <p:spPr bwMode="auto">
          <a:xfrm rot="5400000">
            <a:off x="1106908" y="-1291561"/>
            <a:ext cx="2880000" cy="2880000"/>
          </a:xfrm>
          <a:prstGeom prst="ellipse">
            <a:avLst/>
          </a:prstGeom>
          <a:gradFill flip="none" rotWithShape="1">
            <a:gsLst>
              <a:gs pos="0">
                <a:srgbClr val="EF9DE6"/>
              </a:gs>
              <a:gs pos="50000">
                <a:srgbClr val="FADBE6"/>
              </a:gs>
              <a:gs pos="100000">
                <a:srgbClr val="FADBE6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60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3" name="TextBox 11"/>
          <p:cNvSpPr txBox="1"/>
          <p:nvPr/>
        </p:nvSpPr>
        <p:spPr>
          <a:xfrm>
            <a:off x="1759335" y="449803"/>
            <a:ext cx="2019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ym typeface="Impact" panose="020B0806030902050204" pitchFamily="34" charset="0"/>
              </a:rPr>
              <a:t>输入名称</a:t>
            </a:r>
            <a:endParaRPr lang="zh-CN" altLang="en-US" dirty="0">
              <a:sym typeface="Impact" panose="020B0806030902050204" pitchFamily="34" charset="0"/>
            </a:endParaRPr>
          </a:p>
        </p:txBody>
      </p:sp>
      <p:sp>
        <p:nvSpPr>
          <p:cNvPr id="44" name="Freeform 5"/>
          <p:cNvSpPr/>
          <p:nvPr/>
        </p:nvSpPr>
        <p:spPr bwMode="auto">
          <a:xfrm rot="5400000" flipH="1">
            <a:off x="1463104" y="624630"/>
            <a:ext cx="238694" cy="215400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76200" dist="762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48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514">
        <p14:prism dir="d" isContent="1"/>
      </p:transition>
    </mc:Choice>
    <mc:Fallback>
      <p:transition spd="slow" advTm="251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42" grpId="0" animBg="1"/>
      <p:bldP spid="43" grpId="0"/>
      <p:bldP spid="4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17"/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0" y="3137986"/>
            <a:ext cx="12192000" cy="2475"/>
          </a:xfrm>
          <a:prstGeom prst="line">
            <a:avLst/>
          </a:prstGeom>
          <a:ln w="12700">
            <a:solidFill>
              <a:srgbClr val="7DA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 11"/>
          <p:cNvSpPr/>
          <p:nvPr/>
        </p:nvSpPr>
        <p:spPr>
          <a:xfrm rot="5400000">
            <a:off x="2256908" y="2467164"/>
            <a:ext cx="1222822" cy="1346596"/>
          </a:xfrm>
          <a:custGeom>
            <a:avLst/>
            <a:gdLst>
              <a:gd name="connsiteX0" fmla="*/ 0 w 1247369"/>
              <a:gd name="connsiteY0" fmla="*/ 749943 h 1373627"/>
              <a:gd name="connsiteX1" fmla="*/ 497991 w 1247369"/>
              <a:gd name="connsiteY1" fmla="*/ 138930 h 1373627"/>
              <a:gd name="connsiteX2" fmla="*/ 532396 w 1247369"/>
              <a:gd name="connsiteY2" fmla="*/ 135461 h 1373627"/>
              <a:gd name="connsiteX3" fmla="*/ 623684 w 1247369"/>
              <a:gd name="connsiteY3" fmla="*/ 0 h 1373627"/>
              <a:gd name="connsiteX4" fmla="*/ 714972 w 1247369"/>
              <a:gd name="connsiteY4" fmla="*/ 135461 h 1373627"/>
              <a:gd name="connsiteX5" fmla="*/ 749379 w 1247369"/>
              <a:gd name="connsiteY5" fmla="*/ 138930 h 1373627"/>
              <a:gd name="connsiteX6" fmla="*/ 1247369 w 1247369"/>
              <a:gd name="connsiteY6" fmla="*/ 749943 h 1373627"/>
              <a:gd name="connsiteX7" fmla="*/ 623685 w 1247369"/>
              <a:gd name="connsiteY7" fmla="*/ 1373627 h 1373627"/>
              <a:gd name="connsiteX8" fmla="*/ 0 w 1247369"/>
              <a:gd name="connsiteY8" fmla="*/ 749943 h 13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7369" h="1373627">
                <a:moveTo>
                  <a:pt x="0" y="749943"/>
                </a:moveTo>
                <a:cubicBezTo>
                  <a:pt x="0" y="448548"/>
                  <a:pt x="213788" y="197086"/>
                  <a:pt x="497991" y="138930"/>
                </a:cubicBezTo>
                <a:lnTo>
                  <a:pt x="532396" y="135461"/>
                </a:lnTo>
                <a:lnTo>
                  <a:pt x="623684" y="0"/>
                </a:lnTo>
                <a:lnTo>
                  <a:pt x="714972" y="135461"/>
                </a:lnTo>
                <a:lnTo>
                  <a:pt x="749379" y="138930"/>
                </a:lnTo>
                <a:cubicBezTo>
                  <a:pt x="1033581" y="197086"/>
                  <a:pt x="1247369" y="448548"/>
                  <a:pt x="1247369" y="749943"/>
                </a:cubicBezTo>
                <a:cubicBezTo>
                  <a:pt x="1247369" y="1094394"/>
                  <a:pt x="968136" y="1373627"/>
                  <a:pt x="623685" y="1373627"/>
                </a:cubicBezTo>
                <a:cubicBezTo>
                  <a:pt x="279233" y="1373627"/>
                  <a:pt x="0" y="1094394"/>
                  <a:pt x="0" y="749943"/>
                </a:cubicBezTo>
                <a:close/>
              </a:path>
            </a:pathLst>
          </a:custGeom>
          <a:solidFill>
            <a:srgbClr val="7DA2F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8" name="任意多边形 12"/>
          <p:cNvSpPr/>
          <p:nvPr/>
        </p:nvSpPr>
        <p:spPr>
          <a:xfrm rot="5400000">
            <a:off x="1559690" y="1699373"/>
            <a:ext cx="2617258" cy="2882177"/>
          </a:xfrm>
          <a:custGeom>
            <a:avLst/>
            <a:gdLst>
              <a:gd name="connsiteX0" fmla="*/ 0 w 1247369"/>
              <a:gd name="connsiteY0" fmla="*/ 749943 h 1373627"/>
              <a:gd name="connsiteX1" fmla="*/ 497991 w 1247369"/>
              <a:gd name="connsiteY1" fmla="*/ 138930 h 1373627"/>
              <a:gd name="connsiteX2" fmla="*/ 532396 w 1247369"/>
              <a:gd name="connsiteY2" fmla="*/ 135461 h 1373627"/>
              <a:gd name="connsiteX3" fmla="*/ 623684 w 1247369"/>
              <a:gd name="connsiteY3" fmla="*/ 0 h 1373627"/>
              <a:gd name="connsiteX4" fmla="*/ 714972 w 1247369"/>
              <a:gd name="connsiteY4" fmla="*/ 135461 h 1373627"/>
              <a:gd name="connsiteX5" fmla="*/ 749379 w 1247369"/>
              <a:gd name="connsiteY5" fmla="*/ 138930 h 1373627"/>
              <a:gd name="connsiteX6" fmla="*/ 1247369 w 1247369"/>
              <a:gd name="connsiteY6" fmla="*/ 749943 h 1373627"/>
              <a:gd name="connsiteX7" fmla="*/ 623685 w 1247369"/>
              <a:gd name="connsiteY7" fmla="*/ 1373627 h 1373627"/>
              <a:gd name="connsiteX8" fmla="*/ 0 w 1247369"/>
              <a:gd name="connsiteY8" fmla="*/ 749943 h 13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7369" h="1373627">
                <a:moveTo>
                  <a:pt x="0" y="749943"/>
                </a:moveTo>
                <a:cubicBezTo>
                  <a:pt x="0" y="448548"/>
                  <a:pt x="213788" y="197086"/>
                  <a:pt x="497991" y="138930"/>
                </a:cubicBezTo>
                <a:lnTo>
                  <a:pt x="532396" y="135461"/>
                </a:lnTo>
                <a:lnTo>
                  <a:pt x="623684" y="0"/>
                </a:lnTo>
                <a:lnTo>
                  <a:pt x="714972" y="135461"/>
                </a:lnTo>
                <a:lnTo>
                  <a:pt x="749379" y="138930"/>
                </a:lnTo>
                <a:cubicBezTo>
                  <a:pt x="1033581" y="197086"/>
                  <a:pt x="1247369" y="448548"/>
                  <a:pt x="1247369" y="749943"/>
                </a:cubicBezTo>
                <a:cubicBezTo>
                  <a:pt x="1247369" y="1094394"/>
                  <a:pt x="968136" y="1373627"/>
                  <a:pt x="623685" y="1373627"/>
                </a:cubicBezTo>
                <a:cubicBezTo>
                  <a:pt x="279233" y="1373627"/>
                  <a:pt x="0" y="1094394"/>
                  <a:pt x="0" y="749943"/>
                </a:cubicBezTo>
                <a:close/>
              </a:path>
            </a:pathLst>
          </a:custGeom>
          <a:noFill/>
          <a:ln>
            <a:solidFill>
              <a:srgbClr val="7DA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9" name="任意多边形 17"/>
          <p:cNvSpPr/>
          <p:nvPr/>
        </p:nvSpPr>
        <p:spPr>
          <a:xfrm rot="5400000">
            <a:off x="4424568" y="2467164"/>
            <a:ext cx="1222822" cy="1346596"/>
          </a:xfrm>
          <a:custGeom>
            <a:avLst/>
            <a:gdLst>
              <a:gd name="connsiteX0" fmla="*/ 0 w 1247369"/>
              <a:gd name="connsiteY0" fmla="*/ 749943 h 1373627"/>
              <a:gd name="connsiteX1" fmla="*/ 497991 w 1247369"/>
              <a:gd name="connsiteY1" fmla="*/ 138930 h 1373627"/>
              <a:gd name="connsiteX2" fmla="*/ 532396 w 1247369"/>
              <a:gd name="connsiteY2" fmla="*/ 135461 h 1373627"/>
              <a:gd name="connsiteX3" fmla="*/ 623684 w 1247369"/>
              <a:gd name="connsiteY3" fmla="*/ 0 h 1373627"/>
              <a:gd name="connsiteX4" fmla="*/ 714972 w 1247369"/>
              <a:gd name="connsiteY4" fmla="*/ 135461 h 1373627"/>
              <a:gd name="connsiteX5" fmla="*/ 749379 w 1247369"/>
              <a:gd name="connsiteY5" fmla="*/ 138930 h 1373627"/>
              <a:gd name="connsiteX6" fmla="*/ 1247369 w 1247369"/>
              <a:gd name="connsiteY6" fmla="*/ 749943 h 1373627"/>
              <a:gd name="connsiteX7" fmla="*/ 623685 w 1247369"/>
              <a:gd name="connsiteY7" fmla="*/ 1373627 h 1373627"/>
              <a:gd name="connsiteX8" fmla="*/ 0 w 1247369"/>
              <a:gd name="connsiteY8" fmla="*/ 749943 h 13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7369" h="1373627">
                <a:moveTo>
                  <a:pt x="0" y="749943"/>
                </a:moveTo>
                <a:cubicBezTo>
                  <a:pt x="0" y="448548"/>
                  <a:pt x="213788" y="197086"/>
                  <a:pt x="497991" y="138930"/>
                </a:cubicBezTo>
                <a:lnTo>
                  <a:pt x="532396" y="135461"/>
                </a:lnTo>
                <a:lnTo>
                  <a:pt x="623684" y="0"/>
                </a:lnTo>
                <a:lnTo>
                  <a:pt x="714972" y="135461"/>
                </a:lnTo>
                <a:lnTo>
                  <a:pt x="749379" y="138930"/>
                </a:lnTo>
                <a:cubicBezTo>
                  <a:pt x="1033581" y="197086"/>
                  <a:pt x="1247369" y="448548"/>
                  <a:pt x="1247369" y="749943"/>
                </a:cubicBezTo>
                <a:cubicBezTo>
                  <a:pt x="1247369" y="1094394"/>
                  <a:pt x="968136" y="1373627"/>
                  <a:pt x="623685" y="1373627"/>
                </a:cubicBezTo>
                <a:cubicBezTo>
                  <a:pt x="279233" y="1373627"/>
                  <a:pt x="0" y="1094394"/>
                  <a:pt x="0" y="749943"/>
                </a:cubicBezTo>
                <a:close/>
              </a:path>
            </a:pathLst>
          </a:custGeom>
          <a:solidFill>
            <a:srgbClr val="7DA2F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10" name="任意多边形 19"/>
          <p:cNvSpPr/>
          <p:nvPr/>
        </p:nvSpPr>
        <p:spPr>
          <a:xfrm rot="5400000">
            <a:off x="3727350" y="1699373"/>
            <a:ext cx="2617258" cy="2882177"/>
          </a:xfrm>
          <a:custGeom>
            <a:avLst/>
            <a:gdLst>
              <a:gd name="connsiteX0" fmla="*/ 0 w 1247369"/>
              <a:gd name="connsiteY0" fmla="*/ 749943 h 1373627"/>
              <a:gd name="connsiteX1" fmla="*/ 497991 w 1247369"/>
              <a:gd name="connsiteY1" fmla="*/ 138930 h 1373627"/>
              <a:gd name="connsiteX2" fmla="*/ 532396 w 1247369"/>
              <a:gd name="connsiteY2" fmla="*/ 135461 h 1373627"/>
              <a:gd name="connsiteX3" fmla="*/ 623684 w 1247369"/>
              <a:gd name="connsiteY3" fmla="*/ 0 h 1373627"/>
              <a:gd name="connsiteX4" fmla="*/ 714972 w 1247369"/>
              <a:gd name="connsiteY4" fmla="*/ 135461 h 1373627"/>
              <a:gd name="connsiteX5" fmla="*/ 749379 w 1247369"/>
              <a:gd name="connsiteY5" fmla="*/ 138930 h 1373627"/>
              <a:gd name="connsiteX6" fmla="*/ 1247369 w 1247369"/>
              <a:gd name="connsiteY6" fmla="*/ 749943 h 1373627"/>
              <a:gd name="connsiteX7" fmla="*/ 623685 w 1247369"/>
              <a:gd name="connsiteY7" fmla="*/ 1373627 h 1373627"/>
              <a:gd name="connsiteX8" fmla="*/ 0 w 1247369"/>
              <a:gd name="connsiteY8" fmla="*/ 749943 h 13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7369" h="1373627">
                <a:moveTo>
                  <a:pt x="0" y="749943"/>
                </a:moveTo>
                <a:cubicBezTo>
                  <a:pt x="0" y="448548"/>
                  <a:pt x="213788" y="197086"/>
                  <a:pt x="497991" y="138930"/>
                </a:cubicBezTo>
                <a:lnTo>
                  <a:pt x="532396" y="135461"/>
                </a:lnTo>
                <a:lnTo>
                  <a:pt x="623684" y="0"/>
                </a:lnTo>
                <a:lnTo>
                  <a:pt x="714972" y="135461"/>
                </a:lnTo>
                <a:lnTo>
                  <a:pt x="749379" y="138930"/>
                </a:lnTo>
                <a:cubicBezTo>
                  <a:pt x="1033581" y="197086"/>
                  <a:pt x="1247369" y="448548"/>
                  <a:pt x="1247369" y="749943"/>
                </a:cubicBezTo>
                <a:cubicBezTo>
                  <a:pt x="1247369" y="1094394"/>
                  <a:pt x="968136" y="1373627"/>
                  <a:pt x="623685" y="1373627"/>
                </a:cubicBezTo>
                <a:cubicBezTo>
                  <a:pt x="279233" y="1373627"/>
                  <a:pt x="0" y="1094394"/>
                  <a:pt x="0" y="749943"/>
                </a:cubicBezTo>
                <a:close/>
              </a:path>
            </a:pathLst>
          </a:custGeom>
          <a:noFill/>
          <a:ln>
            <a:solidFill>
              <a:srgbClr val="7DA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11" name="任意多边形 22"/>
          <p:cNvSpPr/>
          <p:nvPr/>
        </p:nvSpPr>
        <p:spPr>
          <a:xfrm rot="5400000">
            <a:off x="6592228" y="2467164"/>
            <a:ext cx="1222822" cy="1346596"/>
          </a:xfrm>
          <a:custGeom>
            <a:avLst/>
            <a:gdLst>
              <a:gd name="connsiteX0" fmla="*/ 0 w 1247369"/>
              <a:gd name="connsiteY0" fmla="*/ 749943 h 1373627"/>
              <a:gd name="connsiteX1" fmla="*/ 497991 w 1247369"/>
              <a:gd name="connsiteY1" fmla="*/ 138930 h 1373627"/>
              <a:gd name="connsiteX2" fmla="*/ 532396 w 1247369"/>
              <a:gd name="connsiteY2" fmla="*/ 135461 h 1373627"/>
              <a:gd name="connsiteX3" fmla="*/ 623684 w 1247369"/>
              <a:gd name="connsiteY3" fmla="*/ 0 h 1373627"/>
              <a:gd name="connsiteX4" fmla="*/ 714972 w 1247369"/>
              <a:gd name="connsiteY4" fmla="*/ 135461 h 1373627"/>
              <a:gd name="connsiteX5" fmla="*/ 749379 w 1247369"/>
              <a:gd name="connsiteY5" fmla="*/ 138930 h 1373627"/>
              <a:gd name="connsiteX6" fmla="*/ 1247369 w 1247369"/>
              <a:gd name="connsiteY6" fmla="*/ 749943 h 1373627"/>
              <a:gd name="connsiteX7" fmla="*/ 623685 w 1247369"/>
              <a:gd name="connsiteY7" fmla="*/ 1373627 h 1373627"/>
              <a:gd name="connsiteX8" fmla="*/ 0 w 1247369"/>
              <a:gd name="connsiteY8" fmla="*/ 749943 h 13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7369" h="1373627">
                <a:moveTo>
                  <a:pt x="0" y="749943"/>
                </a:moveTo>
                <a:cubicBezTo>
                  <a:pt x="0" y="448548"/>
                  <a:pt x="213788" y="197086"/>
                  <a:pt x="497991" y="138930"/>
                </a:cubicBezTo>
                <a:lnTo>
                  <a:pt x="532396" y="135461"/>
                </a:lnTo>
                <a:lnTo>
                  <a:pt x="623684" y="0"/>
                </a:lnTo>
                <a:lnTo>
                  <a:pt x="714972" y="135461"/>
                </a:lnTo>
                <a:lnTo>
                  <a:pt x="749379" y="138930"/>
                </a:lnTo>
                <a:cubicBezTo>
                  <a:pt x="1033581" y="197086"/>
                  <a:pt x="1247369" y="448548"/>
                  <a:pt x="1247369" y="749943"/>
                </a:cubicBezTo>
                <a:cubicBezTo>
                  <a:pt x="1247369" y="1094394"/>
                  <a:pt x="968136" y="1373627"/>
                  <a:pt x="623685" y="1373627"/>
                </a:cubicBezTo>
                <a:cubicBezTo>
                  <a:pt x="279233" y="1373627"/>
                  <a:pt x="0" y="1094394"/>
                  <a:pt x="0" y="749943"/>
                </a:cubicBezTo>
                <a:close/>
              </a:path>
            </a:pathLst>
          </a:custGeom>
          <a:solidFill>
            <a:srgbClr val="7DA2F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12" name="任意多边形 24"/>
          <p:cNvSpPr/>
          <p:nvPr/>
        </p:nvSpPr>
        <p:spPr>
          <a:xfrm rot="5400000">
            <a:off x="5895010" y="1699373"/>
            <a:ext cx="2617258" cy="2882177"/>
          </a:xfrm>
          <a:custGeom>
            <a:avLst/>
            <a:gdLst>
              <a:gd name="connsiteX0" fmla="*/ 0 w 1247369"/>
              <a:gd name="connsiteY0" fmla="*/ 749943 h 1373627"/>
              <a:gd name="connsiteX1" fmla="*/ 497991 w 1247369"/>
              <a:gd name="connsiteY1" fmla="*/ 138930 h 1373627"/>
              <a:gd name="connsiteX2" fmla="*/ 532396 w 1247369"/>
              <a:gd name="connsiteY2" fmla="*/ 135461 h 1373627"/>
              <a:gd name="connsiteX3" fmla="*/ 623684 w 1247369"/>
              <a:gd name="connsiteY3" fmla="*/ 0 h 1373627"/>
              <a:gd name="connsiteX4" fmla="*/ 714972 w 1247369"/>
              <a:gd name="connsiteY4" fmla="*/ 135461 h 1373627"/>
              <a:gd name="connsiteX5" fmla="*/ 749379 w 1247369"/>
              <a:gd name="connsiteY5" fmla="*/ 138930 h 1373627"/>
              <a:gd name="connsiteX6" fmla="*/ 1247369 w 1247369"/>
              <a:gd name="connsiteY6" fmla="*/ 749943 h 1373627"/>
              <a:gd name="connsiteX7" fmla="*/ 623685 w 1247369"/>
              <a:gd name="connsiteY7" fmla="*/ 1373627 h 1373627"/>
              <a:gd name="connsiteX8" fmla="*/ 0 w 1247369"/>
              <a:gd name="connsiteY8" fmla="*/ 749943 h 13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7369" h="1373627">
                <a:moveTo>
                  <a:pt x="0" y="749943"/>
                </a:moveTo>
                <a:cubicBezTo>
                  <a:pt x="0" y="448548"/>
                  <a:pt x="213788" y="197086"/>
                  <a:pt x="497991" y="138930"/>
                </a:cubicBezTo>
                <a:lnTo>
                  <a:pt x="532396" y="135461"/>
                </a:lnTo>
                <a:lnTo>
                  <a:pt x="623684" y="0"/>
                </a:lnTo>
                <a:lnTo>
                  <a:pt x="714972" y="135461"/>
                </a:lnTo>
                <a:lnTo>
                  <a:pt x="749379" y="138930"/>
                </a:lnTo>
                <a:cubicBezTo>
                  <a:pt x="1033581" y="197086"/>
                  <a:pt x="1247369" y="448548"/>
                  <a:pt x="1247369" y="749943"/>
                </a:cubicBezTo>
                <a:cubicBezTo>
                  <a:pt x="1247369" y="1094394"/>
                  <a:pt x="968136" y="1373627"/>
                  <a:pt x="623685" y="1373627"/>
                </a:cubicBezTo>
                <a:cubicBezTo>
                  <a:pt x="279233" y="1373627"/>
                  <a:pt x="0" y="1094394"/>
                  <a:pt x="0" y="749943"/>
                </a:cubicBezTo>
                <a:close/>
              </a:path>
            </a:pathLst>
          </a:custGeom>
          <a:noFill/>
          <a:ln>
            <a:solidFill>
              <a:srgbClr val="7DA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13" name="任意多边形 26"/>
          <p:cNvSpPr/>
          <p:nvPr/>
        </p:nvSpPr>
        <p:spPr>
          <a:xfrm rot="5400000">
            <a:off x="8759887" y="2467164"/>
            <a:ext cx="1222822" cy="1346596"/>
          </a:xfrm>
          <a:custGeom>
            <a:avLst/>
            <a:gdLst>
              <a:gd name="connsiteX0" fmla="*/ 0 w 1247369"/>
              <a:gd name="connsiteY0" fmla="*/ 749943 h 1373627"/>
              <a:gd name="connsiteX1" fmla="*/ 497991 w 1247369"/>
              <a:gd name="connsiteY1" fmla="*/ 138930 h 1373627"/>
              <a:gd name="connsiteX2" fmla="*/ 532396 w 1247369"/>
              <a:gd name="connsiteY2" fmla="*/ 135461 h 1373627"/>
              <a:gd name="connsiteX3" fmla="*/ 623684 w 1247369"/>
              <a:gd name="connsiteY3" fmla="*/ 0 h 1373627"/>
              <a:gd name="connsiteX4" fmla="*/ 714972 w 1247369"/>
              <a:gd name="connsiteY4" fmla="*/ 135461 h 1373627"/>
              <a:gd name="connsiteX5" fmla="*/ 749379 w 1247369"/>
              <a:gd name="connsiteY5" fmla="*/ 138930 h 1373627"/>
              <a:gd name="connsiteX6" fmla="*/ 1247369 w 1247369"/>
              <a:gd name="connsiteY6" fmla="*/ 749943 h 1373627"/>
              <a:gd name="connsiteX7" fmla="*/ 623685 w 1247369"/>
              <a:gd name="connsiteY7" fmla="*/ 1373627 h 1373627"/>
              <a:gd name="connsiteX8" fmla="*/ 0 w 1247369"/>
              <a:gd name="connsiteY8" fmla="*/ 749943 h 13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7369" h="1373627">
                <a:moveTo>
                  <a:pt x="0" y="749943"/>
                </a:moveTo>
                <a:cubicBezTo>
                  <a:pt x="0" y="448548"/>
                  <a:pt x="213788" y="197086"/>
                  <a:pt x="497991" y="138930"/>
                </a:cubicBezTo>
                <a:lnTo>
                  <a:pt x="532396" y="135461"/>
                </a:lnTo>
                <a:lnTo>
                  <a:pt x="623684" y="0"/>
                </a:lnTo>
                <a:lnTo>
                  <a:pt x="714972" y="135461"/>
                </a:lnTo>
                <a:lnTo>
                  <a:pt x="749379" y="138930"/>
                </a:lnTo>
                <a:cubicBezTo>
                  <a:pt x="1033581" y="197086"/>
                  <a:pt x="1247369" y="448548"/>
                  <a:pt x="1247369" y="749943"/>
                </a:cubicBezTo>
                <a:cubicBezTo>
                  <a:pt x="1247369" y="1094394"/>
                  <a:pt x="968136" y="1373627"/>
                  <a:pt x="623685" y="1373627"/>
                </a:cubicBezTo>
                <a:cubicBezTo>
                  <a:pt x="279233" y="1373627"/>
                  <a:pt x="0" y="1094394"/>
                  <a:pt x="0" y="749943"/>
                </a:cubicBezTo>
                <a:close/>
              </a:path>
            </a:pathLst>
          </a:custGeom>
          <a:solidFill>
            <a:srgbClr val="7DA2FF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sp>
        <p:nvSpPr>
          <p:cNvPr id="14" name="任意多边形 28"/>
          <p:cNvSpPr/>
          <p:nvPr/>
        </p:nvSpPr>
        <p:spPr>
          <a:xfrm rot="5400000">
            <a:off x="8062669" y="1699373"/>
            <a:ext cx="2617258" cy="2882177"/>
          </a:xfrm>
          <a:custGeom>
            <a:avLst/>
            <a:gdLst>
              <a:gd name="connsiteX0" fmla="*/ 0 w 1247369"/>
              <a:gd name="connsiteY0" fmla="*/ 749943 h 1373627"/>
              <a:gd name="connsiteX1" fmla="*/ 497991 w 1247369"/>
              <a:gd name="connsiteY1" fmla="*/ 138930 h 1373627"/>
              <a:gd name="connsiteX2" fmla="*/ 532396 w 1247369"/>
              <a:gd name="connsiteY2" fmla="*/ 135461 h 1373627"/>
              <a:gd name="connsiteX3" fmla="*/ 623684 w 1247369"/>
              <a:gd name="connsiteY3" fmla="*/ 0 h 1373627"/>
              <a:gd name="connsiteX4" fmla="*/ 714972 w 1247369"/>
              <a:gd name="connsiteY4" fmla="*/ 135461 h 1373627"/>
              <a:gd name="connsiteX5" fmla="*/ 749379 w 1247369"/>
              <a:gd name="connsiteY5" fmla="*/ 138930 h 1373627"/>
              <a:gd name="connsiteX6" fmla="*/ 1247369 w 1247369"/>
              <a:gd name="connsiteY6" fmla="*/ 749943 h 1373627"/>
              <a:gd name="connsiteX7" fmla="*/ 623685 w 1247369"/>
              <a:gd name="connsiteY7" fmla="*/ 1373627 h 1373627"/>
              <a:gd name="connsiteX8" fmla="*/ 0 w 1247369"/>
              <a:gd name="connsiteY8" fmla="*/ 749943 h 137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7369" h="1373627">
                <a:moveTo>
                  <a:pt x="0" y="749943"/>
                </a:moveTo>
                <a:cubicBezTo>
                  <a:pt x="0" y="448548"/>
                  <a:pt x="213788" y="197086"/>
                  <a:pt x="497991" y="138930"/>
                </a:cubicBezTo>
                <a:lnTo>
                  <a:pt x="532396" y="135461"/>
                </a:lnTo>
                <a:lnTo>
                  <a:pt x="623684" y="0"/>
                </a:lnTo>
                <a:lnTo>
                  <a:pt x="714972" y="135461"/>
                </a:lnTo>
                <a:lnTo>
                  <a:pt x="749379" y="138930"/>
                </a:lnTo>
                <a:cubicBezTo>
                  <a:pt x="1033581" y="197086"/>
                  <a:pt x="1247369" y="448548"/>
                  <a:pt x="1247369" y="749943"/>
                </a:cubicBezTo>
                <a:cubicBezTo>
                  <a:pt x="1247369" y="1094394"/>
                  <a:pt x="968136" y="1373627"/>
                  <a:pt x="623685" y="1373627"/>
                </a:cubicBezTo>
                <a:cubicBezTo>
                  <a:pt x="279233" y="1373627"/>
                  <a:pt x="0" y="1094394"/>
                  <a:pt x="0" y="749943"/>
                </a:cubicBezTo>
                <a:close/>
              </a:path>
            </a:pathLst>
          </a:custGeom>
          <a:noFill/>
          <a:ln>
            <a:solidFill>
              <a:srgbClr val="7DA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ea typeface="方正兰亭细黑_GBK" panose="02000000000000000000" pitchFamily="2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294079" y="2626896"/>
            <a:ext cx="1027131" cy="1027131"/>
            <a:chOff x="2269772" y="2930543"/>
            <a:chExt cx="1027265" cy="1027265"/>
          </a:xfrm>
        </p:grpSpPr>
        <p:sp>
          <p:nvSpPr>
            <p:cNvPr id="29" name="椭圆 28"/>
            <p:cNvSpPr/>
            <p:nvPr/>
          </p:nvSpPr>
          <p:spPr>
            <a:xfrm>
              <a:off x="2269772" y="2930543"/>
              <a:ext cx="1027265" cy="1027265"/>
            </a:xfrm>
            <a:prstGeom prst="ellipse">
              <a:avLst/>
            </a:prstGeom>
            <a:gradFill>
              <a:gsLst>
                <a:gs pos="0">
                  <a:srgbClr val="F64989"/>
                </a:gs>
                <a:gs pos="50000">
                  <a:srgbClr val="E071EA"/>
                </a:gs>
                <a:gs pos="100000">
                  <a:srgbClr val="7DA2FF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ea typeface="方正兰亭细黑_GBK" panose="02000000000000000000" pitchFamily="2" charset="-122"/>
              </a:endParaRPr>
            </a:p>
          </p:txBody>
        </p:sp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V="1">
              <a:off x="2522294" y="3173082"/>
              <a:ext cx="505638" cy="505824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>
            <a:off x="4461739" y="2626896"/>
            <a:ext cx="1027131" cy="1027131"/>
            <a:chOff x="4437714" y="2930543"/>
            <a:chExt cx="1027265" cy="1027265"/>
          </a:xfrm>
        </p:grpSpPr>
        <p:sp>
          <p:nvSpPr>
            <p:cNvPr id="27" name="椭圆 26"/>
            <p:cNvSpPr/>
            <p:nvPr/>
          </p:nvSpPr>
          <p:spPr>
            <a:xfrm>
              <a:off x="4437714" y="2930543"/>
              <a:ext cx="1027265" cy="1027265"/>
            </a:xfrm>
            <a:prstGeom prst="ellipse">
              <a:avLst/>
            </a:prstGeom>
            <a:gradFill>
              <a:gsLst>
                <a:gs pos="0">
                  <a:srgbClr val="F64989"/>
                </a:gs>
                <a:gs pos="50000">
                  <a:srgbClr val="E071EA"/>
                </a:gs>
                <a:gs pos="100000">
                  <a:srgbClr val="7DA2FF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ea typeface="方正兰亭细黑_GBK" panose="02000000000000000000" pitchFamily="2" charset="-122"/>
              </a:endParaRPr>
            </a:p>
          </p:txBody>
        </p:sp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V="1">
              <a:off x="4709362" y="3189126"/>
              <a:ext cx="492786" cy="492786"/>
            </a:xfrm>
            <a:prstGeom prst="rect">
              <a:avLst/>
            </a:prstGeom>
          </p:spPr>
        </p:pic>
      </p:grpSp>
      <p:grpSp>
        <p:nvGrpSpPr>
          <p:cNvPr id="17" name="组合 16"/>
          <p:cNvGrpSpPr/>
          <p:nvPr/>
        </p:nvGrpSpPr>
        <p:grpSpPr>
          <a:xfrm>
            <a:off x="8797057" y="2626896"/>
            <a:ext cx="1027131" cy="1027131"/>
            <a:chOff x="8773597" y="2930543"/>
            <a:chExt cx="1027265" cy="1027265"/>
          </a:xfrm>
        </p:grpSpPr>
        <p:sp>
          <p:nvSpPr>
            <p:cNvPr id="25" name="椭圆 24"/>
            <p:cNvSpPr/>
            <p:nvPr/>
          </p:nvSpPr>
          <p:spPr>
            <a:xfrm>
              <a:off x="8773597" y="2930543"/>
              <a:ext cx="1027265" cy="1027265"/>
            </a:xfrm>
            <a:prstGeom prst="ellipse">
              <a:avLst/>
            </a:prstGeom>
            <a:gradFill>
              <a:gsLst>
                <a:gs pos="0">
                  <a:srgbClr val="F64989"/>
                </a:gs>
                <a:gs pos="50000">
                  <a:srgbClr val="E071EA"/>
                </a:gs>
                <a:gs pos="100000">
                  <a:srgbClr val="7DA2FF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ea typeface="方正兰亭细黑_GBK" panose="02000000000000000000" pitchFamily="2" charset="-122"/>
              </a:endParaRP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V="1">
              <a:off x="9023482" y="3173082"/>
              <a:ext cx="511620" cy="505824"/>
            </a:xfrm>
            <a:prstGeom prst="rect">
              <a:avLst/>
            </a:prstGeom>
          </p:spPr>
        </p:pic>
      </p:grpSp>
      <p:grpSp>
        <p:nvGrpSpPr>
          <p:cNvPr id="18" name="组合 17"/>
          <p:cNvGrpSpPr/>
          <p:nvPr/>
        </p:nvGrpSpPr>
        <p:grpSpPr>
          <a:xfrm>
            <a:off x="6629398" y="2626896"/>
            <a:ext cx="1027131" cy="1027131"/>
            <a:chOff x="6605656" y="2930543"/>
            <a:chExt cx="1027265" cy="1027265"/>
          </a:xfrm>
        </p:grpSpPr>
        <p:sp>
          <p:nvSpPr>
            <p:cNvPr id="23" name="椭圆 22"/>
            <p:cNvSpPr/>
            <p:nvPr/>
          </p:nvSpPr>
          <p:spPr>
            <a:xfrm>
              <a:off x="6605656" y="2930543"/>
              <a:ext cx="1027265" cy="1027265"/>
            </a:xfrm>
            <a:prstGeom prst="ellipse">
              <a:avLst/>
            </a:prstGeom>
            <a:gradFill>
              <a:gsLst>
                <a:gs pos="0">
                  <a:srgbClr val="F64989"/>
                </a:gs>
                <a:gs pos="50000">
                  <a:srgbClr val="E071EA"/>
                </a:gs>
                <a:gs pos="100000">
                  <a:srgbClr val="7DA2FF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ea typeface="方正兰亭细黑_GBK" panose="02000000000000000000" pitchFamily="2" charset="-122"/>
              </a:endParaRPr>
            </a:p>
          </p:txBody>
        </p:sp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V="1">
              <a:off x="6865030" y="3173081"/>
              <a:ext cx="505120" cy="505825"/>
            </a:xfrm>
            <a:prstGeom prst="rect">
              <a:avLst/>
            </a:prstGeom>
          </p:spPr>
        </p:pic>
      </p:grpSp>
      <p:sp>
        <p:nvSpPr>
          <p:cNvPr id="19" name="矩形 18"/>
          <p:cNvSpPr/>
          <p:nvPr/>
        </p:nvSpPr>
        <p:spPr>
          <a:xfrm>
            <a:off x="1792070" y="4553767"/>
            <a:ext cx="1802820" cy="20313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959730" y="4553767"/>
            <a:ext cx="1802820" cy="199323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239855" y="4566465"/>
            <a:ext cx="1802820" cy="199323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519980" y="4566465"/>
            <a:ext cx="1802820" cy="199323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Freeform 5"/>
          <p:cNvSpPr/>
          <p:nvPr/>
        </p:nvSpPr>
        <p:spPr bwMode="auto">
          <a:xfrm rot="5400000">
            <a:off x="1106908" y="-1291561"/>
            <a:ext cx="2880000" cy="2880000"/>
          </a:xfrm>
          <a:prstGeom prst="ellipse">
            <a:avLst/>
          </a:prstGeom>
          <a:gradFill flip="none" rotWithShape="1">
            <a:gsLst>
              <a:gs pos="0">
                <a:srgbClr val="EF9DE6"/>
              </a:gs>
              <a:gs pos="50000">
                <a:srgbClr val="FADBE6"/>
              </a:gs>
              <a:gs pos="100000">
                <a:srgbClr val="FADBE6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60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5" name="TextBox 11"/>
          <p:cNvSpPr txBox="1"/>
          <p:nvPr/>
        </p:nvSpPr>
        <p:spPr>
          <a:xfrm>
            <a:off x="1759335" y="449803"/>
            <a:ext cx="2019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ym typeface="Impact" panose="020B0806030902050204" pitchFamily="34" charset="0"/>
              </a:rPr>
              <a:t>输入名称</a:t>
            </a:r>
            <a:endParaRPr lang="zh-CN" altLang="en-US" dirty="0">
              <a:sym typeface="Impact" panose="020B0806030902050204" pitchFamily="34" charset="0"/>
            </a:endParaRPr>
          </a:p>
        </p:txBody>
      </p:sp>
      <p:sp>
        <p:nvSpPr>
          <p:cNvPr id="36" name="Freeform 5"/>
          <p:cNvSpPr/>
          <p:nvPr/>
        </p:nvSpPr>
        <p:spPr bwMode="auto">
          <a:xfrm rot="5400000" flipH="1">
            <a:off x="1463104" y="624630"/>
            <a:ext cx="238694" cy="215400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76200" dist="762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48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4910">
        <p14:warp/>
      </p:transition>
    </mc:Choice>
    <mc:Fallback>
      <p:transition spd="slow" advTm="49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9" grpId="0"/>
      <p:bldP spid="20" grpId="0"/>
      <p:bldP spid="21" grpId="0"/>
      <p:bldP spid="22" grpId="0"/>
      <p:bldP spid="34" grpId="0" animBg="1"/>
      <p:bldP spid="35" grpId="0"/>
      <p:bldP spid="3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17"/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6652341" y="1857293"/>
            <a:ext cx="1132384" cy="1188158"/>
            <a:chOff x="6569385" y="2023121"/>
            <a:chExt cx="1132384" cy="1188158"/>
          </a:xfrm>
        </p:grpSpPr>
        <p:sp>
          <p:nvSpPr>
            <p:cNvPr id="51" name="Oval 6"/>
            <p:cNvSpPr>
              <a:spLocks noChangeArrowheads="1"/>
            </p:cNvSpPr>
            <p:nvPr/>
          </p:nvSpPr>
          <p:spPr bwMode="auto">
            <a:xfrm>
              <a:off x="6569385" y="2023121"/>
              <a:ext cx="1132384" cy="1188158"/>
            </a:xfrm>
            <a:prstGeom prst="ellipse">
              <a:avLst/>
            </a:prstGeom>
            <a:gradFill>
              <a:gsLst>
                <a:gs pos="0">
                  <a:srgbClr val="F64989"/>
                </a:gs>
                <a:gs pos="50000">
                  <a:srgbClr val="E071EA"/>
                </a:gs>
                <a:gs pos="100000">
                  <a:srgbClr val="7DA2FF"/>
                </a:gs>
              </a:gsLst>
              <a:lin ang="2700000" scaled="1"/>
            </a:gradFill>
            <a:ln w="9525">
              <a:noFill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srgbClr val="7DA2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6904552" y="2742030"/>
              <a:ext cx="351493" cy="252223"/>
              <a:chOff x="3392759" y="950192"/>
              <a:chExt cx="351493" cy="252223"/>
            </a:xfrm>
            <a:effectLst/>
          </p:grpSpPr>
          <p:sp>
            <p:nvSpPr>
              <p:cNvPr id="53" name="Freeform 246"/>
              <p:cNvSpPr>
                <a:spLocks noEditPoints="1"/>
              </p:cNvSpPr>
              <p:nvPr/>
            </p:nvSpPr>
            <p:spPr bwMode="auto">
              <a:xfrm>
                <a:off x="3392759" y="962702"/>
                <a:ext cx="239713" cy="239713"/>
              </a:xfrm>
              <a:custGeom>
                <a:avLst/>
                <a:gdLst>
                  <a:gd name="T0" fmla="*/ 57 w 64"/>
                  <a:gd name="T1" fmla="*/ 27 h 64"/>
                  <a:gd name="T2" fmla="*/ 56 w 64"/>
                  <a:gd name="T3" fmla="*/ 25 h 64"/>
                  <a:gd name="T4" fmla="*/ 54 w 64"/>
                  <a:gd name="T5" fmla="*/ 19 h 64"/>
                  <a:gd name="T6" fmla="*/ 56 w 64"/>
                  <a:gd name="T7" fmla="*/ 15 h 64"/>
                  <a:gd name="T8" fmla="*/ 53 w 64"/>
                  <a:gd name="T9" fmla="*/ 9 h 64"/>
                  <a:gd name="T10" fmla="*/ 50 w 64"/>
                  <a:gd name="T11" fmla="*/ 8 h 64"/>
                  <a:gd name="T12" fmla="*/ 45 w 64"/>
                  <a:gd name="T13" fmla="*/ 11 h 64"/>
                  <a:gd name="T14" fmla="*/ 39 w 64"/>
                  <a:gd name="T15" fmla="*/ 8 h 64"/>
                  <a:gd name="T16" fmla="*/ 38 w 64"/>
                  <a:gd name="T17" fmla="*/ 7 h 64"/>
                  <a:gd name="T18" fmla="*/ 35 w 64"/>
                  <a:gd name="T19" fmla="*/ 0 h 64"/>
                  <a:gd name="T20" fmla="*/ 28 w 64"/>
                  <a:gd name="T21" fmla="*/ 2 h 64"/>
                  <a:gd name="T22" fmla="*/ 26 w 64"/>
                  <a:gd name="T23" fmla="*/ 8 h 64"/>
                  <a:gd name="T24" fmla="*/ 20 w 64"/>
                  <a:gd name="T25" fmla="*/ 11 h 64"/>
                  <a:gd name="T26" fmla="*/ 18 w 64"/>
                  <a:gd name="T27" fmla="*/ 11 h 64"/>
                  <a:gd name="T28" fmla="*/ 12 w 64"/>
                  <a:gd name="T29" fmla="*/ 7 h 64"/>
                  <a:gd name="T30" fmla="*/ 7 w 64"/>
                  <a:gd name="T31" fmla="*/ 11 h 64"/>
                  <a:gd name="T32" fmla="*/ 10 w 64"/>
                  <a:gd name="T33" fmla="*/ 19 h 64"/>
                  <a:gd name="T34" fmla="*/ 10 w 64"/>
                  <a:gd name="T35" fmla="*/ 21 h 64"/>
                  <a:gd name="T36" fmla="*/ 8 w 64"/>
                  <a:gd name="T37" fmla="*/ 26 h 64"/>
                  <a:gd name="T38" fmla="*/ 2 w 64"/>
                  <a:gd name="T39" fmla="*/ 28 h 64"/>
                  <a:gd name="T40" fmla="*/ 0 w 64"/>
                  <a:gd name="T41" fmla="*/ 35 h 64"/>
                  <a:gd name="T42" fmla="*/ 7 w 64"/>
                  <a:gd name="T43" fmla="*/ 38 h 64"/>
                  <a:gd name="T44" fmla="*/ 9 w 64"/>
                  <a:gd name="T45" fmla="*/ 39 h 64"/>
                  <a:gd name="T46" fmla="*/ 11 w 64"/>
                  <a:gd name="T47" fmla="*/ 45 h 64"/>
                  <a:gd name="T48" fmla="*/ 8 w 64"/>
                  <a:gd name="T49" fmla="*/ 51 h 64"/>
                  <a:gd name="T50" fmla="*/ 11 w 64"/>
                  <a:gd name="T51" fmla="*/ 57 h 64"/>
                  <a:gd name="T52" fmla="*/ 14 w 64"/>
                  <a:gd name="T53" fmla="*/ 57 h 64"/>
                  <a:gd name="T54" fmla="*/ 20 w 64"/>
                  <a:gd name="T55" fmla="*/ 53 h 64"/>
                  <a:gd name="T56" fmla="*/ 25 w 64"/>
                  <a:gd name="T57" fmla="*/ 56 h 64"/>
                  <a:gd name="T58" fmla="*/ 26 w 64"/>
                  <a:gd name="T59" fmla="*/ 57 h 64"/>
                  <a:gd name="T60" fmla="*/ 30 w 64"/>
                  <a:gd name="T61" fmla="*/ 64 h 64"/>
                  <a:gd name="T62" fmla="*/ 37 w 64"/>
                  <a:gd name="T63" fmla="*/ 62 h 64"/>
                  <a:gd name="T64" fmla="*/ 38 w 64"/>
                  <a:gd name="T65" fmla="*/ 56 h 64"/>
                  <a:gd name="T66" fmla="*/ 44 w 64"/>
                  <a:gd name="T67" fmla="*/ 54 h 64"/>
                  <a:gd name="T68" fmla="*/ 46 w 64"/>
                  <a:gd name="T69" fmla="*/ 54 h 64"/>
                  <a:gd name="T70" fmla="*/ 51 w 64"/>
                  <a:gd name="T71" fmla="*/ 57 h 64"/>
                  <a:gd name="T72" fmla="*/ 55 w 64"/>
                  <a:gd name="T73" fmla="*/ 53 h 64"/>
                  <a:gd name="T74" fmla="*/ 54 w 64"/>
                  <a:gd name="T75" fmla="*/ 46 h 64"/>
                  <a:gd name="T76" fmla="*/ 54 w 64"/>
                  <a:gd name="T77" fmla="*/ 45 h 64"/>
                  <a:gd name="T78" fmla="*/ 56 w 64"/>
                  <a:gd name="T79" fmla="*/ 38 h 64"/>
                  <a:gd name="T80" fmla="*/ 62 w 64"/>
                  <a:gd name="T81" fmla="*/ 37 h 64"/>
                  <a:gd name="T82" fmla="*/ 64 w 64"/>
                  <a:gd name="T83" fmla="*/ 30 h 64"/>
                  <a:gd name="T84" fmla="*/ 32 w 64"/>
                  <a:gd name="T85" fmla="*/ 47 h 64"/>
                  <a:gd name="T86" fmla="*/ 32 w 64"/>
                  <a:gd name="T87" fmla="*/ 17 h 64"/>
                  <a:gd name="T88" fmla="*/ 32 w 64"/>
                  <a:gd name="T89" fmla="*/ 47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64" h="64">
                    <a:moveTo>
                      <a:pt x="62" y="28"/>
                    </a:moveTo>
                    <a:cubicBezTo>
                      <a:pt x="57" y="27"/>
                      <a:pt x="57" y="27"/>
                      <a:pt x="57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6" y="23"/>
                      <a:pt x="55" y="22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6" y="15"/>
                      <a:pt x="56" y="15"/>
                      <a:pt x="56" y="15"/>
                    </a:cubicBezTo>
                    <a:cubicBezTo>
                      <a:pt x="57" y="14"/>
                      <a:pt x="57" y="13"/>
                      <a:pt x="56" y="12"/>
                    </a:cubicBezTo>
                    <a:cubicBezTo>
                      <a:pt x="53" y="9"/>
                      <a:pt x="53" y="9"/>
                      <a:pt x="53" y="9"/>
                    </a:cubicBezTo>
                    <a:cubicBezTo>
                      <a:pt x="53" y="8"/>
                      <a:pt x="52" y="8"/>
                      <a:pt x="51" y="8"/>
                    </a:cubicBezTo>
                    <a:cubicBezTo>
                      <a:pt x="51" y="8"/>
                      <a:pt x="50" y="8"/>
                      <a:pt x="50" y="8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3" y="10"/>
                      <a:pt x="41" y="9"/>
                      <a:pt x="39" y="8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6" y="0"/>
                      <a:pt x="35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29" y="0"/>
                      <a:pt x="28" y="1"/>
                      <a:pt x="28" y="2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4" y="9"/>
                      <a:pt x="22" y="10"/>
                      <a:pt x="20" y="11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3" y="7"/>
                      <a:pt x="13" y="7"/>
                      <a:pt x="12" y="7"/>
                    </a:cubicBezTo>
                    <a:cubicBezTo>
                      <a:pt x="11" y="7"/>
                      <a:pt x="11" y="7"/>
                      <a:pt x="10" y="8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6" y="12"/>
                      <a:pt x="6" y="13"/>
                      <a:pt x="7" y="14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2"/>
                      <a:pt x="9" y="24"/>
                      <a:pt x="9" y="25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1" y="28"/>
                      <a:pt x="0" y="29"/>
                      <a:pt x="0" y="30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36"/>
                      <a:pt x="1" y="37"/>
                      <a:pt x="2" y="37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9"/>
                      <a:pt x="9" y="39"/>
                      <a:pt x="9" y="39"/>
                    </a:cubicBezTo>
                    <a:cubicBezTo>
                      <a:pt x="9" y="41"/>
                      <a:pt x="10" y="42"/>
                      <a:pt x="11" y="44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7" y="52"/>
                      <a:pt x="7" y="53"/>
                      <a:pt x="8" y="54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11" y="57"/>
                      <a:pt x="12" y="58"/>
                      <a:pt x="13" y="58"/>
                    </a:cubicBezTo>
                    <a:cubicBezTo>
                      <a:pt x="13" y="58"/>
                      <a:pt x="14" y="58"/>
                      <a:pt x="14" y="57"/>
                    </a:cubicBezTo>
                    <a:cubicBezTo>
                      <a:pt x="19" y="54"/>
                      <a:pt x="19" y="54"/>
                      <a:pt x="19" y="54"/>
                    </a:cubicBezTo>
                    <a:cubicBezTo>
                      <a:pt x="20" y="53"/>
                      <a:pt x="20" y="53"/>
                      <a:pt x="20" y="53"/>
                    </a:cubicBezTo>
                    <a:cubicBezTo>
                      <a:pt x="21" y="54"/>
                      <a:pt x="21" y="54"/>
                      <a:pt x="21" y="54"/>
                    </a:cubicBezTo>
                    <a:cubicBezTo>
                      <a:pt x="22" y="55"/>
                      <a:pt x="24" y="55"/>
                      <a:pt x="25" y="56"/>
                    </a:cubicBezTo>
                    <a:cubicBezTo>
                      <a:pt x="26" y="56"/>
                      <a:pt x="26" y="56"/>
                      <a:pt x="26" y="56"/>
                    </a:cubicBezTo>
                    <a:cubicBezTo>
                      <a:pt x="26" y="57"/>
                      <a:pt x="26" y="57"/>
                      <a:pt x="26" y="57"/>
                    </a:cubicBezTo>
                    <a:cubicBezTo>
                      <a:pt x="28" y="62"/>
                      <a:pt x="28" y="62"/>
                      <a:pt x="28" y="62"/>
                    </a:cubicBezTo>
                    <a:cubicBezTo>
                      <a:pt x="28" y="63"/>
                      <a:pt x="29" y="64"/>
                      <a:pt x="30" y="64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6" y="64"/>
                      <a:pt x="37" y="63"/>
                      <a:pt x="37" y="62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8" y="56"/>
                      <a:pt x="38" y="56"/>
                      <a:pt x="38" y="56"/>
                    </a:cubicBezTo>
                    <a:cubicBezTo>
                      <a:pt x="39" y="56"/>
                      <a:pt x="39" y="56"/>
                      <a:pt x="39" y="56"/>
                    </a:cubicBezTo>
                    <a:cubicBezTo>
                      <a:pt x="41" y="55"/>
                      <a:pt x="42" y="55"/>
                      <a:pt x="44" y="54"/>
                    </a:cubicBezTo>
                    <a:cubicBezTo>
                      <a:pt x="45" y="53"/>
                      <a:pt x="45" y="53"/>
                      <a:pt x="45" y="53"/>
                    </a:cubicBezTo>
                    <a:cubicBezTo>
                      <a:pt x="46" y="54"/>
                      <a:pt x="46" y="54"/>
                      <a:pt x="46" y="54"/>
                    </a:cubicBezTo>
                    <a:cubicBezTo>
                      <a:pt x="49" y="56"/>
                      <a:pt x="49" y="56"/>
                      <a:pt x="49" y="56"/>
                    </a:cubicBezTo>
                    <a:cubicBezTo>
                      <a:pt x="49" y="57"/>
                      <a:pt x="50" y="57"/>
                      <a:pt x="51" y="57"/>
                    </a:cubicBezTo>
                    <a:cubicBezTo>
                      <a:pt x="51" y="57"/>
                      <a:pt x="52" y="57"/>
                      <a:pt x="52" y="56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56" y="52"/>
                      <a:pt x="56" y="51"/>
                      <a:pt x="56" y="50"/>
                    </a:cubicBezTo>
                    <a:cubicBezTo>
                      <a:pt x="54" y="46"/>
                      <a:pt x="54" y="46"/>
                      <a:pt x="54" y="46"/>
                    </a:cubicBezTo>
                    <a:cubicBezTo>
                      <a:pt x="53" y="45"/>
                      <a:pt x="53" y="45"/>
                      <a:pt x="53" y="45"/>
                    </a:cubicBezTo>
                    <a:cubicBezTo>
                      <a:pt x="54" y="45"/>
                      <a:pt x="54" y="45"/>
                      <a:pt x="54" y="45"/>
                    </a:cubicBezTo>
                    <a:cubicBezTo>
                      <a:pt x="55" y="43"/>
                      <a:pt x="56" y="41"/>
                      <a:pt x="56" y="39"/>
                    </a:cubicBezTo>
                    <a:cubicBezTo>
                      <a:pt x="56" y="38"/>
                      <a:pt x="56" y="38"/>
                      <a:pt x="56" y="38"/>
                    </a:cubicBezTo>
                    <a:cubicBezTo>
                      <a:pt x="57" y="38"/>
                      <a:pt x="57" y="38"/>
                      <a:pt x="57" y="38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63" y="37"/>
                      <a:pt x="64" y="36"/>
                      <a:pt x="64" y="35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64" y="29"/>
                      <a:pt x="63" y="28"/>
                      <a:pt x="62" y="28"/>
                    </a:cubicBezTo>
                    <a:close/>
                    <a:moveTo>
                      <a:pt x="32" y="47"/>
                    </a:moveTo>
                    <a:cubicBezTo>
                      <a:pt x="24" y="47"/>
                      <a:pt x="17" y="40"/>
                      <a:pt x="17" y="32"/>
                    </a:cubicBezTo>
                    <a:cubicBezTo>
                      <a:pt x="17" y="24"/>
                      <a:pt x="24" y="17"/>
                      <a:pt x="32" y="17"/>
                    </a:cubicBezTo>
                    <a:cubicBezTo>
                      <a:pt x="41" y="17"/>
                      <a:pt x="47" y="24"/>
                      <a:pt x="47" y="32"/>
                    </a:cubicBezTo>
                    <a:cubicBezTo>
                      <a:pt x="47" y="40"/>
                      <a:pt x="41" y="47"/>
                      <a:pt x="32" y="4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495300" dist="5715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7DA2FF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54" name="Freeform 247"/>
              <p:cNvSpPr>
                <a:spLocks noEditPoints="1"/>
              </p:cNvSpPr>
              <p:nvPr/>
            </p:nvSpPr>
            <p:spPr bwMode="auto">
              <a:xfrm>
                <a:off x="3609314" y="950192"/>
                <a:ext cx="134938" cy="134938"/>
              </a:xfrm>
              <a:custGeom>
                <a:avLst/>
                <a:gdLst>
                  <a:gd name="T0" fmla="*/ 32 w 36"/>
                  <a:gd name="T1" fmla="*/ 15 h 36"/>
                  <a:gd name="T2" fmla="*/ 32 w 36"/>
                  <a:gd name="T3" fmla="*/ 14 h 36"/>
                  <a:gd name="T4" fmla="*/ 30 w 36"/>
                  <a:gd name="T5" fmla="*/ 10 h 36"/>
                  <a:gd name="T6" fmla="*/ 32 w 36"/>
                  <a:gd name="T7" fmla="*/ 8 h 36"/>
                  <a:gd name="T8" fmla="*/ 30 w 36"/>
                  <a:gd name="T9" fmla="*/ 5 h 36"/>
                  <a:gd name="T10" fmla="*/ 28 w 36"/>
                  <a:gd name="T11" fmla="*/ 4 h 36"/>
                  <a:gd name="T12" fmla="*/ 26 w 36"/>
                  <a:gd name="T13" fmla="*/ 6 h 36"/>
                  <a:gd name="T14" fmla="*/ 22 w 36"/>
                  <a:gd name="T15" fmla="*/ 4 h 36"/>
                  <a:gd name="T16" fmla="*/ 21 w 36"/>
                  <a:gd name="T17" fmla="*/ 3 h 36"/>
                  <a:gd name="T18" fmla="*/ 19 w 36"/>
                  <a:gd name="T19" fmla="*/ 0 h 36"/>
                  <a:gd name="T20" fmla="*/ 16 w 36"/>
                  <a:gd name="T21" fmla="*/ 1 h 36"/>
                  <a:gd name="T22" fmla="*/ 15 w 36"/>
                  <a:gd name="T23" fmla="*/ 4 h 36"/>
                  <a:gd name="T24" fmla="*/ 11 w 36"/>
                  <a:gd name="T25" fmla="*/ 5 h 36"/>
                  <a:gd name="T26" fmla="*/ 10 w 36"/>
                  <a:gd name="T27" fmla="*/ 5 h 36"/>
                  <a:gd name="T28" fmla="*/ 7 w 36"/>
                  <a:gd name="T29" fmla="*/ 3 h 36"/>
                  <a:gd name="T30" fmla="*/ 4 w 36"/>
                  <a:gd name="T31" fmla="*/ 6 h 36"/>
                  <a:gd name="T32" fmla="*/ 6 w 36"/>
                  <a:gd name="T33" fmla="*/ 10 h 36"/>
                  <a:gd name="T34" fmla="*/ 6 w 36"/>
                  <a:gd name="T35" fmla="*/ 11 h 36"/>
                  <a:gd name="T36" fmla="*/ 4 w 36"/>
                  <a:gd name="T37" fmla="*/ 14 h 36"/>
                  <a:gd name="T38" fmla="*/ 1 w 36"/>
                  <a:gd name="T39" fmla="*/ 15 h 36"/>
                  <a:gd name="T40" fmla="*/ 0 w 36"/>
                  <a:gd name="T41" fmla="*/ 19 h 36"/>
                  <a:gd name="T42" fmla="*/ 4 w 36"/>
                  <a:gd name="T43" fmla="*/ 21 h 36"/>
                  <a:gd name="T44" fmla="*/ 5 w 36"/>
                  <a:gd name="T45" fmla="*/ 22 h 36"/>
                  <a:gd name="T46" fmla="*/ 6 w 36"/>
                  <a:gd name="T47" fmla="*/ 25 h 36"/>
                  <a:gd name="T48" fmla="*/ 4 w 36"/>
                  <a:gd name="T49" fmla="*/ 28 h 36"/>
                  <a:gd name="T50" fmla="*/ 6 w 36"/>
                  <a:gd name="T51" fmla="*/ 32 h 36"/>
                  <a:gd name="T52" fmla="*/ 8 w 36"/>
                  <a:gd name="T53" fmla="*/ 32 h 36"/>
                  <a:gd name="T54" fmla="*/ 11 w 36"/>
                  <a:gd name="T55" fmla="*/ 30 h 36"/>
                  <a:gd name="T56" fmla="*/ 14 w 36"/>
                  <a:gd name="T57" fmla="*/ 31 h 36"/>
                  <a:gd name="T58" fmla="*/ 14 w 36"/>
                  <a:gd name="T59" fmla="*/ 32 h 36"/>
                  <a:gd name="T60" fmla="*/ 17 w 36"/>
                  <a:gd name="T61" fmla="*/ 36 h 36"/>
                  <a:gd name="T62" fmla="*/ 21 w 36"/>
                  <a:gd name="T63" fmla="*/ 35 h 36"/>
                  <a:gd name="T64" fmla="*/ 21 w 36"/>
                  <a:gd name="T65" fmla="*/ 31 h 36"/>
                  <a:gd name="T66" fmla="*/ 24 w 36"/>
                  <a:gd name="T67" fmla="*/ 30 h 36"/>
                  <a:gd name="T68" fmla="*/ 26 w 36"/>
                  <a:gd name="T69" fmla="*/ 30 h 36"/>
                  <a:gd name="T70" fmla="*/ 28 w 36"/>
                  <a:gd name="T71" fmla="*/ 32 h 36"/>
                  <a:gd name="T72" fmla="*/ 31 w 36"/>
                  <a:gd name="T73" fmla="*/ 30 h 36"/>
                  <a:gd name="T74" fmla="*/ 30 w 36"/>
                  <a:gd name="T75" fmla="*/ 26 h 36"/>
                  <a:gd name="T76" fmla="*/ 30 w 36"/>
                  <a:gd name="T77" fmla="*/ 25 h 36"/>
                  <a:gd name="T78" fmla="*/ 32 w 36"/>
                  <a:gd name="T79" fmla="*/ 21 h 36"/>
                  <a:gd name="T80" fmla="*/ 35 w 36"/>
                  <a:gd name="T81" fmla="*/ 21 h 36"/>
                  <a:gd name="T82" fmla="*/ 36 w 36"/>
                  <a:gd name="T83" fmla="*/ 17 h 36"/>
                  <a:gd name="T84" fmla="*/ 18 w 36"/>
                  <a:gd name="T85" fmla="*/ 25 h 36"/>
                  <a:gd name="T86" fmla="*/ 18 w 36"/>
                  <a:gd name="T87" fmla="*/ 10 h 36"/>
                  <a:gd name="T88" fmla="*/ 18 w 36"/>
                  <a:gd name="T89" fmla="*/ 2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6" h="36">
                    <a:moveTo>
                      <a:pt x="35" y="15"/>
                    </a:moveTo>
                    <a:cubicBezTo>
                      <a:pt x="32" y="15"/>
                      <a:pt x="32" y="15"/>
                      <a:pt x="32" y="15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1" y="13"/>
                      <a:pt x="31" y="12"/>
                      <a:pt x="31" y="11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2" y="8"/>
                      <a:pt x="32" y="7"/>
                      <a:pt x="32" y="6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4"/>
                      <a:pt x="29" y="4"/>
                      <a:pt x="29" y="4"/>
                    </a:cubicBezTo>
                    <a:cubicBezTo>
                      <a:pt x="29" y="4"/>
                      <a:pt x="28" y="4"/>
                      <a:pt x="28" y="4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4" y="5"/>
                      <a:pt x="23" y="4"/>
                      <a:pt x="22" y="4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1" y="0"/>
                      <a:pt x="20" y="0"/>
                      <a:pt x="19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6" y="0"/>
                      <a:pt x="16" y="1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4"/>
                      <a:pt x="12" y="5"/>
                      <a:pt x="11" y="5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4"/>
                      <a:pt x="6" y="4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6"/>
                      <a:pt x="3" y="7"/>
                      <a:pt x="4" y="7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2"/>
                      <a:pt x="5" y="13"/>
                      <a:pt x="5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5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0"/>
                      <a:pt x="0" y="20"/>
                      <a:pt x="1" y="20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23"/>
                      <a:pt x="5" y="23"/>
                      <a:pt x="6" y="24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3" y="29"/>
                      <a:pt x="4" y="29"/>
                      <a:pt x="4" y="30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7" y="32"/>
                    </a:cubicBezTo>
                    <a:cubicBezTo>
                      <a:pt x="7" y="32"/>
                      <a:pt x="7" y="32"/>
                      <a:pt x="8" y="32"/>
                    </a:cubicBezTo>
                    <a:cubicBezTo>
                      <a:pt x="10" y="30"/>
                      <a:pt x="10" y="30"/>
                      <a:pt x="10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2" y="30"/>
                      <a:pt x="13" y="31"/>
                      <a:pt x="14" y="31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5" y="35"/>
                      <a:pt x="16" y="36"/>
                      <a:pt x="17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0" y="36"/>
                      <a:pt x="20" y="35"/>
                      <a:pt x="21" y="35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22" y="31"/>
                      <a:pt x="22" y="31"/>
                      <a:pt x="22" y="31"/>
                    </a:cubicBezTo>
                    <a:cubicBezTo>
                      <a:pt x="23" y="31"/>
                      <a:pt x="24" y="31"/>
                      <a:pt x="24" y="30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6" y="30"/>
                      <a:pt x="26" y="30"/>
                      <a:pt x="26" y="30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8" y="32"/>
                      <a:pt x="28" y="32"/>
                      <a:pt x="28" y="32"/>
                    </a:cubicBezTo>
                    <a:cubicBezTo>
                      <a:pt x="29" y="32"/>
                      <a:pt x="29" y="32"/>
                      <a:pt x="29" y="32"/>
                    </a:cubicBezTo>
                    <a:cubicBezTo>
                      <a:pt x="31" y="30"/>
                      <a:pt x="31" y="30"/>
                      <a:pt x="31" y="30"/>
                    </a:cubicBezTo>
                    <a:cubicBezTo>
                      <a:pt x="32" y="29"/>
                      <a:pt x="32" y="29"/>
                      <a:pt x="31" y="28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0" y="25"/>
                      <a:pt x="30" y="25"/>
                      <a:pt x="30" y="25"/>
                    </a:cubicBezTo>
                    <a:cubicBezTo>
                      <a:pt x="30" y="25"/>
                      <a:pt x="30" y="25"/>
                      <a:pt x="30" y="25"/>
                    </a:cubicBezTo>
                    <a:cubicBezTo>
                      <a:pt x="31" y="24"/>
                      <a:pt x="31" y="23"/>
                      <a:pt x="32" y="22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6" y="21"/>
                      <a:pt x="36" y="20"/>
                      <a:pt x="36" y="19"/>
                    </a:cubicBezTo>
                    <a:cubicBezTo>
                      <a:pt x="36" y="17"/>
                      <a:pt x="36" y="17"/>
                      <a:pt x="36" y="17"/>
                    </a:cubicBezTo>
                    <a:cubicBezTo>
                      <a:pt x="36" y="16"/>
                      <a:pt x="36" y="16"/>
                      <a:pt x="35" y="15"/>
                    </a:cubicBezTo>
                    <a:close/>
                    <a:moveTo>
                      <a:pt x="18" y="25"/>
                    </a:moveTo>
                    <a:cubicBezTo>
                      <a:pt x="14" y="25"/>
                      <a:pt x="10" y="22"/>
                      <a:pt x="10" y="18"/>
                    </a:cubicBezTo>
                    <a:cubicBezTo>
                      <a:pt x="10" y="13"/>
                      <a:pt x="14" y="10"/>
                      <a:pt x="18" y="10"/>
                    </a:cubicBezTo>
                    <a:cubicBezTo>
                      <a:pt x="22" y="10"/>
                      <a:pt x="25" y="13"/>
                      <a:pt x="25" y="18"/>
                    </a:cubicBezTo>
                    <a:cubicBezTo>
                      <a:pt x="25" y="22"/>
                      <a:pt x="22" y="25"/>
                      <a:pt x="18" y="2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495300" dist="5715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7DA2FF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9444533" y="2152593"/>
            <a:ext cx="982101" cy="1030474"/>
            <a:chOff x="9361577" y="2318421"/>
            <a:chExt cx="982101" cy="1030474"/>
          </a:xfrm>
        </p:grpSpPr>
        <p:sp>
          <p:nvSpPr>
            <p:cNvPr id="49" name="Oval 8"/>
            <p:cNvSpPr>
              <a:spLocks noChangeArrowheads="1"/>
            </p:cNvSpPr>
            <p:nvPr/>
          </p:nvSpPr>
          <p:spPr bwMode="auto">
            <a:xfrm>
              <a:off x="9361577" y="2318421"/>
              <a:ext cx="982101" cy="1030474"/>
            </a:xfrm>
            <a:prstGeom prst="ellipse">
              <a:avLst/>
            </a:prstGeom>
            <a:gradFill>
              <a:gsLst>
                <a:gs pos="0">
                  <a:srgbClr val="F64989"/>
                </a:gs>
                <a:gs pos="50000">
                  <a:srgbClr val="E071EA"/>
                </a:gs>
                <a:gs pos="100000">
                  <a:srgbClr val="7DA2FF"/>
                </a:gs>
              </a:gsLst>
              <a:lin ang="2700000" scaled="1"/>
            </a:gradFill>
            <a:ln w="9525">
              <a:noFill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srgbClr val="7DA2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50" name="Freeform 248"/>
            <p:cNvSpPr/>
            <p:nvPr/>
          </p:nvSpPr>
          <p:spPr bwMode="auto">
            <a:xfrm>
              <a:off x="9720288" y="2909955"/>
              <a:ext cx="265782" cy="246868"/>
            </a:xfrm>
            <a:custGeom>
              <a:avLst/>
              <a:gdLst>
                <a:gd name="T0" fmla="*/ 74 w 113"/>
                <a:gd name="T1" fmla="*/ 55 h 105"/>
                <a:gd name="T2" fmla="*/ 67 w 113"/>
                <a:gd name="T3" fmla="*/ 54 h 105"/>
                <a:gd name="T4" fmla="*/ 85 w 113"/>
                <a:gd name="T5" fmla="*/ 28 h 105"/>
                <a:gd name="T6" fmla="*/ 57 w 113"/>
                <a:gd name="T7" fmla="*/ 0 h 105"/>
                <a:gd name="T8" fmla="*/ 29 w 113"/>
                <a:gd name="T9" fmla="*/ 28 h 105"/>
                <a:gd name="T10" fmla="*/ 47 w 113"/>
                <a:gd name="T11" fmla="*/ 54 h 105"/>
                <a:gd name="T12" fmla="*/ 40 w 113"/>
                <a:gd name="T13" fmla="*/ 55 h 105"/>
                <a:gd name="T14" fmla="*/ 0 w 113"/>
                <a:gd name="T15" fmla="*/ 105 h 105"/>
                <a:gd name="T16" fmla="*/ 113 w 113"/>
                <a:gd name="T17" fmla="*/ 105 h 105"/>
                <a:gd name="T18" fmla="*/ 74 w 113"/>
                <a:gd name="T19" fmla="*/ 5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105">
                  <a:moveTo>
                    <a:pt x="74" y="55"/>
                  </a:moveTo>
                  <a:cubicBezTo>
                    <a:pt x="74" y="55"/>
                    <a:pt x="71" y="54"/>
                    <a:pt x="67" y="54"/>
                  </a:cubicBezTo>
                  <a:cubicBezTo>
                    <a:pt x="77" y="50"/>
                    <a:pt x="85" y="40"/>
                    <a:pt x="85" y="28"/>
                  </a:cubicBezTo>
                  <a:cubicBezTo>
                    <a:pt x="85" y="13"/>
                    <a:pt x="72" y="0"/>
                    <a:pt x="57" y="0"/>
                  </a:cubicBezTo>
                  <a:cubicBezTo>
                    <a:pt x="42" y="0"/>
                    <a:pt x="29" y="13"/>
                    <a:pt x="29" y="28"/>
                  </a:cubicBezTo>
                  <a:cubicBezTo>
                    <a:pt x="29" y="40"/>
                    <a:pt x="37" y="50"/>
                    <a:pt x="47" y="54"/>
                  </a:cubicBezTo>
                  <a:cubicBezTo>
                    <a:pt x="43" y="54"/>
                    <a:pt x="40" y="55"/>
                    <a:pt x="40" y="55"/>
                  </a:cubicBezTo>
                  <a:cubicBezTo>
                    <a:pt x="20" y="62"/>
                    <a:pt x="4" y="81"/>
                    <a:pt x="0" y="105"/>
                  </a:cubicBezTo>
                  <a:cubicBezTo>
                    <a:pt x="113" y="105"/>
                    <a:pt x="113" y="105"/>
                    <a:pt x="113" y="105"/>
                  </a:cubicBezTo>
                  <a:cubicBezTo>
                    <a:pt x="110" y="81"/>
                    <a:pt x="94" y="62"/>
                    <a:pt x="74" y="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7DA2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741723" y="3176145"/>
            <a:ext cx="1596335" cy="1675082"/>
            <a:chOff x="7658767" y="3341973"/>
            <a:chExt cx="1596335" cy="1675082"/>
          </a:xfrm>
        </p:grpSpPr>
        <p:sp>
          <p:nvSpPr>
            <p:cNvPr id="45" name="Oval 9"/>
            <p:cNvSpPr>
              <a:spLocks noChangeArrowheads="1"/>
            </p:cNvSpPr>
            <p:nvPr/>
          </p:nvSpPr>
          <p:spPr bwMode="auto">
            <a:xfrm>
              <a:off x="7658767" y="3341973"/>
              <a:ext cx="1596335" cy="1675082"/>
            </a:xfrm>
            <a:prstGeom prst="ellipse">
              <a:avLst/>
            </a:prstGeom>
            <a:gradFill>
              <a:gsLst>
                <a:gs pos="0">
                  <a:srgbClr val="F64989"/>
                </a:gs>
                <a:gs pos="50000">
                  <a:srgbClr val="E071EA"/>
                </a:gs>
                <a:gs pos="100000">
                  <a:srgbClr val="7DA2FF"/>
                </a:gs>
              </a:gsLst>
              <a:lin ang="2700000" scaled="1"/>
            </a:gradFill>
            <a:ln w="9525">
              <a:noFill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srgbClr val="7DA2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7930537" y="3684837"/>
              <a:ext cx="553007" cy="448057"/>
              <a:chOff x="4016836" y="2869878"/>
              <a:chExt cx="652463" cy="528638"/>
            </a:xfrm>
            <a:effectLst/>
          </p:grpSpPr>
          <p:sp>
            <p:nvSpPr>
              <p:cNvPr id="47" name="Freeform 249"/>
              <p:cNvSpPr/>
              <p:nvPr/>
            </p:nvSpPr>
            <p:spPr bwMode="auto">
              <a:xfrm>
                <a:off x="4016836" y="2869878"/>
                <a:ext cx="344488" cy="476250"/>
              </a:xfrm>
              <a:custGeom>
                <a:avLst/>
                <a:gdLst>
                  <a:gd name="T0" fmla="*/ 81 w 92"/>
                  <a:gd name="T1" fmla="*/ 77 h 127"/>
                  <a:gd name="T2" fmla="*/ 48 w 92"/>
                  <a:gd name="T3" fmla="*/ 122 h 127"/>
                  <a:gd name="T4" fmla="*/ 36 w 92"/>
                  <a:gd name="T5" fmla="*/ 122 h 127"/>
                  <a:gd name="T6" fmla="*/ 4 w 92"/>
                  <a:gd name="T7" fmla="*/ 77 h 127"/>
                  <a:gd name="T8" fmla="*/ 8 w 92"/>
                  <a:gd name="T9" fmla="*/ 68 h 127"/>
                  <a:gd name="T10" fmla="*/ 26 w 92"/>
                  <a:gd name="T11" fmla="*/ 68 h 127"/>
                  <a:gd name="T12" fmla="*/ 92 w 92"/>
                  <a:gd name="T13" fmla="*/ 3 h 127"/>
                  <a:gd name="T14" fmla="*/ 59 w 92"/>
                  <a:gd name="T15" fmla="*/ 68 h 127"/>
                  <a:gd name="T16" fmla="*/ 77 w 92"/>
                  <a:gd name="T17" fmla="*/ 68 h 127"/>
                  <a:gd name="T18" fmla="*/ 81 w 92"/>
                  <a:gd name="T19" fmla="*/ 7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127">
                    <a:moveTo>
                      <a:pt x="81" y="77"/>
                    </a:moveTo>
                    <a:cubicBezTo>
                      <a:pt x="48" y="122"/>
                      <a:pt x="48" y="122"/>
                      <a:pt x="48" y="122"/>
                    </a:cubicBezTo>
                    <a:cubicBezTo>
                      <a:pt x="45" y="127"/>
                      <a:pt x="40" y="127"/>
                      <a:pt x="36" y="122"/>
                    </a:cubicBezTo>
                    <a:cubicBezTo>
                      <a:pt x="4" y="77"/>
                      <a:pt x="4" y="77"/>
                      <a:pt x="4" y="77"/>
                    </a:cubicBezTo>
                    <a:cubicBezTo>
                      <a:pt x="0" y="72"/>
                      <a:pt x="2" y="68"/>
                      <a:pt x="8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32" y="26"/>
                      <a:pt x="60" y="0"/>
                      <a:pt x="92" y="3"/>
                    </a:cubicBezTo>
                    <a:cubicBezTo>
                      <a:pt x="68" y="13"/>
                      <a:pt x="57" y="36"/>
                      <a:pt x="59" y="68"/>
                    </a:cubicBezTo>
                    <a:cubicBezTo>
                      <a:pt x="77" y="68"/>
                      <a:pt x="77" y="68"/>
                      <a:pt x="77" y="68"/>
                    </a:cubicBezTo>
                    <a:cubicBezTo>
                      <a:pt x="82" y="68"/>
                      <a:pt x="84" y="72"/>
                      <a:pt x="81" y="7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457200" dist="4826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7DA2FF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48" name="Freeform 250"/>
              <p:cNvSpPr/>
              <p:nvPr/>
            </p:nvSpPr>
            <p:spPr bwMode="auto">
              <a:xfrm>
                <a:off x="4324811" y="2923853"/>
                <a:ext cx="344488" cy="474663"/>
              </a:xfrm>
              <a:custGeom>
                <a:avLst/>
                <a:gdLst>
                  <a:gd name="T0" fmla="*/ 89 w 92"/>
                  <a:gd name="T1" fmla="*/ 49 h 127"/>
                  <a:gd name="T2" fmla="*/ 56 w 92"/>
                  <a:gd name="T3" fmla="*/ 5 h 127"/>
                  <a:gd name="T4" fmla="*/ 44 w 92"/>
                  <a:gd name="T5" fmla="*/ 5 h 127"/>
                  <a:gd name="T6" fmla="*/ 12 w 92"/>
                  <a:gd name="T7" fmla="*/ 49 h 127"/>
                  <a:gd name="T8" fmla="*/ 16 w 92"/>
                  <a:gd name="T9" fmla="*/ 58 h 127"/>
                  <a:gd name="T10" fmla="*/ 34 w 92"/>
                  <a:gd name="T11" fmla="*/ 58 h 127"/>
                  <a:gd name="T12" fmla="*/ 0 w 92"/>
                  <a:gd name="T13" fmla="*/ 124 h 127"/>
                  <a:gd name="T14" fmla="*/ 66 w 92"/>
                  <a:gd name="T15" fmla="*/ 58 h 127"/>
                  <a:gd name="T16" fmla="*/ 85 w 92"/>
                  <a:gd name="T17" fmla="*/ 58 h 127"/>
                  <a:gd name="T18" fmla="*/ 89 w 92"/>
                  <a:gd name="T19" fmla="*/ 49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127">
                    <a:moveTo>
                      <a:pt x="89" y="49"/>
                    </a:moveTo>
                    <a:cubicBezTo>
                      <a:pt x="56" y="5"/>
                      <a:pt x="56" y="5"/>
                      <a:pt x="56" y="5"/>
                    </a:cubicBezTo>
                    <a:cubicBezTo>
                      <a:pt x="53" y="0"/>
                      <a:pt x="47" y="0"/>
                      <a:pt x="44" y="5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8" y="54"/>
                      <a:pt x="10" y="58"/>
                      <a:pt x="16" y="58"/>
                    </a:cubicBezTo>
                    <a:cubicBezTo>
                      <a:pt x="34" y="58"/>
                      <a:pt x="34" y="58"/>
                      <a:pt x="34" y="58"/>
                    </a:cubicBezTo>
                    <a:cubicBezTo>
                      <a:pt x="35" y="91"/>
                      <a:pt x="24" y="114"/>
                      <a:pt x="0" y="124"/>
                    </a:cubicBezTo>
                    <a:cubicBezTo>
                      <a:pt x="32" y="127"/>
                      <a:pt x="61" y="101"/>
                      <a:pt x="66" y="58"/>
                    </a:cubicBezTo>
                    <a:cubicBezTo>
                      <a:pt x="85" y="58"/>
                      <a:pt x="85" y="58"/>
                      <a:pt x="85" y="58"/>
                    </a:cubicBezTo>
                    <a:cubicBezTo>
                      <a:pt x="90" y="58"/>
                      <a:pt x="92" y="54"/>
                      <a:pt x="89" y="4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457200" dist="4826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7DA2FF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3540954" y="2131219"/>
            <a:ext cx="1596335" cy="1675082"/>
            <a:chOff x="3457998" y="2297047"/>
            <a:chExt cx="1596335" cy="1675082"/>
          </a:xfrm>
        </p:grpSpPr>
        <p:sp>
          <p:nvSpPr>
            <p:cNvPr id="43" name="Oval 10"/>
            <p:cNvSpPr>
              <a:spLocks noChangeArrowheads="1"/>
            </p:cNvSpPr>
            <p:nvPr/>
          </p:nvSpPr>
          <p:spPr bwMode="auto">
            <a:xfrm>
              <a:off x="3457998" y="2297047"/>
              <a:ext cx="1596335" cy="1675082"/>
            </a:xfrm>
            <a:prstGeom prst="ellipse">
              <a:avLst/>
            </a:prstGeom>
            <a:gradFill>
              <a:gsLst>
                <a:gs pos="0">
                  <a:srgbClr val="F64989"/>
                </a:gs>
                <a:gs pos="50000">
                  <a:srgbClr val="E071EA"/>
                </a:gs>
                <a:gs pos="100000">
                  <a:srgbClr val="7DA2FF"/>
                </a:gs>
              </a:gsLst>
              <a:lin ang="2700000" scaled="1"/>
            </a:gradFill>
            <a:ln w="9525">
              <a:noFill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schemeClr val="accent5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4" name="Freeform 251"/>
            <p:cNvSpPr>
              <a:spLocks noEditPoints="1"/>
            </p:cNvSpPr>
            <p:nvPr/>
          </p:nvSpPr>
          <p:spPr bwMode="auto">
            <a:xfrm>
              <a:off x="3884779" y="2975281"/>
              <a:ext cx="379356" cy="493163"/>
            </a:xfrm>
            <a:custGeom>
              <a:avLst/>
              <a:gdLst>
                <a:gd name="T0" fmla="*/ 44 w 144"/>
                <a:gd name="T1" fmla="*/ 51 h 187"/>
                <a:gd name="T2" fmla="*/ 72 w 144"/>
                <a:gd name="T3" fmla="*/ 23 h 187"/>
                <a:gd name="T4" fmla="*/ 100 w 144"/>
                <a:gd name="T5" fmla="*/ 51 h 187"/>
                <a:gd name="T6" fmla="*/ 100 w 144"/>
                <a:gd name="T7" fmla="*/ 74 h 187"/>
                <a:gd name="T8" fmla="*/ 123 w 144"/>
                <a:gd name="T9" fmla="*/ 74 h 187"/>
                <a:gd name="T10" fmla="*/ 123 w 144"/>
                <a:gd name="T11" fmla="*/ 51 h 187"/>
                <a:gd name="T12" fmla="*/ 72 w 144"/>
                <a:gd name="T13" fmla="*/ 0 h 187"/>
                <a:gd name="T14" fmla="*/ 21 w 144"/>
                <a:gd name="T15" fmla="*/ 51 h 187"/>
                <a:gd name="T16" fmla="*/ 21 w 144"/>
                <a:gd name="T17" fmla="*/ 74 h 187"/>
                <a:gd name="T18" fmla="*/ 44 w 144"/>
                <a:gd name="T19" fmla="*/ 74 h 187"/>
                <a:gd name="T20" fmla="*/ 44 w 144"/>
                <a:gd name="T21" fmla="*/ 51 h 187"/>
                <a:gd name="T22" fmla="*/ 34 w 144"/>
                <a:gd name="T23" fmla="*/ 44 h 187"/>
                <a:gd name="T24" fmla="*/ 32 w 144"/>
                <a:gd name="T25" fmla="*/ 43 h 187"/>
                <a:gd name="T26" fmla="*/ 30 w 144"/>
                <a:gd name="T27" fmla="*/ 42 h 187"/>
                <a:gd name="T28" fmla="*/ 30 w 144"/>
                <a:gd name="T29" fmla="*/ 39 h 187"/>
                <a:gd name="T30" fmla="*/ 70 w 144"/>
                <a:gd name="T31" fmla="*/ 8 h 187"/>
                <a:gd name="T32" fmla="*/ 74 w 144"/>
                <a:gd name="T33" fmla="*/ 11 h 187"/>
                <a:gd name="T34" fmla="*/ 73 w 144"/>
                <a:gd name="T35" fmla="*/ 14 h 187"/>
                <a:gd name="T36" fmla="*/ 71 w 144"/>
                <a:gd name="T37" fmla="*/ 15 h 187"/>
                <a:gd name="T38" fmla="*/ 37 w 144"/>
                <a:gd name="T39" fmla="*/ 41 h 187"/>
                <a:gd name="T40" fmla="*/ 34 w 144"/>
                <a:gd name="T41" fmla="*/ 44 h 187"/>
                <a:gd name="T42" fmla="*/ 124 w 144"/>
                <a:gd name="T43" fmla="*/ 83 h 187"/>
                <a:gd name="T44" fmla="*/ 21 w 144"/>
                <a:gd name="T45" fmla="*/ 83 h 187"/>
                <a:gd name="T46" fmla="*/ 0 w 144"/>
                <a:gd name="T47" fmla="*/ 104 h 187"/>
                <a:gd name="T48" fmla="*/ 0 w 144"/>
                <a:gd name="T49" fmla="*/ 167 h 187"/>
                <a:gd name="T50" fmla="*/ 21 w 144"/>
                <a:gd name="T51" fmla="*/ 187 h 187"/>
                <a:gd name="T52" fmla="*/ 124 w 144"/>
                <a:gd name="T53" fmla="*/ 187 h 187"/>
                <a:gd name="T54" fmla="*/ 144 w 144"/>
                <a:gd name="T55" fmla="*/ 167 h 187"/>
                <a:gd name="T56" fmla="*/ 144 w 144"/>
                <a:gd name="T57" fmla="*/ 104 h 187"/>
                <a:gd name="T58" fmla="*/ 124 w 144"/>
                <a:gd name="T59" fmla="*/ 83 h 187"/>
                <a:gd name="T60" fmla="*/ 115 w 144"/>
                <a:gd name="T61" fmla="*/ 156 h 187"/>
                <a:gd name="T62" fmla="*/ 28 w 144"/>
                <a:gd name="T63" fmla="*/ 156 h 187"/>
                <a:gd name="T64" fmla="*/ 23 w 144"/>
                <a:gd name="T65" fmla="*/ 151 h 187"/>
                <a:gd name="T66" fmla="*/ 28 w 144"/>
                <a:gd name="T67" fmla="*/ 146 h 187"/>
                <a:gd name="T68" fmla="*/ 115 w 144"/>
                <a:gd name="T69" fmla="*/ 146 h 187"/>
                <a:gd name="T70" fmla="*/ 120 w 144"/>
                <a:gd name="T71" fmla="*/ 151 h 187"/>
                <a:gd name="T72" fmla="*/ 115 w 144"/>
                <a:gd name="T73" fmla="*/ 156 h 187"/>
                <a:gd name="T74" fmla="*/ 115 w 144"/>
                <a:gd name="T75" fmla="*/ 123 h 187"/>
                <a:gd name="T76" fmla="*/ 28 w 144"/>
                <a:gd name="T77" fmla="*/ 123 h 187"/>
                <a:gd name="T78" fmla="*/ 23 w 144"/>
                <a:gd name="T79" fmla="*/ 118 h 187"/>
                <a:gd name="T80" fmla="*/ 28 w 144"/>
                <a:gd name="T81" fmla="*/ 113 h 187"/>
                <a:gd name="T82" fmla="*/ 115 w 144"/>
                <a:gd name="T83" fmla="*/ 113 h 187"/>
                <a:gd name="T84" fmla="*/ 120 w 144"/>
                <a:gd name="T85" fmla="*/ 118 h 187"/>
                <a:gd name="T86" fmla="*/ 115 w 144"/>
                <a:gd name="T87" fmla="*/ 12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4" h="187">
                  <a:moveTo>
                    <a:pt x="44" y="51"/>
                  </a:moveTo>
                  <a:cubicBezTo>
                    <a:pt x="44" y="36"/>
                    <a:pt x="57" y="23"/>
                    <a:pt x="72" y="23"/>
                  </a:cubicBezTo>
                  <a:cubicBezTo>
                    <a:pt x="88" y="23"/>
                    <a:pt x="100" y="36"/>
                    <a:pt x="100" y="51"/>
                  </a:cubicBezTo>
                  <a:cubicBezTo>
                    <a:pt x="100" y="74"/>
                    <a:pt x="100" y="74"/>
                    <a:pt x="100" y="74"/>
                  </a:cubicBezTo>
                  <a:cubicBezTo>
                    <a:pt x="123" y="74"/>
                    <a:pt x="123" y="74"/>
                    <a:pt x="123" y="74"/>
                  </a:cubicBezTo>
                  <a:cubicBezTo>
                    <a:pt x="123" y="51"/>
                    <a:pt x="123" y="51"/>
                    <a:pt x="123" y="51"/>
                  </a:cubicBezTo>
                  <a:cubicBezTo>
                    <a:pt x="123" y="23"/>
                    <a:pt x="100" y="0"/>
                    <a:pt x="72" y="0"/>
                  </a:cubicBezTo>
                  <a:cubicBezTo>
                    <a:pt x="44" y="0"/>
                    <a:pt x="21" y="23"/>
                    <a:pt x="21" y="51"/>
                  </a:cubicBezTo>
                  <a:cubicBezTo>
                    <a:pt x="21" y="74"/>
                    <a:pt x="21" y="74"/>
                    <a:pt x="21" y="74"/>
                  </a:cubicBezTo>
                  <a:cubicBezTo>
                    <a:pt x="44" y="74"/>
                    <a:pt x="44" y="74"/>
                    <a:pt x="44" y="74"/>
                  </a:cubicBezTo>
                  <a:lnTo>
                    <a:pt x="44" y="51"/>
                  </a:lnTo>
                  <a:close/>
                  <a:moveTo>
                    <a:pt x="34" y="44"/>
                  </a:moveTo>
                  <a:cubicBezTo>
                    <a:pt x="33" y="44"/>
                    <a:pt x="33" y="44"/>
                    <a:pt x="32" y="43"/>
                  </a:cubicBezTo>
                  <a:cubicBezTo>
                    <a:pt x="31" y="43"/>
                    <a:pt x="31" y="42"/>
                    <a:pt x="30" y="42"/>
                  </a:cubicBezTo>
                  <a:cubicBezTo>
                    <a:pt x="30" y="41"/>
                    <a:pt x="30" y="40"/>
                    <a:pt x="30" y="39"/>
                  </a:cubicBezTo>
                  <a:cubicBezTo>
                    <a:pt x="36" y="21"/>
                    <a:pt x="52" y="9"/>
                    <a:pt x="70" y="8"/>
                  </a:cubicBezTo>
                  <a:cubicBezTo>
                    <a:pt x="73" y="8"/>
                    <a:pt x="74" y="9"/>
                    <a:pt x="74" y="11"/>
                  </a:cubicBezTo>
                  <a:cubicBezTo>
                    <a:pt x="74" y="12"/>
                    <a:pt x="74" y="13"/>
                    <a:pt x="73" y="14"/>
                  </a:cubicBezTo>
                  <a:cubicBezTo>
                    <a:pt x="73" y="15"/>
                    <a:pt x="72" y="15"/>
                    <a:pt x="71" y="15"/>
                  </a:cubicBezTo>
                  <a:cubicBezTo>
                    <a:pt x="55" y="16"/>
                    <a:pt x="42" y="26"/>
                    <a:pt x="37" y="41"/>
                  </a:cubicBezTo>
                  <a:cubicBezTo>
                    <a:pt x="37" y="43"/>
                    <a:pt x="35" y="44"/>
                    <a:pt x="34" y="44"/>
                  </a:cubicBezTo>
                  <a:close/>
                  <a:moveTo>
                    <a:pt x="124" y="83"/>
                  </a:moveTo>
                  <a:cubicBezTo>
                    <a:pt x="21" y="83"/>
                    <a:pt x="21" y="83"/>
                    <a:pt x="21" y="83"/>
                  </a:cubicBezTo>
                  <a:cubicBezTo>
                    <a:pt x="9" y="83"/>
                    <a:pt x="0" y="92"/>
                    <a:pt x="0" y="104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178"/>
                    <a:pt x="9" y="187"/>
                    <a:pt x="21" y="187"/>
                  </a:cubicBezTo>
                  <a:cubicBezTo>
                    <a:pt x="124" y="187"/>
                    <a:pt x="124" y="187"/>
                    <a:pt x="124" y="187"/>
                  </a:cubicBezTo>
                  <a:cubicBezTo>
                    <a:pt x="135" y="187"/>
                    <a:pt x="144" y="178"/>
                    <a:pt x="144" y="167"/>
                  </a:cubicBezTo>
                  <a:cubicBezTo>
                    <a:pt x="144" y="104"/>
                    <a:pt x="144" y="104"/>
                    <a:pt x="144" y="104"/>
                  </a:cubicBezTo>
                  <a:cubicBezTo>
                    <a:pt x="144" y="92"/>
                    <a:pt x="135" y="83"/>
                    <a:pt x="124" y="83"/>
                  </a:cubicBezTo>
                  <a:close/>
                  <a:moveTo>
                    <a:pt x="115" y="156"/>
                  </a:moveTo>
                  <a:cubicBezTo>
                    <a:pt x="28" y="156"/>
                    <a:pt x="28" y="156"/>
                    <a:pt x="28" y="156"/>
                  </a:cubicBezTo>
                  <a:cubicBezTo>
                    <a:pt x="25" y="156"/>
                    <a:pt x="23" y="154"/>
                    <a:pt x="23" y="151"/>
                  </a:cubicBezTo>
                  <a:cubicBezTo>
                    <a:pt x="23" y="148"/>
                    <a:pt x="25" y="146"/>
                    <a:pt x="28" y="146"/>
                  </a:cubicBezTo>
                  <a:cubicBezTo>
                    <a:pt x="115" y="146"/>
                    <a:pt x="115" y="146"/>
                    <a:pt x="115" y="146"/>
                  </a:cubicBezTo>
                  <a:cubicBezTo>
                    <a:pt x="118" y="146"/>
                    <a:pt x="120" y="148"/>
                    <a:pt x="120" y="151"/>
                  </a:cubicBezTo>
                  <a:cubicBezTo>
                    <a:pt x="120" y="154"/>
                    <a:pt x="118" y="156"/>
                    <a:pt x="115" y="156"/>
                  </a:cubicBezTo>
                  <a:close/>
                  <a:moveTo>
                    <a:pt x="115" y="123"/>
                  </a:moveTo>
                  <a:cubicBezTo>
                    <a:pt x="28" y="123"/>
                    <a:pt x="28" y="123"/>
                    <a:pt x="28" y="123"/>
                  </a:cubicBezTo>
                  <a:cubicBezTo>
                    <a:pt x="25" y="123"/>
                    <a:pt x="23" y="121"/>
                    <a:pt x="23" y="118"/>
                  </a:cubicBezTo>
                  <a:cubicBezTo>
                    <a:pt x="23" y="115"/>
                    <a:pt x="25" y="113"/>
                    <a:pt x="28" y="113"/>
                  </a:cubicBezTo>
                  <a:cubicBezTo>
                    <a:pt x="115" y="113"/>
                    <a:pt x="115" y="113"/>
                    <a:pt x="115" y="113"/>
                  </a:cubicBezTo>
                  <a:cubicBezTo>
                    <a:pt x="118" y="113"/>
                    <a:pt x="120" y="115"/>
                    <a:pt x="120" y="118"/>
                  </a:cubicBezTo>
                  <a:cubicBezTo>
                    <a:pt x="120" y="121"/>
                    <a:pt x="118" y="123"/>
                    <a:pt x="115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323423" y="3471396"/>
            <a:ext cx="1239712" cy="1303613"/>
            <a:chOff x="5240467" y="3637224"/>
            <a:chExt cx="1239712" cy="1303613"/>
          </a:xfrm>
        </p:grpSpPr>
        <p:sp>
          <p:nvSpPr>
            <p:cNvPr id="41" name="Oval 7"/>
            <p:cNvSpPr>
              <a:spLocks noChangeArrowheads="1"/>
            </p:cNvSpPr>
            <p:nvPr/>
          </p:nvSpPr>
          <p:spPr bwMode="auto">
            <a:xfrm>
              <a:off x="5240467" y="3637224"/>
              <a:ext cx="1239712" cy="1303613"/>
            </a:xfrm>
            <a:prstGeom prst="ellipse">
              <a:avLst/>
            </a:prstGeom>
            <a:gradFill>
              <a:gsLst>
                <a:gs pos="0">
                  <a:srgbClr val="F64989"/>
                </a:gs>
                <a:gs pos="50000">
                  <a:srgbClr val="E071EA"/>
                </a:gs>
                <a:gs pos="100000">
                  <a:srgbClr val="7DA2FF"/>
                </a:gs>
              </a:gsLst>
              <a:lin ang="2700000" scaled="1"/>
            </a:gradFill>
            <a:ln w="9525">
              <a:noFill/>
              <a:miter lim="800000"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srgbClr val="7DA2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2" name="Freeform 253"/>
            <p:cNvSpPr>
              <a:spLocks noEditPoints="1"/>
            </p:cNvSpPr>
            <p:nvPr/>
          </p:nvSpPr>
          <p:spPr bwMode="auto">
            <a:xfrm>
              <a:off x="5517739" y="3838479"/>
              <a:ext cx="385594" cy="442393"/>
            </a:xfrm>
            <a:custGeom>
              <a:avLst/>
              <a:gdLst>
                <a:gd name="T0" fmla="*/ 100 w 201"/>
                <a:gd name="T1" fmla="*/ 176 h 231"/>
                <a:gd name="T2" fmla="*/ 201 w 201"/>
                <a:gd name="T3" fmla="*/ 109 h 231"/>
                <a:gd name="T4" fmla="*/ 201 w 201"/>
                <a:gd name="T5" fmla="*/ 229 h 231"/>
                <a:gd name="T6" fmla="*/ 142 w 201"/>
                <a:gd name="T7" fmla="*/ 185 h 231"/>
                <a:gd name="T8" fmla="*/ 135 w 201"/>
                <a:gd name="T9" fmla="*/ 194 h 231"/>
                <a:gd name="T10" fmla="*/ 185 w 201"/>
                <a:gd name="T11" fmla="*/ 231 h 231"/>
                <a:gd name="T12" fmla="*/ 16 w 201"/>
                <a:gd name="T13" fmla="*/ 231 h 231"/>
                <a:gd name="T14" fmla="*/ 66 w 201"/>
                <a:gd name="T15" fmla="*/ 195 h 231"/>
                <a:gd name="T16" fmla="*/ 59 w 201"/>
                <a:gd name="T17" fmla="*/ 185 h 231"/>
                <a:gd name="T18" fmla="*/ 0 w 201"/>
                <a:gd name="T19" fmla="*/ 229 h 231"/>
                <a:gd name="T20" fmla="*/ 0 w 201"/>
                <a:gd name="T21" fmla="*/ 110 h 231"/>
                <a:gd name="T22" fmla="*/ 100 w 201"/>
                <a:gd name="T23" fmla="*/ 176 h 231"/>
                <a:gd name="T24" fmla="*/ 187 w 201"/>
                <a:gd name="T25" fmla="*/ 73 h 231"/>
                <a:gd name="T26" fmla="*/ 161 w 201"/>
                <a:gd name="T27" fmla="*/ 50 h 231"/>
                <a:gd name="T28" fmla="*/ 154 w 201"/>
                <a:gd name="T29" fmla="*/ 16 h 231"/>
                <a:gd name="T30" fmla="*/ 130 w 201"/>
                <a:gd name="T31" fmla="*/ 22 h 231"/>
                <a:gd name="T32" fmla="*/ 115 w 201"/>
                <a:gd name="T33" fmla="*/ 7 h 231"/>
                <a:gd name="T34" fmla="*/ 86 w 201"/>
                <a:gd name="T35" fmla="*/ 7 h 231"/>
                <a:gd name="T36" fmla="*/ 51 w 201"/>
                <a:gd name="T37" fmla="*/ 39 h 231"/>
                <a:gd name="T38" fmla="*/ 13 w 201"/>
                <a:gd name="T39" fmla="*/ 48 h 231"/>
                <a:gd name="T40" fmla="*/ 18 w 201"/>
                <a:gd name="T41" fmla="*/ 69 h 231"/>
                <a:gd name="T42" fmla="*/ 14 w 201"/>
                <a:gd name="T43" fmla="*/ 73 h 231"/>
                <a:gd name="T44" fmla="*/ 0 w 201"/>
                <a:gd name="T45" fmla="*/ 95 h 231"/>
                <a:gd name="T46" fmla="*/ 0 w 201"/>
                <a:gd name="T47" fmla="*/ 96 h 231"/>
                <a:gd name="T48" fmla="*/ 42 w 201"/>
                <a:gd name="T49" fmla="*/ 124 h 231"/>
                <a:gd name="T50" fmla="*/ 27 w 201"/>
                <a:gd name="T51" fmla="*/ 56 h 231"/>
                <a:gd name="T52" fmla="*/ 145 w 201"/>
                <a:gd name="T53" fmla="*/ 30 h 231"/>
                <a:gd name="T54" fmla="*/ 165 w 201"/>
                <a:gd name="T55" fmla="*/ 119 h 231"/>
                <a:gd name="T56" fmla="*/ 201 w 201"/>
                <a:gd name="T57" fmla="*/ 95 h 231"/>
                <a:gd name="T58" fmla="*/ 201 w 201"/>
                <a:gd name="T59" fmla="*/ 95 h 231"/>
                <a:gd name="T60" fmla="*/ 187 w 201"/>
                <a:gd name="T61" fmla="*/ 73 h 231"/>
                <a:gd name="T62" fmla="*/ 51 w 201"/>
                <a:gd name="T63" fmla="*/ 113 h 231"/>
                <a:gd name="T64" fmla="*/ 54 w 201"/>
                <a:gd name="T65" fmla="*/ 124 h 231"/>
                <a:gd name="T66" fmla="*/ 150 w 201"/>
                <a:gd name="T67" fmla="*/ 103 h 231"/>
                <a:gd name="T68" fmla="*/ 147 w 201"/>
                <a:gd name="T69" fmla="*/ 92 h 231"/>
                <a:gd name="T70" fmla="*/ 51 w 201"/>
                <a:gd name="T71" fmla="*/ 113 h 231"/>
                <a:gd name="T72" fmla="*/ 142 w 201"/>
                <a:gd name="T73" fmla="*/ 70 h 231"/>
                <a:gd name="T74" fmla="*/ 46 w 201"/>
                <a:gd name="T75" fmla="*/ 91 h 231"/>
                <a:gd name="T76" fmla="*/ 49 w 201"/>
                <a:gd name="T77" fmla="*/ 102 h 231"/>
                <a:gd name="T78" fmla="*/ 145 w 201"/>
                <a:gd name="T79" fmla="*/ 81 h 231"/>
                <a:gd name="T80" fmla="*/ 142 w 201"/>
                <a:gd name="T81" fmla="*/ 70 h 231"/>
                <a:gd name="T82" fmla="*/ 137 w 201"/>
                <a:gd name="T83" fmla="*/ 47 h 231"/>
                <a:gd name="T84" fmla="*/ 41 w 201"/>
                <a:gd name="T85" fmla="*/ 68 h 231"/>
                <a:gd name="T86" fmla="*/ 43 w 201"/>
                <a:gd name="T87" fmla="*/ 79 h 231"/>
                <a:gd name="T88" fmla="*/ 140 w 201"/>
                <a:gd name="T89" fmla="*/ 58 h 231"/>
                <a:gd name="T90" fmla="*/ 137 w 201"/>
                <a:gd name="T91" fmla="*/ 47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1" h="231">
                  <a:moveTo>
                    <a:pt x="100" y="176"/>
                  </a:moveTo>
                  <a:cubicBezTo>
                    <a:pt x="201" y="109"/>
                    <a:pt x="201" y="109"/>
                    <a:pt x="201" y="109"/>
                  </a:cubicBezTo>
                  <a:cubicBezTo>
                    <a:pt x="201" y="141"/>
                    <a:pt x="201" y="216"/>
                    <a:pt x="201" y="229"/>
                  </a:cubicBezTo>
                  <a:cubicBezTo>
                    <a:pt x="142" y="185"/>
                    <a:pt x="142" y="185"/>
                    <a:pt x="142" y="185"/>
                  </a:cubicBezTo>
                  <a:cubicBezTo>
                    <a:pt x="135" y="194"/>
                    <a:pt x="135" y="194"/>
                    <a:pt x="135" y="194"/>
                  </a:cubicBezTo>
                  <a:cubicBezTo>
                    <a:pt x="185" y="231"/>
                    <a:pt x="185" y="231"/>
                    <a:pt x="185" y="231"/>
                  </a:cubicBezTo>
                  <a:cubicBezTo>
                    <a:pt x="16" y="231"/>
                    <a:pt x="16" y="231"/>
                    <a:pt x="16" y="231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59" y="185"/>
                    <a:pt x="59" y="185"/>
                    <a:pt x="59" y="185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0" y="216"/>
                    <a:pt x="0" y="141"/>
                    <a:pt x="0" y="110"/>
                  </a:cubicBezTo>
                  <a:lnTo>
                    <a:pt x="100" y="176"/>
                  </a:lnTo>
                  <a:close/>
                  <a:moveTo>
                    <a:pt x="187" y="73"/>
                  </a:moveTo>
                  <a:cubicBezTo>
                    <a:pt x="161" y="50"/>
                    <a:pt x="161" y="50"/>
                    <a:pt x="161" y="50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30" y="22"/>
                    <a:pt x="130" y="22"/>
                    <a:pt x="130" y="22"/>
                  </a:cubicBezTo>
                  <a:cubicBezTo>
                    <a:pt x="115" y="7"/>
                    <a:pt x="115" y="7"/>
                    <a:pt x="115" y="7"/>
                  </a:cubicBezTo>
                  <a:cubicBezTo>
                    <a:pt x="107" y="0"/>
                    <a:pt x="94" y="0"/>
                    <a:pt x="86" y="7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4" y="73"/>
                    <a:pt x="14" y="73"/>
                    <a:pt x="14" y="73"/>
                  </a:cubicBezTo>
                  <a:cubicBezTo>
                    <a:pt x="6" y="80"/>
                    <a:pt x="0" y="86"/>
                    <a:pt x="0" y="95"/>
                  </a:cubicBezTo>
                  <a:cubicBezTo>
                    <a:pt x="0" y="95"/>
                    <a:pt x="0" y="95"/>
                    <a:pt x="0" y="96"/>
                  </a:cubicBezTo>
                  <a:cubicBezTo>
                    <a:pt x="42" y="124"/>
                    <a:pt x="42" y="124"/>
                    <a:pt x="42" y="124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145" y="30"/>
                    <a:pt x="145" y="30"/>
                    <a:pt x="145" y="30"/>
                  </a:cubicBezTo>
                  <a:cubicBezTo>
                    <a:pt x="165" y="119"/>
                    <a:pt x="165" y="119"/>
                    <a:pt x="165" y="119"/>
                  </a:cubicBezTo>
                  <a:cubicBezTo>
                    <a:pt x="201" y="95"/>
                    <a:pt x="201" y="95"/>
                    <a:pt x="201" y="95"/>
                  </a:cubicBezTo>
                  <a:cubicBezTo>
                    <a:pt x="201" y="95"/>
                    <a:pt x="201" y="95"/>
                    <a:pt x="201" y="95"/>
                  </a:cubicBezTo>
                  <a:cubicBezTo>
                    <a:pt x="201" y="85"/>
                    <a:pt x="195" y="80"/>
                    <a:pt x="187" y="73"/>
                  </a:cubicBezTo>
                  <a:close/>
                  <a:moveTo>
                    <a:pt x="51" y="113"/>
                  </a:moveTo>
                  <a:cubicBezTo>
                    <a:pt x="54" y="124"/>
                    <a:pt x="54" y="124"/>
                    <a:pt x="54" y="124"/>
                  </a:cubicBezTo>
                  <a:cubicBezTo>
                    <a:pt x="150" y="103"/>
                    <a:pt x="150" y="103"/>
                    <a:pt x="150" y="103"/>
                  </a:cubicBezTo>
                  <a:cubicBezTo>
                    <a:pt x="147" y="92"/>
                    <a:pt x="147" y="92"/>
                    <a:pt x="147" y="92"/>
                  </a:cubicBezTo>
                  <a:lnTo>
                    <a:pt x="51" y="113"/>
                  </a:lnTo>
                  <a:close/>
                  <a:moveTo>
                    <a:pt x="142" y="70"/>
                  </a:moveTo>
                  <a:cubicBezTo>
                    <a:pt x="46" y="91"/>
                    <a:pt x="46" y="91"/>
                    <a:pt x="46" y="91"/>
                  </a:cubicBezTo>
                  <a:cubicBezTo>
                    <a:pt x="49" y="102"/>
                    <a:pt x="49" y="102"/>
                    <a:pt x="49" y="102"/>
                  </a:cubicBezTo>
                  <a:cubicBezTo>
                    <a:pt x="145" y="81"/>
                    <a:pt x="145" y="81"/>
                    <a:pt x="145" y="81"/>
                  </a:cubicBezTo>
                  <a:lnTo>
                    <a:pt x="142" y="70"/>
                  </a:lnTo>
                  <a:close/>
                  <a:moveTo>
                    <a:pt x="137" y="47"/>
                  </a:moveTo>
                  <a:cubicBezTo>
                    <a:pt x="41" y="68"/>
                    <a:pt x="41" y="68"/>
                    <a:pt x="41" y="68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140" y="58"/>
                    <a:pt x="140" y="58"/>
                    <a:pt x="140" y="58"/>
                  </a:cubicBezTo>
                  <a:lnTo>
                    <a:pt x="137" y="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7DA2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295648" y="1589351"/>
            <a:ext cx="1596335" cy="1675082"/>
            <a:chOff x="4212692" y="1755179"/>
            <a:chExt cx="1596335" cy="1675082"/>
          </a:xfrm>
        </p:grpSpPr>
        <p:sp>
          <p:nvSpPr>
            <p:cNvPr id="38" name="Oval 10"/>
            <p:cNvSpPr>
              <a:spLocks noChangeArrowheads="1"/>
            </p:cNvSpPr>
            <p:nvPr/>
          </p:nvSpPr>
          <p:spPr bwMode="auto">
            <a:xfrm>
              <a:off x="4212692" y="1755179"/>
              <a:ext cx="1596335" cy="1675082"/>
            </a:xfrm>
            <a:prstGeom prst="ellipse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noFill/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b="1">
                <a:ln w="3175">
                  <a:noFill/>
                </a:ln>
                <a:solidFill>
                  <a:srgbClr val="7DA2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9" name="TextBox 23"/>
            <p:cNvSpPr txBox="1"/>
            <p:nvPr/>
          </p:nvSpPr>
          <p:spPr>
            <a:xfrm>
              <a:off x="4584233" y="1862763"/>
              <a:ext cx="65594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DA2FF"/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01</a:t>
              </a:r>
              <a:endPara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7DA2FF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0" name="文本框 45"/>
            <p:cNvSpPr txBox="1"/>
            <p:nvPr/>
          </p:nvSpPr>
          <p:spPr>
            <a:xfrm>
              <a:off x="4496482" y="2535842"/>
              <a:ext cx="10189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000" b="1" dirty="0">
                  <a:solidFill>
                    <a:srgbClr val="7DA2FF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正版</a:t>
              </a:r>
              <a:endParaRPr lang="zh-CN" altLang="en-US" sz="2000" b="1" dirty="0">
                <a:solidFill>
                  <a:srgbClr val="7DA2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151695" y="1464660"/>
            <a:ext cx="1132384" cy="1188158"/>
            <a:chOff x="6926556" y="1536576"/>
            <a:chExt cx="1132384" cy="1188158"/>
          </a:xfrm>
        </p:grpSpPr>
        <p:sp>
          <p:nvSpPr>
            <p:cNvPr id="35" name="Oval 6"/>
            <p:cNvSpPr>
              <a:spLocks noChangeArrowheads="1"/>
            </p:cNvSpPr>
            <p:nvPr/>
          </p:nvSpPr>
          <p:spPr bwMode="auto">
            <a:xfrm>
              <a:off x="6926556" y="1536576"/>
              <a:ext cx="1132384" cy="1188158"/>
            </a:xfrm>
            <a:prstGeom prst="ellipse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noFill/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b="1">
                <a:ln w="3175">
                  <a:noFill/>
                </a:ln>
                <a:solidFill>
                  <a:srgbClr val="7DA2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6" name="TextBox 27"/>
            <p:cNvSpPr txBox="1"/>
            <p:nvPr/>
          </p:nvSpPr>
          <p:spPr>
            <a:xfrm>
              <a:off x="7030518" y="1631931"/>
              <a:ext cx="8421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7DA2FF"/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02</a:t>
              </a:r>
              <a:endParaRPr kumimoji="0" lang="zh-CN" alt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7DA2FF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7" name="文本框 46"/>
            <p:cNvSpPr txBox="1"/>
            <p:nvPr/>
          </p:nvSpPr>
          <p:spPr>
            <a:xfrm>
              <a:off x="6973072" y="2143186"/>
              <a:ext cx="10189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600" b="1" dirty="0">
                  <a:solidFill>
                    <a:srgbClr val="7DA2FF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高效</a:t>
              </a:r>
              <a:endParaRPr lang="zh-CN" altLang="en-US" sz="1600" b="1" dirty="0">
                <a:solidFill>
                  <a:srgbClr val="7DA2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193700" y="1624019"/>
            <a:ext cx="1203935" cy="1185434"/>
            <a:chOff x="9110744" y="1789847"/>
            <a:chExt cx="1203935" cy="1185434"/>
          </a:xfrm>
        </p:grpSpPr>
        <p:sp>
          <p:nvSpPr>
            <p:cNvPr id="31" name="Oval 8"/>
            <p:cNvSpPr>
              <a:spLocks noChangeArrowheads="1"/>
            </p:cNvSpPr>
            <p:nvPr/>
          </p:nvSpPr>
          <p:spPr bwMode="auto">
            <a:xfrm>
              <a:off x="9110744" y="1797975"/>
              <a:ext cx="1122040" cy="1177306"/>
            </a:xfrm>
            <a:prstGeom prst="ellipse">
              <a:avLst/>
            </a:prstGeom>
            <a:gradFill flip="none" rotWithShape="1">
              <a:gsLst>
                <a:gs pos="29000">
                  <a:sysClr val="windowText" lastClr="000000"/>
                </a:gs>
                <a:gs pos="100000">
                  <a:sysClr val="window" lastClr="FFFFFF">
                    <a:lumMod val="50000"/>
                    <a:alpha val="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38100"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7DA2FF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2" name="Oval 8"/>
            <p:cNvSpPr>
              <a:spLocks noChangeArrowheads="1"/>
            </p:cNvSpPr>
            <p:nvPr/>
          </p:nvSpPr>
          <p:spPr bwMode="auto">
            <a:xfrm>
              <a:off x="9279682" y="1789847"/>
              <a:ext cx="982101" cy="1030474"/>
            </a:xfrm>
            <a:prstGeom prst="ellipse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noFill/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b="1">
                <a:ln w="3175">
                  <a:noFill/>
                </a:ln>
                <a:solidFill>
                  <a:srgbClr val="7DA2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9473245" y="1886521"/>
              <a:ext cx="51328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DA2FF"/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03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7DA2FF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4" name="文本框 47"/>
            <p:cNvSpPr txBox="1"/>
            <p:nvPr/>
          </p:nvSpPr>
          <p:spPr>
            <a:xfrm>
              <a:off x="9295708" y="2278507"/>
              <a:ext cx="10189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600" b="1" dirty="0">
                  <a:solidFill>
                    <a:srgbClr val="7DA2FF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商用</a:t>
              </a:r>
              <a:endParaRPr lang="zh-CN" altLang="en-US" sz="1600" b="1" dirty="0">
                <a:solidFill>
                  <a:srgbClr val="7DA2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393957" y="3576604"/>
            <a:ext cx="1596335" cy="1675082"/>
            <a:chOff x="8311001" y="3742432"/>
            <a:chExt cx="1596335" cy="1675082"/>
          </a:xfrm>
        </p:grpSpPr>
        <p:sp>
          <p:nvSpPr>
            <p:cNvPr id="28" name="Oval 9"/>
            <p:cNvSpPr>
              <a:spLocks noChangeArrowheads="1"/>
            </p:cNvSpPr>
            <p:nvPr/>
          </p:nvSpPr>
          <p:spPr bwMode="auto">
            <a:xfrm>
              <a:off x="8311001" y="3742432"/>
              <a:ext cx="1596335" cy="1675082"/>
            </a:xfrm>
            <a:prstGeom prst="ellipse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noFill/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b="1">
                <a:ln w="3175">
                  <a:noFill/>
                </a:ln>
                <a:solidFill>
                  <a:srgbClr val="7DA2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9" name="TextBox 36"/>
            <p:cNvSpPr txBox="1"/>
            <p:nvPr/>
          </p:nvSpPr>
          <p:spPr>
            <a:xfrm>
              <a:off x="8667823" y="3762103"/>
              <a:ext cx="71686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7DA2FF"/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04</a:t>
              </a:r>
              <a:endPara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7DA2FF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0" name="文本框 48"/>
            <p:cNvSpPr txBox="1"/>
            <p:nvPr/>
          </p:nvSpPr>
          <p:spPr>
            <a:xfrm>
              <a:off x="8676635" y="4478910"/>
              <a:ext cx="101897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800" b="1" dirty="0">
                  <a:solidFill>
                    <a:srgbClr val="7DA2FF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创新</a:t>
              </a:r>
              <a:endParaRPr lang="zh-CN" altLang="en-US" sz="2800" b="1" dirty="0">
                <a:solidFill>
                  <a:srgbClr val="7DA2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833980" y="3948072"/>
            <a:ext cx="1286253" cy="1303613"/>
            <a:chOff x="5751024" y="4113900"/>
            <a:chExt cx="1286253" cy="1303613"/>
          </a:xfrm>
        </p:grpSpPr>
        <p:sp>
          <p:nvSpPr>
            <p:cNvPr id="25" name="Oval 7"/>
            <p:cNvSpPr>
              <a:spLocks noChangeArrowheads="1"/>
            </p:cNvSpPr>
            <p:nvPr/>
          </p:nvSpPr>
          <p:spPr bwMode="auto">
            <a:xfrm>
              <a:off x="5785917" y="4113900"/>
              <a:ext cx="1239712" cy="1303613"/>
            </a:xfrm>
            <a:prstGeom prst="ellipse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noFill/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b="1">
                <a:ln w="3175">
                  <a:noFill/>
                </a:ln>
                <a:solidFill>
                  <a:srgbClr val="7DA2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6" name="TextBox 40"/>
            <p:cNvSpPr txBox="1"/>
            <p:nvPr/>
          </p:nvSpPr>
          <p:spPr>
            <a:xfrm>
              <a:off x="6050519" y="4234623"/>
              <a:ext cx="51488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DA2FF"/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05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7DA2FF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7" name="文本框 49"/>
            <p:cNvSpPr txBox="1"/>
            <p:nvPr/>
          </p:nvSpPr>
          <p:spPr>
            <a:xfrm>
              <a:off x="5751024" y="4695273"/>
              <a:ext cx="12862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b="1" dirty="0">
                  <a:solidFill>
                    <a:srgbClr val="7DA2FF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精品</a:t>
              </a:r>
              <a:endParaRPr lang="zh-CN" altLang="en-US" b="1" dirty="0">
                <a:solidFill>
                  <a:srgbClr val="7DA2FF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sp>
        <p:nvSpPr>
          <p:cNvPr id="16" name="文本框 51"/>
          <p:cNvSpPr txBox="1"/>
          <p:nvPr/>
        </p:nvSpPr>
        <p:spPr>
          <a:xfrm>
            <a:off x="1558251" y="4590760"/>
            <a:ext cx="3179751" cy="1362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请填入您的内容，或复制内容后点击右键选择只保留文本来粘贴您的内容。请填入您的内容，或复制内容后点击右键选择只保留文本来粘贴您的内容。请填入您的内容，或复制内容后点击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7" name="文本框 53"/>
          <p:cNvSpPr txBox="1"/>
          <p:nvPr/>
        </p:nvSpPr>
        <p:spPr>
          <a:xfrm>
            <a:off x="1349129" y="4160113"/>
            <a:ext cx="2022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b="1" dirty="0">
                <a:solidFill>
                  <a:schemeClr val="accent5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填入您的标题</a:t>
            </a:r>
            <a:endParaRPr lang="zh-CN" altLang="en-US" b="1" dirty="0">
              <a:solidFill>
                <a:schemeClr val="accent5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257716" y="3264433"/>
            <a:ext cx="3193582" cy="2879060"/>
            <a:chOff x="1174760" y="3430261"/>
            <a:chExt cx="3193582" cy="2879060"/>
          </a:xfrm>
        </p:grpSpPr>
        <p:sp>
          <p:nvSpPr>
            <p:cNvPr id="22" name="矩形 21"/>
            <p:cNvSpPr/>
            <p:nvPr/>
          </p:nvSpPr>
          <p:spPr>
            <a:xfrm>
              <a:off x="1174760" y="4325941"/>
              <a:ext cx="179588" cy="1983380"/>
            </a:xfrm>
            <a:prstGeom prst="rect">
              <a:avLst/>
            </a:prstGeom>
            <a:gradFill>
              <a:gsLst>
                <a:gs pos="0">
                  <a:srgbClr val="F64989"/>
                </a:gs>
                <a:gs pos="50000">
                  <a:srgbClr val="E071EA"/>
                </a:gs>
                <a:gs pos="100000">
                  <a:srgbClr val="7DA2FF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n>
                  <a:solidFill>
                    <a:srgbClr val="127210"/>
                  </a:solidFill>
                </a:ln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cxnSp>
          <p:nvCxnSpPr>
            <p:cNvPr id="23" name="直接连接符 22"/>
            <p:cNvCxnSpPr/>
            <p:nvPr/>
          </p:nvCxnSpPr>
          <p:spPr>
            <a:xfrm>
              <a:off x="1174760" y="3430261"/>
              <a:ext cx="0" cy="1104448"/>
            </a:xfrm>
            <a:prstGeom prst="line">
              <a:avLst/>
            </a:prstGeom>
            <a:ln>
              <a:solidFill>
                <a:srgbClr val="F649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H="1">
              <a:off x="1174762" y="6300484"/>
              <a:ext cx="3193580" cy="8837"/>
            </a:xfrm>
            <a:prstGeom prst="line">
              <a:avLst/>
            </a:prstGeom>
            <a:ln>
              <a:solidFill>
                <a:srgbClr val="F649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/>
          <p:cNvGrpSpPr/>
          <p:nvPr/>
        </p:nvGrpSpPr>
        <p:grpSpPr>
          <a:xfrm>
            <a:off x="1779780" y="3384816"/>
            <a:ext cx="795338" cy="646113"/>
            <a:chOff x="5691188" y="3092451"/>
            <a:chExt cx="795338" cy="646113"/>
          </a:xfrm>
          <a:gradFill>
            <a:gsLst>
              <a:gs pos="0">
                <a:srgbClr val="F64989"/>
              </a:gs>
              <a:gs pos="50000">
                <a:srgbClr val="E071EA"/>
              </a:gs>
              <a:gs pos="100000">
                <a:srgbClr val="7DA2FF"/>
              </a:gs>
            </a:gsLst>
            <a:lin ang="2700000" scaled="1"/>
          </a:gradFill>
        </p:grpSpPr>
        <p:sp>
          <p:nvSpPr>
            <p:cNvPr id="20" name="Freeform 197"/>
            <p:cNvSpPr>
              <a:spLocks noEditPoints="1"/>
            </p:cNvSpPr>
            <p:nvPr/>
          </p:nvSpPr>
          <p:spPr bwMode="auto">
            <a:xfrm>
              <a:off x="5691188" y="3092451"/>
              <a:ext cx="795338" cy="646113"/>
            </a:xfrm>
            <a:custGeom>
              <a:avLst/>
              <a:gdLst>
                <a:gd name="T0" fmla="*/ 200 w 209"/>
                <a:gd name="T1" fmla="*/ 140 h 169"/>
                <a:gd name="T2" fmla="*/ 159 w 209"/>
                <a:gd name="T3" fmla="*/ 114 h 169"/>
                <a:gd name="T4" fmla="*/ 148 w 209"/>
                <a:gd name="T5" fmla="*/ 112 h 169"/>
                <a:gd name="T6" fmla="*/ 144 w 209"/>
                <a:gd name="T7" fmla="*/ 114 h 169"/>
                <a:gd name="T8" fmla="*/ 137 w 209"/>
                <a:gd name="T9" fmla="*/ 109 h 169"/>
                <a:gd name="T10" fmla="*/ 144 w 209"/>
                <a:gd name="T11" fmla="*/ 60 h 169"/>
                <a:gd name="T12" fmla="*/ 60 w 209"/>
                <a:gd name="T13" fmla="*/ 9 h 169"/>
                <a:gd name="T14" fmla="*/ 9 w 209"/>
                <a:gd name="T15" fmla="*/ 93 h 169"/>
                <a:gd name="T16" fmla="*/ 93 w 209"/>
                <a:gd name="T17" fmla="*/ 144 h 169"/>
                <a:gd name="T18" fmla="*/ 129 w 209"/>
                <a:gd name="T19" fmla="*/ 121 h 169"/>
                <a:gd name="T20" fmla="*/ 136 w 209"/>
                <a:gd name="T21" fmla="*/ 126 h 169"/>
                <a:gd name="T22" fmla="*/ 143 w 209"/>
                <a:gd name="T23" fmla="*/ 139 h 169"/>
                <a:gd name="T24" fmla="*/ 183 w 209"/>
                <a:gd name="T25" fmla="*/ 166 h 169"/>
                <a:gd name="T26" fmla="*/ 195 w 209"/>
                <a:gd name="T27" fmla="*/ 168 h 169"/>
                <a:gd name="T28" fmla="*/ 204 w 209"/>
                <a:gd name="T29" fmla="*/ 161 h 169"/>
                <a:gd name="T30" fmla="*/ 200 w 209"/>
                <a:gd name="T31" fmla="*/ 140 h 169"/>
                <a:gd name="T32" fmla="*/ 90 w 209"/>
                <a:gd name="T33" fmla="*/ 131 h 169"/>
                <a:gd name="T34" fmla="*/ 22 w 209"/>
                <a:gd name="T35" fmla="*/ 90 h 169"/>
                <a:gd name="T36" fmla="*/ 63 w 209"/>
                <a:gd name="T37" fmla="*/ 22 h 169"/>
                <a:gd name="T38" fmla="*/ 131 w 209"/>
                <a:gd name="T39" fmla="*/ 63 h 169"/>
                <a:gd name="T40" fmla="*/ 90 w 209"/>
                <a:gd name="T41" fmla="*/ 131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9" h="169">
                  <a:moveTo>
                    <a:pt x="200" y="140"/>
                  </a:moveTo>
                  <a:cubicBezTo>
                    <a:pt x="159" y="114"/>
                    <a:pt x="159" y="114"/>
                    <a:pt x="159" y="114"/>
                  </a:cubicBezTo>
                  <a:cubicBezTo>
                    <a:pt x="156" y="112"/>
                    <a:pt x="152" y="111"/>
                    <a:pt x="148" y="112"/>
                  </a:cubicBezTo>
                  <a:cubicBezTo>
                    <a:pt x="146" y="113"/>
                    <a:pt x="145" y="113"/>
                    <a:pt x="144" y="114"/>
                  </a:cubicBezTo>
                  <a:cubicBezTo>
                    <a:pt x="137" y="109"/>
                    <a:pt x="137" y="109"/>
                    <a:pt x="137" y="109"/>
                  </a:cubicBezTo>
                  <a:cubicBezTo>
                    <a:pt x="145" y="95"/>
                    <a:pt x="148" y="77"/>
                    <a:pt x="144" y="60"/>
                  </a:cubicBezTo>
                  <a:cubicBezTo>
                    <a:pt x="135" y="23"/>
                    <a:pt x="97" y="0"/>
                    <a:pt x="60" y="9"/>
                  </a:cubicBezTo>
                  <a:cubicBezTo>
                    <a:pt x="23" y="18"/>
                    <a:pt x="0" y="56"/>
                    <a:pt x="9" y="93"/>
                  </a:cubicBezTo>
                  <a:cubicBezTo>
                    <a:pt x="18" y="130"/>
                    <a:pt x="56" y="153"/>
                    <a:pt x="93" y="144"/>
                  </a:cubicBezTo>
                  <a:cubicBezTo>
                    <a:pt x="108" y="140"/>
                    <a:pt x="120" y="132"/>
                    <a:pt x="129" y="121"/>
                  </a:cubicBezTo>
                  <a:cubicBezTo>
                    <a:pt x="136" y="126"/>
                    <a:pt x="136" y="126"/>
                    <a:pt x="136" y="126"/>
                  </a:cubicBezTo>
                  <a:cubicBezTo>
                    <a:pt x="136" y="131"/>
                    <a:pt x="138" y="136"/>
                    <a:pt x="143" y="139"/>
                  </a:cubicBezTo>
                  <a:cubicBezTo>
                    <a:pt x="183" y="166"/>
                    <a:pt x="183" y="166"/>
                    <a:pt x="183" y="166"/>
                  </a:cubicBezTo>
                  <a:cubicBezTo>
                    <a:pt x="187" y="168"/>
                    <a:pt x="191" y="169"/>
                    <a:pt x="195" y="168"/>
                  </a:cubicBezTo>
                  <a:cubicBezTo>
                    <a:pt x="199" y="167"/>
                    <a:pt x="202" y="165"/>
                    <a:pt x="204" y="161"/>
                  </a:cubicBezTo>
                  <a:cubicBezTo>
                    <a:pt x="209" y="154"/>
                    <a:pt x="207" y="145"/>
                    <a:pt x="200" y="140"/>
                  </a:cubicBezTo>
                  <a:close/>
                  <a:moveTo>
                    <a:pt x="90" y="131"/>
                  </a:moveTo>
                  <a:cubicBezTo>
                    <a:pt x="60" y="139"/>
                    <a:pt x="29" y="120"/>
                    <a:pt x="22" y="90"/>
                  </a:cubicBezTo>
                  <a:cubicBezTo>
                    <a:pt x="14" y="59"/>
                    <a:pt x="33" y="29"/>
                    <a:pt x="63" y="22"/>
                  </a:cubicBezTo>
                  <a:cubicBezTo>
                    <a:pt x="94" y="14"/>
                    <a:pt x="124" y="33"/>
                    <a:pt x="131" y="63"/>
                  </a:cubicBezTo>
                  <a:cubicBezTo>
                    <a:pt x="139" y="93"/>
                    <a:pt x="120" y="124"/>
                    <a:pt x="90" y="1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1" name="Freeform 198"/>
            <p:cNvSpPr>
              <a:spLocks noEditPoints="1"/>
            </p:cNvSpPr>
            <p:nvPr/>
          </p:nvSpPr>
          <p:spPr bwMode="auto">
            <a:xfrm>
              <a:off x="5838826" y="3257551"/>
              <a:ext cx="285750" cy="233363"/>
            </a:xfrm>
            <a:custGeom>
              <a:avLst/>
              <a:gdLst>
                <a:gd name="T0" fmla="*/ 125 w 180"/>
                <a:gd name="T1" fmla="*/ 118 h 147"/>
                <a:gd name="T2" fmla="*/ 55 w 180"/>
                <a:gd name="T3" fmla="*/ 118 h 147"/>
                <a:gd name="T4" fmla="*/ 43 w 180"/>
                <a:gd name="T5" fmla="*/ 147 h 147"/>
                <a:gd name="T6" fmla="*/ 0 w 180"/>
                <a:gd name="T7" fmla="*/ 147 h 147"/>
                <a:gd name="T8" fmla="*/ 65 w 180"/>
                <a:gd name="T9" fmla="*/ 0 h 147"/>
                <a:gd name="T10" fmla="*/ 115 w 180"/>
                <a:gd name="T11" fmla="*/ 0 h 147"/>
                <a:gd name="T12" fmla="*/ 180 w 180"/>
                <a:gd name="T13" fmla="*/ 147 h 147"/>
                <a:gd name="T14" fmla="*/ 137 w 180"/>
                <a:gd name="T15" fmla="*/ 147 h 147"/>
                <a:gd name="T16" fmla="*/ 125 w 180"/>
                <a:gd name="T17" fmla="*/ 118 h 147"/>
                <a:gd name="T18" fmla="*/ 89 w 180"/>
                <a:gd name="T19" fmla="*/ 31 h 147"/>
                <a:gd name="T20" fmla="*/ 67 w 180"/>
                <a:gd name="T21" fmla="*/ 89 h 147"/>
                <a:gd name="T22" fmla="*/ 113 w 180"/>
                <a:gd name="T23" fmla="*/ 89 h 147"/>
                <a:gd name="T24" fmla="*/ 89 w 180"/>
                <a:gd name="T25" fmla="*/ 31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0" h="147">
                  <a:moveTo>
                    <a:pt x="125" y="118"/>
                  </a:moveTo>
                  <a:lnTo>
                    <a:pt x="55" y="118"/>
                  </a:lnTo>
                  <a:lnTo>
                    <a:pt x="43" y="147"/>
                  </a:lnTo>
                  <a:lnTo>
                    <a:pt x="0" y="147"/>
                  </a:lnTo>
                  <a:lnTo>
                    <a:pt x="65" y="0"/>
                  </a:lnTo>
                  <a:lnTo>
                    <a:pt x="115" y="0"/>
                  </a:lnTo>
                  <a:lnTo>
                    <a:pt x="180" y="147"/>
                  </a:lnTo>
                  <a:lnTo>
                    <a:pt x="137" y="147"/>
                  </a:lnTo>
                  <a:lnTo>
                    <a:pt x="125" y="118"/>
                  </a:lnTo>
                  <a:close/>
                  <a:moveTo>
                    <a:pt x="89" y="31"/>
                  </a:moveTo>
                  <a:lnTo>
                    <a:pt x="67" y="89"/>
                  </a:lnTo>
                  <a:lnTo>
                    <a:pt x="113" y="89"/>
                  </a:lnTo>
                  <a:lnTo>
                    <a:pt x="89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sp>
        <p:nvSpPr>
          <p:cNvPr id="55" name="Freeform 5"/>
          <p:cNvSpPr/>
          <p:nvPr/>
        </p:nvSpPr>
        <p:spPr bwMode="auto">
          <a:xfrm rot="5400000">
            <a:off x="1106908" y="-1291561"/>
            <a:ext cx="2880000" cy="2880000"/>
          </a:xfrm>
          <a:prstGeom prst="ellipse">
            <a:avLst/>
          </a:prstGeom>
          <a:gradFill flip="none" rotWithShape="1">
            <a:gsLst>
              <a:gs pos="0">
                <a:srgbClr val="EF9DE6"/>
              </a:gs>
              <a:gs pos="50000">
                <a:srgbClr val="FADBE6"/>
              </a:gs>
              <a:gs pos="100000">
                <a:srgbClr val="FADBE6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60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56" name="TextBox 11"/>
          <p:cNvSpPr txBox="1"/>
          <p:nvPr/>
        </p:nvSpPr>
        <p:spPr>
          <a:xfrm>
            <a:off x="1759335" y="449803"/>
            <a:ext cx="2019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ym typeface="Impact" panose="020B0806030902050204" pitchFamily="34" charset="0"/>
              </a:rPr>
              <a:t>输入名称</a:t>
            </a:r>
            <a:endParaRPr lang="zh-CN" altLang="en-US" dirty="0">
              <a:sym typeface="Impact" panose="020B0806030902050204" pitchFamily="34" charset="0"/>
            </a:endParaRPr>
          </a:p>
        </p:txBody>
      </p:sp>
      <p:sp>
        <p:nvSpPr>
          <p:cNvPr id="57" name="Freeform 5"/>
          <p:cNvSpPr/>
          <p:nvPr/>
        </p:nvSpPr>
        <p:spPr bwMode="auto">
          <a:xfrm rot="5400000" flipH="1">
            <a:off x="1463104" y="624630"/>
            <a:ext cx="238694" cy="215400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76200" dist="762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48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9208">
        <p14:switch dir="l"/>
      </p:transition>
    </mc:Choice>
    <mc:Fallback>
      <p:transition spd="slow" advTm="920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55" grpId="0" animBg="1"/>
      <p:bldP spid="56" grpId="0"/>
      <p:bldP spid="5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17"/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0" y="2143238"/>
            <a:ext cx="4524885" cy="1090364"/>
            <a:chOff x="185984" y="1772816"/>
            <a:chExt cx="4143777" cy="1090364"/>
          </a:xfrm>
        </p:grpSpPr>
        <p:grpSp>
          <p:nvGrpSpPr>
            <p:cNvPr id="42" name="组合 41"/>
            <p:cNvGrpSpPr/>
            <p:nvPr/>
          </p:nvGrpSpPr>
          <p:grpSpPr>
            <a:xfrm>
              <a:off x="185984" y="1772816"/>
              <a:ext cx="4143777" cy="1090364"/>
              <a:chOff x="185984" y="1772816"/>
              <a:chExt cx="4143777" cy="1090364"/>
            </a:xfrm>
          </p:grpSpPr>
          <p:sp>
            <p:nvSpPr>
              <p:cNvPr id="47" name="Freeform 8"/>
              <p:cNvSpPr>
                <a:spLocks noChangeArrowheads="1"/>
              </p:cNvSpPr>
              <p:nvPr/>
            </p:nvSpPr>
            <p:spPr bwMode="auto">
              <a:xfrm>
                <a:off x="185984" y="1772816"/>
                <a:ext cx="1212812" cy="1090364"/>
              </a:xfrm>
              <a:custGeom>
                <a:avLst/>
                <a:gdLst>
                  <a:gd name="T0" fmla="*/ 1212 w 1212"/>
                  <a:gd name="T1" fmla="*/ 935 h 1034"/>
                  <a:gd name="T2" fmla="*/ 0 w 1212"/>
                  <a:gd name="T3" fmla="*/ 1034 h 1034"/>
                  <a:gd name="T4" fmla="*/ 0 w 1212"/>
                  <a:gd name="T5" fmla="*/ 231 h 1034"/>
                  <a:gd name="T6" fmla="*/ 1212 w 1212"/>
                  <a:gd name="T7" fmla="*/ 0 h 1034"/>
                  <a:gd name="T8" fmla="*/ 1212 w 1212"/>
                  <a:gd name="T9" fmla="*/ 935 h 10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12"/>
                  <a:gd name="T16" fmla="*/ 0 h 1034"/>
                  <a:gd name="T17" fmla="*/ 1212 w 1212"/>
                  <a:gd name="T18" fmla="*/ 1034 h 10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12" h="1034">
                    <a:moveTo>
                      <a:pt x="1212" y="935"/>
                    </a:moveTo>
                    <a:lnTo>
                      <a:pt x="0" y="1034"/>
                    </a:lnTo>
                    <a:lnTo>
                      <a:pt x="0" y="231"/>
                    </a:lnTo>
                    <a:lnTo>
                      <a:pt x="1212" y="0"/>
                    </a:lnTo>
                    <a:lnTo>
                      <a:pt x="1212" y="935"/>
                    </a:lnTo>
                    <a:close/>
                  </a:path>
                </a:pathLst>
              </a:custGeom>
              <a:solidFill>
                <a:srgbClr val="7DA2FF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48" name="Rectangle 12"/>
              <p:cNvSpPr>
                <a:spLocks noChangeArrowheads="1"/>
              </p:cNvSpPr>
              <p:nvPr/>
            </p:nvSpPr>
            <p:spPr bwMode="auto">
              <a:xfrm>
                <a:off x="1398797" y="1772816"/>
                <a:ext cx="2930964" cy="985967"/>
              </a:xfrm>
              <a:prstGeom prst="rect">
                <a:avLst/>
              </a:prstGeom>
              <a:gradFill>
                <a:gsLst>
                  <a:gs pos="0">
                    <a:srgbClr val="F64989"/>
                  </a:gs>
                  <a:gs pos="50000">
                    <a:srgbClr val="E071EA"/>
                  </a:gs>
                  <a:gs pos="100000">
                    <a:srgbClr val="7DA2FF"/>
                  </a:gs>
                </a:gsLst>
                <a:lin ang="2700000" scaled="1"/>
              </a:gra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endParaRPr>
              </a:p>
            </p:txBody>
          </p:sp>
        </p:grpSp>
        <p:sp>
          <p:nvSpPr>
            <p:cNvPr id="43" name="Freeform 209"/>
            <p:cNvSpPr>
              <a:spLocks noEditPoints="1" noChangeArrowheads="1"/>
            </p:cNvSpPr>
            <p:nvPr/>
          </p:nvSpPr>
          <p:spPr bwMode="auto">
            <a:xfrm>
              <a:off x="2278386" y="2656496"/>
              <a:ext cx="37025" cy="65379"/>
            </a:xfrm>
            <a:custGeom>
              <a:avLst/>
              <a:gdLst>
                <a:gd name="T0" fmla="*/ 10 w 16"/>
                <a:gd name="T1" fmla="*/ 26 h 26"/>
                <a:gd name="T2" fmla="*/ 10 w 16"/>
                <a:gd name="T3" fmla="*/ 16 h 26"/>
                <a:gd name="T4" fmla="*/ 7 w 16"/>
                <a:gd name="T5" fmla="*/ 16 h 26"/>
                <a:gd name="T6" fmla="*/ 7 w 16"/>
                <a:gd name="T7" fmla="*/ 26 h 26"/>
                <a:gd name="T8" fmla="*/ 0 w 16"/>
                <a:gd name="T9" fmla="*/ 26 h 26"/>
                <a:gd name="T10" fmla="*/ 0 w 16"/>
                <a:gd name="T11" fmla="*/ 5 h 26"/>
                <a:gd name="T12" fmla="*/ 1 w 16"/>
                <a:gd name="T13" fmla="*/ 3 h 26"/>
                <a:gd name="T14" fmla="*/ 3 w 16"/>
                <a:gd name="T15" fmla="*/ 1 h 26"/>
                <a:gd name="T16" fmla="*/ 5 w 16"/>
                <a:gd name="T17" fmla="*/ 0 h 26"/>
                <a:gd name="T18" fmla="*/ 8 w 16"/>
                <a:gd name="T19" fmla="*/ 0 h 26"/>
                <a:gd name="T20" fmla="*/ 11 w 16"/>
                <a:gd name="T21" fmla="*/ 0 h 26"/>
                <a:gd name="T22" fmla="*/ 14 w 16"/>
                <a:gd name="T23" fmla="*/ 1 h 26"/>
                <a:gd name="T24" fmla="*/ 15 w 16"/>
                <a:gd name="T25" fmla="*/ 3 h 26"/>
                <a:gd name="T26" fmla="*/ 16 w 16"/>
                <a:gd name="T27" fmla="*/ 5 h 26"/>
                <a:gd name="T28" fmla="*/ 16 w 16"/>
                <a:gd name="T29" fmla="*/ 26 h 26"/>
                <a:gd name="T30" fmla="*/ 10 w 16"/>
                <a:gd name="T31" fmla="*/ 26 h 26"/>
                <a:gd name="T32" fmla="*/ 10 w 16"/>
                <a:gd name="T33" fmla="*/ 5 h 26"/>
                <a:gd name="T34" fmla="*/ 8 w 16"/>
                <a:gd name="T35" fmla="*/ 3 h 26"/>
                <a:gd name="T36" fmla="*/ 7 w 16"/>
                <a:gd name="T37" fmla="*/ 5 h 26"/>
                <a:gd name="T38" fmla="*/ 7 w 16"/>
                <a:gd name="T39" fmla="*/ 12 h 26"/>
                <a:gd name="T40" fmla="*/ 10 w 16"/>
                <a:gd name="T41" fmla="*/ 12 h 26"/>
                <a:gd name="T42" fmla="*/ 10 w 16"/>
                <a:gd name="T43" fmla="*/ 5 h 2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6"/>
                <a:gd name="T67" fmla="*/ 0 h 26"/>
                <a:gd name="T68" fmla="*/ 16 w 16"/>
                <a:gd name="T69" fmla="*/ 26 h 2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6" h="26">
                  <a:moveTo>
                    <a:pt x="10" y="26"/>
                  </a:moveTo>
                  <a:cubicBezTo>
                    <a:pt x="10" y="16"/>
                    <a:pt x="10" y="16"/>
                    <a:pt x="10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3"/>
                    <a:pt x="1" y="3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3" y="1"/>
                    <a:pt x="4" y="0"/>
                    <a:pt x="5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2" y="0"/>
                    <a:pt x="13" y="1"/>
                    <a:pt x="14" y="1"/>
                  </a:cubicBezTo>
                  <a:cubicBezTo>
                    <a:pt x="14" y="1"/>
                    <a:pt x="15" y="2"/>
                    <a:pt x="15" y="3"/>
                  </a:cubicBezTo>
                  <a:cubicBezTo>
                    <a:pt x="16" y="3"/>
                    <a:pt x="16" y="4"/>
                    <a:pt x="16" y="5"/>
                  </a:cubicBezTo>
                  <a:cubicBezTo>
                    <a:pt x="16" y="26"/>
                    <a:pt x="16" y="26"/>
                    <a:pt x="16" y="26"/>
                  </a:cubicBezTo>
                  <a:lnTo>
                    <a:pt x="10" y="26"/>
                  </a:lnTo>
                  <a:close/>
                  <a:moveTo>
                    <a:pt x="10" y="5"/>
                  </a:moveTo>
                  <a:cubicBezTo>
                    <a:pt x="10" y="3"/>
                    <a:pt x="9" y="3"/>
                    <a:pt x="8" y="3"/>
                  </a:cubicBezTo>
                  <a:cubicBezTo>
                    <a:pt x="7" y="3"/>
                    <a:pt x="7" y="3"/>
                    <a:pt x="7" y="5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10" y="12"/>
                    <a:pt x="10" y="12"/>
                    <a:pt x="10" y="12"/>
                  </a:cubicBezTo>
                  <a:lnTo>
                    <a:pt x="10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4" name="Freeform 326"/>
            <p:cNvSpPr>
              <a:spLocks noChangeArrowheads="1"/>
            </p:cNvSpPr>
            <p:nvPr/>
          </p:nvSpPr>
          <p:spPr bwMode="auto">
            <a:xfrm>
              <a:off x="3320084" y="2123967"/>
              <a:ext cx="362242" cy="333226"/>
            </a:xfrm>
            <a:custGeom>
              <a:avLst/>
              <a:gdLst>
                <a:gd name="T0" fmla="*/ 153 w 153"/>
                <a:gd name="T1" fmla="*/ 23 h 134"/>
                <a:gd name="T2" fmla="*/ 130 w 153"/>
                <a:gd name="T3" fmla="*/ 0 h 134"/>
                <a:gd name="T4" fmla="*/ 107 w 153"/>
                <a:gd name="T5" fmla="*/ 23 h 134"/>
                <a:gd name="T6" fmla="*/ 114 w 153"/>
                <a:gd name="T7" fmla="*/ 39 h 134"/>
                <a:gd name="T8" fmla="*/ 88 w 153"/>
                <a:gd name="T9" fmla="*/ 101 h 134"/>
                <a:gd name="T10" fmla="*/ 66 w 153"/>
                <a:gd name="T11" fmla="*/ 54 h 134"/>
                <a:gd name="T12" fmla="*/ 47 w 153"/>
                <a:gd name="T13" fmla="*/ 51 h 134"/>
                <a:gd name="T14" fmla="*/ 31 w 153"/>
                <a:gd name="T15" fmla="*/ 72 h 134"/>
                <a:gd name="T16" fmla="*/ 23 w 153"/>
                <a:gd name="T17" fmla="*/ 70 h 134"/>
                <a:gd name="T18" fmla="*/ 0 w 153"/>
                <a:gd name="T19" fmla="*/ 93 h 134"/>
                <a:gd name="T20" fmla="*/ 23 w 153"/>
                <a:gd name="T21" fmla="*/ 116 h 134"/>
                <a:gd name="T22" fmla="*/ 46 w 153"/>
                <a:gd name="T23" fmla="*/ 93 h 134"/>
                <a:gd name="T24" fmla="*/ 46 w 153"/>
                <a:gd name="T25" fmla="*/ 89 h 134"/>
                <a:gd name="T26" fmla="*/ 53 w 153"/>
                <a:gd name="T27" fmla="*/ 79 h 134"/>
                <a:gd name="T28" fmla="*/ 78 w 153"/>
                <a:gd name="T29" fmla="*/ 134 h 134"/>
                <a:gd name="T30" fmla="*/ 98 w 153"/>
                <a:gd name="T31" fmla="*/ 133 h 134"/>
                <a:gd name="T32" fmla="*/ 136 w 153"/>
                <a:gd name="T33" fmla="*/ 45 h 134"/>
                <a:gd name="T34" fmla="*/ 153 w 153"/>
                <a:gd name="T35" fmla="*/ 23 h 13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53"/>
                <a:gd name="T55" fmla="*/ 0 h 134"/>
                <a:gd name="T56" fmla="*/ 153 w 153"/>
                <a:gd name="T57" fmla="*/ 134 h 13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53" h="134">
                  <a:moveTo>
                    <a:pt x="153" y="23"/>
                  </a:moveTo>
                  <a:cubicBezTo>
                    <a:pt x="153" y="10"/>
                    <a:pt x="142" y="0"/>
                    <a:pt x="130" y="0"/>
                  </a:cubicBezTo>
                  <a:cubicBezTo>
                    <a:pt x="117" y="0"/>
                    <a:pt x="107" y="10"/>
                    <a:pt x="107" y="23"/>
                  </a:cubicBezTo>
                  <a:cubicBezTo>
                    <a:pt x="107" y="29"/>
                    <a:pt x="110" y="35"/>
                    <a:pt x="114" y="39"/>
                  </a:cubicBezTo>
                  <a:cubicBezTo>
                    <a:pt x="88" y="101"/>
                    <a:pt x="88" y="101"/>
                    <a:pt x="88" y="101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28" y="71"/>
                    <a:pt x="26" y="70"/>
                    <a:pt x="23" y="70"/>
                  </a:cubicBezTo>
                  <a:cubicBezTo>
                    <a:pt x="11" y="70"/>
                    <a:pt x="0" y="81"/>
                    <a:pt x="0" y="93"/>
                  </a:cubicBezTo>
                  <a:cubicBezTo>
                    <a:pt x="0" y="106"/>
                    <a:pt x="11" y="116"/>
                    <a:pt x="23" y="116"/>
                  </a:cubicBezTo>
                  <a:cubicBezTo>
                    <a:pt x="36" y="116"/>
                    <a:pt x="46" y="106"/>
                    <a:pt x="46" y="93"/>
                  </a:cubicBezTo>
                  <a:cubicBezTo>
                    <a:pt x="46" y="92"/>
                    <a:pt x="46" y="90"/>
                    <a:pt x="46" y="89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98" y="133"/>
                    <a:pt x="98" y="133"/>
                    <a:pt x="98" y="133"/>
                  </a:cubicBezTo>
                  <a:cubicBezTo>
                    <a:pt x="136" y="45"/>
                    <a:pt x="136" y="45"/>
                    <a:pt x="136" y="45"/>
                  </a:cubicBezTo>
                  <a:cubicBezTo>
                    <a:pt x="146" y="42"/>
                    <a:pt x="153" y="33"/>
                    <a:pt x="153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5" name="TextBox 337"/>
            <p:cNvSpPr>
              <a:spLocks noChangeArrowheads="1"/>
            </p:cNvSpPr>
            <p:nvPr/>
          </p:nvSpPr>
          <p:spPr bwMode="auto">
            <a:xfrm>
              <a:off x="271386" y="1950810"/>
              <a:ext cx="957209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01</a:t>
              </a:r>
              <a:endParaRPr kumimoji="0" lang="zh-CN" alt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2044096" y="2090525"/>
              <a:ext cx="1108626" cy="40011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输入标题</a:t>
              </a:r>
              <a:endParaRPr lang="zh-CN" altLang="zh-CN" sz="20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0" y="2990009"/>
            <a:ext cx="3817905" cy="1175779"/>
            <a:chOff x="185984" y="2619587"/>
            <a:chExt cx="3315221" cy="1175779"/>
          </a:xfrm>
        </p:grpSpPr>
        <p:grpSp>
          <p:nvGrpSpPr>
            <p:cNvPr id="33" name="组合 32"/>
            <p:cNvGrpSpPr/>
            <p:nvPr/>
          </p:nvGrpSpPr>
          <p:grpSpPr>
            <a:xfrm>
              <a:off x="185984" y="2619587"/>
              <a:ext cx="3315221" cy="1175779"/>
              <a:chOff x="185984" y="2619587"/>
              <a:chExt cx="3315221" cy="1175779"/>
            </a:xfrm>
          </p:grpSpPr>
          <p:sp>
            <p:nvSpPr>
              <p:cNvPr id="40" name="Freeform 9"/>
              <p:cNvSpPr>
                <a:spLocks noChangeArrowheads="1"/>
              </p:cNvSpPr>
              <p:nvPr/>
            </p:nvSpPr>
            <p:spPr bwMode="auto">
              <a:xfrm>
                <a:off x="185984" y="2619587"/>
                <a:ext cx="1049704" cy="1175779"/>
              </a:xfrm>
              <a:custGeom>
                <a:avLst/>
                <a:gdLst>
                  <a:gd name="T0" fmla="*/ 0 w 1049"/>
                  <a:gd name="T1" fmla="*/ 231 h 1115"/>
                  <a:gd name="T2" fmla="*/ 1049 w 1049"/>
                  <a:gd name="T3" fmla="*/ 0 h 1115"/>
                  <a:gd name="T4" fmla="*/ 1049 w 1049"/>
                  <a:gd name="T5" fmla="*/ 966 h 1115"/>
                  <a:gd name="T6" fmla="*/ 0 w 1049"/>
                  <a:gd name="T7" fmla="*/ 1115 h 1115"/>
                  <a:gd name="T8" fmla="*/ 0 w 1049"/>
                  <a:gd name="T9" fmla="*/ 231 h 11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9"/>
                  <a:gd name="T16" fmla="*/ 0 h 1115"/>
                  <a:gd name="T17" fmla="*/ 1049 w 1049"/>
                  <a:gd name="T18" fmla="*/ 1115 h 11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9" h="1115">
                    <a:moveTo>
                      <a:pt x="0" y="231"/>
                    </a:moveTo>
                    <a:lnTo>
                      <a:pt x="1049" y="0"/>
                    </a:lnTo>
                    <a:lnTo>
                      <a:pt x="1049" y="966"/>
                    </a:lnTo>
                    <a:lnTo>
                      <a:pt x="0" y="1115"/>
                    </a:lnTo>
                    <a:lnTo>
                      <a:pt x="0" y="231"/>
                    </a:lnTo>
                    <a:close/>
                  </a:path>
                </a:pathLst>
              </a:custGeom>
              <a:solidFill>
                <a:srgbClr val="F64989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41" name="Rectangle 210"/>
              <p:cNvSpPr>
                <a:spLocks noChangeArrowheads="1"/>
              </p:cNvSpPr>
              <p:nvPr/>
            </p:nvSpPr>
            <p:spPr bwMode="auto">
              <a:xfrm>
                <a:off x="1235688" y="2619587"/>
                <a:ext cx="2265517" cy="1016548"/>
              </a:xfrm>
              <a:prstGeom prst="rect">
                <a:avLst/>
              </a:prstGeom>
              <a:gradFill>
                <a:gsLst>
                  <a:gs pos="0">
                    <a:srgbClr val="F64989"/>
                  </a:gs>
                  <a:gs pos="50000">
                    <a:srgbClr val="E071EA"/>
                  </a:gs>
                  <a:gs pos="100000">
                    <a:srgbClr val="7DA2FF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zh-CN">
                  <a:solidFill>
                    <a:schemeClr val="lt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endParaRPr>
              </a:p>
            </p:txBody>
          </p:sp>
        </p:grpSp>
        <p:sp>
          <p:nvSpPr>
            <p:cNvPr id="34" name="Oval 322"/>
            <p:cNvSpPr>
              <a:spLocks noChangeArrowheads="1"/>
            </p:cNvSpPr>
            <p:nvPr/>
          </p:nvSpPr>
          <p:spPr bwMode="auto">
            <a:xfrm>
              <a:off x="1596930" y="3087790"/>
              <a:ext cx="116078" cy="12443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5" name="Oval 323"/>
            <p:cNvSpPr>
              <a:spLocks noChangeArrowheads="1"/>
            </p:cNvSpPr>
            <p:nvPr/>
          </p:nvSpPr>
          <p:spPr bwMode="auto">
            <a:xfrm>
              <a:off x="1737024" y="3055100"/>
              <a:ext cx="146098" cy="1571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6" name="Oval 324"/>
            <p:cNvSpPr>
              <a:spLocks noChangeArrowheads="1"/>
            </p:cNvSpPr>
            <p:nvPr/>
          </p:nvSpPr>
          <p:spPr bwMode="auto">
            <a:xfrm>
              <a:off x="1596930" y="3237530"/>
              <a:ext cx="116078" cy="1212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7" name="Oval 325"/>
            <p:cNvSpPr>
              <a:spLocks noChangeArrowheads="1"/>
            </p:cNvSpPr>
            <p:nvPr/>
          </p:nvSpPr>
          <p:spPr bwMode="auto">
            <a:xfrm>
              <a:off x="1737024" y="3237530"/>
              <a:ext cx="118079" cy="1212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8" name="TextBox 338"/>
            <p:cNvSpPr>
              <a:spLocks noChangeArrowheads="1"/>
            </p:cNvSpPr>
            <p:nvPr/>
          </p:nvSpPr>
          <p:spPr bwMode="auto">
            <a:xfrm>
              <a:off x="271386" y="2840847"/>
              <a:ext cx="957209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02</a:t>
              </a:r>
              <a:endParaRPr kumimoji="0" lang="zh-CN" alt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1987027" y="2949951"/>
              <a:ext cx="1051196" cy="40011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输入标题</a:t>
              </a:r>
              <a:endParaRPr lang="zh-CN" altLang="zh-CN" sz="20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0" y="4065610"/>
            <a:ext cx="5980176" cy="1131489"/>
            <a:chOff x="185984" y="3695188"/>
            <a:chExt cx="5276477" cy="1131489"/>
          </a:xfrm>
        </p:grpSpPr>
        <p:grpSp>
          <p:nvGrpSpPr>
            <p:cNvPr id="23" name="组合 22"/>
            <p:cNvGrpSpPr/>
            <p:nvPr/>
          </p:nvGrpSpPr>
          <p:grpSpPr>
            <a:xfrm>
              <a:off x="185984" y="3695188"/>
              <a:ext cx="5276477" cy="1131489"/>
              <a:chOff x="185984" y="3695188"/>
              <a:chExt cx="5276477" cy="1131489"/>
            </a:xfrm>
          </p:grpSpPr>
          <p:sp>
            <p:nvSpPr>
              <p:cNvPr id="31" name="Freeform 10"/>
              <p:cNvSpPr>
                <a:spLocks noChangeArrowheads="1"/>
              </p:cNvSpPr>
              <p:nvPr/>
            </p:nvSpPr>
            <p:spPr bwMode="auto">
              <a:xfrm>
                <a:off x="185984" y="3695188"/>
                <a:ext cx="876587" cy="1131489"/>
              </a:xfrm>
              <a:custGeom>
                <a:avLst/>
                <a:gdLst>
                  <a:gd name="T0" fmla="*/ 0 w 876"/>
                  <a:gd name="T1" fmla="*/ 95 h 1073"/>
                  <a:gd name="T2" fmla="*/ 876 w 876"/>
                  <a:gd name="T3" fmla="*/ 0 h 1073"/>
                  <a:gd name="T4" fmla="*/ 876 w 876"/>
                  <a:gd name="T5" fmla="*/ 1073 h 1073"/>
                  <a:gd name="T6" fmla="*/ 0 w 876"/>
                  <a:gd name="T7" fmla="*/ 1002 h 1073"/>
                  <a:gd name="T8" fmla="*/ 0 w 876"/>
                  <a:gd name="T9" fmla="*/ 95 h 10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76"/>
                  <a:gd name="T16" fmla="*/ 0 h 1073"/>
                  <a:gd name="T17" fmla="*/ 876 w 876"/>
                  <a:gd name="T18" fmla="*/ 1073 h 107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76" h="1073">
                    <a:moveTo>
                      <a:pt x="0" y="95"/>
                    </a:moveTo>
                    <a:lnTo>
                      <a:pt x="876" y="0"/>
                    </a:lnTo>
                    <a:lnTo>
                      <a:pt x="876" y="1073"/>
                    </a:lnTo>
                    <a:lnTo>
                      <a:pt x="0" y="1002"/>
                    </a:lnTo>
                    <a:lnTo>
                      <a:pt x="0" y="95"/>
                    </a:lnTo>
                    <a:close/>
                  </a:path>
                </a:pathLst>
              </a:custGeom>
              <a:solidFill>
                <a:srgbClr val="7DA2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zh-CN"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32" name="Freeform 211"/>
              <p:cNvSpPr>
                <a:spLocks noChangeArrowheads="1"/>
              </p:cNvSpPr>
              <p:nvPr/>
            </p:nvSpPr>
            <p:spPr bwMode="auto">
              <a:xfrm>
                <a:off x="1062572" y="3695188"/>
                <a:ext cx="4399889" cy="1131489"/>
              </a:xfrm>
              <a:custGeom>
                <a:avLst/>
                <a:gdLst>
                  <a:gd name="T0" fmla="*/ 4014 w 4014"/>
                  <a:gd name="T1" fmla="*/ 1007 h 1073"/>
                  <a:gd name="T2" fmla="*/ 0 w 4014"/>
                  <a:gd name="T3" fmla="*/ 1073 h 1073"/>
                  <a:gd name="T4" fmla="*/ 0 w 4014"/>
                  <a:gd name="T5" fmla="*/ 0 h 1073"/>
                  <a:gd name="T6" fmla="*/ 4014 w 4014"/>
                  <a:gd name="T7" fmla="*/ 24 h 1073"/>
                  <a:gd name="T8" fmla="*/ 4014 w 4014"/>
                  <a:gd name="T9" fmla="*/ 1007 h 10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14"/>
                  <a:gd name="T16" fmla="*/ 0 h 1073"/>
                  <a:gd name="T17" fmla="*/ 4014 w 4014"/>
                  <a:gd name="T18" fmla="*/ 1073 h 107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14" h="1073">
                    <a:moveTo>
                      <a:pt x="4014" y="1007"/>
                    </a:moveTo>
                    <a:lnTo>
                      <a:pt x="0" y="1073"/>
                    </a:lnTo>
                    <a:lnTo>
                      <a:pt x="0" y="0"/>
                    </a:lnTo>
                    <a:lnTo>
                      <a:pt x="4014" y="24"/>
                    </a:lnTo>
                    <a:lnTo>
                      <a:pt x="4014" y="1007"/>
                    </a:lnTo>
                    <a:close/>
                  </a:path>
                </a:pathLst>
              </a:custGeom>
              <a:gradFill>
                <a:gsLst>
                  <a:gs pos="0">
                    <a:srgbClr val="F64989"/>
                  </a:gs>
                  <a:gs pos="50000">
                    <a:srgbClr val="E071EA"/>
                  </a:gs>
                  <a:gs pos="100000">
                    <a:srgbClr val="7DA2FF"/>
                  </a:gs>
                </a:gsLst>
                <a:lin ang="27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zh-CN"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endParaRPr>
              </a:p>
            </p:txBody>
          </p:sp>
        </p:grpSp>
        <p:sp>
          <p:nvSpPr>
            <p:cNvPr id="24" name="Freeform 327"/>
            <p:cNvSpPr>
              <a:spLocks noChangeArrowheads="1"/>
            </p:cNvSpPr>
            <p:nvPr/>
          </p:nvSpPr>
          <p:spPr bwMode="auto">
            <a:xfrm>
              <a:off x="4468854" y="4082194"/>
              <a:ext cx="248167" cy="360643"/>
            </a:xfrm>
            <a:custGeom>
              <a:avLst/>
              <a:gdLst>
                <a:gd name="T0" fmla="*/ 149 w 248"/>
                <a:gd name="T1" fmla="*/ 0 h 342"/>
                <a:gd name="T2" fmla="*/ 0 w 248"/>
                <a:gd name="T3" fmla="*/ 0 h 342"/>
                <a:gd name="T4" fmla="*/ 99 w 248"/>
                <a:gd name="T5" fmla="*/ 172 h 342"/>
                <a:gd name="T6" fmla="*/ 0 w 248"/>
                <a:gd name="T7" fmla="*/ 342 h 342"/>
                <a:gd name="T8" fmla="*/ 149 w 248"/>
                <a:gd name="T9" fmla="*/ 342 h 342"/>
                <a:gd name="T10" fmla="*/ 248 w 248"/>
                <a:gd name="T11" fmla="*/ 172 h 342"/>
                <a:gd name="T12" fmla="*/ 149 w 248"/>
                <a:gd name="T13" fmla="*/ 0 h 3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8"/>
                <a:gd name="T22" fmla="*/ 0 h 342"/>
                <a:gd name="T23" fmla="*/ 248 w 248"/>
                <a:gd name="T24" fmla="*/ 342 h 34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8" h="342">
                  <a:moveTo>
                    <a:pt x="149" y="0"/>
                  </a:moveTo>
                  <a:lnTo>
                    <a:pt x="0" y="0"/>
                  </a:lnTo>
                  <a:lnTo>
                    <a:pt x="99" y="172"/>
                  </a:lnTo>
                  <a:lnTo>
                    <a:pt x="0" y="342"/>
                  </a:lnTo>
                  <a:lnTo>
                    <a:pt x="149" y="342"/>
                  </a:lnTo>
                  <a:lnTo>
                    <a:pt x="248" y="172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5" name="Freeform 338"/>
            <p:cNvSpPr>
              <a:spLocks noEditPoints="1" noChangeArrowheads="1"/>
            </p:cNvSpPr>
            <p:nvPr/>
          </p:nvSpPr>
          <p:spPr bwMode="auto">
            <a:xfrm>
              <a:off x="2044096" y="4025201"/>
              <a:ext cx="118079" cy="122323"/>
            </a:xfrm>
            <a:custGeom>
              <a:avLst/>
              <a:gdLst>
                <a:gd name="T0" fmla="*/ 25 w 50"/>
                <a:gd name="T1" fmla="*/ 0 h 49"/>
                <a:gd name="T2" fmla="*/ 0 w 50"/>
                <a:gd name="T3" fmla="*/ 24 h 49"/>
                <a:gd name="T4" fmla="*/ 25 w 50"/>
                <a:gd name="T5" fmla="*/ 49 h 49"/>
                <a:gd name="T6" fmla="*/ 50 w 50"/>
                <a:gd name="T7" fmla="*/ 24 h 49"/>
                <a:gd name="T8" fmla="*/ 25 w 50"/>
                <a:gd name="T9" fmla="*/ 0 h 49"/>
                <a:gd name="T10" fmla="*/ 25 w 50"/>
                <a:gd name="T11" fmla="*/ 39 h 49"/>
                <a:gd name="T12" fmla="*/ 10 w 50"/>
                <a:gd name="T13" fmla="*/ 24 h 49"/>
                <a:gd name="T14" fmla="*/ 25 w 50"/>
                <a:gd name="T15" fmla="*/ 9 h 49"/>
                <a:gd name="T16" fmla="*/ 40 w 50"/>
                <a:gd name="T17" fmla="*/ 24 h 49"/>
                <a:gd name="T18" fmla="*/ 25 w 50"/>
                <a:gd name="T19" fmla="*/ 39 h 4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0"/>
                <a:gd name="T31" fmla="*/ 0 h 49"/>
                <a:gd name="T32" fmla="*/ 50 w 50"/>
                <a:gd name="T33" fmla="*/ 49 h 4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0" h="49">
                  <a:moveTo>
                    <a:pt x="25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9"/>
                    <a:pt x="25" y="49"/>
                  </a:cubicBezTo>
                  <a:cubicBezTo>
                    <a:pt x="39" y="49"/>
                    <a:pt x="50" y="38"/>
                    <a:pt x="50" y="24"/>
                  </a:cubicBezTo>
                  <a:cubicBezTo>
                    <a:pt x="50" y="11"/>
                    <a:pt x="39" y="0"/>
                    <a:pt x="25" y="0"/>
                  </a:cubicBezTo>
                  <a:close/>
                  <a:moveTo>
                    <a:pt x="25" y="39"/>
                  </a:moveTo>
                  <a:cubicBezTo>
                    <a:pt x="17" y="39"/>
                    <a:pt x="10" y="33"/>
                    <a:pt x="10" y="24"/>
                  </a:cubicBezTo>
                  <a:cubicBezTo>
                    <a:pt x="10" y="16"/>
                    <a:pt x="17" y="9"/>
                    <a:pt x="25" y="9"/>
                  </a:cubicBezTo>
                  <a:cubicBezTo>
                    <a:pt x="33" y="9"/>
                    <a:pt x="40" y="16"/>
                    <a:pt x="40" y="24"/>
                  </a:cubicBezTo>
                  <a:cubicBezTo>
                    <a:pt x="40" y="33"/>
                    <a:pt x="33" y="39"/>
                    <a:pt x="25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6" name="Oval 339"/>
            <p:cNvSpPr>
              <a:spLocks noChangeArrowheads="1"/>
            </p:cNvSpPr>
            <p:nvPr/>
          </p:nvSpPr>
          <p:spPr bwMode="auto">
            <a:xfrm>
              <a:off x="2275384" y="3947216"/>
              <a:ext cx="38025" cy="3690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7" name="TextBox 339"/>
            <p:cNvSpPr>
              <a:spLocks noChangeArrowheads="1"/>
            </p:cNvSpPr>
            <p:nvPr/>
          </p:nvSpPr>
          <p:spPr bwMode="auto">
            <a:xfrm>
              <a:off x="215078" y="3849559"/>
              <a:ext cx="957209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03</a:t>
              </a:r>
              <a:endParaRPr kumimoji="0" lang="zh-CN" alt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8" name="Freeform 412"/>
            <p:cNvSpPr>
              <a:spLocks noChangeArrowheads="1"/>
            </p:cNvSpPr>
            <p:nvPr/>
          </p:nvSpPr>
          <p:spPr bwMode="auto">
            <a:xfrm>
              <a:off x="1537339" y="4143873"/>
              <a:ext cx="361610" cy="379747"/>
            </a:xfrm>
            <a:custGeom>
              <a:avLst/>
              <a:gdLst>
                <a:gd name="T0" fmla="*/ 75 w 154"/>
                <a:gd name="T1" fmla="*/ 0 h 154"/>
                <a:gd name="T2" fmla="*/ 28 w 154"/>
                <a:gd name="T3" fmla="*/ 21 h 154"/>
                <a:gd name="T4" fmla="*/ 28 w 154"/>
                <a:gd name="T5" fmla="*/ 125 h 154"/>
                <a:gd name="T6" fmla="*/ 133 w 154"/>
                <a:gd name="T7" fmla="*/ 125 h 154"/>
                <a:gd name="T8" fmla="*/ 154 w 154"/>
                <a:gd name="T9" fmla="*/ 79 h 154"/>
                <a:gd name="T10" fmla="*/ 75 w 154"/>
                <a:gd name="T11" fmla="*/ 79 h 154"/>
                <a:gd name="T12" fmla="*/ 75 w 154"/>
                <a:gd name="T13" fmla="*/ 0 h 1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4"/>
                <a:gd name="T22" fmla="*/ 0 h 154"/>
                <a:gd name="T23" fmla="*/ 154 w 154"/>
                <a:gd name="T24" fmla="*/ 154 h 1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4" h="154">
                  <a:moveTo>
                    <a:pt x="75" y="0"/>
                  </a:moveTo>
                  <a:cubicBezTo>
                    <a:pt x="58" y="1"/>
                    <a:pt x="41" y="8"/>
                    <a:pt x="28" y="21"/>
                  </a:cubicBezTo>
                  <a:cubicBezTo>
                    <a:pt x="0" y="50"/>
                    <a:pt x="0" y="97"/>
                    <a:pt x="28" y="125"/>
                  </a:cubicBezTo>
                  <a:cubicBezTo>
                    <a:pt x="57" y="154"/>
                    <a:pt x="104" y="154"/>
                    <a:pt x="133" y="125"/>
                  </a:cubicBezTo>
                  <a:cubicBezTo>
                    <a:pt x="145" y="113"/>
                    <a:pt x="153" y="96"/>
                    <a:pt x="154" y="79"/>
                  </a:cubicBezTo>
                  <a:cubicBezTo>
                    <a:pt x="75" y="79"/>
                    <a:pt x="75" y="79"/>
                    <a:pt x="75" y="79"/>
                  </a:cubicBezTo>
                  <a:lnTo>
                    <a:pt x="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9" name="Freeform 413"/>
            <p:cNvSpPr>
              <a:spLocks noChangeArrowheads="1"/>
            </p:cNvSpPr>
            <p:nvPr/>
          </p:nvSpPr>
          <p:spPr bwMode="auto">
            <a:xfrm>
              <a:off x="1736287" y="4113546"/>
              <a:ext cx="190189" cy="197785"/>
            </a:xfrm>
            <a:custGeom>
              <a:avLst/>
              <a:gdLst>
                <a:gd name="T0" fmla="*/ 58 w 81"/>
                <a:gd name="T1" fmla="*/ 23 h 80"/>
                <a:gd name="T2" fmla="*/ 0 w 81"/>
                <a:gd name="T3" fmla="*/ 1 h 80"/>
                <a:gd name="T4" fmla="*/ 0 w 81"/>
                <a:gd name="T5" fmla="*/ 80 h 80"/>
                <a:gd name="T6" fmla="*/ 80 w 81"/>
                <a:gd name="T7" fmla="*/ 80 h 80"/>
                <a:gd name="T8" fmla="*/ 58 w 81"/>
                <a:gd name="T9" fmla="*/ 23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"/>
                <a:gd name="T16" fmla="*/ 0 h 80"/>
                <a:gd name="T17" fmla="*/ 81 w 81"/>
                <a:gd name="T18" fmla="*/ 80 h 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" h="80">
                  <a:moveTo>
                    <a:pt x="58" y="23"/>
                  </a:moveTo>
                  <a:cubicBezTo>
                    <a:pt x="42" y="7"/>
                    <a:pt x="21" y="0"/>
                    <a:pt x="0" y="1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80" y="80"/>
                    <a:pt x="80" y="80"/>
                    <a:pt x="80" y="80"/>
                  </a:cubicBezTo>
                  <a:cubicBezTo>
                    <a:pt x="81" y="60"/>
                    <a:pt x="74" y="38"/>
                    <a:pt x="58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2794956" y="4060877"/>
              <a:ext cx="1068136" cy="40011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输入标题</a:t>
              </a:r>
              <a:endParaRPr lang="zh-CN" altLang="zh-CN" sz="20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-1" y="5122230"/>
            <a:ext cx="4399889" cy="1053455"/>
            <a:chOff x="185984" y="4751808"/>
            <a:chExt cx="3819560" cy="1053455"/>
          </a:xfrm>
        </p:grpSpPr>
        <p:grpSp>
          <p:nvGrpSpPr>
            <p:cNvPr id="14" name="组合 13"/>
            <p:cNvGrpSpPr/>
            <p:nvPr/>
          </p:nvGrpSpPr>
          <p:grpSpPr>
            <a:xfrm>
              <a:off x="185984" y="4751808"/>
              <a:ext cx="3819560" cy="1053455"/>
              <a:chOff x="185984" y="4751808"/>
              <a:chExt cx="3819560" cy="1053455"/>
            </a:xfrm>
          </p:grpSpPr>
          <p:sp>
            <p:nvSpPr>
              <p:cNvPr id="21" name="Freeform 11"/>
              <p:cNvSpPr>
                <a:spLocks noChangeArrowheads="1"/>
              </p:cNvSpPr>
              <p:nvPr/>
            </p:nvSpPr>
            <p:spPr bwMode="auto">
              <a:xfrm>
                <a:off x="185984" y="4751808"/>
                <a:ext cx="1401939" cy="1053455"/>
              </a:xfrm>
              <a:custGeom>
                <a:avLst/>
                <a:gdLst>
                  <a:gd name="T0" fmla="*/ 0 w 1401"/>
                  <a:gd name="T1" fmla="*/ 0 h 999"/>
                  <a:gd name="T2" fmla="*/ 1401 w 1401"/>
                  <a:gd name="T3" fmla="*/ 156 h 999"/>
                  <a:gd name="T4" fmla="*/ 1401 w 1401"/>
                  <a:gd name="T5" fmla="*/ 999 h 999"/>
                  <a:gd name="T6" fmla="*/ 0 w 1401"/>
                  <a:gd name="T7" fmla="*/ 695 h 999"/>
                  <a:gd name="T8" fmla="*/ 0 w 1401"/>
                  <a:gd name="T9" fmla="*/ 0 h 9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01"/>
                  <a:gd name="T16" fmla="*/ 0 h 999"/>
                  <a:gd name="T17" fmla="*/ 1401 w 1401"/>
                  <a:gd name="T18" fmla="*/ 999 h 9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01" h="999">
                    <a:moveTo>
                      <a:pt x="0" y="0"/>
                    </a:moveTo>
                    <a:lnTo>
                      <a:pt x="1401" y="156"/>
                    </a:lnTo>
                    <a:lnTo>
                      <a:pt x="1401" y="999"/>
                    </a:lnTo>
                    <a:lnTo>
                      <a:pt x="0" y="6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6498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zh-CN">
                  <a:solidFill>
                    <a:schemeClr val="lt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2" name="Rectangle 212"/>
              <p:cNvSpPr>
                <a:spLocks noChangeArrowheads="1"/>
              </p:cNvSpPr>
              <p:nvPr/>
            </p:nvSpPr>
            <p:spPr bwMode="auto">
              <a:xfrm>
                <a:off x="1587924" y="4916311"/>
                <a:ext cx="2417620" cy="888952"/>
              </a:xfrm>
              <a:prstGeom prst="rect">
                <a:avLst/>
              </a:prstGeom>
              <a:gradFill>
                <a:gsLst>
                  <a:gs pos="0">
                    <a:srgbClr val="F64989"/>
                  </a:gs>
                  <a:gs pos="50000">
                    <a:srgbClr val="E071EA"/>
                  </a:gs>
                  <a:gs pos="100000">
                    <a:srgbClr val="7DA2FF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zh-CN">
                  <a:solidFill>
                    <a:schemeClr val="lt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endParaRPr>
              </a:p>
            </p:txBody>
          </p:sp>
        </p:grpSp>
        <p:sp>
          <p:nvSpPr>
            <p:cNvPr id="15" name="Rectangle 214"/>
            <p:cNvSpPr>
              <a:spLocks noChangeArrowheads="1"/>
            </p:cNvSpPr>
            <p:nvPr/>
          </p:nvSpPr>
          <p:spPr bwMode="auto">
            <a:xfrm>
              <a:off x="1859105" y="5285390"/>
              <a:ext cx="38025" cy="27839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16" name="Rectangle 215"/>
            <p:cNvSpPr>
              <a:spLocks noChangeArrowheads="1"/>
            </p:cNvSpPr>
            <p:nvPr/>
          </p:nvSpPr>
          <p:spPr bwMode="auto">
            <a:xfrm>
              <a:off x="1926151" y="5242154"/>
              <a:ext cx="37025" cy="32162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17" name="Rectangle 216"/>
            <p:cNvSpPr>
              <a:spLocks noChangeArrowheads="1"/>
            </p:cNvSpPr>
            <p:nvPr/>
          </p:nvSpPr>
          <p:spPr bwMode="auto">
            <a:xfrm>
              <a:off x="1989193" y="5214737"/>
              <a:ext cx="41027" cy="34904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18" name="Rectangle 217"/>
            <p:cNvSpPr>
              <a:spLocks noChangeArrowheads="1"/>
            </p:cNvSpPr>
            <p:nvPr/>
          </p:nvSpPr>
          <p:spPr bwMode="auto">
            <a:xfrm>
              <a:off x="2055237" y="5389786"/>
              <a:ext cx="41027" cy="17399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19" name="TextBox 340"/>
            <p:cNvSpPr>
              <a:spLocks noChangeArrowheads="1"/>
            </p:cNvSpPr>
            <p:nvPr/>
          </p:nvSpPr>
          <p:spPr bwMode="auto">
            <a:xfrm>
              <a:off x="215078" y="4798933"/>
              <a:ext cx="957209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04</a:t>
              </a:r>
              <a:endParaRPr kumimoji="0" lang="zh-CN" alt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2535558" y="5163671"/>
              <a:ext cx="1050916" cy="40011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输入标题</a:t>
              </a:r>
              <a:endParaRPr lang="zh-CN" altLang="zh-CN" sz="20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sp>
        <p:nvSpPr>
          <p:cNvPr id="10" name="TextBox 41"/>
          <p:cNvSpPr txBox="1"/>
          <p:nvPr/>
        </p:nvSpPr>
        <p:spPr>
          <a:xfrm>
            <a:off x="5410467" y="2292962"/>
            <a:ext cx="4752528" cy="840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输入内容，或复制内容后右键选择只保留文本粘贴内容。输入内容，或复制内容后右键选择只保留文本粘贴内容。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  <a:p>
            <a:pPr>
              <a:lnSpc>
                <a:spcPct val="120000"/>
              </a:lnSpc>
            </a:pP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1" name="TextBox 42"/>
          <p:cNvSpPr txBox="1"/>
          <p:nvPr/>
        </p:nvSpPr>
        <p:spPr>
          <a:xfrm>
            <a:off x="4994688" y="3166006"/>
            <a:ext cx="4752528" cy="840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输入内容，或复制内容后右键选择只保留文本粘贴内容。输入内容，或复制内容后右键选择只保留文本粘贴内容。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  <a:p>
            <a:pPr>
              <a:lnSpc>
                <a:spcPct val="120000"/>
              </a:lnSpc>
            </a:pP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2" name="TextBox 43"/>
          <p:cNvSpPr txBox="1"/>
          <p:nvPr/>
        </p:nvSpPr>
        <p:spPr>
          <a:xfrm>
            <a:off x="6697347" y="4356548"/>
            <a:ext cx="4752528" cy="840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输入内容，或复制内容后右键选择只保留文本粘贴内容。输入内容，或复制内容后右键选择只保留文本粘贴内容。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  <a:p>
            <a:pPr>
              <a:lnSpc>
                <a:spcPct val="120000"/>
              </a:lnSpc>
            </a:pP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13" name="TextBox 44"/>
          <p:cNvSpPr txBox="1"/>
          <p:nvPr/>
        </p:nvSpPr>
        <p:spPr>
          <a:xfrm>
            <a:off x="4831458" y="5492520"/>
            <a:ext cx="4752528" cy="840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输入内容，或复制内容后右键选择只保留文本粘贴内容。输入内容，或复制内容后右键选择只保留文本粘贴内容。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  <a:p>
            <a:pPr>
              <a:lnSpc>
                <a:spcPct val="120000"/>
              </a:lnSpc>
            </a:pP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9" name="Freeform 5"/>
          <p:cNvSpPr/>
          <p:nvPr/>
        </p:nvSpPr>
        <p:spPr bwMode="auto">
          <a:xfrm rot="5400000">
            <a:off x="10631908" y="-1120873"/>
            <a:ext cx="2880000" cy="2880000"/>
          </a:xfrm>
          <a:prstGeom prst="ellipse">
            <a:avLst/>
          </a:prstGeom>
          <a:gradFill flip="none" rotWithShape="1">
            <a:gsLst>
              <a:gs pos="0">
                <a:srgbClr val="EF9DE6">
                  <a:alpha val="0"/>
                </a:srgbClr>
              </a:gs>
              <a:gs pos="50000">
                <a:srgbClr val="FADBE6">
                  <a:alpha val="51000"/>
                </a:srgbClr>
              </a:gs>
              <a:gs pos="100000">
                <a:srgbClr val="FADBE6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60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50" name="Freeform 5"/>
          <p:cNvSpPr/>
          <p:nvPr/>
        </p:nvSpPr>
        <p:spPr bwMode="auto">
          <a:xfrm rot="5400000">
            <a:off x="1106908" y="-1291561"/>
            <a:ext cx="2880000" cy="2880000"/>
          </a:xfrm>
          <a:prstGeom prst="ellipse">
            <a:avLst/>
          </a:prstGeom>
          <a:gradFill flip="none" rotWithShape="1">
            <a:gsLst>
              <a:gs pos="0">
                <a:srgbClr val="EF9DE6"/>
              </a:gs>
              <a:gs pos="50000">
                <a:srgbClr val="FADBE6"/>
              </a:gs>
              <a:gs pos="100000">
                <a:srgbClr val="FADBE6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60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51" name="TextBox 11"/>
          <p:cNvSpPr txBox="1"/>
          <p:nvPr/>
        </p:nvSpPr>
        <p:spPr>
          <a:xfrm>
            <a:off x="1759335" y="449803"/>
            <a:ext cx="2019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ym typeface="Impact" panose="020B0806030902050204" pitchFamily="34" charset="0"/>
              </a:rPr>
              <a:t>输入名称</a:t>
            </a:r>
            <a:endParaRPr lang="zh-CN" altLang="en-US" dirty="0">
              <a:sym typeface="Impact" panose="020B0806030902050204" pitchFamily="34" charset="0"/>
            </a:endParaRPr>
          </a:p>
        </p:txBody>
      </p:sp>
      <p:sp>
        <p:nvSpPr>
          <p:cNvPr id="52" name="Freeform 5"/>
          <p:cNvSpPr/>
          <p:nvPr/>
        </p:nvSpPr>
        <p:spPr bwMode="auto">
          <a:xfrm rot="5400000" flipH="1">
            <a:off x="1463104" y="624630"/>
            <a:ext cx="238694" cy="215400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76200" dist="762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48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5951">
        <p14:prism dir="u" isInverted="1"/>
      </p:transition>
    </mc:Choice>
    <mc:Fallback>
      <p:transition spd="slow" advTm="595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50" grpId="0" animBg="1"/>
      <p:bldP spid="51" grpId="0"/>
      <p:bldP spid="5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" t="32851" r="43193" b="500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1" y="-1"/>
            <a:ext cx="12192001" cy="6858001"/>
          </a:xfrm>
          <a:prstGeom prst="rect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Freeform 5"/>
          <p:cNvSpPr/>
          <p:nvPr/>
        </p:nvSpPr>
        <p:spPr bwMode="auto">
          <a:xfrm rot="5400000">
            <a:off x="2056293" y="2224099"/>
            <a:ext cx="2880000" cy="2880000"/>
          </a:xfrm>
          <a:prstGeom prst="ellipse">
            <a:avLst/>
          </a:prstGeom>
          <a:gradFill flip="none" rotWithShape="1">
            <a:gsLst>
              <a:gs pos="0">
                <a:srgbClr val="EF9DE6"/>
              </a:gs>
              <a:gs pos="50000">
                <a:srgbClr val="FADBE6"/>
              </a:gs>
              <a:gs pos="100000">
                <a:srgbClr val="FADBE6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60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959243" y="3249441"/>
            <a:ext cx="2081019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rgbClr val="EDD1F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Planning and  future</a:t>
            </a:r>
            <a:endParaRPr lang="en-US" altLang="zh-CN" dirty="0">
              <a:solidFill>
                <a:srgbClr val="EDD1F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  <a:p>
            <a:endParaRPr lang="zh-CN" altLang="en-US" dirty="0">
              <a:solidFill>
                <a:srgbClr val="EDD1F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8306863" y="3394957"/>
            <a:ext cx="1252780" cy="113577"/>
            <a:chOff x="9306922" y="3016002"/>
            <a:chExt cx="1252780" cy="113577"/>
          </a:xfrm>
        </p:grpSpPr>
        <p:sp>
          <p:nvSpPr>
            <p:cNvPr id="29" name="矩形 28"/>
            <p:cNvSpPr/>
            <p:nvPr/>
          </p:nvSpPr>
          <p:spPr>
            <a:xfrm flipV="1">
              <a:off x="9306922" y="3016002"/>
              <a:ext cx="638991" cy="113577"/>
            </a:xfrm>
            <a:prstGeom prst="rect">
              <a:avLst/>
            </a:prstGeom>
            <a:solidFill>
              <a:srgbClr val="EF9D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 flipV="1">
              <a:off x="9920711" y="3016002"/>
              <a:ext cx="638991" cy="113577"/>
            </a:xfrm>
            <a:prstGeom prst="rect">
              <a:avLst/>
            </a:prstGeom>
            <a:solidFill>
              <a:srgbClr val="EDD1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056293" y="2790027"/>
            <a:ext cx="2879999" cy="1954322"/>
            <a:chOff x="1821710" y="3067856"/>
            <a:chExt cx="2879999" cy="195432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6" name="文本框 3"/>
            <p:cNvSpPr txBox="1"/>
            <p:nvPr/>
          </p:nvSpPr>
          <p:spPr>
            <a:xfrm>
              <a:off x="2613636" y="3067856"/>
              <a:ext cx="1296145" cy="132343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8000" b="1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01</a:t>
              </a:r>
              <a:endParaRPr lang="zh-CN" altLang="en-US" sz="80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7" name="等腰三角形 26"/>
            <p:cNvSpPr/>
            <p:nvPr/>
          </p:nvSpPr>
          <p:spPr>
            <a:xfrm flipV="1">
              <a:off x="3136459" y="4889773"/>
              <a:ext cx="306359" cy="13240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8" name="文本框 3"/>
            <p:cNvSpPr txBox="1"/>
            <p:nvPr/>
          </p:nvSpPr>
          <p:spPr>
            <a:xfrm>
              <a:off x="1821710" y="4339422"/>
              <a:ext cx="2879999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——CONTENTS——</a:t>
              </a:r>
              <a:endParaRPr lang="zh-CN" altLang="en-US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sp>
        <p:nvSpPr>
          <p:cNvPr id="24" name="文本框 3"/>
          <p:cNvSpPr txBox="1"/>
          <p:nvPr/>
        </p:nvSpPr>
        <p:spPr>
          <a:xfrm>
            <a:off x="5672382" y="2079763"/>
            <a:ext cx="4888937" cy="12003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规划及未来</a:t>
            </a:r>
            <a:endParaRPr lang="zh-CN" alt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887235" y="4095987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>
              <a:buClr>
                <a:schemeClr val="bg1"/>
              </a:buClr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输入标题</a:t>
            </a:r>
            <a:endParaRPr lang="en-US" altLang="zh-CN" sz="2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887235" y="4600043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>
              <a:buClr>
                <a:schemeClr val="bg1"/>
              </a:buClr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输入标题</a:t>
            </a:r>
            <a:endParaRPr lang="en-US" altLang="zh-CN" sz="2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975467" y="4600043"/>
            <a:ext cx="2160240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>
              <a:buClr>
                <a:schemeClr val="bg1"/>
              </a:buClr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输入标题</a:t>
            </a:r>
            <a:endParaRPr lang="en-US" altLang="zh-CN" sz="2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5" name="文本框 3"/>
          <p:cNvSpPr txBox="1"/>
          <p:nvPr/>
        </p:nvSpPr>
        <p:spPr>
          <a:xfrm>
            <a:off x="7975467" y="4095987"/>
            <a:ext cx="2160240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Clr>
                <a:schemeClr val="bg1"/>
              </a:buClr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输入标题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863">
        <p15:prstTrans prst="airplane"/>
      </p:transition>
    </mc:Choice>
    <mc:Fallback>
      <p:transition spd="slow" advTm="863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17"/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6" name="椭圆 5"/>
          <p:cNvSpPr/>
          <p:nvPr/>
        </p:nvSpPr>
        <p:spPr>
          <a:xfrm>
            <a:off x="6206210" y="1429369"/>
            <a:ext cx="765175" cy="765175"/>
          </a:xfrm>
          <a:prstGeom prst="ellips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start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cxnSp>
        <p:nvCxnSpPr>
          <p:cNvPr id="7" name="直接连接符 6"/>
          <p:cNvCxnSpPr>
            <a:stCxn id="34" idx="7"/>
            <a:endCxn id="6" idx="2"/>
          </p:cNvCxnSpPr>
          <p:nvPr/>
        </p:nvCxnSpPr>
        <p:spPr>
          <a:xfrm flipV="1">
            <a:off x="4964785" y="1811957"/>
            <a:ext cx="1241425" cy="61277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stCxn id="34" idx="5"/>
          </p:cNvCxnSpPr>
          <p:nvPr/>
        </p:nvCxnSpPr>
        <p:spPr>
          <a:xfrm>
            <a:off x="4964785" y="3013694"/>
            <a:ext cx="2024063" cy="484188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5087023" y="3821732"/>
            <a:ext cx="2006600" cy="750887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4964785" y="4977432"/>
            <a:ext cx="2122488" cy="34290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5901410" y="5561632"/>
            <a:ext cx="1241425" cy="61277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5096548" y="5725144"/>
            <a:ext cx="763587" cy="765175"/>
          </a:xfrm>
          <a:prstGeom prst="ellips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end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46470" y="1935500"/>
            <a:ext cx="3137152" cy="1550671"/>
            <a:chOff x="1481200" y="4382357"/>
            <a:chExt cx="3137152" cy="1550671"/>
          </a:xfrm>
        </p:grpSpPr>
        <p:sp>
          <p:nvSpPr>
            <p:cNvPr id="46" name="矩形 45"/>
            <p:cNvSpPr/>
            <p:nvPr/>
          </p:nvSpPr>
          <p:spPr>
            <a:xfrm>
              <a:off x="1481200" y="4806566"/>
              <a:ext cx="2841876" cy="112646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+mn-ea"/>
                  <a:sym typeface="Impact" panose="020B0806030902050204" pitchFamily="34" charset="0"/>
                </a:rPr>
                <a:t>输入您的内容或者通过右键复制粘贴您的内容，并选择只保留文字。输入您的内容或者通过右键复制粘贴您的内容。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endParaRPr>
            </a:p>
          </p:txBody>
        </p:sp>
        <p:sp>
          <p:nvSpPr>
            <p:cNvPr id="47" name="Rectangle 84"/>
            <p:cNvSpPr>
              <a:spLocks noChangeArrowheads="1"/>
            </p:cNvSpPr>
            <p:nvPr/>
          </p:nvSpPr>
          <p:spPr bwMode="auto">
            <a:xfrm>
              <a:off x="2723706" y="4382357"/>
              <a:ext cx="1894646" cy="48135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第一阶段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082509" y="2625998"/>
            <a:ext cx="2879976" cy="1526679"/>
            <a:chOff x="1443100" y="4406349"/>
            <a:chExt cx="2879976" cy="1526679"/>
          </a:xfrm>
        </p:grpSpPr>
        <p:sp>
          <p:nvSpPr>
            <p:cNvPr id="44" name="矩形 43"/>
            <p:cNvSpPr/>
            <p:nvPr/>
          </p:nvSpPr>
          <p:spPr>
            <a:xfrm>
              <a:off x="1481200" y="4806566"/>
              <a:ext cx="2841876" cy="112646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+mn-ea"/>
                  <a:sym typeface="Impact" panose="020B0806030902050204" pitchFamily="34" charset="0"/>
                </a:rPr>
                <a:t>输入您的内容或者通过右键复制粘贴您的内容，并选择只保留文字。输入您的内容或者通过右键复制粘贴您的内容。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endParaRPr>
            </a:p>
          </p:txBody>
        </p:sp>
        <p:sp>
          <p:nvSpPr>
            <p:cNvPr id="45" name="Rectangle 84"/>
            <p:cNvSpPr>
              <a:spLocks noChangeArrowheads="1"/>
            </p:cNvSpPr>
            <p:nvPr/>
          </p:nvSpPr>
          <p:spPr bwMode="auto">
            <a:xfrm>
              <a:off x="1443100" y="4406349"/>
              <a:ext cx="1894646" cy="48135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第二阶段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106908" y="3985837"/>
            <a:ext cx="3137152" cy="1550671"/>
            <a:chOff x="1481200" y="4382357"/>
            <a:chExt cx="3137152" cy="1550671"/>
          </a:xfrm>
        </p:grpSpPr>
        <p:sp>
          <p:nvSpPr>
            <p:cNvPr id="42" name="矩形 41"/>
            <p:cNvSpPr/>
            <p:nvPr/>
          </p:nvSpPr>
          <p:spPr>
            <a:xfrm>
              <a:off x="1481200" y="4806566"/>
              <a:ext cx="2841876" cy="112646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+mn-ea"/>
                  <a:sym typeface="Impact" panose="020B0806030902050204" pitchFamily="34" charset="0"/>
                </a:rPr>
                <a:t>输入您的内容或者通过右键复制粘贴您的内容，并选择只保留文字。输入您的内容或者通过右键复制粘贴您的内容。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endParaRPr>
            </a:p>
          </p:txBody>
        </p:sp>
        <p:sp>
          <p:nvSpPr>
            <p:cNvPr id="43" name="Rectangle 84"/>
            <p:cNvSpPr>
              <a:spLocks noChangeArrowheads="1"/>
            </p:cNvSpPr>
            <p:nvPr/>
          </p:nvSpPr>
          <p:spPr bwMode="auto">
            <a:xfrm>
              <a:off x="2723706" y="4382357"/>
              <a:ext cx="1894646" cy="48135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第三阶段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082509" y="4689748"/>
            <a:ext cx="2879976" cy="1526679"/>
            <a:chOff x="1443100" y="4406349"/>
            <a:chExt cx="2879976" cy="1526679"/>
          </a:xfrm>
        </p:grpSpPr>
        <p:sp>
          <p:nvSpPr>
            <p:cNvPr id="40" name="矩形 39"/>
            <p:cNvSpPr/>
            <p:nvPr/>
          </p:nvSpPr>
          <p:spPr>
            <a:xfrm>
              <a:off x="1481200" y="4806566"/>
              <a:ext cx="2841876" cy="112646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+mn-ea"/>
                  <a:sym typeface="Impact" panose="020B0806030902050204" pitchFamily="34" charset="0"/>
                </a:rPr>
                <a:t>输入您的内容或者通过右键复制粘贴您的内容，并选择只保留文字。输入您的内容或者通过右键复制粘贴您的内容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endParaRPr>
            </a:p>
          </p:txBody>
        </p:sp>
        <p:sp>
          <p:nvSpPr>
            <p:cNvPr id="41" name="Rectangle 84"/>
            <p:cNvSpPr>
              <a:spLocks noChangeArrowheads="1"/>
            </p:cNvSpPr>
            <p:nvPr/>
          </p:nvSpPr>
          <p:spPr bwMode="auto">
            <a:xfrm>
              <a:off x="1443100" y="4406349"/>
              <a:ext cx="1894646" cy="48135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第四阶段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971385" y="3062907"/>
            <a:ext cx="833438" cy="831850"/>
            <a:chOff x="6904037" y="2532063"/>
            <a:chExt cx="833438" cy="831850"/>
          </a:xfrm>
        </p:grpSpPr>
        <p:grpSp>
          <p:nvGrpSpPr>
            <p:cNvPr id="36" name="组合 35"/>
            <p:cNvGrpSpPr/>
            <p:nvPr/>
          </p:nvGrpSpPr>
          <p:grpSpPr bwMode="auto">
            <a:xfrm>
              <a:off x="6904037" y="2532063"/>
              <a:ext cx="833438" cy="831850"/>
              <a:chOff x="3176812" y="2273198"/>
              <a:chExt cx="2641825" cy="2726239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3176812" y="2273198"/>
                <a:ext cx="2641825" cy="2726239"/>
              </a:xfrm>
              <a:prstGeom prst="ellipse">
                <a:avLst/>
              </a:prstGeom>
              <a:gradFill flip="none" rotWithShape="1">
                <a:gsLst>
                  <a:gs pos="57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7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  <a:effectLst>
                <a:outerShdw blurRad="127000" dist="254000" dir="7200000" sx="99000" sy="99000" algn="tr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3267389" y="2366847"/>
                <a:ext cx="2460671" cy="2538940"/>
              </a:xfrm>
              <a:prstGeom prst="ellipse">
                <a:avLst/>
              </a:prstGeom>
              <a:gradFill>
                <a:gsLst>
                  <a:gs pos="0">
                    <a:srgbClr val="F64989"/>
                  </a:gs>
                  <a:gs pos="50000">
                    <a:srgbClr val="E071EA"/>
                  </a:gs>
                  <a:gs pos="100000">
                    <a:srgbClr val="7DA2FF"/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endParaRPr>
              </a:p>
            </p:txBody>
          </p:sp>
        </p:grpSp>
        <p:sp>
          <p:nvSpPr>
            <p:cNvPr id="37" name="Freeform 10"/>
            <p:cNvSpPr>
              <a:spLocks noEditPoints="1"/>
            </p:cNvSpPr>
            <p:nvPr/>
          </p:nvSpPr>
          <p:spPr bwMode="auto">
            <a:xfrm>
              <a:off x="7052696" y="2680494"/>
              <a:ext cx="536120" cy="534987"/>
            </a:xfrm>
            <a:custGeom>
              <a:avLst/>
              <a:gdLst>
                <a:gd name="T0" fmla="*/ 133112 w 689"/>
                <a:gd name="T1" fmla="*/ 513932 h 688"/>
                <a:gd name="T2" fmla="*/ 618646 w 689"/>
                <a:gd name="T3" fmla="*/ 234100 h 688"/>
                <a:gd name="T4" fmla="*/ 540087 w 689"/>
                <a:gd name="T5" fmla="*/ 658747 h 688"/>
                <a:gd name="T6" fmla="*/ 211671 w 689"/>
                <a:gd name="T7" fmla="*/ 90374 h 688"/>
                <a:gd name="T8" fmla="*/ 540087 w 689"/>
                <a:gd name="T9" fmla="*/ 658747 h 688"/>
                <a:gd name="T10" fmla="*/ 175665 w 689"/>
                <a:gd name="T11" fmla="*/ 489977 h 688"/>
                <a:gd name="T12" fmla="*/ 576093 w 689"/>
                <a:gd name="T13" fmla="*/ 259144 h 688"/>
                <a:gd name="T14" fmla="*/ 501899 w 689"/>
                <a:gd name="T15" fmla="*/ 591239 h 688"/>
                <a:gd name="T16" fmla="*/ 250950 w 689"/>
                <a:gd name="T17" fmla="*/ 157882 h 688"/>
                <a:gd name="T18" fmla="*/ 501899 w 689"/>
                <a:gd name="T19" fmla="*/ 591239 h 688"/>
                <a:gd name="T20" fmla="*/ 376425 w 689"/>
                <a:gd name="T21" fmla="*/ 409403 h 688"/>
                <a:gd name="T22" fmla="*/ 376425 w 689"/>
                <a:gd name="T23" fmla="*/ 338629 h 688"/>
                <a:gd name="T24" fmla="*/ 391700 w 689"/>
                <a:gd name="T25" fmla="*/ 172037 h 688"/>
                <a:gd name="T26" fmla="*/ 375333 w 689"/>
                <a:gd name="T27" fmla="*/ 187280 h 688"/>
                <a:gd name="T28" fmla="*/ 360058 w 689"/>
                <a:gd name="T29" fmla="*/ 146993 h 688"/>
                <a:gd name="T30" fmla="*/ 376425 w 689"/>
                <a:gd name="T31" fmla="*/ 131749 h 688"/>
                <a:gd name="T32" fmla="*/ 391700 w 689"/>
                <a:gd name="T33" fmla="*/ 172037 h 688"/>
                <a:gd name="T34" fmla="*/ 376425 w 689"/>
                <a:gd name="T35" fmla="*/ 617372 h 688"/>
                <a:gd name="T36" fmla="*/ 360058 w 689"/>
                <a:gd name="T37" fmla="*/ 602128 h 688"/>
                <a:gd name="T38" fmla="*/ 375333 w 689"/>
                <a:gd name="T39" fmla="*/ 561841 h 688"/>
                <a:gd name="T40" fmla="*/ 391700 w 689"/>
                <a:gd name="T41" fmla="*/ 577085 h 688"/>
                <a:gd name="T42" fmla="*/ 173483 w 689"/>
                <a:gd name="T43" fmla="*/ 354961 h 688"/>
                <a:gd name="T44" fmla="*/ 188758 w 689"/>
                <a:gd name="T45" fmla="*/ 372383 h 688"/>
                <a:gd name="T46" fmla="*/ 148388 w 689"/>
                <a:gd name="T47" fmla="*/ 387627 h 688"/>
                <a:gd name="T48" fmla="*/ 133112 w 689"/>
                <a:gd name="T49" fmla="*/ 370205 h 688"/>
                <a:gd name="T50" fmla="*/ 173483 w 689"/>
                <a:gd name="T51" fmla="*/ 354961 h 688"/>
                <a:gd name="T52" fmla="*/ 618646 w 689"/>
                <a:gd name="T53" fmla="*/ 370205 h 688"/>
                <a:gd name="T54" fmla="*/ 603370 w 689"/>
                <a:gd name="T55" fmla="*/ 387627 h 688"/>
                <a:gd name="T56" fmla="*/ 563000 w 689"/>
                <a:gd name="T57" fmla="*/ 372383 h 688"/>
                <a:gd name="T58" fmla="*/ 578275 w 689"/>
                <a:gd name="T59" fmla="*/ 354961 h 688"/>
                <a:gd name="T60" fmla="*/ 396064 w 689"/>
                <a:gd name="T61" fmla="*/ 374561 h 688"/>
                <a:gd name="T62" fmla="*/ 356785 w 689"/>
                <a:gd name="T63" fmla="*/ 374561 h 688"/>
                <a:gd name="T64" fmla="*/ 376425 w 689"/>
                <a:gd name="T65" fmla="*/ 218857 h 688"/>
                <a:gd name="T66" fmla="*/ 396064 w 689"/>
                <a:gd name="T67" fmla="*/ 374561 h 688"/>
                <a:gd name="T68" fmla="*/ 285864 w 689"/>
                <a:gd name="T69" fmla="*/ 467112 h 688"/>
                <a:gd name="T70" fmla="*/ 358967 w 689"/>
                <a:gd name="T71" fmla="*/ 365850 h 688"/>
                <a:gd name="T72" fmla="*/ 387335 w 689"/>
                <a:gd name="T73" fmla="*/ 393071 h 68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89"/>
                <a:gd name="T112" fmla="*/ 0 h 688"/>
                <a:gd name="T113" fmla="*/ 689 w 689"/>
                <a:gd name="T114" fmla="*/ 688 h 68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89" h="688">
                  <a:moveTo>
                    <a:pt x="216" y="121"/>
                  </a:moveTo>
                  <a:cubicBezTo>
                    <a:pt x="94" y="192"/>
                    <a:pt x="51" y="350"/>
                    <a:pt x="122" y="472"/>
                  </a:cubicBezTo>
                  <a:cubicBezTo>
                    <a:pt x="193" y="595"/>
                    <a:pt x="350" y="637"/>
                    <a:pt x="473" y="566"/>
                  </a:cubicBezTo>
                  <a:cubicBezTo>
                    <a:pt x="596" y="495"/>
                    <a:pt x="638" y="338"/>
                    <a:pt x="567" y="215"/>
                  </a:cubicBezTo>
                  <a:cubicBezTo>
                    <a:pt x="496" y="93"/>
                    <a:pt x="339" y="51"/>
                    <a:pt x="216" y="121"/>
                  </a:cubicBezTo>
                  <a:close/>
                  <a:moveTo>
                    <a:pt x="495" y="605"/>
                  </a:moveTo>
                  <a:cubicBezTo>
                    <a:pt x="351" y="688"/>
                    <a:pt x="167" y="638"/>
                    <a:pt x="83" y="495"/>
                  </a:cubicBezTo>
                  <a:cubicBezTo>
                    <a:pt x="0" y="351"/>
                    <a:pt x="50" y="166"/>
                    <a:pt x="194" y="83"/>
                  </a:cubicBezTo>
                  <a:cubicBezTo>
                    <a:pt x="338" y="0"/>
                    <a:pt x="523" y="49"/>
                    <a:pt x="606" y="193"/>
                  </a:cubicBezTo>
                  <a:cubicBezTo>
                    <a:pt x="689" y="337"/>
                    <a:pt x="639" y="522"/>
                    <a:pt x="495" y="605"/>
                  </a:cubicBezTo>
                  <a:close/>
                  <a:moveTo>
                    <a:pt x="238" y="160"/>
                  </a:moveTo>
                  <a:cubicBezTo>
                    <a:pt x="137" y="219"/>
                    <a:pt x="102" y="349"/>
                    <a:pt x="161" y="450"/>
                  </a:cubicBezTo>
                  <a:cubicBezTo>
                    <a:pt x="219" y="551"/>
                    <a:pt x="349" y="586"/>
                    <a:pt x="451" y="528"/>
                  </a:cubicBezTo>
                  <a:cubicBezTo>
                    <a:pt x="552" y="469"/>
                    <a:pt x="587" y="339"/>
                    <a:pt x="528" y="238"/>
                  </a:cubicBezTo>
                  <a:cubicBezTo>
                    <a:pt x="470" y="136"/>
                    <a:pt x="340" y="102"/>
                    <a:pt x="238" y="160"/>
                  </a:cubicBezTo>
                  <a:close/>
                  <a:moveTo>
                    <a:pt x="460" y="543"/>
                  </a:moveTo>
                  <a:cubicBezTo>
                    <a:pt x="350" y="607"/>
                    <a:pt x="209" y="569"/>
                    <a:pt x="145" y="459"/>
                  </a:cubicBezTo>
                  <a:cubicBezTo>
                    <a:pt x="82" y="349"/>
                    <a:pt x="120" y="208"/>
                    <a:pt x="230" y="145"/>
                  </a:cubicBezTo>
                  <a:cubicBezTo>
                    <a:pt x="339" y="81"/>
                    <a:pt x="480" y="119"/>
                    <a:pt x="544" y="229"/>
                  </a:cubicBezTo>
                  <a:cubicBezTo>
                    <a:pt x="607" y="339"/>
                    <a:pt x="570" y="480"/>
                    <a:pt x="460" y="543"/>
                  </a:cubicBezTo>
                  <a:close/>
                  <a:moveTo>
                    <a:pt x="377" y="344"/>
                  </a:moveTo>
                  <a:cubicBezTo>
                    <a:pt x="377" y="362"/>
                    <a:pt x="362" y="376"/>
                    <a:pt x="345" y="376"/>
                  </a:cubicBezTo>
                  <a:cubicBezTo>
                    <a:pt x="327" y="376"/>
                    <a:pt x="312" y="362"/>
                    <a:pt x="312" y="344"/>
                  </a:cubicBezTo>
                  <a:cubicBezTo>
                    <a:pt x="312" y="326"/>
                    <a:pt x="327" y="311"/>
                    <a:pt x="345" y="311"/>
                  </a:cubicBezTo>
                  <a:cubicBezTo>
                    <a:pt x="362" y="311"/>
                    <a:pt x="377" y="326"/>
                    <a:pt x="377" y="344"/>
                  </a:cubicBezTo>
                  <a:close/>
                  <a:moveTo>
                    <a:pt x="359" y="158"/>
                  </a:moveTo>
                  <a:cubicBezTo>
                    <a:pt x="359" y="166"/>
                    <a:pt x="353" y="172"/>
                    <a:pt x="345" y="172"/>
                  </a:cubicBezTo>
                  <a:lnTo>
                    <a:pt x="344" y="172"/>
                  </a:lnTo>
                  <a:cubicBezTo>
                    <a:pt x="336" y="172"/>
                    <a:pt x="330" y="166"/>
                    <a:pt x="330" y="158"/>
                  </a:cubicBezTo>
                  <a:lnTo>
                    <a:pt x="330" y="135"/>
                  </a:lnTo>
                  <a:cubicBezTo>
                    <a:pt x="330" y="127"/>
                    <a:pt x="336" y="121"/>
                    <a:pt x="344" y="121"/>
                  </a:cubicBezTo>
                  <a:lnTo>
                    <a:pt x="345" y="121"/>
                  </a:lnTo>
                  <a:cubicBezTo>
                    <a:pt x="353" y="121"/>
                    <a:pt x="359" y="127"/>
                    <a:pt x="359" y="135"/>
                  </a:cubicBezTo>
                  <a:lnTo>
                    <a:pt x="359" y="158"/>
                  </a:lnTo>
                  <a:close/>
                  <a:moveTo>
                    <a:pt x="359" y="553"/>
                  </a:moveTo>
                  <a:cubicBezTo>
                    <a:pt x="359" y="560"/>
                    <a:pt x="353" y="567"/>
                    <a:pt x="345" y="567"/>
                  </a:cubicBezTo>
                  <a:lnTo>
                    <a:pt x="344" y="567"/>
                  </a:lnTo>
                  <a:cubicBezTo>
                    <a:pt x="336" y="567"/>
                    <a:pt x="330" y="560"/>
                    <a:pt x="330" y="553"/>
                  </a:cubicBezTo>
                  <a:lnTo>
                    <a:pt x="330" y="530"/>
                  </a:lnTo>
                  <a:cubicBezTo>
                    <a:pt x="330" y="522"/>
                    <a:pt x="336" y="516"/>
                    <a:pt x="344" y="516"/>
                  </a:cubicBezTo>
                  <a:lnTo>
                    <a:pt x="345" y="516"/>
                  </a:lnTo>
                  <a:cubicBezTo>
                    <a:pt x="353" y="516"/>
                    <a:pt x="359" y="522"/>
                    <a:pt x="359" y="530"/>
                  </a:cubicBezTo>
                  <a:lnTo>
                    <a:pt x="359" y="553"/>
                  </a:lnTo>
                  <a:close/>
                  <a:moveTo>
                    <a:pt x="159" y="326"/>
                  </a:moveTo>
                  <a:cubicBezTo>
                    <a:pt x="166" y="326"/>
                    <a:pt x="173" y="333"/>
                    <a:pt x="173" y="340"/>
                  </a:cubicBezTo>
                  <a:lnTo>
                    <a:pt x="173" y="342"/>
                  </a:lnTo>
                  <a:cubicBezTo>
                    <a:pt x="173" y="350"/>
                    <a:pt x="166" y="356"/>
                    <a:pt x="159" y="356"/>
                  </a:cubicBezTo>
                  <a:lnTo>
                    <a:pt x="136" y="356"/>
                  </a:lnTo>
                  <a:cubicBezTo>
                    <a:pt x="128" y="356"/>
                    <a:pt x="122" y="350"/>
                    <a:pt x="122" y="342"/>
                  </a:cubicBezTo>
                  <a:lnTo>
                    <a:pt x="122" y="340"/>
                  </a:lnTo>
                  <a:cubicBezTo>
                    <a:pt x="122" y="333"/>
                    <a:pt x="128" y="326"/>
                    <a:pt x="136" y="326"/>
                  </a:cubicBezTo>
                  <a:lnTo>
                    <a:pt x="159" y="326"/>
                  </a:lnTo>
                  <a:close/>
                  <a:moveTo>
                    <a:pt x="553" y="326"/>
                  </a:moveTo>
                  <a:cubicBezTo>
                    <a:pt x="561" y="326"/>
                    <a:pt x="567" y="333"/>
                    <a:pt x="567" y="340"/>
                  </a:cubicBezTo>
                  <a:lnTo>
                    <a:pt x="567" y="342"/>
                  </a:lnTo>
                  <a:cubicBezTo>
                    <a:pt x="567" y="350"/>
                    <a:pt x="561" y="356"/>
                    <a:pt x="553" y="356"/>
                  </a:cubicBezTo>
                  <a:lnTo>
                    <a:pt x="530" y="356"/>
                  </a:lnTo>
                  <a:cubicBezTo>
                    <a:pt x="523" y="356"/>
                    <a:pt x="516" y="350"/>
                    <a:pt x="516" y="342"/>
                  </a:cubicBezTo>
                  <a:lnTo>
                    <a:pt x="516" y="340"/>
                  </a:lnTo>
                  <a:cubicBezTo>
                    <a:pt x="516" y="333"/>
                    <a:pt x="523" y="326"/>
                    <a:pt x="530" y="326"/>
                  </a:cubicBezTo>
                  <a:lnTo>
                    <a:pt x="553" y="326"/>
                  </a:lnTo>
                  <a:close/>
                  <a:moveTo>
                    <a:pt x="363" y="344"/>
                  </a:moveTo>
                  <a:cubicBezTo>
                    <a:pt x="363" y="354"/>
                    <a:pt x="355" y="362"/>
                    <a:pt x="345" y="362"/>
                  </a:cubicBezTo>
                  <a:cubicBezTo>
                    <a:pt x="335" y="362"/>
                    <a:pt x="327" y="354"/>
                    <a:pt x="327" y="344"/>
                  </a:cubicBezTo>
                  <a:lnTo>
                    <a:pt x="327" y="219"/>
                  </a:lnTo>
                  <a:cubicBezTo>
                    <a:pt x="327" y="209"/>
                    <a:pt x="335" y="201"/>
                    <a:pt x="345" y="201"/>
                  </a:cubicBezTo>
                  <a:cubicBezTo>
                    <a:pt x="355" y="201"/>
                    <a:pt x="363" y="209"/>
                    <a:pt x="363" y="219"/>
                  </a:cubicBezTo>
                  <a:lnTo>
                    <a:pt x="363" y="344"/>
                  </a:lnTo>
                  <a:close/>
                  <a:moveTo>
                    <a:pt x="289" y="427"/>
                  </a:moveTo>
                  <a:cubicBezTo>
                    <a:pt x="281" y="435"/>
                    <a:pt x="269" y="436"/>
                    <a:pt x="262" y="429"/>
                  </a:cubicBezTo>
                  <a:cubicBezTo>
                    <a:pt x="255" y="422"/>
                    <a:pt x="255" y="409"/>
                    <a:pt x="263" y="402"/>
                  </a:cubicBezTo>
                  <a:lnTo>
                    <a:pt x="329" y="336"/>
                  </a:lnTo>
                  <a:cubicBezTo>
                    <a:pt x="337" y="328"/>
                    <a:pt x="349" y="327"/>
                    <a:pt x="356" y="334"/>
                  </a:cubicBezTo>
                  <a:cubicBezTo>
                    <a:pt x="363" y="341"/>
                    <a:pt x="362" y="354"/>
                    <a:pt x="355" y="361"/>
                  </a:cubicBezTo>
                  <a:lnTo>
                    <a:pt x="289" y="42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91434" tIns="45717" rIns="91434" bIns="45717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59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31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03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75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253585" y="2302494"/>
            <a:ext cx="833438" cy="833438"/>
            <a:chOff x="4186237" y="1771650"/>
            <a:chExt cx="833438" cy="833438"/>
          </a:xfrm>
        </p:grpSpPr>
        <p:grpSp>
          <p:nvGrpSpPr>
            <p:cNvPr id="32" name="组合 31"/>
            <p:cNvGrpSpPr/>
            <p:nvPr/>
          </p:nvGrpSpPr>
          <p:grpSpPr bwMode="auto">
            <a:xfrm>
              <a:off x="4186237" y="1771650"/>
              <a:ext cx="833438" cy="833438"/>
              <a:chOff x="3176812" y="2273198"/>
              <a:chExt cx="2641825" cy="2726239"/>
            </a:xfrm>
          </p:grpSpPr>
          <p:sp>
            <p:nvSpPr>
              <p:cNvPr id="34" name="椭圆 33"/>
              <p:cNvSpPr/>
              <p:nvPr/>
            </p:nvSpPr>
            <p:spPr>
              <a:xfrm>
                <a:off x="3176812" y="2273198"/>
                <a:ext cx="2641825" cy="2726239"/>
              </a:xfrm>
              <a:prstGeom prst="ellipse">
                <a:avLst/>
              </a:prstGeom>
              <a:gradFill flip="none" rotWithShape="1">
                <a:gsLst>
                  <a:gs pos="57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7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  <a:effectLst>
                <a:outerShdw blurRad="127000" dist="254000" dir="7200000" sx="99000" sy="99000" algn="tr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35" name="椭圆 34"/>
              <p:cNvSpPr/>
              <p:nvPr/>
            </p:nvSpPr>
            <p:spPr>
              <a:xfrm>
                <a:off x="3267389" y="2366669"/>
                <a:ext cx="2460671" cy="2539297"/>
              </a:xfrm>
              <a:prstGeom prst="ellipse">
                <a:avLst/>
              </a:prstGeom>
              <a:gradFill>
                <a:gsLst>
                  <a:gs pos="0">
                    <a:srgbClr val="F64989"/>
                  </a:gs>
                  <a:gs pos="50000">
                    <a:srgbClr val="E071EA"/>
                  </a:gs>
                  <a:gs pos="100000">
                    <a:srgbClr val="7DA2FF"/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endParaRPr>
              </a:p>
            </p:txBody>
          </p:sp>
        </p:grpSp>
        <p:sp>
          <p:nvSpPr>
            <p:cNvPr id="33" name="Freeform 18"/>
            <p:cNvSpPr>
              <a:spLocks noEditPoints="1"/>
            </p:cNvSpPr>
            <p:nvPr/>
          </p:nvSpPr>
          <p:spPr bwMode="auto">
            <a:xfrm>
              <a:off x="4369197" y="1953745"/>
              <a:ext cx="443177" cy="469247"/>
            </a:xfrm>
            <a:custGeom>
              <a:avLst/>
              <a:gdLst>
                <a:gd name="T0" fmla="*/ 308844 w 568"/>
                <a:gd name="T1" fmla="*/ 627293 h 601"/>
                <a:gd name="T2" fmla="*/ 309935 w 568"/>
                <a:gd name="T3" fmla="*/ 363917 h 601"/>
                <a:gd name="T4" fmla="*/ 494368 w 568"/>
                <a:gd name="T5" fmla="*/ 328946 h 601"/>
                <a:gd name="T6" fmla="*/ 378688 w 568"/>
                <a:gd name="T7" fmla="*/ 374846 h 601"/>
                <a:gd name="T8" fmla="*/ 103675 w 568"/>
                <a:gd name="T9" fmla="*/ 233869 h 601"/>
                <a:gd name="T10" fmla="*/ 138598 w 568"/>
                <a:gd name="T11" fmla="*/ 238240 h 601"/>
                <a:gd name="T12" fmla="*/ 183342 w 568"/>
                <a:gd name="T13" fmla="*/ 242612 h 601"/>
                <a:gd name="T14" fmla="*/ 182250 w 568"/>
                <a:gd name="T15" fmla="*/ 213105 h 601"/>
                <a:gd name="T16" fmla="*/ 309935 w 568"/>
                <a:gd name="T17" fmla="*/ 331132 h 601"/>
                <a:gd name="T18" fmla="*/ 450715 w 568"/>
                <a:gd name="T19" fmla="*/ 228405 h 601"/>
                <a:gd name="T20" fmla="*/ 482364 w 568"/>
                <a:gd name="T21" fmla="*/ 222940 h 601"/>
                <a:gd name="T22" fmla="*/ 499825 w 568"/>
                <a:gd name="T23" fmla="*/ 229497 h 601"/>
                <a:gd name="T24" fmla="*/ 453989 w 568"/>
                <a:gd name="T25" fmla="*/ 279768 h 601"/>
                <a:gd name="T26" fmla="*/ 533656 w 568"/>
                <a:gd name="T27" fmla="*/ 372660 h 601"/>
                <a:gd name="T28" fmla="*/ 509647 w 568"/>
                <a:gd name="T29" fmla="*/ 287418 h 601"/>
                <a:gd name="T30" fmla="*/ 509647 w 568"/>
                <a:gd name="T31" fmla="*/ 546423 h 601"/>
                <a:gd name="T32" fmla="*/ 539112 w 568"/>
                <a:gd name="T33" fmla="*/ 539865 h 601"/>
                <a:gd name="T34" fmla="*/ 338309 w 568"/>
                <a:gd name="T35" fmla="*/ 650243 h 601"/>
                <a:gd name="T36" fmla="*/ 311026 w 568"/>
                <a:gd name="T37" fmla="*/ 656800 h 601"/>
                <a:gd name="T38" fmla="*/ 81849 w 568"/>
                <a:gd name="T39" fmla="*/ 539865 h 601"/>
                <a:gd name="T40" fmla="*/ 111315 w 568"/>
                <a:gd name="T41" fmla="*/ 546423 h 601"/>
                <a:gd name="T42" fmla="*/ 111315 w 568"/>
                <a:gd name="T43" fmla="*/ 287418 h 601"/>
                <a:gd name="T44" fmla="*/ 87306 w 568"/>
                <a:gd name="T45" fmla="*/ 372660 h 601"/>
                <a:gd name="T46" fmla="*/ 154968 w 568"/>
                <a:gd name="T47" fmla="*/ 275397 h 601"/>
                <a:gd name="T48" fmla="*/ 67662 w 568"/>
                <a:gd name="T49" fmla="*/ 437138 h 601"/>
                <a:gd name="T50" fmla="*/ 80758 w 568"/>
                <a:gd name="T51" fmla="*/ 463366 h 601"/>
                <a:gd name="T52" fmla="*/ 92762 w 568"/>
                <a:gd name="T53" fmla="*/ 487409 h 601"/>
                <a:gd name="T54" fmla="*/ 49109 w 568"/>
                <a:gd name="T55" fmla="*/ 519101 h 601"/>
                <a:gd name="T56" fmla="*/ 30557 w 568"/>
                <a:gd name="T57" fmla="*/ 412003 h 601"/>
                <a:gd name="T58" fmla="*/ 58931 w 568"/>
                <a:gd name="T59" fmla="*/ 363917 h 601"/>
                <a:gd name="T60" fmla="*/ 516194 w 568"/>
                <a:gd name="T61" fmla="*/ 416374 h 601"/>
                <a:gd name="T62" fmla="*/ 505281 w 568"/>
                <a:gd name="T63" fmla="*/ 443695 h 601"/>
                <a:gd name="T64" fmla="*/ 496551 w 568"/>
                <a:gd name="T65" fmla="*/ 471016 h 601"/>
                <a:gd name="T66" fmla="*/ 491094 w 568"/>
                <a:gd name="T67" fmla="*/ 491780 h 601"/>
                <a:gd name="T68" fmla="*/ 526016 w 568"/>
                <a:gd name="T69" fmla="*/ 396703 h 601"/>
                <a:gd name="T70" fmla="*/ 559847 w 568"/>
                <a:gd name="T71" fmla="*/ 393424 h 601"/>
                <a:gd name="T72" fmla="*/ 307752 w 568"/>
                <a:gd name="T73" fmla="*/ 0 h 601"/>
                <a:gd name="T74" fmla="*/ 456172 w 568"/>
                <a:gd name="T75" fmla="*/ 116934 h 601"/>
                <a:gd name="T76" fmla="*/ 429980 w 568"/>
                <a:gd name="T77" fmla="*/ 195619 h 601"/>
                <a:gd name="T78" fmla="*/ 398332 w 568"/>
                <a:gd name="T79" fmla="*/ 88520 h 601"/>
                <a:gd name="T80" fmla="*/ 211716 w 568"/>
                <a:gd name="T81" fmla="*/ 199991 h 601"/>
                <a:gd name="T82" fmla="*/ 165881 w 568"/>
                <a:gd name="T83" fmla="*/ 168298 h 601"/>
                <a:gd name="T84" fmla="*/ 216081 w 568"/>
                <a:gd name="T85" fmla="*/ 44807 h 60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68"/>
                <a:gd name="T130" fmla="*/ 0 h 601"/>
                <a:gd name="T131" fmla="*/ 568 w 568"/>
                <a:gd name="T132" fmla="*/ 601 h 60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68" h="601">
                  <a:moveTo>
                    <a:pt x="266" y="331"/>
                  </a:moveTo>
                  <a:lnTo>
                    <a:pt x="266" y="571"/>
                  </a:lnTo>
                  <a:cubicBezTo>
                    <a:pt x="272" y="573"/>
                    <a:pt x="277" y="575"/>
                    <a:pt x="283" y="574"/>
                  </a:cubicBezTo>
                  <a:cubicBezTo>
                    <a:pt x="290" y="574"/>
                    <a:pt x="297" y="572"/>
                    <a:pt x="303" y="570"/>
                  </a:cubicBezTo>
                  <a:lnTo>
                    <a:pt x="303" y="331"/>
                  </a:lnTo>
                  <a:cubicBezTo>
                    <a:pt x="297" y="332"/>
                    <a:pt x="290" y="333"/>
                    <a:pt x="284" y="333"/>
                  </a:cubicBezTo>
                  <a:cubicBezTo>
                    <a:pt x="278" y="333"/>
                    <a:pt x="272" y="332"/>
                    <a:pt x="266" y="331"/>
                  </a:cubicBezTo>
                  <a:close/>
                  <a:moveTo>
                    <a:pt x="347" y="343"/>
                  </a:moveTo>
                  <a:lnTo>
                    <a:pt x="453" y="301"/>
                  </a:lnTo>
                  <a:lnTo>
                    <a:pt x="453" y="345"/>
                  </a:lnTo>
                  <a:lnTo>
                    <a:pt x="347" y="386"/>
                  </a:lnTo>
                  <a:lnTo>
                    <a:pt x="347" y="343"/>
                  </a:lnTo>
                  <a:close/>
                  <a:moveTo>
                    <a:pt x="142" y="252"/>
                  </a:moveTo>
                  <a:lnTo>
                    <a:pt x="99" y="228"/>
                  </a:lnTo>
                  <a:cubicBezTo>
                    <a:pt x="94" y="225"/>
                    <a:pt x="93" y="219"/>
                    <a:pt x="95" y="214"/>
                  </a:cubicBezTo>
                  <a:cubicBezTo>
                    <a:pt x="98" y="209"/>
                    <a:pt x="104" y="208"/>
                    <a:pt x="109" y="210"/>
                  </a:cubicBezTo>
                  <a:lnTo>
                    <a:pt x="149" y="233"/>
                  </a:lnTo>
                  <a:lnTo>
                    <a:pt x="127" y="218"/>
                  </a:lnTo>
                  <a:cubicBezTo>
                    <a:pt x="123" y="215"/>
                    <a:pt x="122" y="209"/>
                    <a:pt x="125" y="204"/>
                  </a:cubicBezTo>
                  <a:cubicBezTo>
                    <a:pt x="128" y="200"/>
                    <a:pt x="134" y="199"/>
                    <a:pt x="138" y="202"/>
                  </a:cubicBezTo>
                  <a:lnTo>
                    <a:pt x="168" y="222"/>
                  </a:lnTo>
                  <a:lnTo>
                    <a:pt x="154" y="209"/>
                  </a:lnTo>
                  <a:cubicBezTo>
                    <a:pt x="150" y="205"/>
                    <a:pt x="149" y="199"/>
                    <a:pt x="153" y="195"/>
                  </a:cubicBezTo>
                  <a:cubicBezTo>
                    <a:pt x="157" y="191"/>
                    <a:pt x="163" y="191"/>
                    <a:pt x="167" y="195"/>
                  </a:cubicBezTo>
                  <a:lnTo>
                    <a:pt x="282" y="303"/>
                  </a:lnTo>
                  <a:cubicBezTo>
                    <a:pt x="283" y="303"/>
                    <a:pt x="283" y="303"/>
                    <a:pt x="283" y="304"/>
                  </a:cubicBezTo>
                  <a:cubicBezTo>
                    <a:pt x="283" y="303"/>
                    <a:pt x="284" y="303"/>
                    <a:pt x="284" y="303"/>
                  </a:cubicBezTo>
                  <a:lnTo>
                    <a:pt x="399" y="195"/>
                  </a:lnTo>
                  <a:cubicBezTo>
                    <a:pt x="403" y="191"/>
                    <a:pt x="409" y="191"/>
                    <a:pt x="413" y="195"/>
                  </a:cubicBezTo>
                  <a:cubicBezTo>
                    <a:pt x="417" y="199"/>
                    <a:pt x="417" y="205"/>
                    <a:pt x="413" y="209"/>
                  </a:cubicBezTo>
                  <a:lnTo>
                    <a:pt x="399" y="222"/>
                  </a:lnTo>
                  <a:lnTo>
                    <a:pt x="428" y="202"/>
                  </a:lnTo>
                  <a:cubicBezTo>
                    <a:pt x="432" y="199"/>
                    <a:pt x="438" y="200"/>
                    <a:pt x="442" y="204"/>
                  </a:cubicBezTo>
                  <a:cubicBezTo>
                    <a:pt x="445" y="209"/>
                    <a:pt x="444" y="215"/>
                    <a:pt x="439" y="218"/>
                  </a:cubicBezTo>
                  <a:lnTo>
                    <a:pt x="417" y="233"/>
                  </a:lnTo>
                  <a:lnTo>
                    <a:pt x="458" y="210"/>
                  </a:lnTo>
                  <a:cubicBezTo>
                    <a:pt x="462" y="208"/>
                    <a:pt x="468" y="209"/>
                    <a:pt x="471" y="214"/>
                  </a:cubicBezTo>
                  <a:cubicBezTo>
                    <a:pt x="474" y="219"/>
                    <a:pt x="472" y="225"/>
                    <a:pt x="467" y="228"/>
                  </a:cubicBezTo>
                  <a:lnTo>
                    <a:pt x="416" y="256"/>
                  </a:lnTo>
                  <a:lnTo>
                    <a:pt x="494" y="224"/>
                  </a:lnTo>
                  <a:lnTo>
                    <a:pt x="494" y="342"/>
                  </a:lnTo>
                  <a:cubicBezTo>
                    <a:pt x="492" y="342"/>
                    <a:pt x="491" y="342"/>
                    <a:pt x="489" y="341"/>
                  </a:cubicBezTo>
                  <a:lnTo>
                    <a:pt x="473" y="339"/>
                  </a:lnTo>
                  <a:lnTo>
                    <a:pt x="467" y="351"/>
                  </a:lnTo>
                  <a:lnTo>
                    <a:pt x="467" y="263"/>
                  </a:lnTo>
                  <a:lnTo>
                    <a:pt x="329" y="322"/>
                  </a:lnTo>
                  <a:lnTo>
                    <a:pt x="329" y="559"/>
                  </a:lnTo>
                  <a:lnTo>
                    <a:pt x="467" y="500"/>
                  </a:lnTo>
                  <a:lnTo>
                    <a:pt x="467" y="483"/>
                  </a:lnTo>
                  <a:cubicBezTo>
                    <a:pt x="472" y="486"/>
                    <a:pt x="477" y="488"/>
                    <a:pt x="482" y="490"/>
                  </a:cubicBezTo>
                  <a:cubicBezTo>
                    <a:pt x="486" y="492"/>
                    <a:pt x="490" y="493"/>
                    <a:pt x="494" y="494"/>
                  </a:cubicBezTo>
                  <a:lnTo>
                    <a:pt x="494" y="518"/>
                  </a:lnTo>
                  <a:lnTo>
                    <a:pt x="321" y="591"/>
                  </a:lnTo>
                  <a:cubicBezTo>
                    <a:pt x="318" y="592"/>
                    <a:pt x="314" y="594"/>
                    <a:pt x="310" y="595"/>
                  </a:cubicBezTo>
                  <a:lnTo>
                    <a:pt x="303" y="598"/>
                  </a:lnTo>
                  <a:cubicBezTo>
                    <a:pt x="297" y="599"/>
                    <a:pt x="291" y="601"/>
                    <a:pt x="285" y="601"/>
                  </a:cubicBezTo>
                  <a:cubicBezTo>
                    <a:pt x="271" y="601"/>
                    <a:pt x="258" y="598"/>
                    <a:pt x="247" y="590"/>
                  </a:cubicBezTo>
                  <a:lnTo>
                    <a:pt x="75" y="518"/>
                  </a:lnTo>
                  <a:lnTo>
                    <a:pt x="75" y="494"/>
                  </a:lnTo>
                  <a:cubicBezTo>
                    <a:pt x="79" y="493"/>
                    <a:pt x="83" y="492"/>
                    <a:pt x="87" y="490"/>
                  </a:cubicBezTo>
                  <a:cubicBezTo>
                    <a:pt x="91" y="488"/>
                    <a:pt x="96" y="486"/>
                    <a:pt x="102" y="483"/>
                  </a:cubicBezTo>
                  <a:lnTo>
                    <a:pt x="102" y="500"/>
                  </a:lnTo>
                  <a:lnTo>
                    <a:pt x="240" y="559"/>
                  </a:lnTo>
                  <a:lnTo>
                    <a:pt x="240" y="322"/>
                  </a:lnTo>
                  <a:lnTo>
                    <a:pt x="102" y="263"/>
                  </a:lnTo>
                  <a:lnTo>
                    <a:pt x="102" y="351"/>
                  </a:lnTo>
                  <a:lnTo>
                    <a:pt x="95" y="339"/>
                  </a:lnTo>
                  <a:lnTo>
                    <a:pt x="80" y="341"/>
                  </a:lnTo>
                  <a:cubicBezTo>
                    <a:pt x="78" y="342"/>
                    <a:pt x="77" y="342"/>
                    <a:pt x="75" y="342"/>
                  </a:cubicBezTo>
                  <a:lnTo>
                    <a:pt x="75" y="224"/>
                  </a:lnTo>
                  <a:lnTo>
                    <a:pt x="142" y="252"/>
                  </a:lnTo>
                  <a:close/>
                  <a:moveTo>
                    <a:pt x="86" y="363"/>
                  </a:moveTo>
                  <a:cubicBezTo>
                    <a:pt x="89" y="369"/>
                    <a:pt x="91" y="375"/>
                    <a:pt x="94" y="381"/>
                  </a:cubicBezTo>
                  <a:lnTo>
                    <a:pt x="62" y="400"/>
                  </a:lnTo>
                  <a:lnTo>
                    <a:pt x="97" y="387"/>
                  </a:lnTo>
                  <a:cubicBezTo>
                    <a:pt x="99" y="393"/>
                    <a:pt x="102" y="399"/>
                    <a:pt x="104" y="406"/>
                  </a:cubicBezTo>
                  <a:lnTo>
                    <a:pt x="74" y="424"/>
                  </a:lnTo>
                  <a:lnTo>
                    <a:pt x="106" y="411"/>
                  </a:lnTo>
                  <a:cubicBezTo>
                    <a:pt x="108" y="418"/>
                    <a:pt x="110" y="424"/>
                    <a:pt x="112" y="431"/>
                  </a:cubicBezTo>
                  <a:lnTo>
                    <a:pt x="85" y="446"/>
                  </a:lnTo>
                  <a:lnTo>
                    <a:pt x="113" y="435"/>
                  </a:lnTo>
                  <a:cubicBezTo>
                    <a:pt x="115" y="440"/>
                    <a:pt x="116" y="445"/>
                    <a:pt x="117" y="450"/>
                  </a:cubicBezTo>
                  <a:cubicBezTo>
                    <a:pt x="111" y="454"/>
                    <a:pt x="66" y="483"/>
                    <a:pt x="45" y="475"/>
                  </a:cubicBezTo>
                  <a:cubicBezTo>
                    <a:pt x="23" y="467"/>
                    <a:pt x="2" y="437"/>
                    <a:pt x="1" y="410"/>
                  </a:cubicBezTo>
                  <a:cubicBezTo>
                    <a:pt x="0" y="383"/>
                    <a:pt x="70" y="366"/>
                    <a:pt x="86" y="363"/>
                  </a:cubicBezTo>
                  <a:close/>
                  <a:moveTo>
                    <a:pt x="28" y="377"/>
                  </a:moveTo>
                  <a:lnTo>
                    <a:pt x="45" y="369"/>
                  </a:lnTo>
                  <a:lnTo>
                    <a:pt x="54" y="360"/>
                  </a:lnTo>
                  <a:lnTo>
                    <a:pt x="54" y="333"/>
                  </a:lnTo>
                  <a:cubicBezTo>
                    <a:pt x="38" y="340"/>
                    <a:pt x="31" y="356"/>
                    <a:pt x="28" y="377"/>
                  </a:cubicBezTo>
                  <a:close/>
                  <a:moveTo>
                    <a:pt x="482" y="363"/>
                  </a:moveTo>
                  <a:cubicBezTo>
                    <a:pt x="479" y="369"/>
                    <a:pt x="476" y="375"/>
                    <a:pt x="473" y="381"/>
                  </a:cubicBezTo>
                  <a:lnTo>
                    <a:pt x="505" y="400"/>
                  </a:lnTo>
                  <a:lnTo>
                    <a:pt x="471" y="387"/>
                  </a:lnTo>
                  <a:cubicBezTo>
                    <a:pt x="468" y="393"/>
                    <a:pt x="465" y="399"/>
                    <a:pt x="463" y="406"/>
                  </a:cubicBezTo>
                  <a:lnTo>
                    <a:pt x="493" y="424"/>
                  </a:lnTo>
                  <a:lnTo>
                    <a:pt x="461" y="411"/>
                  </a:lnTo>
                  <a:cubicBezTo>
                    <a:pt x="459" y="418"/>
                    <a:pt x="457" y="424"/>
                    <a:pt x="455" y="431"/>
                  </a:cubicBezTo>
                  <a:lnTo>
                    <a:pt x="482" y="446"/>
                  </a:lnTo>
                  <a:lnTo>
                    <a:pt x="454" y="435"/>
                  </a:lnTo>
                  <a:cubicBezTo>
                    <a:pt x="453" y="440"/>
                    <a:pt x="451" y="445"/>
                    <a:pt x="450" y="450"/>
                  </a:cubicBezTo>
                  <a:cubicBezTo>
                    <a:pt x="456" y="454"/>
                    <a:pt x="501" y="483"/>
                    <a:pt x="523" y="475"/>
                  </a:cubicBezTo>
                  <a:cubicBezTo>
                    <a:pt x="544" y="467"/>
                    <a:pt x="566" y="437"/>
                    <a:pt x="567" y="410"/>
                  </a:cubicBezTo>
                  <a:cubicBezTo>
                    <a:pt x="568" y="383"/>
                    <a:pt x="497" y="366"/>
                    <a:pt x="482" y="363"/>
                  </a:cubicBezTo>
                  <a:close/>
                  <a:moveTo>
                    <a:pt x="540" y="377"/>
                  </a:moveTo>
                  <a:lnTo>
                    <a:pt x="522" y="369"/>
                  </a:lnTo>
                  <a:lnTo>
                    <a:pt x="513" y="360"/>
                  </a:lnTo>
                  <a:lnTo>
                    <a:pt x="513" y="333"/>
                  </a:lnTo>
                  <a:cubicBezTo>
                    <a:pt x="529" y="340"/>
                    <a:pt x="536" y="356"/>
                    <a:pt x="540" y="377"/>
                  </a:cubicBezTo>
                  <a:close/>
                  <a:moveTo>
                    <a:pt x="282" y="0"/>
                  </a:moveTo>
                  <a:cubicBezTo>
                    <a:pt x="315" y="0"/>
                    <a:pt x="344" y="16"/>
                    <a:pt x="366" y="41"/>
                  </a:cubicBezTo>
                  <a:cubicBezTo>
                    <a:pt x="379" y="58"/>
                    <a:pt x="390" y="78"/>
                    <a:pt x="395" y="101"/>
                  </a:cubicBezTo>
                  <a:cubicBezTo>
                    <a:pt x="403" y="99"/>
                    <a:pt x="415" y="98"/>
                    <a:pt x="418" y="107"/>
                  </a:cubicBezTo>
                  <a:cubicBezTo>
                    <a:pt x="423" y="120"/>
                    <a:pt x="421" y="151"/>
                    <a:pt x="412" y="154"/>
                  </a:cubicBezTo>
                  <a:cubicBezTo>
                    <a:pt x="408" y="156"/>
                    <a:pt x="403" y="156"/>
                    <a:pt x="398" y="155"/>
                  </a:cubicBezTo>
                  <a:cubicBezTo>
                    <a:pt x="398" y="163"/>
                    <a:pt x="396" y="171"/>
                    <a:pt x="394" y="179"/>
                  </a:cubicBezTo>
                  <a:cubicBezTo>
                    <a:pt x="386" y="180"/>
                    <a:pt x="378" y="182"/>
                    <a:pt x="370" y="183"/>
                  </a:cubicBezTo>
                  <a:cubicBezTo>
                    <a:pt x="375" y="169"/>
                    <a:pt x="377" y="154"/>
                    <a:pt x="377" y="138"/>
                  </a:cubicBezTo>
                  <a:cubicBezTo>
                    <a:pt x="377" y="117"/>
                    <a:pt x="373" y="98"/>
                    <a:pt x="365" y="81"/>
                  </a:cubicBezTo>
                  <a:cubicBezTo>
                    <a:pt x="301" y="132"/>
                    <a:pt x="218" y="95"/>
                    <a:pt x="197" y="86"/>
                  </a:cubicBezTo>
                  <a:cubicBezTo>
                    <a:pt x="190" y="101"/>
                    <a:pt x="187" y="119"/>
                    <a:pt x="187" y="138"/>
                  </a:cubicBezTo>
                  <a:cubicBezTo>
                    <a:pt x="187" y="154"/>
                    <a:pt x="189" y="169"/>
                    <a:pt x="194" y="183"/>
                  </a:cubicBezTo>
                  <a:cubicBezTo>
                    <a:pt x="186" y="181"/>
                    <a:pt x="178" y="180"/>
                    <a:pt x="170" y="179"/>
                  </a:cubicBezTo>
                  <a:cubicBezTo>
                    <a:pt x="168" y="171"/>
                    <a:pt x="167" y="163"/>
                    <a:pt x="166" y="155"/>
                  </a:cubicBezTo>
                  <a:cubicBezTo>
                    <a:pt x="161" y="156"/>
                    <a:pt x="156" y="156"/>
                    <a:pt x="152" y="154"/>
                  </a:cubicBezTo>
                  <a:cubicBezTo>
                    <a:pt x="143" y="151"/>
                    <a:pt x="141" y="120"/>
                    <a:pt x="146" y="107"/>
                  </a:cubicBezTo>
                  <a:cubicBezTo>
                    <a:pt x="149" y="98"/>
                    <a:pt x="161" y="99"/>
                    <a:pt x="169" y="101"/>
                  </a:cubicBezTo>
                  <a:cubicBezTo>
                    <a:pt x="174" y="78"/>
                    <a:pt x="185" y="58"/>
                    <a:pt x="198" y="41"/>
                  </a:cubicBezTo>
                  <a:cubicBezTo>
                    <a:pt x="220" y="16"/>
                    <a:pt x="249" y="0"/>
                    <a:pt x="2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91434" tIns="45717" rIns="91434" bIns="45717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59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31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03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75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253585" y="4226544"/>
            <a:ext cx="833438" cy="833438"/>
            <a:chOff x="4186237" y="3695700"/>
            <a:chExt cx="833438" cy="833438"/>
          </a:xfrm>
        </p:grpSpPr>
        <p:grpSp>
          <p:nvGrpSpPr>
            <p:cNvPr id="28" name="组合 27"/>
            <p:cNvGrpSpPr/>
            <p:nvPr/>
          </p:nvGrpSpPr>
          <p:grpSpPr bwMode="auto">
            <a:xfrm>
              <a:off x="4186237" y="3695700"/>
              <a:ext cx="833438" cy="833438"/>
              <a:chOff x="3176812" y="2273198"/>
              <a:chExt cx="2641825" cy="2726239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3176812" y="2273198"/>
                <a:ext cx="2641825" cy="2726239"/>
              </a:xfrm>
              <a:prstGeom prst="ellipse">
                <a:avLst/>
              </a:prstGeom>
              <a:gradFill flip="none" rotWithShape="1">
                <a:gsLst>
                  <a:gs pos="57000">
                    <a:schemeClr val="accent1">
                      <a:lumMod val="5000"/>
                      <a:lumOff val="95000"/>
                    </a:schemeClr>
                  </a:gs>
                  <a:gs pos="92000">
                    <a:schemeClr val="bg1">
                      <a:lumMod val="7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1"/>
                <a:tileRect/>
              </a:gradFill>
              <a:ln>
                <a:noFill/>
              </a:ln>
              <a:effectLst>
                <a:outerShdw blurRad="127000" dist="254000" dir="7200000" sx="99000" sy="99000" algn="tr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3267389" y="2366669"/>
                <a:ext cx="2460671" cy="2539297"/>
              </a:xfrm>
              <a:prstGeom prst="ellipse">
                <a:avLst/>
              </a:prstGeom>
              <a:gradFill>
                <a:gsLst>
                  <a:gs pos="0">
                    <a:srgbClr val="F64989"/>
                  </a:gs>
                  <a:gs pos="50000">
                    <a:srgbClr val="E071EA"/>
                  </a:gs>
                  <a:gs pos="100000">
                    <a:srgbClr val="7DA2FF"/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endParaRPr>
              </a:p>
            </p:txBody>
          </p:sp>
        </p:grpSp>
        <p:sp>
          <p:nvSpPr>
            <p:cNvPr id="29" name="Freeform 22"/>
            <p:cNvSpPr>
              <a:spLocks noEditPoints="1"/>
            </p:cNvSpPr>
            <p:nvPr/>
          </p:nvSpPr>
          <p:spPr bwMode="auto">
            <a:xfrm>
              <a:off x="4388950" y="3900451"/>
              <a:ext cx="418487" cy="415498"/>
            </a:xfrm>
            <a:custGeom>
              <a:avLst/>
              <a:gdLst>
                <a:gd name="T0" fmla="*/ 603014 w 612"/>
                <a:gd name="T1" fmla="*/ 570152 h 605"/>
                <a:gd name="T2" fmla="*/ 534316 w 612"/>
                <a:gd name="T3" fmla="*/ 570152 h 605"/>
                <a:gd name="T4" fmla="*/ 643360 w 612"/>
                <a:gd name="T5" fmla="*/ 64566 h 605"/>
                <a:gd name="T6" fmla="*/ 553944 w 612"/>
                <a:gd name="T7" fmla="*/ 0 h 605"/>
                <a:gd name="T8" fmla="*/ 314047 w 612"/>
                <a:gd name="T9" fmla="*/ 214491 h 605"/>
                <a:gd name="T10" fmla="*/ 279153 w 612"/>
                <a:gd name="T11" fmla="*/ 263736 h 605"/>
                <a:gd name="T12" fmla="*/ 249711 w 612"/>
                <a:gd name="T13" fmla="*/ 277963 h 605"/>
                <a:gd name="T14" fmla="*/ 252982 w 612"/>
                <a:gd name="T15" fmla="*/ 369888 h 605"/>
                <a:gd name="T16" fmla="*/ 59974 w 612"/>
                <a:gd name="T17" fmla="*/ 538416 h 605"/>
                <a:gd name="T18" fmla="*/ 38165 w 612"/>
                <a:gd name="T19" fmla="*/ 662077 h 605"/>
                <a:gd name="T20" fmla="*/ 138486 w 612"/>
                <a:gd name="T21" fmla="*/ 561398 h 605"/>
                <a:gd name="T22" fmla="*/ 295510 w 612"/>
                <a:gd name="T23" fmla="*/ 412567 h 605"/>
                <a:gd name="T24" fmla="*/ 383835 w 612"/>
                <a:gd name="T25" fmla="*/ 412567 h 605"/>
                <a:gd name="T26" fmla="*/ 408915 w 612"/>
                <a:gd name="T27" fmla="*/ 356756 h 605"/>
                <a:gd name="T28" fmla="*/ 447081 w 612"/>
                <a:gd name="T29" fmla="*/ 349095 h 605"/>
                <a:gd name="T30" fmla="*/ 643360 w 612"/>
                <a:gd name="T31" fmla="*/ 64566 h 605"/>
                <a:gd name="T32" fmla="*/ 260615 w 612"/>
                <a:gd name="T33" fmla="*/ 215585 h 605"/>
                <a:gd name="T34" fmla="*/ 268248 w 612"/>
                <a:gd name="T35" fmla="*/ 207925 h 605"/>
                <a:gd name="T36" fmla="*/ 290057 w 612"/>
                <a:gd name="T37" fmla="*/ 187132 h 605"/>
                <a:gd name="T38" fmla="*/ 142848 w 612"/>
                <a:gd name="T39" fmla="*/ 1094 h 605"/>
                <a:gd name="T40" fmla="*/ 186465 w 612"/>
                <a:gd name="T41" fmla="*/ 106151 h 605"/>
                <a:gd name="T42" fmla="*/ 14176 w 612"/>
                <a:gd name="T43" fmla="*/ 129132 h 605"/>
                <a:gd name="T44" fmla="*/ 153752 w 612"/>
                <a:gd name="T45" fmla="*/ 297661 h 605"/>
                <a:gd name="T46" fmla="*/ 201732 w 612"/>
                <a:gd name="T47" fmla="*/ 287812 h 605"/>
                <a:gd name="T48" fmla="*/ 240987 w 612"/>
                <a:gd name="T49" fmla="*/ 235284 h 605"/>
                <a:gd name="T50" fmla="*/ 445990 w 612"/>
                <a:gd name="T51" fmla="*/ 402718 h 605"/>
                <a:gd name="T52" fmla="*/ 410006 w 612"/>
                <a:gd name="T53" fmla="*/ 438831 h 605"/>
                <a:gd name="T54" fmla="*/ 491789 w 612"/>
                <a:gd name="T55" fmla="*/ 578907 h 605"/>
                <a:gd name="T56" fmla="*/ 576843 w 612"/>
                <a:gd name="T57" fmla="*/ 662077 h 605"/>
                <a:gd name="T58" fmla="*/ 650993 w 612"/>
                <a:gd name="T59" fmla="*/ 549360 h 605"/>
                <a:gd name="T60" fmla="*/ 465618 w 612"/>
                <a:gd name="T61" fmla="*/ 383020 h 605"/>
                <a:gd name="T62" fmla="*/ 437267 w 612"/>
                <a:gd name="T63" fmla="*/ 385208 h 60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12"/>
                <a:gd name="T97" fmla="*/ 0 h 605"/>
                <a:gd name="T98" fmla="*/ 612 w 612"/>
                <a:gd name="T99" fmla="*/ 605 h 60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12" h="605">
                  <a:moveTo>
                    <a:pt x="522" y="490"/>
                  </a:moveTo>
                  <a:cubicBezTo>
                    <a:pt x="539" y="490"/>
                    <a:pt x="553" y="504"/>
                    <a:pt x="553" y="521"/>
                  </a:cubicBezTo>
                  <a:cubicBezTo>
                    <a:pt x="553" y="539"/>
                    <a:pt x="539" y="553"/>
                    <a:pt x="522" y="553"/>
                  </a:cubicBezTo>
                  <a:cubicBezTo>
                    <a:pt x="504" y="553"/>
                    <a:pt x="490" y="539"/>
                    <a:pt x="490" y="521"/>
                  </a:cubicBezTo>
                  <a:cubicBezTo>
                    <a:pt x="490" y="504"/>
                    <a:pt x="504" y="490"/>
                    <a:pt x="522" y="490"/>
                  </a:cubicBezTo>
                  <a:close/>
                  <a:moveTo>
                    <a:pt x="590" y="59"/>
                  </a:moveTo>
                  <a:lnTo>
                    <a:pt x="548" y="17"/>
                  </a:lnTo>
                  <a:cubicBezTo>
                    <a:pt x="537" y="5"/>
                    <a:pt x="522" y="0"/>
                    <a:pt x="508" y="0"/>
                  </a:cubicBezTo>
                  <a:cubicBezTo>
                    <a:pt x="493" y="0"/>
                    <a:pt x="478" y="5"/>
                    <a:pt x="467" y="17"/>
                  </a:cubicBezTo>
                  <a:lnTo>
                    <a:pt x="288" y="196"/>
                  </a:lnTo>
                  <a:cubicBezTo>
                    <a:pt x="293" y="207"/>
                    <a:pt x="289" y="223"/>
                    <a:pt x="281" y="231"/>
                  </a:cubicBezTo>
                  <a:cubicBezTo>
                    <a:pt x="275" y="237"/>
                    <a:pt x="265" y="241"/>
                    <a:pt x="256" y="241"/>
                  </a:cubicBezTo>
                  <a:cubicBezTo>
                    <a:pt x="252" y="241"/>
                    <a:pt x="249" y="240"/>
                    <a:pt x="245" y="239"/>
                  </a:cubicBezTo>
                  <a:lnTo>
                    <a:pt x="229" y="254"/>
                  </a:lnTo>
                  <a:cubicBezTo>
                    <a:pt x="207" y="277"/>
                    <a:pt x="207" y="313"/>
                    <a:pt x="229" y="335"/>
                  </a:cubicBezTo>
                  <a:lnTo>
                    <a:pt x="232" y="338"/>
                  </a:lnTo>
                  <a:lnTo>
                    <a:pt x="92" y="478"/>
                  </a:lnTo>
                  <a:lnTo>
                    <a:pt x="55" y="492"/>
                  </a:lnTo>
                  <a:lnTo>
                    <a:pt x="0" y="570"/>
                  </a:lnTo>
                  <a:lnTo>
                    <a:pt x="35" y="605"/>
                  </a:lnTo>
                  <a:lnTo>
                    <a:pt x="113" y="551"/>
                  </a:lnTo>
                  <a:lnTo>
                    <a:pt x="127" y="513"/>
                  </a:lnTo>
                  <a:lnTo>
                    <a:pt x="267" y="373"/>
                  </a:lnTo>
                  <a:lnTo>
                    <a:pt x="271" y="377"/>
                  </a:lnTo>
                  <a:cubicBezTo>
                    <a:pt x="283" y="388"/>
                    <a:pt x="297" y="394"/>
                    <a:pt x="312" y="394"/>
                  </a:cubicBezTo>
                  <a:cubicBezTo>
                    <a:pt x="326" y="394"/>
                    <a:pt x="341" y="388"/>
                    <a:pt x="352" y="377"/>
                  </a:cubicBezTo>
                  <a:lnTo>
                    <a:pt x="368" y="361"/>
                  </a:lnTo>
                  <a:cubicBezTo>
                    <a:pt x="363" y="351"/>
                    <a:pt x="367" y="335"/>
                    <a:pt x="375" y="326"/>
                  </a:cubicBezTo>
                  <a:cubicBezTo>
                    <a:pt x="381" y="320"/>
                    <a:pt x="391" y="317"/>
                    <a:pt x="399" y="317"/>
                  </a:cubicBezTo>
                  <a:cubicBezTo>
                    <a:pt x="403" y="317"/>
                    <a:pt x="407" y="317"/>
                    <a:pt x="410" y="319"/>
                  </a:cubicBezTo>
                  <a:lnTo>
                    <a:pt x="590" y="139"/>
                  </a:lnTo>
                  <a:cubicBezTo>
                    <a:pt x="612" y="117"/>
                    <a:pt x="612" y="81"/>
                    <a:pt x="590" y="59"/>
                  </a:cubicBezTo>
                  <a:close/>
                  <a:moveTo>
                    <a:pt x="221" y="215"/>
                  </a:moveTo>
                  <a:lnTo>
                    <a:pt x="239" y="197"/>
                  </a:lnTo>
                  <a:lnTo>
                    <a:pt x="255" y="206"/>
                  </a:lnTo>
                  <a:lnTo>
                    <a:pt x="246" y="190"/>
                  </a:lnTo>
                  <a:lnTo>
                    <a:pt x="264" y="172"/>
                  </a:lnTo>
                  <a:lnTo>
                    <a:pt x="266" y="171"/>
                  </a:lnTo>
                  <a:cubicBezTo>
                    <a:pt x="270" y="161"/>
                    <a:pt x="272" y="151"/>
                    <a:pt x="272" y="141"/>
                  </a:cubicBezTo>
                  <a:cubicBezTo>
                    <a:pt x="272" y="69"/>
                    <a:pt x="203" y="0"/>
                    <a:pt x="131" y="1"/>
                  </a:cubicBezTo>
                  <a:cubicBezTo>
                    <a:pt x="131" y="1"/>
                    <a:pt x="123" y="9"/>
                    <a:pt x="118" y="13"/>
                  </a:cubicBezTo>
                  <a:cubicBezTo>
                    <a:pt x="176" y="71"/>
                    <a:pt x="171" y="62"/>
                    <a:pt x="171" y="97"/>
                  </a:cubicBezTo>
                  <a:cubicBezTo>
                    <a:pt x="171" y="126"/>
                    <a:pt x="125" y="171"/>
                    <a:pt x="97" y="171"/>
                  </a:cubicBezTo>
                  <a:cubicBezTo>
                    <a:pt x="61" y="171"/>
                    <a:pt x="72" y="177"/>
                    <a:pt x="13" y="118"/>
                  </a:cubicBezTo>
                  <a:cubicBezTo>
                    <a:pt x="9" y="123"/>
                    <a:pt x="1" y="131"/>
                    <a:pt x="1" y="131"/>
                  </a:cubicBezTo>
                  <a:cubicBezTo>
                    <a:pt x="2" y="203"/>
                    <a:pt x="70" y="272"/>
                    <a:pt x="141" y="272"/>
                  </a:cubicBezTo>
                  <a:cubicBezTo>
                    <a:pt x="154" y="272"/>
                    <a:pt x="168" y="267"/>
                    <a:pt x="182" y="261"/>
                  </a:cubicBezTo>
                  <a:lnTo>
                    <a:pt x="185" y="263"/>
                  </a:lnTo>
                  <a:cubicBezTo>
                    <a:pt x="189" y="251"/>
                    <a:pt x="196" y="240"/>
                    <a:pt x="206" y="231"/>
                  </a:cubicBezTo>
                  <a:lnTo>
                    <a:pt x="221" y="215"/>
                  </a:lnTo>
                  <a:close/>
                  <a:moveTo>
                    <a:pt x="401" y="352"/>
                  </a:moveTo>
                  <a:lnTo>
                    <a:pt x="409" y="368"/>
                  </a:lnTo>
                  <a:lnTo>
                    <a:pt x="392" y="385"/>
                  </a:lnTo>
                  <a:lnTo>
                    <a:pt x="376" y="401"/>
                  </a:lnTo>
                  <a:cubicBezTo>
                    <a:pt x="367" y="410"/>
                    <a:pt x="356" y="417"/>
                    <a:pt x="343" y="422"/>
                  </a:cubicBezTo>
                  <a:lnTo>
                    <a:pt x="451" y="529"/>
                  </a:lnTo>
                  <a:lnTo>
                    <a:pt x="502" y="597"/>
                  </a:lnTo>
                  <a:lnTo>
                    <a:pt x="529" y="605"/>
                  </a:lnTo>
                  <a:lnTo>
                    <a:pt x="604" y="529"/>
                  </a:lnTo>
                  <a:lnTo>
                    <a:pt x="597" y="502"/>
                  </a:lnTo>
                  <a:lnTo>
                    <a:pt x="529" y="451"/>
                  </a:lnTo>
                  <a:lnTo>
                    <a:pt x="427" y="350"/>
                  </a:lnTo>
                  <a:lnTo>
                    <a:pt x="417" y="360"/>
                  </a:lnTo>
                  <a:lnTo>
                    <a:pt x="401" y="3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91434" tIns="45717" rIns="91434" bIns="45717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59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31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03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7530" indent="1905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068223" y="4883769"/>
            <a:ext cx="833437" cy="833438"/>
            <a:chOff x="7000875" y="4352925"/>
            <a:chExt cx="833437" cy="833438"/>
          </a:xfrm>
        </p:grpSpPr>
        <p:grpSp>
          <p:nvGrpSpPr>
            <p:cNvPr id="21" name="组合 20"/>
            <p:cNvGrpSpPr/>
            <p:nvPr/>
          </p:nvGrpSpPr>
          <p:grpSpPr bwMode="auto">
            <a:xfrm>
              <a:off x="7000875" y="4352925"/>
              <a:ext cx="833437" cy="833438"/>
              <a:chOff x="3176812" y="2273198"/>
              <a:chExt cx="2641825" cy="2726239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3176812" y="2273198"/>
                <a:ext cx="2641825" cy="2726239"/>
              </a:xfrm>
              <a:prstGeom prst="ellipse">
                <a:avLst/>
              </a:prstGeom>
              <a:solidFill>
                <a:srgbClr val="E46C0A"/>
              </a:solidFill>
              <a:ln>
                <a:solidFill>
                  <a:srgbClr val="00A1DA"/>
                </a:solidFill>
              </a:ln>
              <a:effectLst>
                <a:outerShdw blurRad="127000" dist="254000" dir="7200000" sx="99000" sy="99000" algn="tr" rotWithShape="0">
                  <a:prstClr val="black">
                    <a:alpha val="3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3267389" y="2366669"/>
                <a:ext cx="2460671" cy="2539297"/>
              </a:xfrm>
              <a:prstGeom prst="ellipse">
                <a:avLst/>
              </a:prstGeom>
              <a:gradFill>
                <a:gsLst>
                  <a:gs pos="0">
                    <a:srgbClr val="F64989"/>
                  </a:gs>
                  <a:gs pos="50000">
                    <a:srgbClr val="E071EA"/>
                  </a:gs>
                  <a:gs pos="100000">
                    <a:srgbClr val="7DA2FF"/>
                  </a:gs>
                </a:gsLst>
                <a:lin ang="2700000" scaled="1"/>
              </a:gra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 bwMode="auto">
            <a:xfrm>
              <a:off x="7161213" y="4572165"/>
              <a:ext cx="465703" cy="430320"/>
              <a:chOff x="2438399" y="4906963"/>
              <a:chExt cx="465137" cy="430213"/>
            </a:xfrm>
            <a:solidFill>
              <a:schemeClr val="bg1"/>
            </a:solidFill>
          </p:grpSpPr>
          <p:sp>
            <p:nvSpPr>
              <p:cNvPr id="23" name="Freeform 43"/>
              <p:cNvSpPr>
                <a:spLocks noEditPoints="1"/>
              </p:cNvSpPr>
              <p:nvPr/>
            </p:nvSpPr>
            <p:spPr bwMode="auto">
              <a:xfrm>
                <a:off x="2438399" y="5080001"/>
                <a:ext cx="230187" cy="231775"/>
              </a:xfrm>
              <a:custGeom>
                <a:avLst/>
                <a:gdLst>
                  <a:gd name="T0" fmla="*/ 66236 w 351"/>
                  <a:gd name="T1" fmla="*/ 156924 h 353"/>
                  <a:gd name="T2" fmla="*/ 112798 w 351"/>
                  <a:gd name="T3" fmla="*/ 78134 h 353"/>
                  <a:gd name="T4" fmla="*/ 153458 w 351"/>
                  <a:gd name="T5" fmla="*/ 99145 h 353"/>
                  <a:gd name="T6" fmla="*/ 123291 w 351"/>
                  <a:gd name="T7" fmla="*/ 0 h 353"/>
                  <a:gd name="T8" fmla="*/ 656 w 351"/>
                  <a:gd name="T9" fmla="*/ 20354 h 353"/>
                  <a:gd name="T10" fmla="*/ 36725 w 351"/>
                  <a:gd name="T11" fmla="*/ 39395 h 353"/>
                  <a:gd name="T12" fmla="*/ 9181 w 351"/>
                  <a:gd name="T13" fmla="*/ 80760 h 353"/>
                  <a:gd name="T14" fmla="*/ 19018 w 351"/>
                  <a:gd name="T15" fmla="*/ 131974 h 353"/>
                  <a:gd name="T16" fmla="*/ 78696 w 351"/>
                  <a:gd name="T17" fmla="*/ 217987 h 353"/>
                  <a:gd name="T18" fmla="*/ 66236 w 351"/>
                  <a:gd name="T19" fmla="*/ 156924 h 353"/>
                  <a:gd name="T20" fmla="*/ 219038 w 351"/>
                  <a:gd name="T21" fmla="*/ 140509 h 353"/>
                  <a:gd name="T22" fmla="*/ 219038 w 351"/>
                  <a:gd name="T23" fmla="*/ 140509 h 353"/>
                  <a:gd name="T24" fmla="*/ 86566 w 351"/>
                  <a:gd name="T25" fmla="*/ 145106 h 353"/>
                  <a:gd name="T26" fmla="*/ 81975 w 351"/>
                  <a:gd name="T27" fmla="*/ 185157 h 353"/>
                  <a:gd name="T28" fmla="*/ 94436 w 351"/>
                  <a:gd name="T29" fmla="*/ 223239 h 353"/>
                  <a:gd name="T30" fmla="*/ 121324 w 351"/>
                  <a:gd name="T31" fmla="*/ 231775 h 353"/>
                  <a:gd name="T32" fmla="*/ 230187 w 351"/>
                  <a:gd name="T33" fmla="*/ 226522 h 353"/>
                  <a:gd name="T34" fmla="*/ 219038 w 351"/>
                  <a:gd name="T35" fmla="*/ 140509 h 35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351"/>
                  <a:gd name="T55" fmla="*/ 0 h 353"/>
                  <a:gd name="T56" fmla="*/ 351 w 351"/>
                  <a:gd name="T57" fmla="*/ 353 h 35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351" h="353">
                    <a:moveTo>
                      <a:pt x="101" y="239"/>
                    </a:moveTo>
                    <a:cubicBezTo>
                      <a:pt x="102" y="212"/>
                      <a:pt x="149" y="149"/>
                      <a:pt x="172" y="119"/>
                    </a:cubicBezTo>
                    <a:lnTo>
                      <a:pt x="234" y="151"/>
                    </a:lnTo>
                    <a:lnTo>
                      <a:pt x="188" y="0"/>
                    </a:lnTo>
                    <a:lnTo>
                      <a:pt x="1" y="31"/>
                    </a:lnTo>
                    <a:lnTo>
                      <a:pt x="56" y="60"/>
                    </a:lnTo>
                    <a:cubicBezTo>
                      <a:pt x="43" y="77"/>
                      <a:pt x="24" y="104"/>
                      <a:pt x="14" y="123"/>
                    </a:cubicBezTo>
                    <a:cubicBezTo>
                      <a:pt x="0" y="154"/>
                      <a:pt x="14" y="172"/>
                      <a:pt x="29" y="201"/>
                    </a:cubicBezTo>
                    <a:cubicBezTo>
                      <a:pt x="44" y="230"/>
                      <a:pt x="120" y="332"/>
                      <a:pt x="120" y="332"/>
                    </a:cubicBezTo>
                    <a:cubicBezTo>
                      <a:pt x="120" y="332"/>
                      <a:pt x="100" y="276"/>
                      <a:pt x="101" y="239"/>
                    </a:cubicBezTo>
                    <a:close/>
                    <a:moveTo>
                      <a:pt x="334" y="214"/>
                    </a:moveTo>
                    <a:lnTo>
                      <a:pt x="334" y="214"/>
                    </a:lnTo>
                    <a:lnTo>
                      <a:pt x="132" y="221"/>
                    </a:lnTo>
                    <a:cubicBezTo>
                      <a:pt x="132" y="221"/>
                      <a:pt x="115" y="229"/>
                      <a:pt x="125" y="282"/>
                    </a:cubicBezTo>
                    <a:cubicBezTo>
                      <a:pt x="133" y="322"/>
                      <a:pt x="144" y="340"/>
                      <a:pt x="144" y="340"/>
                    </a:cubicBezTo>
                    <a:cubicBezTo>
                      <a:pt x="144" y="340"/>
                      <a:pt x="151" y="352"/>
                      <a:pt x="185" y="353"/>
                    </a:cubicBezTo>
                    <a:cubicBezTo>
                      <a:pt x="214" y="353"/>
                      <a:pt x="351" y="345"/>
                      <a:pt x="351" y="345"/>
                    </a:cubicBezTo>
                    <a:lnTo>
                      <a:pt x="334" y="2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59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31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03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75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4" name="Freeform 44"/>
              <p:cNvSpPr>
                <a:spLocks noEditPoints="1"/>
              </p:cNvSpPr>
              <p:nvPr/>
            </p:nvSpPr>
            <p:spPr bwMode="auto">
              <a:xfrm>
                <a:off x="2522537" y="4906963"/>
                <a:ext cx="295275" cy="161925"/>
              </a:xfrm>
              <a:custGeom>
                <a:avLst/>
                <a:gdLst>
                  <a:gd name="T0" fmla="*/ 145669 w 450"/>
                  <a:gd name="T1" fmla="*/ 27534 h 247"/>
                  <a:gd name="T2" fmla="*/ 187008 w 450"/>
                  <a:gd name="T3" fmla="*/ 111446 h 247"/>
                  <a:gd name="T4" fmla="*/ 148294 w 450"/>
                  <a:gd name="T5" fmla="*/ 132425 h 247"/>
                  <a:gd name="T6" fmla="*/ 263123 w 450"/>
                  <a:gd name="T7" fmla="*/ 148158 h 247"/>
                  <a:gd name="T8" fmla="*/ 295275 w 450"/>
                  <a:gd name="T9" fmla="*/ 53101 h 247"/>
                  <a:gd name="T10" fmla="*/ 260498 w 450"/>
                  <a:gd name="T11" fmla="*/ 72112 h 247"/>
                  <a:gd name="T12" fmla="*/ 240157 w 450"/>
                  <a:gd name="T13" fmla="*/ 24912 h 247"/>
                  <a:gd name="T14" fmla="*/ 192257 w 450"/>
                  <a:gd name="T15" fmla="*/ 3278 h 247"/>
                  <a:gd name="T16" fmla="*/ 87926 w 450"/>
                  <a:gd name="T17" fmla="*/ 1967 h 247"/>
                  <a:gd name="T18" fmla="*/ 145669 w 450"/>
                  <a:gd name="T19" fmla="*/ 27534 h 247"/>
                  <a:gd name="T20" fmla="*/ 78084 w 450"/>
                  <a:gd name="T21" fmla="*/ 161925 h 247"/>
                  <a:gd name="T22" fmla="*/ 78084 w 450"/>
                  <a:gd name="T23" fmla="*/ 161925 h 247"/>
                  <a:gd name="T24" fmla="*/ 145013 w 450"/>
                  <a:gd name="T25" fmla="*/ 51134 h 247"/>
                  <a:gd name="T26" fmla="*/ 113517 w 450"/>
                  <a:gd name="T27" fmla="*/ 24256 h 247"/>
                  <a:gd name="T28" fmla="*/ 75459 w 450"/>
                  <a:gd name="T29" fmla="*/ 11800 h 247"/>
                  <a:gd name="T30" fmla="*/ 53806 w 450"/>
                  <a:gd name="T31" fmla="*/ 28845 h 247"/>
                  <a:gd name="T32" fmla="*/ 0 w 450"/>
                  <a:gd name="T33" fmla="*/ 121280 h 247"/>
                  <a:gd name="T34" fmla="*/ 78084 w 450"/>
                  <a:gd name="T35" fmla="*/ 161925 h 24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50"/>
                  <a:gd name="T55" fmla="*/ 0 h 247"/>
                  <a:gd name="T56" fmla="*/ 450 w 450"/>
                  <a:gd name="T57" fmla="*/ 247 h 24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50" h="247">
                    <a:moveTo>
                      <a:pt x="222" y="42"/>
                    </a:moveTo>
                    <a:cubicBezTo>
                      <a:pt x="245" y="58"/>
                      <a:pt x="273" y="134"/>
                      <a:pt x="285" y="170"/>
                    </a:cubicBezTo>
                    <a:lnTo>
                      <a:pt x="226" y="202"/>
                    </a:lnTo>
                    <a:lnTo>
                      <a:pt x="401" y="226"/>
                    </a:lnTo>
                    <a:lnTo>
                      <a:pt x="450" y="81"/>
                    </a:lnTo>
                    <a:lnTo>
                      <a:pt x="397" y="110"/>
                    </a:lnTo>
                    <a:cubicBezTo>
                      <a:pt x="389" y="89"/>
                      <a:pt x="377" y="57"/>
                      <a:pt x="366" y="38"/>
                    </a:cubicBezTo>
                    <a:cubicBezTo>
                      <a:pt x="347" y="8"/>
                      <a:pt x="325" y="10"/>
                      <a:pt x="293" y="5"/>
                    </a:cubicBezTo>
                    <a:cubicBezTo>
                      <a:pt x="260" y="0"/>
                      <a:pt x="134" y="3"/>
                      <a:pt x="134" y="3"/>
                    </a:cubicBezTo>
                    <a:cubicBezTo>
                      <a:pt x="134" y="3"/>
                      <a:pt x="192" y="19"/>
                      <a:pt x="222" y="42"/>
                    </a:cubicBezTo>
                    <a:close/>
                    <a:moveTo>
                      <a:pt x="119" y="247"/>
                    </a:moveTo>
                    <a:lnTo>
                      <a:pt x="119" y="247"/>
                    </a:lnTo>
                    <a:lnTo>
                      <a:pt x="221" y="78"/>
                    </a:lnTo>
                    <a:cubicBezTo>
                      <a:pt x="221" y="78"/>
                      <a:pt x="223" y="60"/>
                      <a:pt x="173" y="37"/>
                    </a:cubicBezTo>
                    <a:cubicBezTo>
                      <a:pt x="136" y="19"/>
                      <a:pt x="115" y="18"/>
                      <a:pt x="115" y="18"/>
                    </a:cubicBezTo>
                    <a:cubicBezTo>
                      <a:pt x="115" y="18"/>
                      <a:pt x="100" y="17"/>
                      <a:pt x="82" y="44"/>
                    </a:cubicBezTo>
                    <a:cubicBezTo>
                      <a:pt x="66" y="68"/>
                      <a:pt x="0" y="185"/>
                      <a:pt x="0" y="185"/>
                    </a:cubicBezTo>
                    <a:lnTo>
                      <a:pt x="119" y="2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59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31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03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75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5" name="Freeform 45"/>
              <p:cNvSpPr>
                <a:spLocks noEditPoints="1"/>
              </p:cNvSpPr>
              <p:nvPr/>
            </p:nvSpPr>
            <p:spPr bwMode="auto">
              <a:xfrm>
                <a:off x="2692399" y="5038726"/>
                <a:ext cx="211137" cy="298450"/>
              </a:xfrm>
              <a:custGeom>
                <a:avLst/>
                <a:gdLst>
                  <a:gd name="T0" fmla="*/ 166824 w 324"/>
                  <a:gd name="T1" fmla="*/ 172613 h 453"/>
                  <a:gd name="T2" fmla="*/ 74289 w 324"/>
                  <a:gd name="T3" fmla="*/ 174590 h 453"/>
                  <a:gd name="T4" fmla="*/ 68424 w 324"/>
                  <a:gd name="T5" fmla="*/ 130448 h 453"/>
                  <a:gd name="T6" fmla="*/ 0 w 324"/>
                  <a:gd name="T7" fmla="*/ 218073 h 453"/>
                  <a:gd name="T8" fmla="*/ 89277 w 324"/>
                  <a:gd name="T9" fmla="*/ 298450 h 453"/>
                  <a:gd name="T10" fmla="*/ 84715 w 324"/>
                  <a:gd name="T11" fmla="*/ 258261 h 453"/>
                  <a:gd name="T12" fmla="*/ 134893 w 324"/>
                  <a:gd name="T13" fmla="*/ 259579 h 453"/>
                  <a:gd name="T14" fmla="*/ 172689 w 324"/>
                  <a:gd name="T15" fmla="*/ 224661 h 453"/>
                  <a:gd name="T16" fmla="*/ 211137 w 324"/>
                  <a:gd name="T17" fmla="*/ 130448 h 453"/>
                  <a:gd name="T18" fmla="*/ 166824 w 324"/>
                  <a:gd name="T19" fmla="*/ 172613 h 453"/>
                  <a:gd name="T20" fmla="*/ 66469 w 324"/>
                  <a:gd name="T21" fmla="*/ 54024 h 453"/>
                  <a:gd name="T22" fmla="*/ 66469 w 324"/>
                  <a:gd name="T23" fmla="*/ 54024 h 453"/>
                  <a:gd name="T24" fmla="*/ 145320 w 324"/>
                  <a:gd name="T25" fmla="*/ 162072 h 453"/>
                  <a:gd name="T26" fmla="*/ 181812 w 324"/>
                  <a:gd name="T27" fmla="*/ 144284 h 453"/>
                  <a:gd name="T28" fmla="*/ 206575 w 324"/>
                  <a:gd name="T29" fmla="*/ 114636 h 453"/>
                  <a:gd name="T30" fmla="*/ 198756 w 324"/>
                  <a:gd name="T31" fmla="*/ 88283 h 453"/>
                  <a:gd name="T32" fmla="*/ 132286 w 324"/>
                  <a:gd name="T33" fmla="*/ 0 h 453"/>
                  <a:gd name="T34" fmla="*/ 66469 w 324"/>
                  <a:gd name="T35" fmla="*/ 54024 h 45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324"/>
                  <a:gd name="T55" fmla="*/ 0 h 453"/>
                  <a:gd name="T56" fmla="*/ 324 w 324"/>
                  <a:gd name="T57" fmla="*/ 453 h 45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324" h="453">
                    <a:moveTo>
                      <a:pt x="256" y="262"/>
                    </a:moveTo>
                    <a:cubicBezTo>
                      <a:pt x="232" y="276"/>
                      <a:pt x="152" y="269"/>
                      <a:pt x="114" y="265"/>
                    </a:cubicBezTo>
                    <a:lnTo>
                      <a:pt x="105" y="198"/>
                    </a:lnTo>
                    <a:lnTo>
                      <a:pt x="0" y="331"/>
                    </a:lnTo>
                    <a:lnTo>
                      <a:pt x="137" y="453"/>
                    </a:lnTo>
                    <a:lnTo>
                      <a:pt x="130" y="392"/>
                    </a:lnTo>
                    <a:cubicBezTo>
                      <a:pt x="152" y="394"/>
                      <a:pt x="186" y="396"/>
                      <a:pt x="207" y="394"/>
                    </a:cubicBezTo>
                    <a:cubicBezTo>
                      <a:pt x="242" y="390"/>
                      <a:pt x="249" y="369"/>
                      <a:pt x="265" y="341"/>
                    </a:cubicBezTo>
                    <a:cubicBezTo>
                      <a:pt x="281" y="314"/>
                      <a:pt x="324" y="198"/>
                      <a:pt x="324" y="198"/>
                    </a:cubicBezTo>
                    <a:cubicBezTo>
                      <a:pt x="324" y="198"/>
                      <a:pt x="288" y="243"/>
                      <a:pt x="256" y="262"/>
                    </a:cubicBezTo>
                    <a:close/>
                    <a:moveTo>
                      <a:pt x="102" y="82"/>
                    </a:moveTo>
                    <a:lnTo>
                      <a:pt x="102" y="82"/>
                    </a:lnTo>
                    <a:lnTo>
                      <a:pt x="223" y="246"/>
                    </a:lnTo>
                    <a:cubicBezTo>
                      <a:pt x="223" y="246"/>
                      <a:pt x="239" y="255"/>
                      <a:pt x="279" y="219"/>
                    </a:cubicBezTo>
                    <a:cubicBezTo>
                      <a:pt x="308" y="192"/>
                      <a:pt x="317" y="174"/>
                      <a:pt x="317" y="174"/>
                    </a:cubicBezTo>
                    <a:cubicBezTo>
                      <a:pt x="317" y="174"/>
                      <a:pt x="323" y="161"/>
                      <a:pt x="305" y="134"/>
                    </a:cubicBezTo>
                    <a:cubicBezTo>
                      <a:pt x="288" y="108"/>
                      <a:pt x="203" y="0"/>
                      <a:pt x="203" y="0"/>
                    </a:cubicBezTo>
                    <a:lnTo>
                      <a:pt x="102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59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31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03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7530" indent="1905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endParaRPr>
              </a:p>
            </p:txBody>
          </p:sp>
        </p:grpSp>
      </p:grpSp>
      <p:sp>
        <p:nvSpPr>
          <p:cNvPr id="48" name="Freeform 5"/>
          <p:cNvSpPr/>
          <p:nvPr/>
        </p:nvSpPr>
        <p:spPr bwMode="auto">
          <a:xfrm rot="5400000">
            <a:off x="1106908" y="-1291561"/>
            <a:ext cx="2880000" cy="2880000"/>
          </a:xfrm>
          <a:prstGeom prst="ellipse">
            <a:avLst/>
          </a:prstGeom>
          <a:gradFill flip="none" rotWithShape="1">
            <a:gsLst>
              <a:gs pos="0">
                <a:srgbClr val="EF9DE6"/>
              </a:gs>
              <a:gs pos="50000">
                <a:srgbClr val="FADBE6"/>
              </a:gs>
              <a:gs pos="100000">
                <a:srgbClr val="FADBE6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60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9" name="TextBox 11"/>
          <p:cNvSpPr txBox="1"/>
          <p:nvPr/>
        </p:nvSpPr>
        <p:spPr>
          <a:xfrm>
            <a:off x="1759335" y="449803"/>
            <a:ext cx="2019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ym typeface="Impact" panose="020B0806030902050204" pitchFamily="34" charset="0"/>
              </a:rPr>
              <a:t>输入名称</a:t>
            </a:r>
            <a:endParaRPr lang="zh-CN" altLang="en-US" dirty="0">
              <a:sym typeface="Impact" panose="020B0806030902050204" pitchFamily="34" charset="0"/>
            </a:endParaRPr>
          </a:p>
        </p:txBody>
      </p:sp>
      <p:sp>
        <p:nvSpPr>
          <p:cNvPr id="50" name="Freeform 5"/>
          <p:cNvSpPr/>
          <p:nvPr/>
        </p:nvSpPr>
        <p:spPr bwMode="auto">
          <a:xfrm rot="5400000" flipH="1">
            <a:off x="1463104" y="624630"/>
            <a:ext cx="238694" cy="215400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76200" dist="762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48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456">
        <p14:ferris dir="r"/>
      </p:transition>
    </mc:Choice>
    <mc:Fallback>
      <p:transition spd="slow" advTm="1145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00"/>
                            </p:stCondLst>
                            <p:childTnLst>
                              <p:par>
                                <p:cTn id="7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0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500"/>
                            </p:stCondLst>
                            <p:childTnLst>
                              <p:par>
                                <p:cTn id="8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000"/>
                            </p:stCondLst>
                            <p:childTnLst>
                              <p:par>
                                <p:cTn id="88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  <p:bldP spid="48" grpId="0" animBg="1"/>
      <p:bldP spid="49" grpId="0"/>
      <p:bldP spid="5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17"/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361344" y="3282359"/>
            <a:ext cx="2557566" cy="960917"/>
            <a:chOff x="3492500" y="3565525"/>
            <a:chExt cx="2222500" cy="835025"/>
          </a:xfrm>
          <a:solidFill>
            <a:srgbClr val="F796C5"/>
          </a:solidFill>
        </p:grpSpPr>
        <p:sp>
          <p:nvSpPr>
            <p:cNvPr id="50" name="任意多边形 3"/>
            <p:cNvSpPr/>
            <p:nvPr/>
          </p:nvSpPr>
          <p:spPr>
            <a:xfrm>
              <a:off x="3492500" y="4006850"/>
              <a:ext cx="161925" cy="393700"/>
            </a:xfrm>
            <a:custGeom>
              <a:avLst/>
              <a:gdLst>
                <a:gd name="connsiteX0" fmla="*/ 0 w 161925"/>
                <a:gd name="connsiteY0" fmla="*/ 0 h 393700"/>
                <a:gd name="connsiteX1" fmla="*/ 0 w 161925"/>
                <a:gd name="connsiteY1" fmla="*/ 161925 h 393700"/>
                <a:gd name="connsiteX2" fmla="*/ 155575 w 161925"/>
                <a:gd name="connsiteY2" fmla="*/ 393700 h 393700"/>
                <a:gd name="connsiteX3" fmla="*/ 161925 w 161925"/>
                <a:gd name="connsiteY3" fmla="*/ 231775 h 393700"/>
                <a:gd name="connsiteX4" fmla="*/ 0 w 161925"/>
                <a:gd name="connsiteY4" fmla="*/ 0 h 39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" h="393700">
                  <a:moveTo>
                    <a:pt x="0" y="0"/>
                  </a:moveTo>
                  <a:lnTo>
                    <a:pt x="0" y="161925"/>
                  </a:lnTo>
                  <a:lnTo>
                    <a:pt x="155575" y="393700"/>
                  </a:lnTo>
                  <a:lnTo>
                    <a:pt x="161925" y="2317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 b="1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51" name="任意多边形 4"/>
            <p:cNvSpPr/>
            <p:nvPr/>
          </p:nvSpPr>
          <p:spPr>
            <a:xfrm>
              <a:off x="5149850" y="3565525"/>
              <a:ext cx="330200" cy="609600"/>
            </a:xfrm>
            <a:custGeom>
              <a:avLst/>
              <a:gdLst>
                <a:gd name="connsiteX0" fmla="*/ 0 w 330200"/>
                <a:gd name="connsiteY0" fmla="*/ 0 h 609600"/>
                <a:gd name="connsiteX1" fmla="*/ 0 w 330200"/>
                <a:gd name="connsiteY1" fmla="*/ 155575 h 609600"/>
                <a:gd name="connsiteX2" fmla="*/ 327025 w 330200"/>
                <a:gd name="connsiteY2" fmla="*/ 609600 h 609600"/>
                <a:gd name="connsiteX3" fmla="*/ 330200 w 330200"/>
                <a:gd name="connsiteY3" fmla="*/ 450850 h 609600"/>
                <a:gd name="connsiteX4" fmla="*/ 0 w 330200"/>
                <a:gd name="connsiteY4" fmla="*/ 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200" h="609600">
                  <a:moveTo>
                    <a:pt x="0" y="0"/>
                  </a:moveTo>
                  <a:lnTo>
                    <a:pt x="0" y="155575"/>
                  </a:lnTo>
                  <a:lnTo>
                    <a:pt x="327025" y="609600"/>
                  </a:lnTo>
                  <a:cubicBezTo>
                    <a:pt x="328083" y="556683"/>
                    <a:pt x="329142" y="503767"/>
                    <a:pt x="330200" y="45085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 b="1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52" name="任意多边形 5"/>
            <p:cNvSpPr/>
            <p:nvPr/>
          </p:nvSpPr>
          <p:spPr>
            <a:xfrm>
              <a:off x="3498850" y="3571875"/>
              <a:ext cx="2209800" cy="663575"/>
            </a:xfrm>
            <a:custGeom>
              <a:avLst/>
              <a:gdLst>
                <a:gd name="connsiteX0" fmla="*/ 0 w 2209800"/>
                <a:gd name="connsiteY0" fmla="*/ 438150 h 663575"/>
                <a:gd name="connsiteX1" fmla="*/ 158750 w 2209800"/>
                <a:gd name="connsiteY1" fmla="*/ 663575 h 663575"/>
                <a:gd name="connsiteX2" fmla="*/ 1901825 w 2209800"/>
                <a:gd name="connsiteY2" fmla="*/ 339725 h 663575"/>
                <a:gd name="connsiteX3" fmla="*/ 1978025 w 2209800"/>
                <a:gd name="connsiteY3" fmla="*/ 450850 h 663575"/>
                <a:gd name="connsiteX4" fmla="*/ 2209800 w 2209800"/>
                <a:gd name="connsiteY4" fmla="*/ 142875 h 663575"/>
                <a:gd name="connsiteX5" fmla="*/ 1657350 w 2209800"/>
                <a:gd name="connsiteY5" fmla="*/ 0 h 663575"/>
                <a:gd name="connsiteX6" fmla="*/ 1736725 w 2209800"/>
                <a:gd name="connsiteY6" fmla="*/ 107950 h 663575"/>
                <a:gd name="connsiteX7" fmla="*/ 0 w 2209800"/>
                <a:gd name="connsiteY7" fmla="*/ 438150 h 663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9800" h="663575">
                  <a:moveTo>
                    <a:pt x="0" y="438150"/>
                  </a:moveTo>
                  <a:lnTo>
                    <a:pt x="158750" y="663575"/>
                  </a:lnTo>
                  <a:lnTo>
                    <a:pt x="1901825" y="339725"/>
                  </a:lnTo>
                  <a:lnTo>
                    <a:pt x="1978025" y="450850"/>
                  </a:lnTo>
                  <a:lnTo>
                    <a:pt x="2209800" y="142875"/>
                  </a:lnTo>
                  <a:lnTo>
                    <a:pt x="1657350" y="0"/>
                  </a:lnTo>
                  <a:lnTo>
                    <a:pt x="1736725" y="107950"/>
                  </a:lnTo>
                  <a:lnTo>
                    <a:pt x="0" y="43815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 b="1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53" name="任意多边形 6"/>
            <p:cNvSpPr/>
            <p:nvPr/>
          </p:nvSpPr>
          <p:spPr>
            <a:xfrm>
              <a:off x="3653203" y="3911600"/>
              <a:ext cx="1750647" cy="488950"/>
            </a:xfrm>
            <a:custGeom>
              <a:avLst/>
              <a:gdLst>
                <a:gd name="connsiteX0" fmla="*/ 1222 w 1750647"/>
                <a:gd name="connsiteY0" fmla="*/ 488950 h 488950"/>
                <a:gd name="connsiteX1" fmla="*/ 1741122 w 1750647"/>
                <a:gd name="connsiteY1" fmla="*/ 152400 h 488950"/>
                <a:gd name="connsiteX2" fmla="*/ 1750647 w 1750647"/>
                <a:gd name="connsiteY2" fmla="*/ 0 h 488950"/>
                <a:gd name="connsiteX3" fmla="*/ 1222 w 1750647"/>
                <a:gd name="connsiteY3" fmla="*/ 333375 h 488950"/>
                <a:gd name="connsiteX4" fmla="*/ 1222 w 1750647"/>
                <a:gd name="connsiteY4" fmla="*/ 488950 h 488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0647" h="488950">
                  <a:moveTo>
                    <a:pt x="1222" y="488950"/>
                  </a:moveTo>
                  <a:lnTo>
                    <a:pt x="1741122" y="152400"/>
                  </a:lnTo>
                  <a:lnTo>
                    <a:pt x="1750647" y="0"/>
                  </a:lnTo>
                  <a:lnTo>
                    <a:pt x="1222" y="333375"/>
                  </a:lnTo>
                  <a:cubicBezTo>
                    <a:pt x="164" y="383117"/>
                    <a:pt x="-895" y="432858"/>
                    <a:pt x="1222" y="48895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 b="1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54" name="任意多边形 7"/>
            <p:cNvSpPr/>
            <p:nvPr/>
          </p:nvSpPr>
          <p:spPr>
            <a:xfrm>
              <a:off x="5473700" y="3711575"/>
              <a:ext cx="241300" cy="466725"/>
            </a:xfrm>
            <a:custGeom>
              <a:avLst/>
              <a:gdLst>
                <a:gd name="connsiteX0" fmla="*/ 241300 w 241300"/>
                <a:gd name="connsiteY0" fmla="*/ 0 h 466725"/>
                <a:gd name="connsiteX1" fmla="*/ 228600 w 241300"/>
                <a:gd name="connsiteY1" fmla="*/ 177800 h 466725"/>
                <a:gd name="connsiteX2" fmla="*/ 3175 w 241300"/>
                <a:gd name="connsiteY2" fmla="*/ 466725 h 466725"/>
                <a:gd name="connsiteX3" fmla="*/ 0 w 241300"/>
                <a:gd name="connsiteY3" fmla="*/ 304800 h 466725"/>
                <a:gd name="connsiteX4" fmla="*/ 241300 w 241300"/>
                <a:gd name="connsiteY4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00" h="466725">
                  <a:moveTo>
                    <a:pt x="241300" y="0"/>
                  </a:moveTo>
                  <a:lnTo>
                    <a:pt x="228600" y="177800"/>
                  </a:lnTo>
                  <a:lnTo>
                    <a:pt x="3175" y="466725"/>
                  </a:lnTo>
                  <a:cubicBezTo>
                    <a:pt x="2117" y="412750"/>
                    <a:pt x="1058" y="358775"/>
                    <a:pt x="0" y="304800"/>
                  </a:cubicBezTo>
                  <a:lnTo>
                    <a:pt x="24130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 b="1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68585" y="3282359"/>
            <a:ext cx="2535651" cy="1103410"/>
            <a:chOff x="1397000" y="3565525"/>
            <a:chExt cx="2203450" cy="958850"/>
          </a:xfrm>
          <a:solidFill>
            <a:srgbClr val="DCC4F2"/>
          </a:solidFill>
        </p:grpSpPr>
        <p:sp>
          <p:nvSpPr>
            <p:cNvPr id="47" name="任意多边形 9"/>
            <p:cNvSpPr/>
            <p:nvPr/>
          </p:nvSpPr>
          <p:spPr>
            <a:xfrm>
              <a:off x="1400175" y="3781425"/>
              <a:ext cx="1720850" cy="638175"/>
            </a:xfrm>
            <a:custGeom>
              <a:avLst/>
              <a:gdLst>
                <a:gd name="connsiteX0" fmla="*/ 3175 w 1720850"/>
                <a:gd name="connsiteY0" fmla="*/ 0 h 638175"/>
                <a:gd name="connsiteX1" fmla="*/ 0 w 1720850"/>
                <a:gd name="connsiteY1" fmla="*/ 165100 h 638175"/>
                <a:gd name="connsiteX2" fmla="*/ 1720850 w 1720850"/>
                <a:gd name="connsiteY2" fmla="*/ 638175 h 638175"/>
                <a:gd name="connsiteX3" fmla="*/ 1711325 w 1720850"/>
                <a:gd name="connsiteY3" fmla="*/ 473075 h 638175"/>
                <a:gd name="connsiteX4" fmla="*/ 3175 w 1720850"/>
                <a:gd name="connsiteY4" fmla="*/ 0 h 638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0850" h="638175">
                  <a:moveTo>
                    <a:pt x="3175" y="0"/>
                  </a:moveTo>
                  <a:cubicBezTo>
                    <a:pt x="2117" y="55033"/>
                    <a:pt x="1058" y="110067"/>
                    <a:pt x="0" y="165100"/>
                  </a:cubicBezTo>
                  <a:lnTo>
                    <a:pt x="1720850" y="638175"/>
                  </a:lnTo>
                  <a:lnTo>
                    <a:pt x="1711325" y="473075"/>
                  </a:lnTo>
                  <a:lnTo>
                    <a:pt x="317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8" name="任意多边形 10"/>
            <p:cNvSpPr/>
            <p:nvPr/>
          </p:nvSpPr>
          <p:spPr>
            <a:xfrm>
              <a:off x="1397000" y="3565525"/>
              <a:ext cx="2200275" cy="784225"/>
            </a:xfrm>
            <a:custGeom>
              <a:avLst/>
              <a:gdLst>
                <a:gd name="connsiteX0" fmla="*/ 0 w 2200275"/>
                <a:gd name="connsiteY0" fmla="*/ 212725 h 784225"/>
                <a:gd name="connsiteX1" fmla="*/ 187325 w 2200275"/>
                <a:gd name="connsiteY1" fmla="*/ 0 h 784225"/>
                <a:gd name="connsiteX2" fmla="*/ 1905000 w 2200275"/>
                <a:gd name="connsiteY2" fmla="*/ 479425 h 784225"/>
                <a:gd name="connsiteX3" fmla="*/ 1987550 w 2200275"/>
                <a:gd name="connsiteY3" fmla="*/ 374650 h 784225"/>
                <a:gd name="connsiteX4" fmla="*/ 2200275 w 2200275"/>
                <a:gd name="connsiteY4" fmla="*/ 698500 h 784225"/>
                <a:gd name="connsiteX5" fmla="*/ 1647825 w 2200275"/>
                <a:gd name="connsiteY5" fmla="*/ 784225 h 784225"/>
                <a:gd name="connsiteX6" fmla="*/ 1717675 w 2200275"/>
                <a:gd name="connsiteY6" fmla="*/ 682625 h 784225"/>
                <a:gd name="connsiteX7" fmla="*/ 0 w 2200275"/>
                <a:gd name="connsiteY7" fmla="*/ 212725 h 784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0275" h="784225">
                  <a:moveTo>
                    <a:pt x="0" y="212725"/>
                  </a:moveTo>
                  <a:lnTo>
                    <a:pt x="187325" y="0"/>
                  </a:lnTo>
                  <a:lnTo>
                    <a:pt x="1905000" y="479425"/>
                  </a:lnTo>
                  <a:lnTo>
                    <a:pt x="1987550" y="374650"/>
                  </a:lnTo>
                  <a:lnTo>
                    <a:pt x="2200275" y="698500"/>
                  </a:lnTo>
                  <a:lnTo>
                    <a:pt x="1647825" y="784225"/>
                  </a:lnTo>
                  <a:lnTo>
                    <a:pt x="1717675" y="682625"/>
                  </a:lnTo>
                  <a:lnTo>
                    <a:pt x="0" y="212725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9" name="任意多边形 11"/>
            <p:cNvSpPr/>
            <p:nvPr/>
          </p:nvSpPr>
          <p:spPr>
            <a:xfrm>
              <a:off x="3028950" y="4260850"/>
              <a:ext cx="571500" cy="263525"/>
            </a:xfrm>
            <a:custGeom>
              <a:avLst/>
              <a:gdLst>
                <a:gd name="connsiteX0" fmla="*/ 12700 w 571500"/>
                <a:gd name="connsiteY0" fmla="*/ 88900 h 263525"/>
                <a:gd name="connsiteX1" fmla="*/ 0 w 571500"/>
                <a:gd name="connsiteY1" fmla="*/ 263525 h 263525"/>
                <a:gd name="connsiteX2" fmla="*/ 561975 w 571500"/>
                <a:gd name="connsiteY2" fmla="*/ 155575 h 263525"/>
                <a:gd name="connsiteX3" fmla="*/ 571500 w 571500"/>
                <a:gd name="connsiteY3" fmla="*/ 0 h 263525"/>
                <a:gd name="connsiteX4" fmla="*/ 12700 w 571500"/>
                <a:gd name="connsiteY4" fmla="*/ 88900 h 26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0" h="263525">
                  <a:moveTo>
                    <a:pt x="12700" y="88900"/>
                  </a:moveTo>
                  <a:lnTo>
                    <a:pt x="0" y="263525"/>
                  </a:lnTo>
                  <a:lnTo>
                    <a:pt x="561975" y="155575"/>
                  </a:lnTo>
                  <a:lnTo>
                    <a:pt x="571500" y="0"/>
                  </a:lnTo>
                  <a:lnTo>
                    <a:pt x="12700" y="8890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345204" y="3489253"/>
            <a:ext cx="2557566" cy="960917"/>
            <a:chOff x="3492500" y="3565525"/>
            <a:chExt cx="2222500" cy="835025"/>
          </a:xfrm>
          <a:solidFill>
            <a:srgbClr val="F796C5"/>
          </a:solidFill>
        </p:grpSpPr>
        <p:sp>
          <p:nvSpPr>
            <p:cNvPr id="42" name="任意多边形 13"/>
            <p:cNvSpPr/>
            <p:nvPr/>
          </p:nvSpPr>
          <p:spPr>
            <a:xfrm>
              <a:off x="3492500" y="4006850"/>
              <a:ext cx="161925" cy="393700"/>
            </a:xfrm>
            <a:custGeom>
              <a:avLst/>
              <a:gdLst>
                <a:gd name="connsiteX0" fmla="*/ 0 w 161925"/>
                <a:gd name="connsiteY0" fmla="*/ 0 h 393700"/>
                <a:gd name="connsiteX1" fmla="*/ 0 w 161925"/>
                <a:gd name="connsiteY1" fmla="*/ 161925 h 393700"/>
                <a:gd name="connsiteX2" fmla="*/ 155575 w 161925"/>
                <a:gd name="connsiteY2" fmla="*/ 393700 h 393700"/>
                <a:gd name="connsiteX3" fmla="*/ 161925 w 161925"/>
                <a:gd name="connsiteY3" fmla="*/ 231775 h 393700"/>
                <a:gd name="connsiteX4" fmla="*/ 0 w 161925"/>
                <a:gd name="connsiteY4" fmla="*/ 0 h 39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" h="393700">
                  <a:moveTo>
                    <a:pt x="0" y="0"/>
                  </a:moveTo>
                  <a:lnTo>
                    <a:pt x="0" y="161925"/>
                  </a:lnTo>
                  <a:lnTo>
                    <a:pt x="155575" y="393700"/>
                  </a:lnTo>
                  <a:lnTo>
                    <a:pt x="161925" y="2317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 b="1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3" name="任意多边形 14"/>
            <p:cNvSpPr/>
            <p:nvPr/>
          </p:nvSpPr>
          <p:spPr>
            <a:xfrm>
              <a:off x="5149850" y="3565525"/>
              <a:ext cx="330200" cy="609600"/>
            </a:xfrm>
            <a:custGeom>
              <a:avLst/>
              <a:gdLst>
                <a:gd name="connsiteX0" fmla="*/ 0 w 330200"/>
                <a:gd name="connsiteY0" fmla="*/ 0 h 609600"/>
                <a:gd name="connsiteX1" fmla="*/ 0 w 330200"/>
                <a:gd name="connsiteY1" fmla="*/ 155575 h 609600"/>
                <a:gd name="connsiteX2" fmla="*/ 327025 w 330200"/>
                <a:gd name="connsiteY2" fmla="*/ 609600 h 609600"/>
                <a:gd name="connsiteX3" fmla="*/ 330200 w 330200"/>
                <a:gd name="connsiteY3" fmla="*/ 450850 h 609600"/>
                <a:gd name="connsiteX4" fmla="*/ 0 w 330200"/>
                <a:gd name="connsiteY4" fmla="*/ 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200" h="609600">
                  <a:moveTo>
                    <a:pt x="0" y="0"/>
                  </a:moveTo>
                  <a:lnTo>
                    <a:pt x="0" y="155575"/>
                  </a:lnTo>
                  <a:lnTo>
                    <a:pt x="327025" y="609600"/>
                  </a:lnTo>
                  <a:cubicBezTo>
                    <a:pt x="328083" y="556683"/>
                    <a:pt x="329142" y="503767"/>
                    <a:pt x="330200" y="45085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 b="1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4" name="任意多边形 15"/>
            <p:cNvSpPr/>
            <p:nvPr/>
          </p:nvSpPr>
          <p:spPr>
            <a:xfrm>
              <a:off x="3498850" y="3571875"/>
              <a:ext cx="2209800" cy="663575"/>
            </a:xfrm>
            <a:custGeom>
              <a:avLst/>
              <a:gdLst>
                <a:gd name="connsiteX0" fmla="*/ 0 w 2209800"/>
                <a:gd name="connsiteY0" fmla="*/ 438150 h 663575"/>
                <a:gd name="connsiteX1" fmla="*/ 158750 w 2209800"/>
                <a:gd name="connsiteY1" fmla="*/ 663575 h 663575"/>
                <a:gd name="connsiteX2" fmla="*/ 1901825 w 2209800"/>
                <a:gd name="connsiteY2" fmla="*/ 339725 h 663575"/>
                <a:gd name="connsiteX3" fmla="*/ 1978025 w 2209800"/>
                <a:gd name="connsiteY3" fmla="*/ 450850 h 663575"/>
                <a:gd name="connsiteX4" fmla="*/ 2209800 w 2209800"/>
                <a:gd name="connsiteY4" fmla="*/ 142875 h 663575"/>
                <a:gd name="connsiteX5" fmla="*/ 1657350 w 2209800"/>
                <a:gd name="connsiteY5" fmla="*/ 0 h 663575"/>
                <a:gd name="connsiteX6" fmla="*/ 1736725 w 2209800"/>
                <a:gd name="connsiteY6" fmla="*/ 107950 h 663575"/>
                <a:gd name="connsiteX7" fmla="*/ 0 w 2209800"/>
                <a:gd name="connsiteY7" fmla="*/ 438150 h 663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9800" h="663575">
                  <a:moveTo>
                    <a:pt x="0" y="438150"/>
                  </a:moveTo>
                  <a:lnTo>
                    <a:pt x="158750" y="663575"/>
                  </a:lnTo>
                  <a:lnTo>
                    <a:pt x="1901825" y="339725"/>
                  </a:lnTo>
                  <a:lnTo>
                    <a:pt x="1978025" y="450850"/>
                  </a:lnTo>
                  <a:lnTo>
                    <a:pt x="2209800" y="142875"/>
                  </a:lnTo>
                  <a:lnTo>
                    <a:pt x="1657350" y="0"/>
                  </a:lnTo>
                  <a:lnTo>
                    <a:pt x="1736725" y="107950"/>
                  </a:lnTo>
                  <a:lnTo>
                    <a:pt x="0" y="43815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 b="1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5" name="任意多边形 16"/>
            <p:cNvSpPr/>
            <p:nvPr/>
          </p:nvSpPr>
          <p:spPr>
            <a:xfrm>
              <a:off x="3653203" y="3911600"/>
              <a:ext cx="1750647" cy="488950"/>
            </a:xfrm>
            <a:custGeom>
              <a:avLst/>
              <a:gdLst>
                <a:gd name="connsiteX0" fmla="*/ 1222 w 1750647"/>
                <a:gd name="connsiteY0" fmla="*/ 488950 h 488950"/>
                <a:gd name="connsiteX1" fmla="*/ 1741122 w 1750647"/>
                <a:gd name="connsiteY1" fmla="*/ 152400 h 488950"/>
                <a:gd name="connsiteX2" fmla="*/ 1750647 w 1750647"/>
                <a:gd name="connsiteY2" fmla="*/ 0 h 488950"/>
                <a:gd name="connsiteX3" fmla="*/ 1222 w 1750647"/>
                <a:gd name="connsiteY3" fmla="*/ 333375 h 488950"/>
                <a:gd name="connsiteX4" fmla="*/ 1222 w 1750647"/>
                <a:gd name="connsiteY4" fmla="*/ 488950 h 488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50647" h="488950">
                  <a:moveTo>
                    <a:pt x="1222" y="488950"/>
                  </a:moveTo>
                  <a:lnTo>
                    <a:pt x="1741122" y="152400"/>
                  </a:lnTo>
                  <a:lnTo>
                    <a:pt x="1750647" y="0"/>
                  </a:lnTo>
                  <a:lnTo>
                    <a:pt x="1222" y="333375"/>
                  </a:lnTo>
                  <a:cubicBezTo>
                    <a:pt x="164" y="383117"/>
                    <a:pt x="-895" y="432858"/>
                    <a:pt x="1222" y="48895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 b="1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6" name="任意多边形 17"/>
            <p:cNvSpPr/>
            <p:nvPr/>
          </p:nvSpPr>
          <p:spPr>
            <a:xfrm>
              <a:off x="5473700" y="3711575"/>
              <a:ext cx="241300" cy="466725"/>
            </a:xfrm>
            <a:custGeom>
              <a:avLst/>
              <a:gdLst>
                <a:gd name="connsiteX0" fmla="*/ 241300 w 241300"/>
                <a:gd name="connsiteY0" fmla="*/ 0 h 466725"/>
                <a:gd name="connsiteX1" fmla="*/ 228600 w 241300"/>
                <a:gd name="connsiteY1" fmla="*/ 177800 h 466725"/>
                <a:gd name="connsiteX2" fmla="*/ 3175 w 241300"/>
                <a:gd name="connsiteY2" fmla="*/ 466725 h 466725"/>
                <a:gd name="connsiteX3" fmla="*/ 0 w 241300"/>
                <a:gd name="connsiteY3" fmla="*/ 304800 h 466725"/>
                <a:gd name="connsiteX4" fmla="*/ 241300 w 241300"/>
                <a:gd name="connsiteY4" fmla="*/ 0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300" h="466725">
                  <a:moveTo>
                    <a:pt x="241300" y="0"/>
                  </a:moveTo>
                  <a:lnTo>
                    <a:pt x="228600" y="177800"/>
                  </a:lnTo>
                  <a:lnTo>
                    <a:pt x="3175" y="466725"/>
                  </a:lnTo>
                  <a:cubicBezTo>
                    <a:pt x="2117" y="412750"/>
                    <a:pt x="1058" y="358775"/>
                    <a:pt x="0" y="304800"/>
                  </a:cubicBezTo>
                  <a:lnTo>
                    <a:pt x="24130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 b="1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851490" y="3489253"/>
            <a:ext cx="2535651" cy="1103410"/>
            <a:chOff x="1397000" y="3565525"/>
            <a:chExt cx="2203450" cy="958850"/>
          </a:xfrm>
          <a:solidFill>
            <a:srgbClr val="DCC4F2"/>
          </a:solidFill>
        </p:grpSpPr>
        <p:sp>
          <p:nvSpPr>
            <p:cNvPr id="39" name="任意多边形 19"/>
            <p:cNvSpPr/>
            <p:nvPr/>
          </p:nvSpPr>
          <p:spPr>
            <a:xfrm>
              <a:off x="1400175" y="3781425"/>
              <a:ext cx="1720850" cy="638175"/>
            </a:xfrm>
            <a:custGeom>
              <a:avLst/>
              <a:gdLst>
                <a:gd name="connsiteX0" fmla="*/ 3175 w 1720850"/>
                <a:gd name="connsiteY0" fmla="*/ 0 h 638175"/>
                <a:gd name="connsiteX1" fmla="*/ 0 w 1720850"/>
                <a:gd name="connsiteY1" fmla="*/ 165100 h 638175"/>
                <a:gd name="connsiteX2" fmla="*/ 1720850 w 1720850"/>
                <a:gd name="connsiteY2" fmla="*/ 638175 h 638175"/>
                <a:gd name="connsiteX3" fmla="*/ 1711325 w 1720850"/>
                <a:gd name="connsiteY3" fmla="*/ 473075 h 638175"/>
                <a:gd name="connsiteX4" fmla="*/ 3175 w 1720850"/>
                <a:gd name="connsiteY4" fmla="*/ 0 h 638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0850" h="638175">
                  <a:moveTo>
                    <a:pt x="3175" y="0"/>
                  </a:moveTo>
                  <a:cubicBezTo>
                    <a:pt x="2117" y="55033"/>
                    <a:pt x="1058" y="110067"/>
                    <a:pt x="0" y="165100"/>
                  </a:cubicBezTo>
                  <a:lnTo>
                    <a:pt x="1720850" y="638175"/>
                  </a:lnTo>
                  <a:lnTo>
                    <a:pt x="1711325" y="473075"/>
                  </a:lnTo>
                  <a:lnTo>
                    <a:pt x="317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 b="1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0" name="任意多边形 20"/>
            <p:cNvSpPr/>
            <p:nvPr/>
          </p:nvSpPr>
          <p:spPr>
            <a:xfrm>
              <a:off x="1397000" y="3565525"/>
              <a:ext cx="2200275" cy="784225"/>
            </a:xfrm>
            <a:custGeom>
              <a:avLst/>
              <a:gdLst>
                <a:gd name="connsiteX0" fmla="*/ 0 w 2200275"/>
                <a:gd name="connsiteY0" fmla="*/ 212725 h 784225"/>
                <a:gd name="connsiteX1" fmla="*/ 187325 w 2200275"/>
                <a:gd name="connsiteY1" fmla="*/ 0 h 784225"/>
                <a:gd name="connsiteX2" fmla="*/ 1905000 w 2200275"/>
                <a:gd name="connsiteY2" fmla="*/ 479425 h 784225"/>
                <a:gd name="connsiteX3" fmla="*/ 1987550 w 2200275"/>
                <a:gd name="connsiteY3" fmla="*/ 374650 h 784225"/>
                <a:gd name="connsiteX4" fmla="*/ 2200275 w 2200275"/>
                <a:gd name="connsiteY4" fmla="*/ 698500 h 784225"/>
                <a:gd name="connsiteX5" fmla="*/ 1647825 w 2200275"/>
                <a:gd name="connsiteY5" fmla="*/ 784225 h 784225"/>
                <a:gd name="connsiteX6" fmla="*/ 1717675 w 2200275"/>
                <a:gd name="connsiteY6" fmla="*/ 682625 h 784225"/>
                <a:gd name="connsiteX7" fmla="*/ 0 w 2200275"/>
                <a:gd name="connsiteY7" fmla="*/ 212725 h 784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0275" h="784225">
                  <a:moveTo>
                    <a:pt x="0" y="212725"/>
                  </a:moveTo>
                  <a:lnTo>
                    <a:pt x="187325" y="0"/>
                  </a:lnTo>
                  <a:lnTo>
                    <a:pt x="1905000" y="479425"/>
                  </a:lnTo>
                  <a:lnTo>
                    <a:pt x="1987550" y="374650"/>
                  </a:lnTo>
                  <a:lnTo>
                    <a:pt x="2200275" y="698500"/>
                  </a:lnTo>
                  <a:lnTo>
                    <a:pt x="1647825" y="784225"/>
                  </a:lnTo>
                  <a:lnTo>
                    <a:pt x="1717675" y="682625"/>
                  </a:lnTo>
                  <a:lnTo>
                    <a:pt x="0" y="212725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 b="1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1" name="任意多边形 21"/>
            <p:cNvSpPr/>
            <p:nvPr/>
          </p:nvSpPr>
          <p:spPr>
            <a:xfrm>
              <a:off x="3028950" y="4260850"/>
              <a:ext cx="571500" cy="263525"/>
            </a:xfrm>
            <a:custGeom>
              <a:avLst/>
              <a:gdLst>
                <a:gd name="connsiteX0" fmla="*/ 12700 w 571500"/>
                <a:gd name="connsiteY0" fmla="*/ 88900 h 263525"/>
                <a:gd name="connsiteX1" fmla="*/ 0 w 571500"/>
                <a:gd name="connsiteY1" fmla="*/ 263525 h 263525"/>
                <a:gd name="connsiteX2" fmla="*/ 561975 w 571500"/>
                <a:gd name="connsiteY2" fmla="*/ 155575 h 263525"/>
                <a:gd name="connsiteX3" fmla="*/ 571500 w 571500"/>
                <a:gd name="connsiteY3" fmla="*/ 0 h 263525"/>
                <a:gd name="connsiteX4" fmla="*/ 12700 w 571500"/>
                <a:gd name="connsiteY4" fmla="*/ 88900 h 26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0" h="263525">
                  <a:moveTo>
                    <a:pt x="12700" y="88900"/>
                  </a:moveTo>
                  <a:lnTo>
                    <a:pt x="0" y="263525"/>
                  </a:lnTo>
                  <a:lnTo>
                    <a:pt x="561975" y="155575"/>
                  </a:lnTo>
                  <a:lnTo>
                    <a:pt x="571500" y="0"/>
                  </a:lnTo>
                  <a:lnTo>
                    <a:pt x="12700" y="8890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 b="1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946395" y="4884001"/>
            <a:ext cx="2134811" cy="1708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rPr>
              <a:t>输入您的内容或者通过右键复制粘贴您的内容，并选择只保留文字。输入您的内容或者通过右键复制粘贴您的内容。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Impact" panose="020B080603090205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413202" y="2009631"/>
            <a:ext cx="1456258" cy="1933575"/>
            <a:chOff x="7259427" y="2016506"/>
            <a:chExt cx="1456258" cy="1933575"/>
          </a:xfrm>
        </p:grpSpPr>
        <p:sp>
          <p:nvSpPr>
            <p:cNvPr id="34" name="泪滴形 33"/>
            <p:cNvSpPr/>
            <p:nvPr/>
          </p:nvSpPr>
          <p:spPr bwMode="auto">
            <a:xfrm rot="8153283">
              <a:off x="7318765" y="2065718"/>
              <a:ext cx="1309688" cy="1309688"/>
            </a:xfrm>
            <a:prstGeom prst="teardrop">
              <a:avLst>
                <a:gd name="adj" fmla="val 118585"/>
              </a:avLst>
            </a:prstGeom>
            <a:gradFill>
              <a:gsLst>
                <a:gs pos="0">
                  <a:srgbClr val="F64989"/>
                </a:gs>
                <a:gs pos="50000">
                  <a:srgbClr val="E071EA"/>
                </a:gs>
                <a:gs pos="100000">
                  <a:srgbClr val="7DA2FF"/>
                </a:gs>
              </a:gsLst>
              <a:lin ang="2700000" scaled="1"/>
            </a:gra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1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5" name="泪滴形 34"/>
            <p:cNvSpPr/>
            <p:nvPr/>
          </p:nvSpPr>
          <p:spPr bwMode="auto">
            <a:xfrm rot="8153283">
              <a:off x="7275903" y="2016506"/>
              <a:ext cx="1408112" cy="1408112"/>
            </a:xfrm>
            <a:prstGeom prst="teardrop">
              <a:avLst>
                <a:gd name="adj" fmla="val 118585"/>
              </a:avLst>
            </a:prstGeom>
            <a:noFill/>
            <a:ln>
              <a:solidFill>
                <a:srgbClr val="7DA2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1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6" name="椭圆 35"/>
            <p:cNvSpPr/>
            <p:nvPr/>
          </p:nvSpPr>
          <p:spPr bwMode="auto">
            <a:xfrm>
              <a:off x="7898203" y="3829431"/>
              <a:ext cx="120650" cy="12065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1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7" name="TextBox 27"/>
            <p:cNvSpPr txBox="1"/>
            <p:nvPr/>
          </p:nvSpPr>
          <p:spPr>
            <a:xfrm>
              <a:off x="7259427" y="2608779"/>
              <a:ext cx="14562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2020</a:t>
              </a:r>
              <a:endParaRPr lang="zh-CN" altLang="en-US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8" name="Freeform 387"/>
            <p:cNvSpPr>
              <a:spLocks noEditPoints="1"/>
            </p:cNvSpPr>
            <p:nvPr/>
          </p:nvSpPr>
          <p:spPr bwMode="auto">
            <a:xfrm>
              <a:off x="7820645" y="2203568"/>
              <a:ext cx="318627" cy="295370"/>
            </a:xfrm>
            <a:custGeom>
              <a:avLst/>
              <a:gdLst>
                <a:gd name="T0" fmla="*/ 125 w 137"/>
                <a:gd name="T1" fmla="*/ 54 h 127"/>
                <a:gd name="T2" fmla="*/ 136 w 137"/>
                <a:gd name="T3" fmla="*/ 61 h 127"/>
                <a:gd name="T4" fmla="*/ 137 w 137"/>
                <a:gd name="T5" fmla="*/ 114 h 127"/>
                <a:gd name="T6" fmla="*/ 130 w 137"/>
                <a:gd name="T7" fmla="*/ 125 h 127"/>
                <a:gd name="T8" fmla="*/ 33 w 137"/>
                <a:gd name="T9" fmla="*/ 127 h 127"/>
                <a:gd name="T10" fmla="*/ 20 w 137"/>
                <a:gd name="T11" fmla="*/ 120 h 127"/>
                <a:gd name="T12" fmla="*/ 20 w 137"/>
                <a:gd name="T13" fmla="*/ 66 h 127"/>
                <a:gd name="T14" fmla="*/ 27 w 137"/>
                <a:gd name="T15" fmla="*/ 55 h 127"/>
                <a:gd name="T16" fmla="*/ 27 w 137"/>
                <a:gd name="T17" fmla="*/ 0 h 127"/>
                <a:gd name="T18" fmla="*/ 14 w 137"/>
                <a:gd name="T19" fmla="*/ 4 h 127"/>
                <a:gd name="T20" fmla="*/ 9 w 137"/>
                <a:gd name="T21" fmla="*/ 15 h 127"/>
                <a:gd name="T22" fmla="*/ 0 w 137"/>
                <a:gd name="T23" fmla="*/ 66 h 127"/>
                <a:gd name="T24" fmla="*/ 9 w 137"/>
                <a:gd name="T25" fmla="*/ 77 h 127"/>
                <a:gd name="T26" fmla="*/ 9 w 137"/>
                <a:gd name="T27" fmla="*/ 63 h 127"/>
                <a:gd name="T28" fmla="*/ 16 w 137"/>
                <a:gd name="T29" fmla="*/ 15 h 127"/>
                <a:gd name="T30" fmla="*/ 20 w 137"/>
                <a:gd name="T31" fmla="*/ 11 h 127"/>
                <a:gd name="T32" fmla="*/ 26 w 137"/>
                <a:gd name="T33" fmla="*/ 10 h 127"/>
                <a:gd name="T34" fmla="*/ 112 w 137"/>
                <a:gd name="T35" fmla="*/ 26 h 127"/>
                <a:gd name="T36" fmla="*/ 114 w 137"/>
                <a:gd name="T37" fmla="*/ 30 h 127"/>
                <a:gd name="T38" fmla="*/ 29 w 137"/>
                <a:gd name="T39" fmla="*/ 22 h 127"/>
                <a:gd name="T40" fmla="*/ 33 w 137"/>
                <a:gd name="T41" fmla="*/ 43 h 127"/>
                <a:gd name="T42" fmla="*/ 123 w 137"/>
                <a:gd name="T43" fmla="*/ 35 h 127"/>
                <a:gd name="T44" fmla="*/ 121 w 137"/>
                <a:gd name="T45" fmla="*/ 22 h 127"/>
                <a:gd name="T46" fmla="*/ 27 w 137"/>
                <a:gd name="T47" fmla="*/ 0 h 127"/>
                <a:gd name="T48" fmla="*/ 99 w 137"/>
                <a:gd name="T49" fmla="*/ 63 h 127"/>
                <a:gd name="T50" fmla="*/ 88 w 137"/>
                <a:gd name="T51" fmla="*/ 70 h 127"/>
                <a:gd name="T52" fmla="*/ 88 w 137"/>
                <a:gd name="T53" fmla="*/ 79 h 127"/>
                <a:gd name="T54" fmla="*/ 99 w 137"/>
                <a:gd name="T55" fmla="*/ 87 h 127"/>
                <a:gd name="T56" fmla="*/ 106 w 137"/>
                <a:gd name="T57" fmla="*/ 85 h 127"/>
                <a:gd name="T58" fmla="*/ 115 w 137"/>
                <a:gd name="T59" fmla="*/ 87 h 127"/>
                <a:gd name="T60" fmla="*/ 123 w 137"/>
                <a:gd name="T61" fmla="*/ 83 h 127"/>
                <a:gd name="T62" fmla="*/ 126 w 137"/>
                <a:gd name="T63" fmla="*/ 76 h 127"/>
                <a:gd name="T64" fmla="*/ 119 w 137"/>
                <a:gd name="T65" fmla="*/ 65 h 127"/>
                <a:gd name="T66" fmla="*/ 110 w 137"/>
                <a:gd name="T67" fmla="*/ 65 h 127"/>
                <a:gd name="T68" fmla="*/ 103 w 137"/>
                <a:gd name="T69" fmla="*/ 65 h 127"/>
                <a:gd name="T70" fmla="*/ 108 w 137"/>
                <a:gd name="T71" fmla="*/ 103 h 127"/>
                <a:gd name="T72" fmla="*/ 128 w 137"/>
                <a:gd name="T73" fmla="*/ 103 h 127"/>
                <a:gd name="T74" fmla="*/ 82 w 137"/>
                <a:gd name="T75" fmla="*/ 103 h 127"/>
                <a:gd name="T76" fmla="*/ 103 w 137"/>
                <a:gd name="T77" fmla="*/ 103 h 127"/>
                <a:gd name="T78" fmla="*/ 57 w 137"/>
                <a:gd name="T79" fmla="*/ 103 h 127"/>
                <a:gd name="T80" fmla="*/ 77 w 137"/>
                <a:gd name="T81" fmla="*/ 103 h 127"/>
                <a:gd name="T82" fmla="*/ 31 w 137"/>
                <a:gd name="T83" fmla="*/ 103 h 127"/>
                <a:gd name="T84" fmla="*/ 51 w 137"/>
                <a:gd name="T85" fmla="*/ 103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7" h="127">
                  <a:moveTo>
                    <a:pt x="33" y="54"/>
                  </a:moveTo>
                  <a:lnTo>
                    <a:pt x="125" y="54"/>
                  </a:lnTo>
                  <a:lnTo>
                    <a:pt x="125" y="54"/>
                  </a:lnTo>
                  <a:lnTo>
                    <a:pt x="130" y="55"/>
                  </a:lnTo>
                  <a:lnTo>
                    <a:pt x="134" y="57"/>
                  </a:lnTo>
                  <a:lnTo>
                    <a:pt x="136" y="61"/>
                  </a:lnTo>
                  <a:lnTo>
                    <a:pt x="137" y="66"/>
                  </a:lnTo>
                  <a:lnTo>
                    <a:pt x="137" y="114"/>
                  </a:lnTo>
                  <a:lnTo>
                    <a:pt x="137" y="114"/>
                  </a:lnTo>
                  <a:lnTo>
                    <a:pt x="136" y="120"/>
                  </a:lnTo>
                  <a:lnTo>
                    <a:pt x="134" y="123"/>
                  </a:lnTo>
                  <a:lnTo>
                    <a:pt x="130" y="125"/>
                  </a:lnTo>
                  <a:lnTo>
                    <a:pt x="125" y="127"/>
                  </a:lnTo>
                  <a:lnTo>
                    <a:pt x="33" y="127"/>
                  </a:lnTo>
                  <a:lnTo>
                    <a:pt x="33" y="127"/>
                  </a:lnTo>
                  <a:lnTo>
                    <a:pt x="27" y="125"/>
                  </a:lnTo>
                  <a:lnTo>
                    <a:pt x="24" y="123"/>
                  </a:lnTo>
                  <a:lnTo>
                    <a:pt x="20" y="120"/>
                  </a:lnTo>
                  <a:lnTo>
                    <a:pt x="20" y="114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20" y="61"/>
                  </a:lnTo>
                  <a:lnTo>
                    <a:pt x="24" y="57"/>
                  </a:lnTo>
                  <a:lnTo>
                    <a:pt x="27" y="55"/>
                  </a:lnTo>
                  <a:lnTo>
                    <a:pt x="33" y="54"/>
                  </a:lnTo>
                  <a:lnTo>
                    <a:pt x="33" y="54"/>
                  </a:lnTo>
                  <a:close/>
                  <a:moveTo>
                    <a:pt x="27" y="0"/>
                  </a:moveTo>
                  <a:lnTo>
                    <a:pt x="27" y="0"/>
                  </a:lnTo>
                  <a:lnTo>
                    <a:pt x="20" y="0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1" y="8"/>
                  </a:lnTo>
                  <a:lnTo>
                    <a:pt x="9" y="15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66"/>
                  </a:lnTo>
                  <a:lnTo>
                    <a:pt x="3" y="72"/>
                  </a:lnTo>
                  <a:lnTo>
                    <a:pt x="3" y="72"/>
                  </a:lnTo>
                  <a:lnTo>
                    <a:pt x="9" y="77"/>
                  </a:lnTo>
                  <a:lnTo>
                    <a:pt x="9" y="66"/>
                  </a:lnTo>
                  <a:lnTo>
                    <a:pt x="9" y="66"/>
                  </a:lnTo>
                  <a:lnTo>
                    <a:pt x="9" y="63"/>
                  </a:lnTo>
                  <a:lnTo>
                    <a:pt x="9" y="63"/>
                  </a:lnTo>
                  <a:lnTo>
                    <a:pt x="9" y="61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8" y="13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24" y="10"/>
                  </a:lnTo>
                  <a:lnTo>
                    <a:pt x="26" y="10"/>
                  </a:lnTo>
                  <a:lnTo>
                    <a:pt x="108" y="24"/>
                  </a:lnTo>
                  <a:lnTo>
                    <a:pt x="108" y="24"/>
                  </a:lnTo>
                  <a:lnTo>
                    <a:pt x="112" y="26"/>
                  </a:lnTo>
                  <a:lnTo>
                    <a:pt x="114" y="28"/>
                  </a:lnTo>
                  <a:lnTo>
                    <a:pt x="114" y="28"/>
                  </a:lnTo>
                  <a:lnTo>
                    <a:pt x="114" y="30"/>
                  </a:lnTo>
                  <a:lnTo>
                    <a:pt x="114" y="33"/>
                  </a:lnTo>
                  <a:lnTo>
                    <a:pt x="114" y="39"/>
                  </a:lnTo>
                  <a:lnTo>
                    <a:pt x="29" y="22"/>
                  </a:lnTo>
                  <a:lnTo>
                    <a:pt x="26" y="44"/>
                  </a:lnTo>
                  <a:lnTo>
                    <a:pt x="26" y="44"/>
                  </a:lnTo>
                  <a:lnTo>
                    <a:pt x="33" y="43"/>
                  </a:lnTo>
                  <a:lnTo>
                    <a:pt x="121" y="43"/>
                  </a:lnTo>
                  <a:lnTo>
                    <a:pt x="123" y="35"/>
                  </a:lnTo>
                  <a:lnTo>
                    <a:pt x="123" y="35"/>
                  </a:lnTo>
                  <a:lnTo>
                    <a:pt x="123" y="28"/>
                  </a:lnTo>
                  <a:lnTo>
                    <a:pt x="121" y="22"/>
                  </a:lnTo>
                  <a:lnTo>
                    <a:pt x="121" y="22"/>
                  </a:lnTo>
                  <a:lnTo>
                    <a:pt x="115" y="19"/>
                  </a:lnTo>
                  <a:lnTo>
                    <a:pt x="110" y="15"/>
                  </a:lnTo>
                  <a:lnTo>
                    <a:pt x="27" y="0"/>
                  </a:lnTo>
                  <a:lnTo>
                    <a:pt x="27" y="0"/>
                  </a:lnTo>
                  <a:close/>
                  <a:moveTo>
                    <a:pt x="99" y="63"/>
                  </a:moveTo>
                  <a:lnTo>
                    <a:pt x="99" y="63"/>
                  </a:lnTo>
                  <a:lnTo>
                    <a:pt x="93" y="65"/>
                  </a:lnTo>
                  <a:lnTo>
                    <a:pt x="90" y="66"/>
                  </a:lnTo>
                  <a:lnTo>
                    <a:pt x="88" y="70"/>
                  </a:lnTo>
                  <a:lnTo>
                    <a:pt x="86" y="76"/>
                  </a:lnTo>
                  <a:lnTo>
                    <a:pt x="86" y="76"/>
                  </a:lnTo>
                  <a:lnTo>
                    <a:pt x="88" y="79"/>
                  </a:lnTo>
                  <a:lnTo>
                    <a:pt x="90" y="83"/>
                  </a:lnTo>
                  <a:lnTo>
                    <a:pt x="93" y="87"/>
                  </a:lnTo>
                  <a:lnTo>
                    <a:pt x="99" y="87"/>
                  </a:lnTo>
                  <a:lnTo>
                    <a:pt x="99" y="87"/>
                  </a:lnTo>
                  <a:lnTo>
                    <a:pt x="103" y="87"/>
                  </a:lnTo>
                  <a:lnTo>
                    <a:pt x="106" y="85"/>
                  </a:lnTo>
                  <a:lnTo>
                    <a:pt x="106" y="85"/>
                  </a:lnTo>
                  <a:lnTo>
                    <a:pt x="110" y="87"/>
                  </a:lnTo>
                  <a:lnTo>
                    <a:pt x="115" y="87"/>
                  </a:lnTo>
                  <a:lnTo>
                    <a:pt x="115" y="87"/>
                  </a:lnTo>
                  <a:lnTo>
                    <a:pt x="119" y="87"/>
                  </a:lnTo>
                  <a:lnTo>
                    <a:pt x="123" y="83"/>
                  </a:lnTo>
                  <a:lnTo>
                    <a:pt x="126" y="79"/>
                  </a:lnTo>
                  <a:lnTo>
                    <a:pt x="126" y="76"/>
                  </a:lnTo>
                  <a:lnTo>
                    <a:pt x="126" y="76"/>
                  </a:lnTo>
                  <a:lnTo>
                    <a:pt x="126" y="70"/>
                  </a:lnTo>
                  <a:lnTo>
                    <a:pt x="123" y="66"/>
                  </a:lnTo>
                  <a:lnTo>
                    <a:pt x="119" y="65"/>
                  </a:lnTo>
                  <a:lnTo>
                    <a:pt x="115" y="63"/>
                  </a:lnTo>
                  <a:lnTo>
                    <a:pt x="115" y="63"/>
                  </a:lnTo>
                  <a:lnTo>
                    <a:pt x="110" y="65"/>
                  </a:lnTo>
                  <a:lnTo>
                    <a:pt x="106" y="66"/>
                  </a:lnTo>
                  <a:lnTo>
                    <a:pt x="106" y="66"/>
                  </a:lnTo>
                  <a:lnTo>
                    <a:pt x="103" y="65"/>
                  </a:lnTo>
                  <a:lnTo>
                    <a:pt x="99" y="63"/>
                  </a:lnTo>
                  <a:lnTo>
                    <a:pt x="99" y="63"/>
                  </a:lnTo>
                  <a:close/>
                  <a:moveTo>
                    <a:pt x="108" y="103"/>
                  </a:moveTo>
                  <a:lnTo>
                    <a:pt x="108" y="112"/>
                  </a:lnTo>
                  <a:lnTo>
                    <a:pt x="128" y="112"/>
                  </a:lnTo>
                  <a:lnTo>
                    <a:pt x="128" y="103"/>
                  </a:lnTo>
                  <a:lnTo>
                    <a:pt x="108" y="103"/>
                  </a:lnTo>
                  <a:lnTo>
                    <a:pt x="108" y="103"/>
                  </a:lnTo>
                  <a:close/>
                  <a:moveTo>
                    <a:pt x="82" y="103"/>
                  </a:moveTo>
                  <a:lnTo>
                    <a:pt x="82" y="112"/>
                  </a:lnTo>
                  <a:lnTo>
                    <a:pt x="103" y="112"/>
                  </a:lnTo>
                  <a:lnTo>
                    <a:pt x="103" y="103"/>
                  </a:lnTo>
                  <a:lnTo>
                    <a:pt x="82" y="103"/>
                  </a:lnTo>
                  <a:lnTo>
                    <a:pt x="82" y="103"/>
                  </a:lnTo>
                  <a:close/>
                  <a:moveTo>
                    <a:pt x="57" y="103"/>
                  </a:moveTo>
                  <a:lnTo>
                    <a:pt x="57" y="112"/>
                  </a:lnTo>
                  <a:lnTo>
                    <a:pt x="77" y="112"/>
                  </a:lnTo>
                  <a:lnTo>
                    <a:pt x="77" y="103"/>
                  </a:lnTo>
                  <a:lnTo>
                    <a:pt x="57" y="103"/>
                  </a:lnTo>
                  <a:lnTo>
                    <a:pt x="57" y="103"/>
                  </a:lnTo>
                  <a:close/>
                  <a:moveTo>
                    <a:pt x="31" y="103"/>
                  </a:moveTo>
                  <a:lnTo>
                    <a:pt x="31" y="112"/>
                  </a:lnTo>
                  <a:lnTo>
                    <a:pt x="51" y="112"/>
                  </a:lnTo>
                  <a:lnTo>
                    <a:pt x="51" y="103"/>
                  </a:lnTo>
                  <a:lnTo>
                    <a:pt x="31" y="1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 b="1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889622" y="1793607"/>
            <a:ext cx="1456258" cy="1933575"/>
            <a:chOff x="4400724" y="1495425"/>
            <a:chExt cx="1456258" cy="1933575"/>
          </a:xfrm>
        </p:grpSpPr>
        <p:sp>
          <p:nvSpPr>
            <p:cNvPr id="29" name="泪滴形 28"/>
            <p:cNvSpPr/>
            <p:nvPr/>
          </p:nvSpPr>
          <p:spPr bwMode="auto">
            <a:xfrm rot="8153283">
              <a:off x="4490678" y="1546225"/>
              <a:ext cx="1308100" cy="1311275"/>
            </a:xfrm>
            <a:prstGeom prst="teardrop">
              <a:avLst>
                <a:gd name="adj" fmla="val 118585"/>
              </a:avLst>
            </a:prstGeom>
            <a:gradFill>
              <a:gsLst>
                <a:gs pos="0">
                  <a:srgbClr val="F64989"/>
                </a:gs>
                <a:gs pos="50000">
                  <a:srgbClr val="E071EA"/>
                </a:gs>
                <a:gs pos="100000">
                  <a:srgbClr val="7DA2FF"/>
                </a:gs>
              </a:gsLst>
              <a:lin ang="2700000" scaled="1"/>
            </a:gra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1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0" name="泪滴形 29"/>
            <p:cNvSpPr/>
            <p:nvPr/>
          </p:nvSpPr>
          <p:spPr bwMode="auto">
            <a:xfrm rot="8153283">
              <a:off x="4443053" y="1495425"/>
              <a:ext cx="1408113" cy="1409700"/>
            </a:xfrm>
            <a:prstGeom prst="teardrop">
              <a:avLst>
                <a:gd name="adj" fmla="val 118585"/>
              </a:avLst>
            </a:prstGeom>
            <a:noFill/>
            <a:ln>
              <a:solidFill>
                <a:srgbClr val="F64989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1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1" name="椭圆 30"/>
            <p:cNvSpPr/>
            <p:nvPr/>
          </p:nvSpPr>
          <p:spPr bwMode="auto">
            <a:xfrm>
              <a:off x="5068528" y="3308350"/>
              <a:ext cx="120650" cy="12065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1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2" name="TextBox 33"/>
            <p:cNvSpPr txBox="1"/>
            <p:nvPr/>
          </p:nvSpPr>
          <p:spPr>
            <a:xfrm>
              <a:off x="4400724" y="2208311"/>
              <a:ext cx="14562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2019</a:t>
              </a:r>
              <a:endParaRPr lang="zh-CN" altLang="en-US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3" name="Freeform 399"/>
            <p:cNvSpPr>
              <a:spLocks noEditPoints="1"/>
            </p:cNvSpPr>
            <p:nvPr/>
          </p:nvSpPr>
          <p:spPr bwMode="auto">
            <a:xfrm>
              <a:off x="4955585" y="1730655"/>
              <a:ext cx="346536" cy="295370"/>
            </a:xfrm>
            <a:custGeom>
              <a:avLst/>
              <a:gdLst>
                <a:gd name="T0" fmla="*/ 63 w 149"/>
                <a:gd name="T1" fmla="*/ 16 h 127"/>
                <a:gd name="T2" fmla="*/ 15 w 149"/>
                <a:gd name="T3" fmla="*/ 31 h 127"/>
                <a:gd name="T4" fmla="*/ 103 w 149"/>
                <a:gd name="T5" fmla="*/ 94 h 127"/>
                <a:gd name="T6" fmla="*/ 120 w 149"/>
                <a:gd name="T7" fmla="*/ 70 h 127"/>
                <a:gd name="T8" fmla="*/ 120 w 149"/>
                <a:gd name="T9" fmla="*/ 95 h 127"/>
                <a:gd name="T10" fmla="*/ 116 w 149"/>
                <a:gd name="T11" fmla="*/ 105 h 127"/>
                <a:gd name="T12" fmla="*/ 107 w 149"/>
                <a:gd name="T13" fmla="*/ 110 h 127"/>
                <a:gd name="T14" fmla="*/ 78 w 149"/>
                <a:gd name="T15" fmla="*/ 119 h 127"/>
                <a:gd name="T16" fmla="*/ 103 w 149"/>
                <a:gd name="T17" fmla="*/ 127 h 127"/>
                <a:gd name="T18" fmla="*/ 19 w 149"/>
                <a:gd name="T19" fmla="*/ 119 h 127"/>
                <a:gd name="T20" fmla="*/ 44 w 149"/>
                <a:gd name="T21" fmla="*/ 110 h 127"/>
                <a:gd name="T22" fmla="*/ 13 w 149"/>
                <a:gd name="T23" fmla="*/ 110 h 127"/>
                <a:gd name="T24" fmla="*/ 4 w 149"/>
                <a:gd name="T25" fmla="*/ 105 h 127"/>
                <a:gd name="T26" fmla="*/ 0 w 149"/>
                <a:gd name="T27" fmla="*/ 95 h 127"/>
                <a:gd name="T28" fmla="*/ 0 w 149"/>
                <a:gd name="T29" fmla="*/ 31 h 127"/>
                <a:gd name="T30" fmla="*/ 4 w 149"/>
                <a:gd name="T31" fmla="*/ 20 h 127"/>
                <a:gd name="T32" fmla="*/ 13 w 149"/>
                <a:gd name="T33" fmla="*/ 16 h 127"/>
                <a:gd name="T34" fmla="*/ 127 w 149"/>
                <a:gd name="T35" fmla="*/ 0 h 127"/>
                <a:gd name="T36" fmla="*/ 90 w 149"/>
                <a:gd name="T37" fmla="*/ 33 h 127"/>
                <a:gd name="T38" fmla="*/ 90 w 149"/>
                <a:gd name="T39" fmla="*/ 33 h 127"/>
                <a:gd name="T40" fmla="*/ 100 w 149"/>
                <a:gd name="T41" fmla="*/ 35 h 127"/>
                <a:gd name="T42" fmla="*/ 127 w 149"/>
                <a:gd name="T43" fmla="*/ 0 h 127"/>
                <a:gd name="T44" fmla="*/ 133 w 149"/>
                <a:gd name="T45" fmla="*/ 2 h 127"/>
                <a:gd name="T46" fmla="*/ 103 w 149"/>
                <a:gd name="T47" fmla="*/ 38 h 127"/>
                <a:gd name="T48" fmla="*/ 101 w 149"/>
                <a:gd name="T49" fmla="*/ 40 h 127"/>
                <a:gd name="T50" fmla="*/ 52 w 149"/>
                <a:gd name="T51" fmla="*/ 31 h 127"/>
                <a:gd name="T52" fmla="*/ 52 w 149"/>
                <a:gd name="T53" fmla="*/ 35 h 127"/>
                <a:gd name="T54" fmla="*/ 67 w 149"/>
                <a:gd name="T55" fmla="*/ 73 h 127"/>
                <a:gd name="T56" fmla="*/ 79 w 149"/>
                <a:gd name="T57" fmla="*/ 53 h 127"/>
                <a:gd name="T58" fmla="*/ 81 w 149"/>
                <a:gd name="T59" fmla="*/ 53 h 127"/>
                <a:gd name="T60" fmla="*/ 83 w 149"/>
                <a:gd name="T61" fmla="*/ 53 h 127"/>
                <a:gd name="T62" fmla="*/ 85 w 149"/>
                <a:gd name="T63" fmla="*/ 55 h 127"/>
                <a:gd name="T64" fmla="*/ 74 w 149"/>
                <a:gd name="T65" fmla="*/ 79 h 127"/>
                <a:gd name="T66" fmla="*/ 78 w 149"/>
                <a:gd name="T67" fmla="*/ 79 h 127"/>
                <a:gd name="T68" fmla="*/ 144 w 149"/>
                <a:gd name="T69" fmla="*/ 53 h 127"/>
                <a:gd name="T70" fmla="*/ 122 w 149"/>
                <a:gd name="T71" fmla="*/ 42 h 127"/>
                <a:gd name="T72" fmla="*/ 122 w 149"/>
                <a:gd name="T73" fmla="*/ 40 h 127"/>
                <a:gd name="T74" fmla="*/ 122 w 149"/>
                <a:gd name="T75" fmla="*/ 38 h 127"/>
                <a:gd name="T76" fmla="*/ 123 w 149"/>
                <a:gd name="T77" fmla="*/ 37 h 127"/>
                <a:gd name="T78" fmla="*/ 149 w 149"/>
                <a:gd name="T79" fmla="*/ 48 h 127"/>
                <a:gd name="T80" fmla="*/ 149 w 149"/>
                <a:gd name="T81" fmla="*/ 42 h 127"/>
                <a:gd name="T82" fmla="*/ 134 w 149"/>
                <a:gd name="T83" fmla="*/ 5 h 127"/>
                <a:gd name="T84" fmla="*/ 133 w 149"/>
                <a:gd name="T85" fmla="*/ 2 h 127"/>
                <a:gd name="T86" fmla="*/ 103 w 149"/>
                <a:gd name="T87" fmla="*/ 101 h 127"/>
                <a:gd name="T88" fmla="*/ 100 w 149"/>
                <a:gd name="T89" fmla="*/ 105 h 127"/>
                <a:gd name="T90" fmla="*/ 101 w 149"/>
                <a:gd name="T91" fmla="*/ 106 h 127"/>
                <a:gd name="T92" fmla="*/ 103 w 149"/>
                <a:gd name="T93" fmla="*/ 108 h 127"/>
                <a:gd name="T94" fmla="*/ 107 w 149"/>
                <a:gd name="T95" fmla="*/ 105 h 127"/>
                <a:gd name="T96" fmla="*/ 105 w 149"/>
                <a:gd name="T97" fmla="*/ 103 h 127"/>
                <a:gd name="T98" fmla="*/ 103 w 149"/>
                <a:gd name="T99" fmla="*/ 101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9" h="127">
                  <a:moveTo>
                    <a:pt x="13" y="16"/>
                  </a:moveTo>
                  <a:lnTo>
                    <a:pt x="63" y="16"/>
                  </a:lnTo>
                  <a:lnTo>
                    <a:pt x="28" y="31"/>
                  </a:lnTo>
                  <a:lnTo>
                    <a:pt x="15" y="31"/>
                  </a:lnTo>
                  <a:lnTo>
                    <a:pt x="15" y="94"/>
                  </a:lnTo>
                  <a:lnTo>
                    <a:pt x="103" y="94"/>
                  </a:lnTo>
                  <a:lnTo>
                    <a:pt x="103" y="75"/>
                  </a:lnTo>
                  <a:lnTo>
                    <a:pt x="120" y="70"/>
                  </a:lnTo>
                  <a:lnTo>
                    <a:pt x="120" y="95"/>
                  </a:lnTo>
                  <a:lnTo>
                    <a:pt x="120" y="95"/>
                  </a:lnTo>
                  <a:lnTo>
                    <a:pt x="118" y="101"/>
                  </a:lnTo>
                  <a:lnTo>
                    <a:pt x="116" y="105"/>
                  </a:lnTo>
                  <a:lnTo>
                    <a:pt x="111" y="108"/>
                  </a:lnTo>
                  <a:lnTo>
                    <a:pt x="107" y="110"/>
                  </a:lnTo>
                  <a:lnTo>
                    <a:pt x="78" y="110"/>
                  </a:lnTo>
                  <a:lnTo>
                    <a:pt x="78" y="119"/>
                  </a:lnTo>
                  <a:lnTo>
                    <a:pt x="103" y="119"/>
                  </a:lnTo>
                  <a:lnTo>
                    <a:pt x="103" y="127"/>
                  </a:lnTo>
                  <a:lnTo>
                    <a:pt x="19" y="127"/>
                  </a:lnTo>
                  <a:lnTo>
                    <a:pt x="19" y="119"/>
                  </a:lnTo>
                  <a:lnTo>
                    <a:pt x="44" y="119"/>
                  </a:lnTo>
                  <a:lnTo>
                    <a:pt x="44" y="110"/>
                  </a:lnTo>
                  <a:lnTo>
                    <a:pt x="13" y="110"/>
                  </a:lnTo>
                  <a:lnTo>
                    <a:pt x="13" y="110"/>
                  </a:lnTo>
                  <a:lnTo>
                    <a:pt x="10" y="108"/>
                  </a:lnTo>
                  <a:lnTo>
                    <a:pt x="4" y="105"/>
                  </a:lnTo>
                  <a:lnTo>
                    <a:pt x="2" y="101"/>
                  </a:lnTo>
                  <a:lnTo>
                    <a:pt x="0" y="95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2" y="26"/>
                  </a:lnTo>
                  <a:lnTo>
                    <a:pt x="4" y="20"/>
                  </a:lnTo>
                  <a:lnTo>
                    <a:pt x="10" y="18"/>
                  </a:lnTo>
                  <a:lnTo>
                    <a:pt x="13" y="16"/>
                  </a:lnTo>
                  <a:lnTo>
                    <a:pt x="13" y="16"/>
                  </a:lnTo>
                  <a:close/>
                  <a:moveTo>
                    <a:pt x="127" y="0"/>
                  </a:moveTo>
                  <a:lnTo>
                    <a:pt x="54" y="26"/>
                  </a:lnTo>
                  <a:lnTo>
                    <a:pt x="90" y="33"/>
                  </a:lnTo>
                  <a:lnTo>
                    <a:pt x="90" y="33"/>
                  </a:lnTo>
                  <a:lnTo>
                    <a:pt x="90" y="33"/>
                  </a:lnTo>
                  <a:lnTo>
                    <a:pt x="100" y="35"/>
                  </a:lnTo>
                  <a:lnTo>
                    <a:pt x="100" y="35"/>
                  </a:lnTo>
                  <a:lnTo>
                    <a:pt x="100" y="35"/>
                  </a:lnTo>
                  <a:lnTo>
                    <a:pt x="127" y="0"/>
                  </a:lnTo>
                  <a:lnTo>
                    <a:pt x="127" y="0"/>
                  </a:lnTo>
                  <a:close/>
                  <a:moveTo>
                    <a:pt x="133" y="2"/>
                  </a:moveTo>
                  <a:lnTo>
                    <a:pt x="133" y="2"/>
                  </a:lnTo>
                  <a:lnTo>
                    <a:pt x="103" y="38"/>
                  </a:lnTo>
                  <a:lnTo>
                    <a:pt x="103" y="38"/>
                  </a:lnTo>
                  <a:lnTo>
                    <a:pt x="101" y="40"/>
                  </a:lnTo>
                  <a:lnTo>
                    <a:pt x="100" y="40"/>
                  </a:lnTo>
                  <a:lnTo>
                    <a:pt x="52" y="31"/>
                  </a:lnTo>
                  <a:lnTo>
                    <a:pt x="52" y="31"/>
                  </a:lnTo>
                  <a:lnTo>
                    <a:pt x="52" y="35"/>
                  </a:lnTo>
                  <a:lnTo>
                    <a:pt x="67" y="73"/>
                  </a:lnTo>
                  <a:lnTo>
                    <a:pt x="67" y="73"/>
                  </a:lnTo>
                  <a:lnTo>
                    <a:pt x="68" y="77"/>
                  </a:lnTo>
                  <a:lnTo>
                    <a:pt x="79" y="53"/>
                  </a:lnTo>
                  <a:lnTo>
                    <a:pt x="79" y="53"/>
                  </a:lnTo>
                  <a:lnTo>
                    <a:pt x="81" y="53"/>
                  </a:lnTo>
                  <a:lnTo>
                    <a:pt x="83" y="53"/>
                  </a:lnTo>
                  <a:lnTo>
                    <a:pt x="83" y="53"/>
                  </a:lnTo>
                  <a:lnTo>
                    <a:pt x="83" y="53"/>
                  </a:lnTo>
                  <a:lnTo>
                    <a:pt x="85" y="55"/>
                  </a:lnTo>
                  <a:lnTo>
                    <a:pt x="85" y="57"/>
                  </a:lnTo>
                  <a:lnTo>
                    <a:pt x="74" y="79"/>
                  </a:lnTo>
                  <a:lnTo>
                    <a:pt x="74" y="79"/>
                  </a:lnTo>
                  <a:lnTo>
                    <a:pt x="78" y="79"/>
                  </a:lnTo>
                  <a:lnTo>
                    <a:pt x="144" y="53"/>
                  </a:lnTo>
                  <a:lnTo>
                    <a:pt x="144" y="53"/>
                  </a:lnTo>
                  <a:lnTo>
                    <a:pt x="145" y="53"/>
                  </a:lnTo>
                  <a:lnTo>
                    <a:pt x="122" y="42"/>
                  </a:lnTo>
                  <a:lnTo>
                    <a:pt x="122" y="42"/>
                  </a:lnTo>
                  <a:lnTo>
                    <a:pt x="122" y="40"/>
                  </a:lnTo>
                  <a:lnTo>
                    <a:pt x="122" y="38"/>
                  </a:lnTo>
                  <a:lnTo>
                    <a:pt x="122" y="38"/>
                  </a:lnTo>
                  <a:lnTo>
                    <a:pt x="122" y="38"/>
                  </a:lnTo>
                  <a:lnTo>
                    <a:pt x="123" y="37"/>
                  </a:lnTo>
                  <a:lnTo>
                    <a:pt x="125" y="37"/>
                  </a:lnTo>
                  <a:lnTo>
                    <a:pt x="149" y="48"/>
                  </a:lnTo>
                  <a:lnTo>
                    <a:pt x="149" y="48"/>
                  </a:lnTo>
                  <a:lnTo>
                    <a:pt x="149" y="42"/>
                  </a:lnTo>
                  <a:lnTo>
                    <a:pt x="134" y="5"/>
                  </a:lnTo>
                  <a:lnTo>
                    <a:pt x="134" y="5"/>
                  </a:lnTo>
                  <a:lnTo>
                    <a:pt x="133" y="2"/>
                  </a:lnTo>
                  <a:lnTo>
                    <a:pt x="133" y="2"/>
                  </a:lnTo>
                  <a:close/>
                  <a:moveTo>
                    <a:pt x="103" y="101"/>
                  </a:moveTo>
                  <a:lnTo>
                    <a:pt x="103" y="101"/>
                  </a:lnTo>
                  <a:lnTo>
                    <a:pt x="101" y="103"/>
                  </a:lnTo>
                  <a:lnTo>
                    <a:pt x="100" y="105"/>
                  </a:lnTo>
                  <a:lnTo>
                    <a:pt x="100" y="105"/>
                  </a:lnTo>
                  <a:lnTo>
                    <a:pt x="101" y="106"/>
                  </a:lnTo>
                  <a:lnTo>
                    <a:pt x="103" y="108"/>
                  </a:lnTo>
                  <a:lnTo>
                    <a:pt x="103" y="108"/>
                  </a:lnTo>
                  <a:lnTo>
                    <a:pt x="105" y="106"/>
                  </a:lnTo>
                  <a:lnTo>
                    <a:pt x="107" y="105"/>
                  </a:lnTo>
                  <a:lnTo>
                    <a:pt x="107" y="105"/>
                  </a:lnTo>
                  <a:lnTo>
                    <a:pt x="105" y="103"/>
                  </a:lnTo>
                  <a:lnTo>
                    <a:pt x="103" y="101"/>
                  </a:lnTo>
                  <a:lnTo>
                    <a:pt x="103" y="10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 b="1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005490" y="1935833"/>
            <a:ext cx="1456258" cy="1936750"/>
            <a:chOff x="9463484" y="1699018"/>
            <a:chExt cx="1456258" cy="1936750"/>
          </a:xfrm>
        </p:grpSpPr>
        <p:sp>
          <p:nvSpPr>
            <p:cNvPr id="24" name="泪滴形 23"/>
            <p:cNvSpPr/>
            <p:nvPr/>
          </p:nvSpPr>
          <p:spPr bwMode="auto">
            <a:xfrm rot="8153283">
              <a:off x="9557364" y="1749818"/>
              <a:ext cx="1309687" cy="1311275"/>
            </a:xfrm>
            <a:prstGeom prst="teardrop">
              <a:avLst>
                <a:gd name="adj" fmla="val 118585"/>
              </a:avLst>
            </a:prstGeom>
            <a:gradFill>
              <a:gsLst>
                <a:gs pos="0">
                  <a:srgbClr val="F64989"/>
                </a:gs>
                <a:gs pos="50000">
                  <a:srgbClr val="E071EA"/>
                </a:gs>
                <a:gs pos="100000">
                  <a:srgbClr val="7DA2FF"/>
                </a:gs>
              </a:gsLst>
              <a:lin ang="2700000" scaled="1"/>
            </a:gra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1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5" name="泪滴形 24"/>
            <p:cNvSpPr/>
            <p:nvPr/>
          </p:nvSpPr>
          <p:spPr bwMode="auto">
            <a:xfrm rot="8153283">
              <a:off x="9508151" y="1699018"/>
              <a:ext cx="1408113" cy="1408112"/>
            </a:xfrm>
            <a:prstGeom prst="teardrop">
              <a:avLst>
                <a:gd name="adj" fmla="val 118585"/>
              </a:avLst>
            </a:prstGeom>
            <a:noFill/>
            <a:ln>
              <a:solidFill>
                <a:srgbClr val="F64989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1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6" name="椭圆 25"/>
            <p:cNvSpPr/>
            <p:nvPr/>
          </p:nvSpPr>
          <p:spPr bwMode="auto">
            <a:xfrm>
              <a:off x="10127654" y="3515118"/>
              <a:ext cx="120650" cy="12065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1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7" name="TextBox 39"/>
            <p:cNvSpPr txBox="1"/>
            <p:nvPr/>
          </p:nvSpPr>
          <p:spPr>
            <a:xfrm>
              <a:off x="9463484" y="2348880"/>
              <a:ext cx="14562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2021</a:t>
              </a:r>
              <a:endParaRPr lang="zh-CN" altLang="en-US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28" name="Freeform 411"/>
            <p:cNvSpPr>
              <a:spLocks noEditPoints="1"/>
            </p:cNvSpPr>
            <p:nvPr/>
          </p:nvSpPr>
          <p:spPr bwMode="auto">
            <a:xfrm>
              <a:off x="10055646" y="1938291"/>
              <a:ext cx="337233" cy="346536"/>
            </a:xfrm>
            <a:custGeom>
              <a:avLst/>
              <a:gdLst>
                <a:gd name="T0" fmla="*/ 68 w 145"/>
                <a:gd name="T1" fmla="*/ 75 h 149"/>
                <a:gd name="T2" fmla="*/ 86 w 145"/>
                <a:gd name="T3" fmla="*/ 86 h 149"/>
                <a:gd name="T4" fmla="*/ 81 w 145"/>
                <a:gd name="T5" fmla="*/ 110 h 149"/>
                <a:gd name="T6" fmla="*/ 73 w 145"/>
                <a:gd name="T7" fmla="*/ 129 h 149"/>
                <a:gd name="T8" fmla="*/ 57 w 145"/>
                <a:gd name="T9" fmla="*/ 140 h 149"/>
                <a:gd name="T10" fmla="*/ 38 w 145"/>
                <a:gd name="T11" fmla="*/ 141 h 149"/>
                <a:gd name="T12" fmla="*/ 18 w 145"/>
                <a:gd name="T13" fmla="*/ 130 h 149"/>
                <a:gd name="T14" fmla="*/ 9 w 145"/>
                <a:gd name="T15" fmla="*/ 118 h 149"/>
                <a:gd name="T16" fmla="*/ 9 w 145"/>
                <a:gd name="T17" fmla="*/ 90 h 149"/>
                <a:gd name="T18" fmla="*/ 18 w 145"/>
                <a:gd name="T19" fmla="*/ 77 h 149"/>
                <a:gd name="T20" fmla="*/ 38 w 145"/>
                <a:gd name="T21" fmla="*/ 68 h 149"/>
                <a:gd name="T22" fmla="*/ 121 w 145"/>
                <a:gd name="T23" fmla="*/ 30 h 149"/>
                <a:gd name="T24" fmla="*/ 99 w 145"/>
                <a:gd name="T25" fmla="*/ 33 h 149"/>
                <a:gd name="T26" fmla="*/ 88 w 145"/>
                <a:gd name="T27" fmla="*/ 44 h 149"/>
                <a:gd name="T28" fmla="*/ 88 w 145"/>
                <a:gd name="T29" fmla="*/ 63 h 149"/>
                <a:gd name="T30" fmla="*/ 93 w 145"/>
                <a:gd name="T31" fmla="*/ 77 h 149"/>
                <a:gd name="T32" fmla="*/ 106 w 145"/>
                <a:gd name="T33" fmla="*/ 90 h 149"/>
                <a:gd name="T34" fmla="*/ 130 w 145"/>
                <a:gd name="T35" fmla="*/ 86 h 149"/>
                <a:gd name="T36" fmla="*/ 141 w 145"/>
                <a:gd name="T37" fmla="*/ 75 h 149"/>
                <a:gd name="T38" fmla="*/ 139 w 145"/>
                <a:gd name="T39" fmla="*/ 59 h 149"/>
                <a:gd name="T40" fmla="*/ 134 w 145"/>
                <a:gd name="T41" fmla="*/ 44 h 149"/>
                <a:gd name="T42" fmla="*/ 121 w 145"/>
                <a:gd name="T43" fmla="*/ 35 h 149"/>
                <a:gd name="T44" fmla="*/ 125 w 145"/>
                <a:gd name="T45" fmla="*/ 61 h 149"/>
                <a:gd name="T46" fmla="*/ 104 w 145"/>
                <a:gd name="T47" fmla="*/ 68 h 149"/>
                <a:gd name="T48" fmla="*/ 110 w 145"/>
                <a:gd name="T49" fmla="*/ 50 h 149"/>
                <a:gd name="T50" fmla="*/ 117 w 145"/>
                <a:gd name="T51" fmla="*/ 64 h 149"/>
                <a:gd name="T52" fmla="*/ 110 w 145"/>
                <a:gd name="T53" fmla="*/ 57 h 149"/>
                <a:gd name="T54" fmla="*/ 132 w 145"/>
                <a:gd name="T55" fmla="*/ 63 h 149"/>
                <a:gd name="T56" fmla="*/ 106 w 145"/>
                <a:gd name="T57" fmla="*/ 75 h 149"/>
                <a:gd name="T58" fmla="*/ 103 w 145"/>
                <a:gd name="T59" fmla="*/ 46 h 149"/>
                <a:gd name="T60" fmla="*/ 66 w 145"/>
                <a:gd name="T61" fmla="*/ 0 h 149"/>
                <a:gd name="T62" fmla="*/ 44 w 145"/>
                <a:gd name="T63" fmla="*/ 4 h 149"/>
                <a:gd name="T64" fmla="*/ 33 w 145"/>
                <a:gd name="T65" fmla="*/ 17 h 149"/>
                <a:gd name="T66" fmla="*/ 33 w 145"/>
                <a:gd name="T67" fmla="*/ 33 h 149"/>
                <a:gd name="T68" fmla="*/ 40 w 145"/>
                <a:gd name="T69" fmla="*/ 48 h 149"/>
                <a:gd name="T70" fmla="*/ 53 w 145"/>
                <a:gd name="T71" fmla="*/ 61 h 149"/>
                <a:gd name="T72" fmla="*/ 75 w 145"/>
                <a:gd name="T73" fmla="*/ 57 h 149"/>
                <a:gd name="T74" fmla="*/ 86 w 145"/>
                <a:gd name="T75" fmla="*/ 46 h 149"/>
                <a:gd name="T76" fmla="*/ 86 w 145"/>
                <a:gd name="T77" fmla="*/ 30 h 149"/>
                <a:gd name="T78" fmla="*/ 81 w 145"/>
                <a:gd name="T79" fmla="*/ 15 h 149"/>
                <a:gd name="T80" fmla="*/ 66 w 145"/>
                <a:gd name="T81" fmla="*/ 6 h 149"/>
                <a:gd name="T82" fmla="*/ 71 w 145"/>
                <a:gd name="T83" fmla="*/ 33 h 149"/>
                <a:gd name="T84" fmla="*/ 51 w 145"/>
                <a:gd name="T85" fmla="*/ 39 h 149"/>
                <a:gd name="T86" fmla="*/ 57 w 145"/>
                <a:gd name="T87" fmla="*/ 20 h 149"/>
                <a:gd name="T88" fmla="*/ 62 w 145"/>
                <a:gd name="T89" fmla="*/ 35 h 149"/>
                <a:gd name="T90" fmla="*/ 57 w 145"/>
                <a:gd name="T91" fmla="*/ 28 h 149"/>
                <a:gd name="T92" fmla="*/ 77 w 145"/>
                <a:gd name="T93" fmla="*/ 33 h 149"/>
                <a:gd name="T94" fmla="*/ 51 w 145"/>
                <a:gd name="T95" fmla="*/ 46 h 149"/>
                <a:gd name="T96" fmla="*/ 49 w 145"/>
                <a:gd name="T97" fmla="*/ 19 h 149"/>
                <a:gd name="T98" fmla="*/ 44 w 145"/>
                <a:gd name="T99" fmla="*/ 88 h 149"/>
                <a:gd name="T100" fmla="*/ 33 w 145"/>
                <a:gd name="T101" fmla="*/ 116 h 149"/>
                <a:gd name="T102" fmla="*/ 59 w 145"/>
                <a:gd name="T103" fmla="*/ 110 h 149"/>
                <a:gd name="T104" fmla="*/ 44 w 145"/>
                <a:gd name="T105" fmla="*/ 88 h 149"/>
                <a:gd name="T106" fmla="*/ 38 w 145"/>
                <a:gd name="T107" fmla="*/ 99 h 149"/>
                <a:gd name="T108" fmla="*/ 44 w 145"/>
                <a:gd name="T109" fmla="*/ 112 h 149"/>
                <a:gd name="T110" fmla="*/ 51 w 145"/>
                <a:gd name="T111" fmla="*/ 101 h 149"/>
                <a:gd name="T112" fmla="*/ 35 w 145"/>
                <a:gd name="T113" fmla="*/ 81 h 149"/>
                <a:gd name="T114" fmla="*/ 27 w 145"/>
                <a:gd name="T115" fmla="*/ 121 h 149"/>
                <a:gd name="T116" fmla="*/ 70 w 145"/>
                <a:gd name="T117" fmla="*/ 10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5" h="149">
                  <a:moveTo>
                    <a:pt x="51" y="68"/>
                  </a:moveTo>
                  <a:lnTo>
                    <a:pt x="51" y="68"/>
                  </a:lnTo>
                  <a:lnTo>
                    <a:pt x="59" y="70"/>
                  </a:lnTo>
                  <a:lnTo>
                    <a:pt x="62" y="63"/>
                  </a:lnTo>
                  <a:lnTo>
                    <a:pt x="62" y="63"/>
                  </a:lnTo>
                  <a:lnTo>
                    <a:pt x="68" y="64"/>
                  </a:lnTo>
                  <a:lnTo>
                    <a:pt x="71" y="68"/>
                  </a:lnTo>
                  <a:lnTo>
                    <a:pt x="68" y="75"/>
                  </a:lnTo>
                  <a:lnTo>
                    <a:pt x="68" y="75"/>
                  </a:lnTo>
                  <a:lnTo>
                    <a:pt x="71" y="77"/>
                  </a:lnTo>
                  <a:lnTo>
                    <a:pt x="71" y="77"/>
                  </a:lnTo>
                  <a:lnTo>
                    <a:pt x="73" y="81"/>
                  </a:lnTo>
                  <a:lnTo>
                    <a:pt x="81" y="77"/>
                  </a:lnTo>
                  <a:lnTo>
                    <a:pt x="81" y="77"/>
                  </a:lnTo>
                  <a:lnTo>
                    <a:pt x="84" y="83"/>
                  </a:lnTo>
                  <a:lnTo>
                    <a:pt x="86" y="86"/>
                  </a:lnTo>
                  <a:lnTo>
                    <a:pt x="79" y="92"/>
                  </a:lnTo>
                  <a:lnTo>
                    <a:pt x="79" y="92"/>
                  </a:lnTo>
                  <a:lnTo>
                    <a:pt x="81" y="97"/>
                  </a:lnTo>
                  <a:lnTo>
                    <a:pt x="88" y="99"/>
                  </a:lnTo>
                  <a:lnTo>
                    <a:pt x="88" y="99"/>
                  </a:lnTo>
                  <a:lnTo>
                    <a:pt x="90" y="105"/>
                  </a:lnTo>
                  <a:lnTo>
                    <a:pt x="88" y="110"/>
                  </a:lnTo>
                  <a:lnTo>
                    <a:pt x="81" y="110"/>
                  </a:lnTo>
                  <a:lnTo>
                    <a:pt x="81" y="110"/>
                  </a:lnTo>
                  <a:lnTo>
                    <a:pt x="79" y="118"/>
                  </a:lnTo>
                  <a:lnTo>
                    <a:pt x="86" y="121"/>
                  </a:lnTo>
                  <a:lnTo>
                    <a:pt x="86" y="121"/>
                  </a:lnTo>
                  <a:lnTo>
                    <a:pt x="82" y="127"/>
                  </a:lnTo>
                  <a:lnTo>
                    <a:pt x="81" y="130"/>
                  </a:lnTo>
                  <a:lnTo>
                    <a:pt x="73" y="129"/>
                  </a:lnTo>
                  <a:lnTo>
                    <a:pt x="73" y="129"/>
                  </a:lnTo>
                  <a:lnTo>
                    <a:pt x="71" y="130"/>
                  </a:lnTo>
                  <a:lnTo>
                    <a:pt x="71" y="130"/>
                  </a:lnTo>
                  <a:lnTo>
                    <a:pt x="68" y="134"/>
                  </a:lnTo>
                  <a:lnTo>
                    <a:pt x="71" y="140"/>
                  </a:lnTo>
                  <a:lnTo>
                    <a:pt x="71" y="140"/>
                  </a:lnTo>
                  <a:lnTo>
                    <a:pt x="66" y="143"/>
                  </a:lnTo>
                  <a:lnTo>
                    <a:pt x="62" y="145"/>
                  </a:lnTo>
                  <a:lnTo>
                    <a:pt x="57" y="140"/>
                  </a:lnTo>
                  <a:lnTo>
                    <a:pt x="57" y="140"/>
                  </a:lnTo>
                  <a:lnTo>
                    <a:pt x="51" y="141"/>
                  </a:lnTo>
                  <a:lnTo>
                    <a:pt x="49" y="149"/>
                  </a:lnTo>
                  <a:lnTo>
                    <a:pt x="49" y="149"/>
                  </a:lnTo>
                  <a:lnTo>
                    <a:pt x="44" y="149"/>
                  </a:lnTo>
                  <a:lnTo>
                    <a:pt x="38" y="149"/>
                  </a:lnTo>
                  <a:lnTo>
                    <a:pt x="38" y="141"/>
                  </a:lnTo>
                  <a:lnTo>
                    <a:pt x="38" y="141"/>
                  </a:lnTo>
                  <a:lnTo>
                    <a:pt x="31" y="140"/>
                  </a:lnTo>
                  <a:lnTo>
                    <a:pt x="27" y="145"/>
                  </a:lnTo>
                  <a:lnTo>
                    <a:pt x="27" y="145"/>
                  </a:lnTo>
                  <a:lnTo>
                    <a:pt x="22" y="143"/>
                  </a:lnTo>
                  <a:lnTo>
                    <a:pt x="18" y="140"/>
                  </a:lnTo>
                  <a:lnTo>
                    <a:pt x="20" y="132"/>
                  </a:lnTo>
                  <a:lnTo>
                    <a:pt x="20" y="132"/>
                  </a:lnTo>
                  <a:lnTo>
                    <a:pt x="18" y="130"/>
                  </a:lnTo>
                  <a:lnTo>
                    <a:pt x="18" y="130"/>
                  </a:lnTo>
                  <a:lnTo>
                    <a:pt x="15" y="129"/>
                  </a:lnTo>
                  <a:lnTo>
                    <a:pt x="9" y="130"/>
                  </a:lnTo>
                  <a:lnTo>
                    <a:pt x="9" y="130"/>
                  </a:lnTo>
                  <a:lnTo>
                    <a:pt x="5" y="127"/>
                  </a:lnTo>
                  <a:lnTo>
                    <a:pt x="3" y="121"/>
                  </a:lnTo>
                  <a:lnTo>
                    <a:pt x="9" y="118"/>
                  </a:lnTo>
                  <a:lnTo>
                    <a:pt x="9" y="118"/>
                  </a:lnTo>
                  <a:lnTo>
                    <a:pt x="7" y="110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03"/>
                  </a:lnTo>
                  <a:lnTo>
                    <a:pt x="0" y="99"/>
                  </a:lnTo>
                  <a:lnTo>
                    <a:pt x="7" y="97"/>
                  </a:lnTo>
                  <a:lnTo>
                    <a:pt x="7" y="97"/>
                  </a:lnTo>
                  <a:lnTo>
                    <a:pt x="9" y="90"/>
                  </a:lnTo>
                  <a:lnTo>
                    <a:pt x="3" y="86"/>
                  </a:lnTo>
                  <a:lnTo>
                    <a:pt x="3" y="86"/>
                  </a:lnTo>
                  <a:lnTo>
                    <a:pt x="5" y="81"/>
                  </a:lnTo>
                  <a:lnTo>
                    <a:pt x="9" y="77"/>
                  </a:lnTo>
                  <a:lnTo>
                    <a:pt x="16" y="81"/>
                  </a:lnTo>
                  <a:lnTo>
                    <a:pt x="16" y="81"/>
                  </a:lnTo>
                  <a:lnTo>
                    <a:pt x="18" y="77"/>
                  </a:lnTo>
                  <a:lnTo>
                    <a:pt x="18" y="77"/>
                  </a:lnTo>
                  <a:lnTo>
                    <a:pt x="20" y="75"/>
                  </a:lnTo>
                  <a:lnTo>
                    <a:pt x="18" y="68"/>
                  </a:lnTo>
                  <a:lnTo>
                    <a:pt x="18" y="68"/>
                  </a:lnTo>
                  <a:lnTo>
                    <a:pt x="22" y="64"/>
                  </a:lnTo>
                  <a:lnTo>
                    <a:pt x="27" y="63"/>
                  </a:lnTo>
                  <a:lnTo>
                    <a:pt x="31" y="70"/>
                  </a:lnTo>
                  <a:lnTo>
                    <a:pt x="31" y="70"/>
                  </a:lnTo>
                  <a:lnTo>
                    <a:pt x="38" y="68"/>
                  </a:lnTo>
                  <a:lnTo>
                    <a:pt x="38" y="61"/>
                  </a:lnTo>
                  <a:lnTo>
                    <a:pt x="38" y="61"/>
                  </a:lnTo>
                  <a:lnTo>
                    <a:pt x="44" y="59"/>
                  </a:lnTo>
                  <a:lnTo>
                    <a:pt x="49" y="61"/>
                  </a:lnTo>
                  <a:lnTo>
                    <a:pt x="51" y="68"/>
                  </a:lnTo>
                  <a:lnTo>
                    <a:pt x="51" y="68"/>
                  </a:lnTo>
                  <a:close/>
                  <a:moveTo>
                    <a:pt x="121" y="35"/>
                  </a:moveTo>
                  <a:lnTo>
                    <a:pt x="121" y="30"/>
                  </a:lnTo>
                  <a:lnTo>
                    <a:pt x="121" y="30"/>
                  </a:lnTo>
                  <a:lnTo>
                    <a:pt x="114" y="30"/>
                  </a:lnTo>
                  <a:lnTo>
                    <a:pt x="112" y="35"/>
                  </a:lnTo>
                  <a:lnTo>
                    <a:pt x="112" y="35"/>
                  </a:lnTo>
                  <a:lnTo>
                    <a:pt x="108" y="35"/>
                  </a:lnTo>
                  <a:lnTo>
                    <a:pt x="104" y="31"/>
                  </a:lnTo>
                  <a:lnTo>
                    <a:pt x="104" y="31"/>
                  </a:lnTo>
                  <a:lnTo>
                    <a:pt x="99" y="33"/>
                  </a:lnTo>
                  <a:lnTo>
                    <a:pt x="101" y="39"/>
                  </a:lnTo>
                  <a:lnTo>
                    <a:pt x="101" y="39"/>
                  </a:lnTo>
                  <a:lnTo>
                    <a:pt x="97" y="41"/>
                  </a:lnTo>
                  <a:lnTo>
                    <a:pt x="97" y="41"/>
                  </a:lnTo>
                  <a:lnTo>
                    <a:pt x="95" y="42"/>
                  </a:lnTo>
                  <a:lnTo>
                    <a:pt x="92" y="39"/>
                  </a:lnTo>
                  <a:lnTo>
                    <a:pt x="92" y="39"/>
                  </a:lnTo>
                  <a:lnTo>
                    <a:pt x="88" y="44"/>
                  </a:lnTo>
                  <a:lnTo>
                    <a:pt x="92" y="48"/>
                  </a:lnTo>
                  <a:lnTo>
                    <a:pt x="92" y="48"/>
                  </a:lnTo>
                  <a:lnTo>
                    <a:pt x="90" y="53"/>
                  </a:lnTo>
                  <a:lnTo>
                    <a:pt x="84" y="53"/>
                  </a:lnTo>
                  <a:lnTo>
                    <a:pt x="84" y="53"/>
                  </a:lnTo>
                  <a:lnTo>
                    <a:pt x="82" y="61"/>
                  </a:lnTo>
                  <a:lnTo>
                    <a:pt x="88" y="63"/>
                  </a:lnTo>
                  <a:lnTo>
                    <a:pt x="88" y="63"/>
                  </a:lnTo>
                  <a:lnTo>
                    <a:pt x="90" y="66"/>
                  </a:lnTo>
                  <a:lnTo>
                    <a:pt x="84" y="70"/>
                  </a:lnTo>
                  <a:lnTo>
                    <a:pt x="84" y="70"/>
                  </a:lnTo>
                  <a:lnTo>
                    <a:pt x="88" y="75"/>
                  </a:lnTo>
                  <a:lnTo>
                    <a:pt x="92" y="75"/>
                  </a:lnTo>
                  <a:lnTo>
                    <a:pt x="92" y="75"/>
                  </a:lnTo>
                  <a:lnTo>
                    <a:pt x="93" y="77"/>
                  </a:lnTo>
                  <a:lnTo>
                    <a:pt x="93" y="77"/>
                  </a:lnTo>
                  <a:lnTo>
                    <a:pt x="95" y="79"/>
                  </a:lnTo>
                  <a:lnTo>
                    <a:pt x="93" y="83"/>
                  </a:lnTo>
                  <a:lnTo>
                    <a:pt x="93" y="83"/>
                  </a:lnTo>
                  <a:lnTo>
                    <a:pt x="99" y="86"/>
                  </a:lnTo>
                  <a:lnTo>
                    <a:pt x="103" y="83"/>
                  </a:lnTo>
                  <a:lnTo>
                    <a:pt x="103" y="83"/>
                  </a:lnTo>
                  <a:lnTo>
                    <a:pt x="106" y="85"/>
                  </a:lnTo>
                  <a:lnTo>
                    <a:pt x="106" y="90"/>
                  </a:lnTo>
                  <a:lnTo>
                    <a:pt x="106" y="90"/>
                  </a:lnTo>
                  <a:lnTo>
                    <a:pt x="114" y="92"/>
                  </a:lnTo>
                  <a:lnTo>
                    <a:pt x="115" y="86"/>
                  </a:lnTo>
                  <a:lnTo>
                    <a:pt x="115" y="86"/>
                  </a:lnTo>
                  <a:lnTo>
                    <a:pt x="121" y="86"/>
                  </a:lnTo>
                  <a:lnTo>
                    <a:pt x="123" y="90"/>
                  </a:lnTo>
                  <a:lnTo>
                    <a:pt x="123" y="90"/>
                  </a:lnTo>
                  <a:lnTo>
                    <a:pt x="130" y="86"/>
                  </a:lnTo>
                  <a:lnTo>
                    <a:pt x="128" y="83"/>
                  </a:lnTo>
                  <a:lnTo>
                    <a:pt x="128" y="83"/>
                  </a:lnTo>
                  <a:lnTo>
                    <a:pt x="130" y="81"/>
                  </a:lnTo>
                  <a:lnTo>
                    <a:pt x="130" y="81"/>
                  </a:lnTo>
                  <a:lnTo>
                    <a:pt x="132" y="79"/>
                  </a:lnTo>
                  <a:lnTo>
                    <a:pt x="137" y="81"/>
                  </a:lnTo>
                  <a:lnTo>
                    <a:pt x="137" y="81"/>
                  </a:lnTo>
                  <a:lnTo>
                    <a:pt x="141" y="75"/>
                  </a:lnTo>
                  <a:lnTo>
                    <a:pt x="137" y="72"/>
                  </a:lnTo>
                  <a:lnTo>
                    <a:pt x="137" y="72"/>
                  </a:lnTo>
                  <a:lnTo>
                    <a:pt x="139" y="68"/>
                  </a:lnTo>
                  <a:lnTo>
                    <a:pt x="145" y="68"/>
                  </a:lnTo>
                  <a:lnTo>
                    <a:pt x="145" y="68"/>
                  </a:lnTo>
                  <a:lnTo>
                    <a:pt x="145" y="61"/>
                  </a:lnTo>
                  <a:lnTo>
                    <a:pt x="139" y="59"/>
                  </a:lnTo>
                  <a:lnTo>
                    <a:pt x="139" y="59"/>
                  </a:lnTo>
                  <a:lnTo>
                    <a:pt x="139" y="53"/>
                  </a:lnTo>
                  <a:lnTo>
                    <a:pt x="143" y="52"/>
                  </a:lnTo>
                  <a:lnTo>
                    <a:pt x="143" y="52"/>
                  </a:lnTo>
                  <a:lnTo>
                    <a:pt x="141" y="44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4" y="44"/>
                  </a:lnTo>
                  <a:lnTo>
                    <a:pt x="134" y="44"/>
                  </a:lnTo>
                  <a:lnTo>
                    <a:pt x="132" y="42"/>
                  </a:lnTo>
                  <a:lnTo>
                    <a:pt x="136" y="37"/>
                  </a:lnTo>
                  <a:lnTo>
                    <a:pt x="136" y="37"/>
                  </a:lnTo>
                  <a:lnTo>
                    <a:pt x="130" y="33"/>
                  </a:lnTo>
                  <a:lnTo>
                    <a:pt x="126" y="37"/>
                  </a:lnTo>
                  <a:lnTo>
                    <a:pt x="126" y="37"/>
                  </a:lnTo>
                  <a:lnTo>
                    <a:pt x="121" y="35"/>
                  </a:lnTo>
                  <a:lnTo>
                    <a:pt x="121" y="35"/>
                  </a:lnTo>
                  <a:close/>
                  <a:moveTo>
                    <a:pt x="115" y="50"/>
                  </a:moveTo>
                  <a:lnTo>
                    <a:pt x="115" y="50"/>
                  </a:lnTo>
                  <a:lnTo>
                    <a:pt x="119" y="50"/>
                  </a:lnTo>
                  <a:lnTo>
                    <a:pt x="123" y="53"/>
                  </a:lnTo>
                  <a:lnTo>
                    <a:pt x="123" y="53"/>
                  </a:lnTo>
                  <a:lnTo>
                    <a:pt x="125" y="57"/>
                  </a:lnTo>
                  <a:lnTo>
                    <a:pt x="125" y="61"/>
                  </a:lnTo>
                  <a:lnTo>
                    <a:pt x="125" y="61"/>
                  </a:lnTo>
                  <a:lnTo>
                    <a:pt x="125" y="66"/>
                  </a:lnTo>
                  <a:lnTo>
                    <a:pt x="121" y="70"/>
                  </a:lnTo>
                  <a:lnTo>
                    <a:pt x="121" y="70"/>
                  </a:lnTo>
                  <a:lnTo>
                    <a:pt x="117" y="72"/>
                  </a:lnTo>
                  <a:lnTo>
                    <a:pt x="114" y="72"/>
                  </a:lnTo>
                  <a:lnTo>
                    <a:pt x="114" y="72"/>
                  </a:lnTo>
                  <a:lnTo>
                    <a:pt x="108" y="70"/>
                  </a:lnTo>
                  <a:lnTo>
                    <a:pt x="104" y="68"/>
                  </a:lnTo>
                  <a:lnTo>
                    <a:pt x="104" y="68"/>
                  </a:lnTo>
                  <a:lnTo>
                    <a:pt x="103" y="64"/>
                  </a:lnTo>
                  <a:lnTo>
                    <a:pt x="103" y="59"/>
                  </a:lnTo>
                  <a:lnTo>
                    <a:pt x="103" y="59"/>
                  </a:lnTo>
                  <a:lnTo>
                    <a:pt x="104" y="55"/>
                  </a:lnTo>
                  <a:lnTo>
                    <a:pt x="106" y="52"/>
                  </a:lnTo>
                  <a:lnTo>
                    <a:pt x="106" y="52"/>
                  </a:lnTo>
                  <a:lnTo>
                    <a:pt x="110" y="50"/>
                  </a:lnTo>
                  <a:lnTo>
                    <a:pt x="115" y="50"/>
                  </a:lnTo>
                  <a:lnTo>
                    <a:pt x="115" y="50"/>
                  </a:lnTo>
                  <a:close/>
                  <a:moveTo>
                    <a:pt x="117" y="57"/>
                  </a:moveTo>
                  <a:lnTo>
                    <a:pt x="117" y="57"/>
                  </a:lnTo>
                  <a:lnTo>
                    <a:pt x="119" y="61"/>
                  </a:lnTo>
                  <a:lnTo>
                    <a:pt x="119" y="61"/>
                  </a:lnTo>
                  <a:lnTo>
                    <a:pt x="117" y="64"/>
                  </a:lnTo>
                  <a:lnTo>
                    <a:pt x="117" y="64"/>
                  </a:lnTo>
                  <a:lnTo>
                    <a:pt x="114" y="66"/>
                  </a:lnTo>
                  <a:lnTo>
                    <a:pt x="114" y="66"/>
                  </a:lnTo>
                  <a:lnTo>
                    <a:pt x="110" y="64"/>
                  </a:lnTo>
                  <a:lnTo>
                    <a:pt x="110" y="64"/>
                  </a:lnTo>
                  <a:lnTo>
                    <a:pt x="108" y="59"/>
                  </a:lnTo>
                  <a:lnTo>
                    <a:pt x="108" y="59"/>
                  </a:lnTo>
                  <a:lnTo>
                    <a:pt x="110" y="57"/>
                  </a:lnTo>
                  <a:lnTo>
                    <a:pt x="110" y="57"/>
                  </a:lnTo>
                  <a:lnTo>
                    <a:pt x="115" y="55"/>
                  </a:lnTo>
                  <a:lnTo>
                    <a:pt x="115" y="55"/>
                  </a:lnTo>
                  <a:lnTo>
                    <a:pt x="117" y="57"/>
                  </a:lnTo>
                  <a:lnTo>
                    <a:pt x="117" y="57"/>
                  </a:lnTo>
                  <a:close/>
                  <a:moveTo>
                    <a:pt x="128" y="50"/>
                  </a:moveTo>
                  <a:lnTo>
                    <a:pt x="128" y="50"/>
                  </a:lnTo>
                  <a:lnTo>
                    <a:pt x="130" y="55"/>
                  </a:lnTo>
                  <a:lnTo>
                    <a:pt x="132" y="63"/>
                  </a:lnTo>
                  <a:lnTo>
                    <a:pt x="132" y="63"/>
                  </a:lnTo>
                  <a:lnTo>
                    <a:pt x="128" y="68"/>
                  </a:lnTo>
                  <a:lnTo>
                    <a:pt x="125" y="74"/>
                  </a:lnTo>
                  <a:lnTo>
                    <a:pt x="125" y="74"/>
                  </a:lnTo>
                  <a:lnTo>
                    <a:pt x="119" y="77"/>
                  </a:lnTo>
                  <a:lnTo>
                    <a:pt x="112" y="77"/>
                  </a:lnTo>
                  <a:lnTo>
                    <a:pt x="112" y="77"/>
                  </a:lnTo>
                  <a:lnTo>
                    <a:pt x="106" y="75"/>
                  </a:lnTo>
                  <a:lnTo>
                    <a:pt x="101" y="72"/>
                  </a:lnTo>
                  <a:lnTo>
                    <a:pt x="101" y="72"/>
                  </a:lnTo>
                  <a:lnTo>
                    <a:pt x="97" y="64"/>
                  </a:lnTo>
                  <a:lnTo>
                    <a:pt x="97" y="59"/>
                  </a:lnTo>
                  <a:lnTo>
                    <a:pt x="97" y="59"/>
                  </a:lnTo>
                  <a:lnTo>
                    <a:pt x="99" y="52"/>
                  </a:lnTo>
                  <a:lnTo>
                    <a:pt x="103" y="46"/>
                  </a:lnTo>
                  <a:lnTo>
                    <a:pt x="103" y="46"/>
                  </a:lnTo>
                  <a:lnTo>
                    <a:pt x="110" y="44"/>
                  </a:lnTo>
                  <a:lnTo>
                    <a:pt x="115" y="42"/>
                  </a:lnTo>
                  <a:lnTo>
                    <a:pt x="115" y="42"/>
                  </a:lnTo>
                  <a:lnTo>
                    <a:pt x="123" y="46"/>
                  </a:lnTo>
                  <a:lnTo>
                    <a:pt x="128" y="50"/>
                  </a:lnTo>
                  <a:lnTo>
                    <a:pt x="128" y="50"/>
                  </a:lnTo>
                  <a:close/>
                  <a:moveTo>
                    <a:pt x="66" y="6"/>
                  </a:moveTo>
                  <a:lnTo>
                    <a:pt x="66" y="0"/>
                  </a:lnTo>
                  <a:lnTo>
                    <a:pt x="66" y="0"/>
                  </a:lnTo>
                  <a:lnTo>
                    <a:pt x="59" y="0"/>
                  </a:lnTo>
                  <a:lnTo>
                    <a:pt x="59" y="6"/>
                  </a:lnTo>
                  <a:lnTo>
                    <a:pt x="59" y="6"/>
                  </a:lnTo>
                  <a:lnTo>
                    <a:pt x="53" y="6"/>
                  </a:lnTo>
                  <a:lnTo>
                    <a:pt x="51" y="2"/>
                  </a:lnTo>
                  <a:lnTo>
                    <a:pt x="51" y="2"/>
                  </a:lnTo>
                  <a:lnTo>
                    <a:pt x="44" y="4"/>
                  </a:lnTo>
                  <a:lnTo>
                    <a:pt x="46" y="9"/>
                  </a:lnTo>
                  <a:lnTo>
                    <a:pt x="46" y="9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2" y="13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3" y="17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5" y="24"/>
                  </a:lnTo>
                  <a:lnTo>
                    <a:pt x="29" y="24"/>
                  </a:lnTo>
                  <a:lnTo>
                    <a:pt x="29" y="24"/>
                  </a:lnTo>
                  <a:lnTo>
                    <a:pt x="29" y="31"/>
                  </a:lnTo>
                  <a:lnTo>
                    <a:pt x="33" y="33"/>
                  </a:lnTo>
                  <a:lnTo>
                    <a:pt x="33" y="33"/>
                  </a:lnTo>
                  <a:lnTo>
                    <a:pt x="35" y="37"/>
                  </a:lnTo>
                  <a:lnTo>
                    <a:pt x="29" y="41"/>
                  </a:lnTo>
                  <a:lnTo>
                    <a:pt x="29" y="41"/>
                  </a:lnTo>
                  <a:lnTo>
                    <a:pt x="33" y="46"/>
                  </a:lnTo>
                  <a:lnTo>
                    <a:pt x="38" y="46"/>
                  </a:lnTo>
                  <a:lnTo>
                    <a:pt x="38" y="46"/>
                  </a:lnTo>
                  <a:lnTo>
                    <a:pt x="40" y="48"/>
                  </a:lnTo>
                  <a:lnTo>
                    <a:pt x="40" y="48"/>
                  </a:lnTo>
                  <a:lnTo>
                    <a:pt x="40" y="50"/>
                  </a:lnTo>
                  <a:lnTo>
                    <a:pt x="38" y="53"/>
                  </a:lnTo>
                  <a:lnTo>
                    <a:pt x="38" y="53"/>
                  </a:lnTo>
                  <a:lnTo>
                    <a:pt x="44" y="59"/>
                  </a:lnTo>
                  <a:lnTo>
                    <a:pt x="48" y="55"/>
                  </a:lnTo>
                  <a:lnTo>
                    <a:pt x="48" y="55"/>
                  </a:lnTo>
                  <a:lnTo>
                    <a:pt x="53" y="57"/>
                  </a:lnTo>
                  <a:lnTo>
                    <a:pt x="53" y="61"/>
                  </a:lnTo>
                  <a:lnTo>
                    <a:pt x="53" y="61"/>
                  </a:lnTo>
                  <a:lnTo>
                    <a:pt x="60" y="63"/>
                  </a:lnTo>
                  <a:lnTo>
                    <a:pt x="60" y="57"/>
                  </a:lnTo>
                  <a:lnTo>
                    <a:pt x="60" y="57"/>
                  </a:lnTo>
                  <a:lnTo>
                    <a:pt x="66" y="57"/>
                  </a:lnTo>
                  <a:lnTo>
                    <a:pt x="68" y="61"/>
                  </a:lnTo>
                  <a:lnTo>
                    <a:pt x="68" y="61"/>
                  </a:lnTo>
                  <a:lnTo>
                    <a:pt x="75" y="57"/>
                  </a:lnTo>
                  <a:lnTo>
                    <a:pt x="73" y="53"/>
                  </a:lnTo>
                  <a:lnTo>
                    <a:pt x="73" y="53"/>
                  </a:lnTo>
                  <a:lnTo>
                    <a:pt x="75" y="52"/>
                  </a:lnTo>
                  <a:lnTo>
                    <a:pt x="75" y="52"/>
                  </a:lnTo>
                  <a:lnTo>
                    <a:pt x="79" y="50"/>
                  </a:lnTo>
                  <a:lnTo>
                    <a:pt x="82" y="53"/>
                  </a:lnTo>
                  <a:lnTo>
                    <a:pt x="82" y="53"/>
                  </a:lnTo>
                  <a:lnTo>
                    <a:pt x="86" y="46"/>
                  </a:lnTo>
                  <a:lnTo>
                    <a:pt x="82" y="42"/>
                  </a:lnTo>
                  <a:lnTo>
                    <a:pt x="82" y="42"/>
                  </a:lnTo>
                  <a:lnTo>
                    <a:pt x="84" y="39"/>
                  </a:lnTo>
                  <a:lnTo>
                    <a:pt x="90" y="39"/>
                  </a:lnTo>
                  <a:lnTo>
                    <a:pt x="90" y="39"/>
                  </a:lnTo>
                  <a:lnTo>
                    <a:pt x="90" y="31"/>
                  </a:lnTo>
                  <a:lnTo>
                    <a:pt x="86" y="30"/>
                  </a:lnTo>
                  <a:lnTo>
                    <a:pt x="86" y="30"/>
                  </a:lnTo>
                  <a:lnTo>
                    <a:pt x="84" y="24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86" y="15"/>
                  </a:lnTo>
                  <a:lnTo>
                    <a:pt x="81" y="17"/>
                  </a:lnTo>
                  <a:lnTo>
                    <a:pt x="81" y="17"/>
                  </a:lnTo>
                  <a:lnTo>
                    <a:pt x="81" y="15"/>
                  </a:lnTo>
                  <a:lnTo>
                    <a:pt x="81" y="15"/>
                  </a:lnTo>
                  <a:lnTo>
                    <a:pt x="79" y="13"/>
                  </a:lnTo>
                  <a:lnTo>
                    <a:pt x="81" y="9"/>
                  </a:lnTo>
                  <a:lnTo>
                    <a:pt x="81" y="9"/>
                  </a:lnTo>
                  <a:lnTo>
                    <a:pt x="75" y="4"/>
                  </a:lnTo>
                  <a:lnTo>
                    <a:pt x="71" y="8"/>
                  </a:lnTo>
                  <a:lnTo>
                    <a:pt x="71" y="8"/>
                  </a:lnTo>
                  <a:lnTo>
                    <a:pt x="66" y="6"/>
                  </a:lnTo>
                  <a:lnTo>
                    <a:pt x="66" y="6"/>
                  </a:lnTo>
                  <a:close/>
                  <a:moveTo>
                    <a:pt x="60" y="20"/>
                  </a:moveTo>
                  <a:lnTo>
                    <a:pt x="60" y="20"/>
                  </a:lnTo>
                  <a:lnTo>
                    <a:pt x="66" y="22"/>
                  </a:lnTo>
                  <a:lnTo>
                    <a:pt x="68" y="24"/>
                  </a:lnTo>
                  <a:lnTo>
                    <a:pt x="68" y="24"/>
                  </a:lnTo>
                  <a:lnTo>
                    <a:pt x="70" y="28"/>
                  </a:lnTo>
                  <a:lnTo>
                    <a:pt x="71" y="33"/>
                  </a:lnTo>
                  <a:lnTo>
                    <a:pt x="71" y="33"/>
                  </a:lnTo>
                  <a:lnTo>
                    <a:pt x="70" y="37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2" y="42"/>
                  </a:lnTo>
                  <a:lnTo>
                    <a:pt x="59" y="42"/>
                  </a:lnTo>
                  <a:lnTo>
                    <a:pt x="59" y="42"/>
                  </a:lnTo>
                  <a:lnTo>
                    <a:pt x="55" y="41"/>
                  </a:lnTo>
                  <a:lnTo>
                    <a:pt x="51" y="39"/>
                  </a:lnTo>
                  <a:lnTo>
                    <a:pt x="51" y="39"/>
                  </a:lnTo>
                  <a:lnTo>
                    <a:pt x="49" y="35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49" y="26"/>
                  </a:lnTo>
                  <a:lnTo>
                    <a:pt x="53" y="22"/>
                  </a:lnTo>
                  <a:lnTo>
                    <a:pt x="53" y="22"/>
                  </a:lnTo>
                  <a:lnTo>
                    <a:pt x="57" y="20"/>
                  </a:lnTo>
                  <a:lnTo>
                    <a:pt x="60" y="20"/>
                  </a:lnTo>
                  <a:lnTo>
                    <a:pt x="60" y="20"/>
                  </a:lnTo>
                  <a:close/>
                  <a:moveTo>
                    <a:pt x="64" y="28"/>
                  </a:moveTo>
                  <a:lnTo>
                    <a:pt x="64" y="28"/>
                  </a:lnTo>
                  <a:lnTo>
                    <a:pt x="64" y="31"/>
                  </a:lnTo>
                  <a:lnTo>
                    <a:pt x="64" y="31"/>
                  </a:lnTo>
                  <a:lnTo>
                    <a:pt x="62" y="35"/>
                  </a:lnTo>
                  <a:lnTo>
                    <a:pt x="62" y="35"/>
                  </a:lnTo>
                  <a:lnTo>
                    <a:pt x="59" y="37"/>
                  </a:lnTo>
                  <a:lnTo>
                    <a:pt x="59" y="37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5" y="31"/>
                  </a:lnTo>
                  <a:lnTo>
                    <a:pt x="55" y="31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64" y="28"/>
                  </a:lnTo>
                  <a:lnTo>
                    <a:pt x="64" y="28"/>
                  </a:lnTo>
                  <a:close/>
                  <a:moveTo>
                    <a:pt x="73" y="20"/>
                  </a:moveTo>
                  <a:lnTo>
                    <a:pt x="73" y="20"/>
                  </a:lnTo>
                  <a:lnTo>
                    <a:pt x="77" y="26"/>
                  </a:lnTo>
                  <a:lnTo>
                    <a:pt x="77" y="33"/>
                  </a:lnTo>
                  <a:lnTo>
                    <a:pt x="77" y="33"/>
                  </a:lnTo>
                  <a:lnTo>
                    <a:pt x="75" y="39"/>
                  </a:lnTo>
                  <a:lnTo>
                    <a:pt x="70" y="44"/>
                  </a:lnTo>
                  <a:lnTo>
                    <a:pt x="70" y="44"/>
                  </a:lnTo>
                  <a:lnTo>
                    <a:pt x="64" y="48"/>
                  </a:lnTo>
                  <a:lnTo>
                    <a:pt x="59" y="48"/>
                  </a:lnTo>
                  <a:lnTo>
                    <a:pt x="59" y="48"/>
                  </a:lnTo>
                  <a:lnTo>
                    <a:pt x="51" y="46"/>
                  </a:lnTo>
                  <a:lnTo>
                    <a:pt x="46" y="42"/>
                  </a:lnTo>
                  <a:lnTo>
                    <a:pt x="46" y="42"/>
                  </a:lnTo>
                  <a:lnTo>
                    <a:pt x="44" y="37"/>
                  </a:lnTo>
                  <a:lnTo>
                    <a:pt x="42" y="30"/>
                  </a:lnTo>
                  <a:lnTo>
                    <a:pt x="42" y="30"/>
                  </a:lnTo>
                  <a:lnTo>
                    <a:pt x="44" y="22"/>
                  </a:lnTo>
                  <a:lnTo>
                    <a:pt x="49" y="19"/>
                  </a:lnTo>
                  <a:lnTo>
                    <a:pt x="49" y="19"/>
                  </a:lnTo>
                  <a:lnTo>
                    <a:pt x="55" y="15"/>
                  </a:lnTo>
                  <a:lnTo>
                    <a:pt x="62" y="15"/>
                  </a:lnTo>
                  <a:lnTo>
                    <a:pt x="62" y="15"/>
                  </a:lnTo>
                  <a:lnTo>
                    <a:pt x="68" y="17"/>
                  </a:lnTo>
                  <a:lnTo>
                    <a:pt x="73" y="20"/>
                  </a:lnTo>
                  <a:lnTo>
                    <a:pt x="73" y="20"/>
                  </a:lnTo>
                  <a:close/>
                  <a:moveTo>
                    <a:pt x="44" y="88"/>
                  </a:moveTo>
                  <a:lnTo>
                    <a:pt x="44" y="88"/>
                  </a:lnTo>
                  <a:lnTo>
                    <a:pt x="38" y="90"/>
                  </a:lnTo>
                  <a:lnTo>
                    <a:pt x="33" y="92"/>
                  </a:lnTo>
                  <a:lnTo>
                    <a:pt x="33" y="92"/>
                  </a:lnTo>
                  <a:lnTo>
                    <a:pt x="29" y="97"/>
                  </a:lnTo>
                  <a:lnTo>
                    <a:pt x="27" y="105"/>
                  </a:lnTo>
                  <a:lnTo>
                    <a:pt x="27" y="105"/>
                  </a:lnTo>
                  <a:lnTo>
                    <a:pt x="29" y="110"/>
                  </a:lnTo>
                  <a:lnTo>
                    <a:pt x="33" y="116"/>
                  </a:lnTo>
                  <a:lnTo>
                    <a:pt x="33" y="116"/>
                  </a:lnTo>
                  <a:lnTo>
                    <a:pt x="38" y="119"/>
                  </a:lnTo>
                  <a:lnTo>
                    <a:pt x="44" y="119"/>
                  </a:lnTo>
                  <a:lnTo>
                    <a:pt x="44" y="119"/>
                  </a:lnTo>
                  <a:lnTo>
                    <a:pt x="51" y="119"/>
                  </a:lnTo>
                  <a:lnTo>
                    <a:pt x="55" y="116"/>
                  </a:lnTo>
                  <a:lnTo>
                    <a:pt x="55" y="116"/>
                  </a:lnTo>
                  <a:lnTo>
                    <a:pt x="59" y="110"/>
                  </a:lnTo>
                  <a:lnTo>
                    <a:pt x="60" y="105"/>
                  </a:lnTo>
                  <a:lnTo>
                    <a:pt x="60" y="105"/>
                  </a:lnTo>
                  <a:lnTo>
                    <a:pt x="59" y="97"/>
                  </a:lnTo>
                  <a:lnTo>
                    <a:pt x="55" y="92"/>
                  </a:lnTo>
                  <a:lnTo>
                    <a:pt x="55" y="92"/>
                  </a:lnTo>
                  <a:lnTo>
                    <a:pt x="51" y="90"/>
                  </a:lnTo>
                  <a:lnTo>
                    <a:pt x="44" y="88"/>
                  </a:lnTo>
                  <a:lnTo>
                    <a:pt x="44" y="88"/>
                  </a:lnTo>
                  <a:close/>
                  <a:moveTo>
                    <a:pt x="49" y="99"/>
                  </a:moveTo>
                  <a:lnTo>
                    <a:pt x="49" y="99"/>
                  </a:lnTo>
                  <a:lnTo>
                    <a:pt x="48" y="97"/>
                  </a:lnTo>
                  <a:lnTo>
                    <a:pt x="44" y="97"/>
                  </a:lnTo>
                  <a:lnTo>
                    <a:pt x="44" y="97"/>
                  </a:lnTo>
                  <a:lnTo>
                    <a:pt x="42" y="97"/>
                  </a:lnTo>
                  <a:lnTo>
                    <a:pt x="38" y="99"/>
                  </a:lnTo>
                  <a:lnTo>
                    <a:pt x="38" y="99"/>
                  </a:lnTo>
                  <a:lnTo>
                    <a:pt x="38" y="101"/>
                  </a:lnTo>
                  <a:lnTo>
                    <a:pt x="37" y="105"/>
                  </a:lnTo>
                  <a:lnTo>
                    <a:pt x="37" y="105"/>
                  </a:lnTo>
                  <a:lnTo>
                    <a:pt x="38" y="107"/>
                  </a:lnTo>
                  <a:lnTo>
                    <a:pt x="38" y="110"/>
                  </a:lnTo>
                  <a:lnTo>
                    <a:pt x="38" y="110"/>
                  </a:lnTo>
                  <a:lnTo>
                    <a:pt x="42" y="110"/>
                  </a:lnTo>
                  <a:lnTo>
                    <a:pt x="44" y="112"/>
                  </a:lnTo>
                  <a:lnTo>
                    <a:pt x="44" y="112"/>
                  </a:lnTo>
                  <a:lnTo>
                    <a:pt x="48" y="110"/>
                  </a:lnTo>
                  <a:lnTo>
                    <a:pt x="49" y="110"/>
                  </a:lnTo>
                  <a:lnTo>
                    <a:pt x="49" y="110"/>
                  </a:lnTo>
                  <a:lnTo>
                    <a:pt x="51" y="107"/>
                  </a:lnTo>
                  <a:lnTo>
                    <a:pt x="51" y="105"/>
                  </a:lnTo>
                  <a:lnTo>
                    <a:pt x="51" y="105"/>
                  </a:lnTo>
                  <a:lnTo>
                    <a:pt x="51" y="101"/>
                  </a:lnTo>
                  <a:lnTo>
                    <a:pt x="49" y="99"/>
                  </a:lnTo>
                  <a:lnTo>
                    <a:pt x="49" y="99"/>
                  </a:lnTo>
                  <a:close/>
                  <a:moveTo>
                    <a:pt x="62" y="86"/>
                  </a:moveTo>
                  <a:lnTo>
                    <a:pt x="62" y="86"/>
                  </a:lnTo>
                  <a:lnTo>
                    <a:pt x="55" y="81"/>
                  </a:lnTo>
                  <a:lnTo>
                    <a:pt x="44" y="79"/>
                  </a:lnTo>
                  <a:lnTo>
                    <a:pt x="44" y="79"/>
                  </a:lnTo>
                  <a:lnTo>
                    <a:pt x="35" y="81"/>
                  </a:lnTo>
                  <a:lnTo>
                    <a:pt x="27" y="86"/>
                  </a:lnTo>
                  <a:lnTo>
                    <a:pt x="27" y="86"/>
                  </a:lnTo>
                  <a:lnTo>
                    <a:pt x="22" y="94"/>
                  </a:lnTo>
                  <a:lnTo>
                    <a:pt x="20" y="105"/>
                  </a:lnTo>
                  <a:lnTo>
                    <a:pt x="20" y="105"/>
                  </a:lnTo>
                  <a:lnTo>
                    <a:pt x="22" y="114"/>
                  </a:lnTo>
                  <a:lnTo>
                    <a:pt x="27" y="121"/>
                  </a:lnTo>
                  <a:lnTo>
                    <a:pt x="27" y="121"/>
                  </a:lnTo>
                  <a:lnTo>
                    <a:pt x="35" y="127"/>
                  </a:lnTo>
                  <a:lnTo>
                    <a:pt x="44" y="129"/>
                  </a:lnTo>
                  <a:lnTo>
                    <a:pt x="44" y="129"/>
                  </a:lnTo>
                  <a:lnTo>
                    <a:pt x="55" y="127"/>
                  </a:lnTo>
                  <a:lnTo>
                    <a:pt x="62" y="121"/>
                  </a:lnTo>
                  <a:lnTo>
                    <a:pt x="62" y="121"/>
                  </a:lnTo>
                  <a:lnTo>
                    <a:pt x="68" y="114"/>
                  </a:lnTo>
                  <a:lnTo>
                    <a:pt x="70" y="105"/>
                  </a:lnTo>
                  <a:lnTo>
                    <a:pt x="70" y="105"/>
                  </a:lnTo>
                  <a:lnTo>
                    <a:pt x="68" y="94"/>
                  </a:lnTo>
                  <a:lnTo>
                    <a:pt x="62" y="86"/>
                  </a:lnTo>
                  <a:lnTo>
                    <a:pt x="62" y="8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 b="1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372642" y="1802660"/>
            <a:ext cx="1456258" cy="1935163"/>
            <a:chOff x="2330196" y="1816081"/>
            <a:chExt cx="1456258" cy="1935163"/>
          </a:xfrm>
        </p:grpSpPr>
        <p:sp>
          <p:nvSpPr>
            <p:cNvPr id="18" name="泪滴形 17"/>
            <p:cNvSpPr/>
            <p:nvPr/>
          </p:nvSpPr>
          <p:spPr bwMode="auto">
            <a:xfrm rot="8153283">
              <a:off x="2403481" y="1873231"/>
              <a:ext cx="1309688" cy="1308100"/>
            </a:xfrm>
            <a:prstGeom prst="teardrop">
              <a:avLst>
                <a:gd name="adj" fmla="val 118585"/>
              </a:avLst>
            </a:prstGeom>
            <a:gradFill>
              <a:gsLst>
                <a:gs pos="0">
                  <a:srgbClr val="F64989"/>
                </a:gs>
                <a:gs pos="50000">
                  <a:srgbClr val="E071EA"/>
                </a:gs>
                <a:gs pos="100000">
                  <a:srgbClr val="7DA2FF"/>
                </a:gs>
              </a:gsLst>
              <a:lin ang="2700000" scaled="1"/>
            </a:gra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1"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2330196" y="1816081"/>
              <a:ext cx="1456258" cy="1935163"/>
              <a:chOff x="2330196" y="1816081"/>
              <a:chExt cx="1456258" cy="1935163"/>
            </a:xfrm>
          </p:grpSpPr>
          <p:sp>
            <p:nvSpPr>
              <p:cNvPr id="20" name="泪滴形 19"/>
              <p:cNvSpPr/>
              <p:nvPr/>
            </p:nvSpPr>
            <p:spPr bwMode="auto">
              <a:xfrm rot="8153283">
                <a:off x="2354269" y="1816081"/>
                <a:ext cx="1408112" cy="1408113"/>
              </a:xfrm>
              <a:prstGeom prst="teardrop">
                <a:avLst>
                  <a:gd name="adj" fmla="val 118585"/>
                </a:avLst>
              </a:prstGeom>
              <a:noFill/>
              <a:ln>
                <a:solidFill>
                  <a:srgbClr val="7DA2FF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1" name="椭圆 20"/>
              <p:cNvSpPr/>
              <p:nvPr/>
            </p:nvSpPr>
            <p:spPr bwMode="auto">
              <a:xfrm>
                <a:off x="2979744" y="3630594"/>
                <a:ext cx="120650" cy="12065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2" name="TextBox 46"/>
              <p:cNvSpPr txBox="1"/>
              <p:nvPr/>
            </p:nvSpPr>
            <p:spPr>
              <a:xfrm>
                <a:off x="2330196" y="2518766"/>
                <a:ext cx="14562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b="1" dirty="0">
                    <a:solidFill>
                      <a:schemeClr val="bg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  <a:sym typeface="Impact" panose="020B0806030902050204" pitchFamily="34" charset="0"/>
                  </a:rPr>
                  <a:t>2018</a:t>
                </a:r>
                <a:endParaRPr lang="zh-CN" altLang="en-US" b="1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endParaRPr>
              </a:p>
            </p:txBody>
          </p:sp>
          <p:sp>
            <p:nvSpPr>
              <p:cNvPr id="23" name="Freeform 420"/>
              <p:cNvSpPr>
                <a:spLocks noEditPoints="1"/>
              </p:cNvSpPr>
              <p:nvPr/>
            </p:nvSpPr>
            <p:spPr bwMode="auto">
              <a:xfrm>
                <a:off x="2858480" y="2072346"/>
                <a:ext cx="332583" cy="323280"/>
              </a:xfrm>
              <a:custGeom>
                <a:avLst/>
                <a:gdLst>
                  <a:gd name="T0" fmla="*/ 92 w 143"/>
                  <a:gd name="T1" fmla="*/ 139 h 139"/>
                  <a:gd name="T2" fmla="*/ 92 w 143"/>
                  <a:gd name="T3" fmla="*/ 86 h 139"/>
                  <a:gd name="T4" fmla="*/ 92 w 143"/>
                  <a:gd name="T5" fmla="*/ 86 h 139"/>
                  <a:gd name="T6" fmla="*/ 103 w 143"/>
                  <a:gd name="T7" fmla="*/ 80 h 139"/>
                  <a:gd name="T8" fmla="*/ 114 w 143"/>
                  <a:gd name="T9" fmla="*/ 77 h 139"/>
                  <a:gd name="T10" fmla="*/ 129 w 143"/>
                  <a:gd name="T11" fmla="*/ 75 h 139"/>
                  <a:gd name="T12" fmla="*/ 143 w 143"/>
                  <a:gd name="T13" fmla="*/ 75 h 139"/>
                  <a:gd name="T14" fmla="*/ 143 w 143"/>
                  <a:gd name="T15" fmla="*/ 75 h 139"/>
                  <a:gd name="T16" fmla="*/ 143 w 143"/>
                  <a:gd name="T17" fmla="*/ 86 h 139"/>
                  <a:gd name="T18" fmla="*/ 142 w 143"/>
                  <a:gd name="T19" fmla="*/ 95 h 139"/>
                  <a:gd name="T20" fmla="*/ 138 w 143"/>
                  <a:gd name="T21" fmla="*/ 104 h 139"/>
                  <a:gd name="T22" fmla="*/ 132 w 143"/>
                  <a:gd name="T23" fmla="*/ 113 h 139"/>
                  <a:gd name="T24" fmla="*/ 125 w 143"/>
                  <a:gd name="T25" fmla="*/ 121 h 139"/>
                  <a:gd name="T26" fmla="*/ 118 w 143"/>
                  <a:gd name="T27" fmla="*/ 128 h 139"/>
                  <a:gd name="T28" fmla="*/ 110 w 143"/>
                  <a:gd name="T29" fmla="*/ 133 h 139"/>
                  <a:gd name="T30" fmla="*/ 99 w 143"/>
                  <a:gd name="T31" fmla="*/ 139 h 139"/>
                  <a:gd name="T32" fmla="*/ 92 w 143"/>
                  <a:gd name="T33" fmla="*/ 139 h 139"/>
                  <a:gd name="T34" fmla="*/ 92 w 143"/>
                  <a:gd name="T35" fmla="*/ 139 h 139"/>
                  <a:gd name="T36" fmla="*/ 55 w 143"/>
                  <a:gd name="T37" fmla="*/ 139 h 139"/>
                  <a:gd name="T38" fmla="*/ 81 w 143"/>
                  <a:gd name="T39" fmla="*/ 139 h 139"/>
                  <a:gd name="T40" fmla="*/ 81 w 143"/>
                  <a:gd name="T41" fmla="*/ 73 h 139"/>
                  <a:gd name="T42" fmla="*/ 81 w 143"/>
                  <a:gd name="T43" fmla="*/ 73 h 139"/>
                  <a:gd name="T44" fmla="*/ 94 w 143"/>
                  <a:gd name="T45" fmla="*/ 67 h 139"/>
                  <a:gd name="T46" fmla="*/ 101 w 143"/>
                  <a:gd name="T47" fmla="*/ 58 h 139"/>
                  <a:gd name="T48" fmla="*/ 108 w 143"/>
                  <a:gd name="T49" fmla="*/ 49 h 139"/>
                  <a:gd name="T50" fmla="*/ 110 w 143"/>
                  <a:gd name="T51" fmla="*/ 38 h 139"/>
                  <a:gd name="T52" fmla="*/ 112 w 143"/>
                  <a:gd name="T53" fmla="*/ 27 h 139"/>
                  <a:gd name="T54" fmla="*/ 108 w 143"/>
                  <a:gd name="T55" fmla="*/ 16 h 139"/>
                  <a:gd name="T56" fmla="*/ 103 w 143"/>
                  <a:gd name="T57" fmla="*/ 7 h 139"/>
                  <a:gd name="T58" fmla="*/ 94 w 143"/>
                  <a:gd name="T59" fmla="*/ 0 h 139"/>
                  <a:gd name="T60" fmla="*/ 86 w 143"/>
                  <a:gd name="T61" fmla="*/ 20 h 139"/>
                  <a:gd name="T62" fmla="*/ 74 w 143"/>
                  <a:gd name="T63" fmla="*/ 1 h 139"/>
                  <a:gd name="T64" fmla="*/ 61 w 143"/>
                  <a:gd name="T65" fmla="*/ 20 h 139"/>
                  <a:gd name="T66" fmla="*/ 53 w 143"/>
                  <a:gd name="T67" fmla="*/ 0 h 139"/>
                  <a:gd name="T68" fmla="*/ 53 w 143"/>
                  <a:gd name="T69" fmla="*/ 0 h 139"/>
                  <a:gd name="T70" fmla="*/ 44 w 143"/>
                  <a:gd name="T71" fmla="*/ 7 h 139"/>
                  <a:gd name="T72" fmla="*/ 39 w 143"/>
                  <a:gd name="T73" fmla="*/ 16 h 139"/>
                  <a:gd name="T74" fmla="*/ 35 w 143"/>
                  <a:gd name="T75" fmla="*/ 27 h 139"/>
                  <a:gd name="T76" fmla="*/ 37 w 143"/>
                  <a:gd name="T77" fmla="*/ 38 h 139"/>
                  <a:gd name="T78" fmla="*/ 41 w 143"/>
                  <a:gd name="T79" fmla="*/ 49 h 139"/>
                  <a:gd name="T80" fmla="*/ 46 w 143"/>
                  <a:gd name="T81" fmla="*/ 58 h 139"/>
                  <a:gd name="T82" fmla="*/ 55 w 143"/>
                  <a:gd name="T83" fmla="*/ 67 h 139"/>
                  <a:gd name="T84" fmla="*/ 66 w 143"/>
                  <a:gd name="T85" fmla="*/ 73 h 139"/>
                  <a:gd name="T86" fmla="*/ 66 w 143"/>
                  <a:gd name="T87" fmla="*/ 100 h 139"/>
                  <a:gd name="T88" fmla="*/ 66 w 143"/>
                  <a:gd name="T89" fmla="*/ 100 h 139"/>
                  <a:gd name="T90" fmla="*/ 63 w 143"/>
                  <a:gd name="T91" fmla="*/ 93 h 139"/>
                  <a:gd name="T92" fmla="*/ 55 w 143"/>
                  <a:gd name="T93" fmla="*/ 88 h 139"/>
                  <a:gd name="T94" fmla="*/ 50 w 143"/>
                  <a:gd name="T95" fmla="*/ 82 h 139"/>
                  <a:gd name="T96" fmla="*/ 41 w 143"/>
                  <a:gd name="T97" fmla="*/ 78 h 139"/>
                  <a:gd name="T98" fmla="*/ 31 w 143"/>
                  <a:gd name="T99" fmla="*/ 75 h 139"/>
                  <a:gd name="T100" fmla="*/ 22 w 143"/>
                  <a:gd name="T101" fmla="*/ 73 h 139"/>
                  <a:gd name="T102" fmla="*/ 13 w 143"/>
                  <a:gd name="T103" fmla="*/ 73 h 139"/>
                  <a:gd name="T104" fmla="*/ 2 w 143"/>
                  <a:gd name="T105" fmla="*/ 73 h 139"/>
                  <a:gd name="T106" fmla="*/ 2 w 143"/>
                  <a:gd name="T107" fmla="*/ 73 h 139"/>
                  <a:gd name="T108" fmla="*/ 0 w 143"/>
                  <a:gd name="T109" fmla="*/ 86 h 139"/>
                  <a:gd name="T110" fmla="*/ 4 w 143"/>
                  <a:gd name="T111" fmla="*/ 99 h 139"/>
                  <a:gd name="T112" fmla="*/ 8 w 143"/>
                  <a:gd name="T113" fmla="*/ 108 h 139"/>
                  <a:gd name="T114" fmla="*/ 15 w 143"/>
                  <a:gd name="T115" fmla="*/ 117 h 139"/>
                  <a:gd name="T116" fmla="*/ 24 w 143"/>
                  <a:gd name="T117" fmla="*/ 124 h 139"/>
                  <a:gd name="T118" fmla="*/ 33 w 143"/>
                  <a:gd name="T119" fmla="*/ 130 h 139"/>
                  <a:gd name="T120" fmla="*/ 44 w 143"/>
                  <a:gd name="T121" fmla="*/ 135 h 139"/>
                  <a:gd name="T122" fmla="*/ 55 w 143"/>
                  <a:gd name="T123" fmla="*/ 139 h 139"/>
                  <a:gd name="T124" fmla="*/ 55 w 143"/>
                  <a:gd name="T125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43" h="139">
                    <a:moveTo>
                      <a:pt x="92" y="139"/>
                    </a:moveTo>
                    <a:lnTo>
                      <a:pt x="92" y="86"/>
                    </a:lnTo>
                    <a:lnTo>
                      <a:pt x="92" y="86"/>
                    </a:lnTo>
                    <a:lnTo>
                      <a:pt x="103" y="80"/>
                    </a:lnTo>
                    <a:lnTo>
                      <a:pt x="114" y="77"/>
                    </a:lnTo>
                    <a:lnTo>
                      <a:pt x="129" y="75"/>
                    </a:lnTo>
                    <a:lnTo>
                      <a:pt x="143" y="75"/>
                    </a:lnTo>
                    <a:lnTo>
                      <a:pt x="143" y="75"/>
                    </a:lnTo>
                    <a:lnTo>
                      <a:pt x="143" y="86"/>
                    </a:lnTo>
                    <a:lnTo>
                      <a:pt x="142" y="95"/>
                    </a:lnTo>
                    <a:lnTo>
                      <a:pt x="138" y="104"/>
                    </a:lnTo>
                    <a:lnTo>
                      <a:pt x="132" y="113"/>
                    </a:lnTo>
                    <a:lnTo>
                      <a:pt x="125" y="121"/>
                    </a:lnTo>
                    <a:lnTo>
                      <a:pt x="118" y="128"/>
                    </a:lnTo>
                    <a:lnTo>
                      <a:pt x="110" y="133"/>
                    </a:lnTo>
                    <a:lnTo>
                      <a:pt x="99" y="139"/>
                    </a:lnTo>
                    <a:lnTo>
                      <a:pt x="92" y="139"/>
                    </a:lnTo>
                    <a:lnTo>
                      <a:pt x="92" y="139"/>
                    </a:lnTo>
                    <a:close/>
                    <a:moveTo>
                      <a:pt x="55" y="139"/>
                    </a:moveTo>
                    <a:lnTo>
                      <a:pt x="81" y="139"/>
                    </a:lnTo>
                    <a:lnTo>
                      <a:pt x="81" y="73"/>
                    </a:lnTo>
                    <a:lnTo>
                      <a:pt x="81" y="73"/>
                    </a:lnTo>
                    <a:lnTo>
                      <a:pt x="94" y="67"/>
                    </a:lnTo>
                    <a:lnTo>
                      <a:pt x="101" y="58"/>
                    </a:lnTo>
                    <a:lnTo>
                      <a:pt x="108" y="49"/>
                    </a:lnTo>
                    <a:lnTo>
                      <a:pt x="110" y="38"/>
                    </a:lnTo>
                    <a:lnTo>
                      <a:pt x="112" y="27"/>
                    </a:lnTo>
                    <a:lnTo>
                      <a:pt x="108" y="16"/>
                    </a:lnTo>
                    <a:lnTo>
                      <a:pt x="103" y="7"/>
                    </a:lnTo>
                    <a:lnTo>
                      <a:pt x="94" y="0"/>
                    </a:lnTo>
                    <a:lnTo>
                      <a:pt x="86" y="20"/>
                    </a:lnTo>
                    <a:lnTo>
                      <a:pt x="74" y="1"/>
                    </a:lnTo>
                    <a:lnTo>
                      <a:pt x="61" y="20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44" y="7"/>
                    </a:lnTo>
                    <a:lnTo>
                      <a:pt x="39" y="16"/>
                    </a:lnTo>
                    <a:lnTo>
                      <a:pt x="35" y="27"/>
                    </a:lnTo>
                    <a:lnTo>
                      <a:pt x="37" y="38"/>
                    </a:lnTo>
                    <a:lnTo>
                      <a:pt x="41" y="49"/>
                    </a:lnTo>
                    <a:lnTo>
                      <a:pt x="46" y="58"/>
                    </a:lnTo>
                    <a:lnTo>
                      <a:pt x="55" y="67"/>
                    </a:lnTo>
                    <a:lnTo>
                      <a:pt x="66" y="73"/>
                    </a:lnTo>
                    <a:lnTo>
                      <a:pt x="66" y="100"/>
                    </a:lnTo>
                    <a:lnTo>
                      <a:pt x="66" y="100"/>
                    </a:lnTo>
                    <a:lnTo>
                      <a:pt x="63" y="93"/>
                    </a:lnTo>
                    <a:lnTo>
                      <a:pt x="55" y="88"/>
                    </a:lnTo>
                    <a:lnTo>
                      <a:pt x="50" y="82"/>
                    </a:lnTo>
                    <a:lnTo>
                      <a:pt x="41" y="78"/>
                    </a:lnTo>
                    <a:lnTo>
                      <a:pt x="31" y="75"/>
                    </a:lnTo>
                    <a:lnTo>
                      <a:pt x="22" y="73"/>
                    </a:lnTo>
                    <a:lnTo>
                      <a:pt x="13" y="73"/>
                    </a:lnTo>
                    <a:lnTo>
                      <a:pt x="2" y="73"/>
                    </a:lnTo>
                    <a:lnTo>
                      <a:pt x="2" y="73"/>
                    </a:lnTo>
                    <a:lnTo>
                      <a:pt x="0" y="86"/>
                    </a:lnTo>
                    <a:lnTo>
                      <a:pt x="4" y="99"/>
                    </a:lnTo>
                    <a:lnTo>
                      <a:pt x="8" y="108"/>
                    </a:lnTo>
                    <a:lnTo>
                      <a:pt x="15" y="117"/>
                    </a:lnTo>
                    <a:lnTo>
                      <a:pt x="24" y="124"/>
                    </a:lnTo>
                    <a:lnTo>
                      <a:pt x="33" y="130"/>
                    </a:lnTo>
                    <a:lnTo>
                      <a:pt x="44" y="135"/>
                    </a:lnTo>
                    <a:lnTo>
                      <a:pt x="55" y="139"/>
                    </a:lnTo>
                    <a:lnTo>
                      <a:pt x="55" y="13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 b="1"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endParaRPr>
              </a:p>
            </p:txBody>
          </p:sp>
        </p:grpSp>
      </p:grpSp>
      <p:sp>
        <p:nvSpPr>
          <p:cNvPr id="15" name="矩形 14"/>
          <p:cNvSpPr/>
          <p:nvPr/>
        </p:nvSpPr>
        <p:spPr>
          <a:xfrm>
            <a:off x="3546287" y="4532763"/>
            <a:ext cx="2134811" cy="1708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rPr>
              <a:t>输入您的内容或者通过右键复制粘贴您的内容，并选择只保留文字。输入您的内容或者通过右键复制粘贴您的内容。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Impact" panose="020B080603090205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079099" y="4944672"/>
            <a:ext cx="2134811" cy="1708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rPr>
              <a:t>输入您的内容或者通过右键复制粘贴您的内容，并选择只保留文字。输入您的内容或者通过右键复制粘贴您的内容。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Impact" panose="020B080603090205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703043" y="4625726"/>
            <a:ext cx="2134811" cy="17081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Impact" panose="020B0806030902050204" pitchFamily="34" charset="0"/>
              </a:rPr>
              <a:t>输入您的内容或者通过右键复制粘贴您的内容，并选择只保留文字。输入您的内容或者通过右键复制粘贴您的内容。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Impact" panose="020B0806030902050204" pitchFamily="34" charset="0"/>
            </a:endParaRPr>
          </a:p>
        </p:txBody>
      </p:sp>
      <p:sp>
        <p:nvSpPr>
          <p:cNvPr id="55" name="Freeform 5"/>
          <p:cNvSpPr/>
          <p:nvPr/>
        </p:nvSpPr>
        <p:spPr bwMode="auto">
          <a:xfrm rot="5400000">
            <a:off x="1106908" y="-1291561"/>
            <a:ext cx="2880000" cy="2880000"/>
          </a:xfrm>
          <a:prstGeom prst="ellipse">
            <a:avLst/>
          </a:prstGeom>
          <a:gradFill flip="none" rotWithShape="1">
            <a:gsLst>
              <a:gs pos="0">
                <a:srgbClr val="EF9DE6"/>
              </a:gs>
              <a:gs pos="50000">
                <a:srgbClr val="FADBE6"/>
              </a:gs>
              <a:gs pos="100000">
                <a:srgbClr val="FADBE6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60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56" name="TextBox 11"/>
          <p:cNvSpPr txBox="1"/>
          <p:nvPr/>
        </p:nvSpPr>
        <p:spPr>
          <a:xfrm>
            <a:off x="1759335" y="449803"/>
            <a:ext cx="2019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ym typeface="Impact" panose="020B0806030902050204" pitchFamily="34" charset="0"/>
              </a:rPr>
              <a:t>输入名称</a:t>
            </a:r>
            <a:endParaRPr lang="zh-CN" altLang="en-US" dirty="0">
              <a:sym typeface="Impact" panose="020B0806030902050204" pitchFamily="34" charset="0"/>
            </a:endParaRPr>
          </a:p>
        </p:txBody>
      </p:sp>
      <p:sp>
        <p:nvSpPr>
          <p:cNvPr id="57" name="Freeform 5"/>
          <p:cNvSpPr/>
          <p:nvPr/>
        </p:nvSpPr>
        <p:spPr bwMode="auto">
          <a:xfrm rot="5400000" flipH="1">
            <a:off x="1463104" y="624630"/>
            <a:ext cx="238694" cy="215400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76200" dist="762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48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5440">
        <p14:prism dir="d" isInverted="1" isContent="1"/>
      </p:transition>
    </mc:Choice>
    <mc:Fallback>
      <p:transition spd="slow" advTm="544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6" grpId="0"/>
      <p:bldP spid="17" grpId="0"/>
      <p:bldP spid="55" grpId="0" animBg="1"/>
      <p:bldP spid="56" grpId="0"/>
      <p:bldP spid="5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17"/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cxnSp>
        <p:nvCxnSpPr>
          <p:cNvPr id="6" name="Straight Connector 19"/>
          <p:cNvCxnSpPr/>
          <p:nvPr/>
        </p:nvCxnSpPr>
        <p:spPr>
          <a:xfrm>
            <a:off x="5701713" y="3122453"/>
            <a:ext cx="17461" cy="1803165"/>
          </a:xfrm>
          <a:prstGeom prst="line">
            <a:avLst/>
          </a:prstGeom>
          <a:ln w="9525" cap="flat" cmpd="sng">
            <a:solidFill>
              <a:srgbClr val="7F7F7F"/>
            </a:solidFill>
            <a:prstDash val="solid"/>
            <a:bevel/>
            <a:headEnd type="oval" w="sm" len="sm"/>
            <a:tailEnd type="oval" w="sm" len="sm"/>
          </a:ln>
        </p:spPr>
      </p:cxnSp>
      <p:sp>
        <p:nvSpPr>
          <p:cNvPr id="7" name="Freeform 32"/>
          <p:cNvSpPr>
            <a:spLocks noEditPoints="1"/>
          </p:cNvSpPr>
          <p:nvPr/>
        </p:nvSpPr>
        <p:spPr>
          <a:xfrm>
            <a:off x="5428698" y="2736741"/>
            <a:ext cx="441268" cy="341268"/>
          </a:xfrm>
          <a:custGeom>
            <a:avLst/>
            <a:gdLst/>
            <a:ahLst/>
            <a:cxnLst>
              <a:cxn ang="0">
                <a:pos x="283398589" y="415369279"/>
              </a:cxn>
              <a:cxn ang="0">
                <a:pos x="270517404" y="401042818"/>
              </a:cxn>
              <a:cxn ang="0">
                <a:pos x="270517404" y="358077448"/>
              </a:cxn>
              <a:cxn ang="0">
                <a:pos x="553915993" y="114583662"/>
              </a:cxn>
              <a:cxn ang="0">
                <a:pos x="566797178" y="114583662"/>
              </a:cxn>
              <a:cxn ang="0">
                <a:pos x="579678362" y="114583662"/>
              </a:cxn>
              <a:cxn ang="0">
                <a:pos x="592563722" y="143231913"/>
              </a:cxn>
              <a:cxn ang="0">
                <a:pos x="592563722" y="171875493"/>
              </a:cxn>
              <a:cxn ang="0">
                <a:pos x="566797178" y="200523744"/>
              </a:cxn>
              <a:cxn ang="0">
                <a:pos x="553915993" y="186197283"/>
              </a:cxn>
              <a:cxn ang="0">
                <a:pos x="296279773" y="401042818"/>
              </a:cxn>
              <a:cxn ang="0">
                <a:pos x="296279773" y="401042818"/>
              </a:cxn>
              <a:cxn ang="0">
                <a:pos x="283398589" y="415369279"/>
              </a:cxn>
              <a:cxn ang="0">
                <a:pos x="605444907" y="0"/>
              </a:cxn>
              <a:cxn ang="0">
                <a:pos x="553915993" y="0"/>
              </a:cxn>
              <a:cxn ang="0">
                <a:pos x="51528914" y="444012859"/>
              </a:cxn>
              <a:cxn ang="0">
                <a:pos x="0" y="515626480"/>
              </a:cxn>
              <a:cxn ang="0">
                <a:pos x="51528914" y="587244772"/>
              </a:cxn>
              <a:cxn ang="0">
                <a:pos x="553915993" y="1031257632"/>
              </a:cxn>
              <a:cxn ang="0">
                <a:pos x="605444907" y="1045579422"/>
              </a:cxn>
              <a:cxn ang="0">
                <a:pos x="644088461" y="1031257632"/>
              </a:cxn>
              <a:cxn ang="0">
                <a:pos x="682736190" y="959639339"/>
              </a:cxn>
              <a:cxn ang="0">
                <a:pos x="682736190" y="85940082"/>
              </a:cxn>
              <a:cxn ang="0">
                <a:pos x="644088461" y="0"/>
              </a:cxn>
              <a:cxn ang="0">
                <a:pos x="605444907" y="0"/>
              </a:cxn>
              <a:cxn ang="0">
                <a:pos x="966134779" y="415369279"/>
              </a:cxn>
              <a:cxn ang="0">
                <a:pos x="953249419" y="401042818"/>
              </a:cxn>
              <a:cxn ang="0">
                <a:pos x="953249419" y="358077448"/>
              </a:cxn>
              <a:cxn ang="0">
                <a:pos x="1236652184" y="114583662"/>
              </a:cxn>
              <a:cxn ang="0">
                <a:pos x="1249533368" y="114583662"/>
              </a:cxn>
              <a:cxn ang="0">
                <a:pos x="1262414553" y="114583662"/>
              </a:cxn>
              <a:cxn ang="0">
                <a:pos x="1275295738" y="143231913"/>
              </a:cxn>
              <a:cxn ang="0">
                <a:pos x="1275295738" y="171875493"/>
              </a:cxn>
              <a:cxn ang="0">
                <a:pos x="1249533368" y="200523744"/>
              </a:cxn>
              <a:cxn ang="0">
                <a:pos x="1236652184" y="186197283"/>
              </a:cxn>
              <a:cxn ang="0">
                <a:pos x="979015964" y="401042818"/>
              </a:cxn>
              <a:cxn ang="0">
                <a:pos x="979015964" y="401042818"/>
              </a:cxn>
              <a:cxn ang="0">
                <a:pos x="966134779" y="415369279"/>
              </a:cxn>
              <a:cxn ang="0">
                <a:pos x="1288176922" y="0"/>
              </a:cxn>
              <a:cxn ang="0">
                <a:pos x="1236652184" y="0"/>
              </a:cxn>
              <a:cxn ang="0">
                <a:pos x="734260929" y="444012859"/>
              </a:cxn>
              <a:cxn ang="0">
                <a:pos x="682736190" y="515626480"/>
              </a:cxn>
              <a:cxn ang="0">
                <a:pos x="734260929" y="587244772"/>
              </a:cxn>
              <a:cxn ang="0">
                <a:pos x="1236652184" y="1031257632"/>
              </a:cxn>
              <a:cxn ang="0">
                <a:pos x="1288176922" y="1045579422"/>
              </a:cxn>
              <a:cxn ang="0">
                <a:pos x="1326824652" y="1031257632"/>
              </a:cxn>
              <a:cxn ang="0">
                <a:pos x="1365468206" y="959639339"/>
              </a:cxn>
              <a:cxn ang="0">
                <a:pos x="1365468206" y="85940082"/>
              </a:cxn>
              <a:cxn ang="0">
                <a:pos x="1326824652" y="0"/>
              </a:cxn>
              <a:cxn ang="0">
                <a:pos x="1288176922" y="0"/>
              </a:cxn>
            </a:cxnLst>
            <a:rect l="0" t="0" r="0" b="0"/>
            <a:pathLst>
              <a:path w="106" h="73">
                <a:moveTo>
                  <a:pt x="22" y="29"/>
                </a:moveTo>
                <a:cubicBezTo>
                  <a:pt x="22" y="29"/>
                  <a:pt x="21" y="28"/>
                  <a:pt x="21" y="28"/>
                </a:cubicBezTo>
                <a:cubicBezTo>
                  <a:pt x="20" y="27"/>
                  <a:pt x="20" y="26"/>
                  <a:pt x="21" y="25"/>
                </a:cubicBezTo>
                <a:cubicBezTo>
                  <a:pt x="43" y="8"/>
                  <a:pt x="43" y="8"/>
                  <a:pt x="43" y="8"/>
                </a:cubicBezTo>
                <a:cubicBezTo>
                  <a:pt x="43" y="8"/>
                  <a:pt x="44" y="8"/>
                  <a:pt x="44" y="8"/>
                </a:cubicBezTo>
                <a:cubicBezTo>
                  <a:pt x="44" y="8"/>
                  <a:pt x="45" y="8"/>
                  <a:pt x="45" y="8"/>
                </a:cubicBezTo>
                <a:cubicBezTo>
                  <a:pt x="46" y="8"/>
                  <a:pt x="46" y="9"/>
                  <a:pt x="46" y="10"/>
                </a:cubicBezTo>
                <a:cubicBezTo>
                  <a:pt x="46" y="12"/>
                  <a:pt x="46" y="12"/>
                  <a:pt x="46" y="12"/>
                </a:cubicBezTo>
                <a:cubicBezTo>
                  <a:pt x="46" y="13"/>
                  <a:pt x="45" y="14"/>
                  <a:pt x="44" y="14"/>
                </a:cubicBezTo>
                <a:cubicBezTo>
                  <a:pt x="44" y="14"/>
                  <a:pt x="43" y="13"/>
                  <a:pt x="43" y="13"/>
                </a:cubicBezTo>
                <a:cubicBezTo>
                  <a:pt x="23" y="28"/>
                  <a:pt x="23" y="28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23" y="28"/>
                  <a:pt x="23" y="29"/>
                  <a:pt x="22" y="29"/>
                </a:cubicBezTo>
                <a:moveTo>
                  <a:pt x="47" y="0"/>
                </a:moveTo>
                <a:cubicBezTo>
                  <a:pt x="46" y="0"/>
                  <a:pt x="44" y="0"/>
                  <a:pt x="43" y="0"/>
                </a:cubicBezTo>
                <a:cubicBezTo>
                  <a:pt x="4" y="31"/>
                  <a:pt x="4" y="31"/>
                  <a:pt x="4" y="31"/>
                </a:cubicBezTo>
                <a:cubicBezTo>
                  <a:pt x="2" y="32"/>
                  <a:pt x="0" y="34"/>
                  <a:pt x="0" y="36"/>
                </a:cubicBezTo>
                <a:cubicBezTo>
                  <a:pt x="0" y="38"/>
                  <a:pt x="2" y="40"/>
                  <a:pt x="4" y="41"/>
                </a:cubicBezTo>
                <a:cubicBezTo>
                  <a:pt x="43" y="72"/>
                  <a:pt x="43" y="72"/>
                  <a:pt x="43" y="72"/>
                </a:cubicBezTo>
                <a:cubicBezTo>
                  <a:pt x="44" y="72"/>
                  <a:pt x="46" y="73"/>
                  <a:pt x="47" y="73"/>
                </a:cubicBezTo>
                <a:cubicBezTo>
                  <a:pt x="48" y="73"/>
                  <a:pt x="49" y="72"/>
                  <a:pt x="50" y="72"/>
                </a:cubicBezTo>
                <a:cubicBezTo>
                  <a:pt x="52" y="71"/>
                  <a:pt x="53" y="69"/>
                  <a:pt x="53" y="67"/>
                </a:cubicBezTo>
                <a:cubicBezTo>
                  <a:pt x="53" y="6"/>
                  <a:pt x="53" y="6"/>
                  <a:pt x="53" y="6"/>
                </a:cubicBezTo>
                <a:cubicBezTo>
                  <a:pt x="53" y="3"/>
                  <a:pt x="52" y="2"/>
                  <a:pt x="50" y="0"/>
                </a:cubicBezTo>
                <a:cubicBezTo>
                  <a:pt x="49" y="0"/>
                  <a:pt x="48" y="0"/>
                  <a:pt x="47" y="0"/>
                </a:cubicBezTo>
                <a:moveTo>
                  <a:pt x="75" y="29"/>
                </a:moveTo>
                <a:cubicBezTo>
                  <a:pt x="75" y="29"/>
                  <a:pt x="74" y="28"/>
                  <a:pt x="74" y="28"/>
                </a:cubicBezTo>
                <a:cubicBezTo>
                  <a:pt x="73" y="27"/>
                  <a:pt x="73" y="26"/>
                  <a:pt x="74" y="25"/>
                </a:cubicBezTo>
                <a:cubicBezTo>
                  <a:pt x="96" y="8"/>
                  <a:pt x="96" y="8"/>
                  <a:pt x="96" y="8"/>
                </a:cubicBezTo>
                <a:cubicBezTo>
                  <a:pt x="96" y="8"/>
                  <a:pt x="97" y="8"/>
                  <a:pt x="97" y="8"/>
                </a:cubicBezTo>
                <a:cubicBezTo>
                  <a:pt x="97" y="8"/>
                  <a:pt x="98" y="8"/>
                  <a:pt x="98" y="8"/>
                </a:cubicBezTo>
                <a:cubicBezTo>
                  <a:pt x="99" y="8"/>
                  <a:pt x="99" y="9"/>
                  <a:pt x="99" y="10"/>
                </a:cubicBezTo>
                <a:cubicBezTo>
                  <a:pt x="99" y="12"/>
                  <a:pt x="99" y="12"/>
                  <a:pt x="99" y="12"/>
                </a:cubicBezTo>
                <a:cubicBezTo>
                  <a:pt x="99" y="13"/>
                  <a:pt x="98" y="14"/>
                  <a:pt x="97" y="14"/>
                </a:cubicBezTo>
                <a:cubicBezTo>
                  <a:pt x="97" y="14"/>
                  <a:pt x="96" y="13"/>
                  <a:pt x="96" y="13"/>
                </a:cubicBezTo>
                <a:cubicBezTo>
                  <a:pt x="76" y="28"/>
                  <a:pt x="76" y="28"/>
                  <a:pt x="76" y="28"/>
                </a:cubicBezTo>
                <a:cubicBezTo>
                  <a:pt x="76" y="28"/>
                  <a:pt x="76" y="28"/>
                  <a:pt x="76" y="28"/>
                </a:cubicBezTo>
                <a:cubicBezTo>
                  <a:pt x="76" y="28"/>
                  <a:pt x="76" y="29"/>
                  <a:pt x="75" y="29"/>
                </a:cubicBezTo>
                <a:moveTo>
                  <a:pt x="100" y="0"/>
                </a:moveTo>
                <a:cubicBezTo>
                  <a:pt x="99" y="0"/>
                  <a:pt x="97" y="0"/>
                  <a:pt x="96" y="0"/>
                </a:cubicBezTo>
                <a:cubicBezTo>
                  <a:pt x="57" y="31"/>
                  <a:pt x="57" y="31"/>
                  <a:pt x="57" y="31"/>
                </a:cubicBezTo>
                <a:cubicBezTo>
                  <a:pt x="55" y="32"/>
                  <a:pt x="53" y="34"/>
                  <a:pt x="53" y="36"/>
                </a:cubicBezTo>
                <a:cubicBezTo>
                  <a:pt x="53" y="38"/>
                  <a:pt x="55" y="40"/>
                  <a:pt x="57" y="41"/>
                </a:cubicBezTo>
                <a:cubicBezTo>
                  <a:pt x="96" y="72"/>
                  <a:pt x="96" y="72"/>
                  <a:pt x="96" y="72"/>
                </a:cubicBezTo>
                <a:cubicBezTo>
                  <a:pt x="97" y="72"/>
                  <a:pt x="99" y="73"/>
                  <a:pt x="100" y="73"/>
                </a:cubicBezTo>
                <a:cubicBezTo>
                  <a:pt x="101" y="73"/>
                  <a:pt x="102" y="72"/>
                  <a:pt x="103" y="72"/>
                </a:cubicBezTo>
                <a:cubicBezTo>
                  <a:pt x="105" y="71"/>
                  <a:pt x="106" y="69"/>
                  <a:pt x="106" y="67"/>
                </a:cubicBezTo>
                <a:cubicBezTo>
                  <a:pt x="106" y="6"/>
                  <a:pt x="106" y="6"/>
                  <a:pt x="106" y="6"/>
                </a:cubicBezTo>
                <a:cubicBezTo>
                  <a:pt x="106" y="3"/>
                  <a:pt x="105" y="2"/>
                  <a:pt x="103" y="0"/>
                </a:cubicBezTo>
                <a:cubicBezTo>
                  <a:pt x="102" y="0"/>
                  <a:pt x="101" y="0"/>
                  <a:pt x="100" y="0"/>
                </a:cubicBezTo>
              </a:path>
            </a:pathLst>
          </a:custGeom>
          <a:gradFill>
            <a:gsLst>
              <a:gs pos="0">
                <a:srgbClr val="F64989"/>
              </a:gs>
              <a:gs pos="50000">
                <a:srgbClr val="E071EA"/>
              </a:gs>
              <a:gs pos="100000">
                <a:srgbClr val="7DA2FF"/>
              </a:gs>
            </a:gsLst>
            <a:lin ang="2700000" scaled="1"/>
          </a:gra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Freeform 35"/>
          <p:cNvSpPr>
            <a:spLocks noEditPoints="1"/>
          </p:cNvSpPr>
          <p:nvPr/>
        </p:nvSpPr>
        <p:spPr>
          <a:xfrm>
            <a:off x="5550921" y="3838323"/>
            <a:ext cx="319045" cy="369839"/>
          </a:xfrm>
          <a:custGeom>
            <a:avLst/>
            <a:gdLst/>
            <a:ahLst/>
            <a:cxnLst>
              <a:cxn ang="0">
                <a:pos x="144672720" y="411860466"/>
              </a:cxn>
              <a:cxn ang="0">
                <a:pos x="108503061" y="381350638"/>
              </a:cxn>
              <a:cxn ang="0">
                <a:pos x="108503061" y="167796650"/>
              </a:cxn>
              <a:cxn ang="0">
                <a:pos x="198924251" y="91524548"/>
              </a:cxn>
              <a:cxn ang="0">
                <a:pos x="235093909" y="122034376"/>
              </a:cxn>
              <a:cxn ang="0">
                <a:pos x="198924251" y="152539268"/>
              </a:cxn>
              <a:cxn ang="0">
                <a:pos x="180842379" y="167796650"/>
              </a:cxn>
              <a:cxn ang="0">
                <a:pos x="180842379" y="381350638"/>
              </a:cxn>
              <a:cxn ang="0">
                <a:pos x="144672720" y="411860466"/>
              </a:cxn>
              <a:cxn ang="0">
                <a:pos x="198924251" y="0"/>
              </a:cxn>
              <a:cxn ang="0">
                <a:pos x="198924251" y="0"/>
              </a:cxn>
              <a:cxn ang="0">
                <a:pos x="0" y="167796650"/>
              </a:cxn>
              <a:cxn ang="0">
                <a:pos x="0" y="961007755"/>
              </a:cxn>
              <a:cxn ang="0">
                <a:pos x="198924251" y="1144056851"/>
              </a:cxn>
              <a:cxn ang="0">
                <a:pos x="198924251" y="1144056851"/>
              </a:cxn>
              <a:cxn ang="0">
                <a:pos x="415936288" y="961007755"/>
              </a:cxn>
              <a:cxn ang="0">
                <a:pos x="415936288" y="167796650"/>
              </a:cxn>
              <a:cxn ang="0">
                <a:pos x="198924251" y="0"/>
              </a:cxn>
              <a:cxn ang="0">
                <a:pos x="705287644" y="411860466"/>
              </a:cxn>
              <a:cxn ang="0">
                <a:pos x="669117985" y="381350638"/>
              </a:cxn>
              <a:cxn ang="0">
                <a:pos x="669117985" y="167796650"/>
              </a:cxn>
              <a:cxn ang="0">
                <a:pos x="759539175" y="91524548"/>
              </a:cxn>
              <a:cxn ang="0">
                <a:pos x="795708833" y="122034376"/>
              </a:cxn>
              <a:cxn ang="0">
                <a:pos x="759539175" y="152539268"/>
              </a:cxn>
              <a:cxn ang="0">
                <a:pos x="741457303" y="167796650"/>
              </a:cxn>
              <a:cxn ang="0">
                <a:pos x="741457303" y="381350638"/>
              </a:cxn>
              <a:cxn ang="0">
                <a:pos x="705287644" y="411860466"/>
              </a:cxn>
              <a:cxn ang="0">
                <a:pos x="777626961" y="0"/>
              </a:cxn>
              <a:cxn ang="0">
                <a:pos x="759539175" y="0"/>
              </a:cxn>
              <a:cxn ang="0">
                <a:pos x="560614924" y="167796650"/>
              </a:cxn>
              <a:cxn ang="0">
                <a:pos x="560614924" y="961007755"/>
              </a:cxn>
              <a:cxn ang="0">
                <a:pos x="759539175" y="1144056851"/>
              </a:cxn>
              <a:cxn ang="0">
                <a:pos x="777626961" y="1144056851"/>
              </a:cxn>
              <a:cxn ang="0">
                <a:pos x="976551212" y="961007755"/>
              </a:cxn>
              <a:cxn ang="0">
                <a:pos x="976551212" y="167796650"/>
              </a:cxn>
              <a:cxn ang="0">
                <a:pos x="777626961" y="0"/>
              </a:cxn>
            </a:cxnLst>
            <a:rect l="0" t="0" r="0" b="0"/>
            <a:pathLst>
              <a:path w="54" h="75">
                <a:moveTo>
                  <a:pt x="8" y="27"/>
                </a:moveTo>
                <a:cubicBezTo>
                  <a:pt x="7" y="27"/>
                  <a:pt x="6" y="26"/>
                  <a:pt x="6" y="25"/>
                </a:cubicBezTo>
                <a:cubicBezTo>
                  <a:pt x="6" y="11"/>
                  <a:pt x="6" y="11"/>
                  <a:pt x="6" y="11"/>
                </a:cubicBezTo>
                <a:cubicBezTo>
                  <a:pt x="6" y="8"/>
                  <a:pt x="8" y="6"/>
                  <a:pt x="11" y="6"/>
                </a:cubicBezTo>
                <a:cubicBezTo>
                  <a:pt x="12" y="6"/>
                  <a:pt x="13" y="7"/>
                  <a:pt x="13" y="8"/>
                </a:cubicBezTo>
                <a:cubicBezTo>
                  <a:pt x="13" y="9"/>
                  <a:pt x="12" y="10"/>
                  <a:pt x="11" y="10"/>
                </a:cubicBezTo>
                <a:cubicBezTo>
                  <a:pt x="10" y="10"/>
                  <a:pt x="10" y="10"/>
                  <a:pt x="10" y="11"/>
                </a:cubicBezTo>
                <a:cubicBezTo>
                  <a:pt x="10" y="25"/>
                  <a:pt x="10" y="25"/>
                  <a:pt x="10" y="25"/>
                </a:cubicBezTo>
                <a:cubicBezTo>
                  <a:pt x="10" y="26"/>
                  <a:pt x="9" y="27"/>
                  <a:pt x="8" y="27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5" y="0"/>
                  <a:pt x="0" y="5"/>
                  <a:pt x="0" y="11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70"/>
                  <a:pt x="5" y="75"/>
                  <a:pt x="11" y="75"/>
                </a:cubicBezTo>
                <a:cubicBezTo>
                  <a:pt x="11" y="75"/>
                  <a:pt x="11" y="75"/>
                  <a:pt x="11" y="75"/>
                </a:cubicBezTo>
                <a:cubicBezTo>
                  <a:pt x="18" y="75"/>
                  <a:pt x="23" y="70"/>
                  <a:pt x="23" y="63"/>
                </a:cubicBezTo>
                <a:cubicBezTo>
                  <a:pt x="23" y="11"/>
                  <a:pt x="23" y="11"/>
                  <a:pt x="23" y="11"/>
                </a:cubicBezTo>
                <a:cubicBezTo>
                  <a:pt x="23" y="5"/>
                  <a:pt x="18" y="0"/>
                  <a:pt x="11" y="0"/>
                </a:cubicBezTo>
                <a:moveTo>
                  <a:pt x="39" y="27"/>
                </a:moveTo>
                <a:cubicBezTo>
                  <a:pt x="38" y="27"/>
                  <a:pt x="37" y="26"/>
                  <a:pt x="37" y="25"/>
                </a:cubicBezTo>
                <a:cubicBezTo>
                  <a:pt x="37" y="11"/>
                  <a:pt x="37" y="11"/>
                  <a:pt x="37" y="11"/>
                </a:cubicBezTo>
                <a:cubicBezTo>
                  <a:pt x="37" y="8"/>
                  <a:pt x="40" y="6"/>
                  <a:pt x="42" y="6"/>
                </a:cubicBezTo>
                <a:cubicBezTo>
                  <a:pt x="43" y="6"/>
                  <a:pt x="44" y="7"/>
                  <a:pt x="44" y="8"/>
                </a:cubicBezTo>
                <a:cubicBezTo>
                  <a:pt x="44" y="9"/>
                  <a:pt x="43" y="10"/>
                  <a:pt x="42" y="10"/>
                </a:cubicBezTo>
                <a:cubicBezTo>
                  <a:pt x="42" y="10"/>
                  <a:pt x="41" y="10"/>
                  <a:pt x="41" y="11"/>
                </a:cubicBezTo>
                <a:cubicBezTo>
                  <a:pt x="41" y="25"/>
                  <a:pt x="41" y="25"/>
                  <a:pt x="41" y="25"/>
                </a:cubicBezTo>
                <a:cubicBezTo>
                  <a:pt x="41" y="26"/>
                  <a:pt x="40" y="27"/>
                  <a:pt x="39" y="27"/>
                </a:cubicBezTo>
                <a:moveTo>
                  <a:pt x="43" y="0"/>
                </a:moveTo>
                <a:cubicBezTo>
                  <a:pt x="42" y="0"/>
                  <a:pt x="42" y="0"/>
                  <a:pt x="42" y="0"/>
                </a:cubicBezTo>
                <a:cubicBezTo>
                  <a:pt x="36" y="0"/>
                  <a:pt x="31" y="5"/>
                  <a:pt x="31" y="11"/>
                </a:cubicBezTo>
                <a:cubicBezTo>
                  <a:pt x="31" y="63"/>
                  <a:pt x="31" y="63"/>
                  <a:pt x="31" y="63"/>
                </a:cubicBezTo>
                <a:cubicBezTo>
                  <a:pt x="31" y="70"/>
                  <a:pt x="36" y="75"/>
                  <a:pt x="42" y="75"/>
                </a:cubicBezTo>
                <a:cubicBezTo>
                  <a:pt x="43" y="75"/>
                  <a:pt x="43" y="75"/>
                  <a:pt x="43" y="75"/>
                </a:cubicBezTo>
                <a:cubicBezTo>
                  <a:pt x="49" y="75"/>
                  <a:pt x="54" y="70"/>
                  <a:pt x="54" y="63"/>
                </a:cubicBezTo>
                <a:cubicBezTo>
                  <a:pt x="54" y="11"/>
                  <a:pt x="54" y="11"/>
                  <a:pt x="54" y="11"/>
                </a:cubicBezTo>
                <a:cubicBezTo>
                  <a:pt x="54" y="5"/>
                  <a:pt x="49" y="0"/>
                  <a:pt x="43" y="0"/>
                </a:cubicBezTo>
              </a:path>
            </a:pathLst>
          </a:custGeom>
          <a:gradFill>
            <a:gsLst>
              <a:gs pos="0">
                <a:srgbClr val="F64989"/>
              </a:gs>
              <a:gs pos="50000">
                <a:srgbClr val="E071EA"/>
              </a:gs>
              <a:gs pos="100000">
                <a:srgbClr val="7DA2FF"/>
              </a:gs>
            </a:gsLst>
            <a:lin ang="2700000" scaled="1"/>
          </a:gra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9" name="Freeform 33"/>
          <p:cNvSpPr>
            <a:spLocks noEditPoints="1"/>
          </p:cNvSpPr>
          <p:nvPr/>
        </p:nvSpPr>
        <p:spPr>
          <a:xfrm>
            <a:off x="5527110" y="5012920"/>
            <a:ext cx="344443" cy="365077"/>
          </a:xfrm>
          <a:custGeom>
            <a:avLst/>
            <a:gdLst/>
            <a:ahLst/>
            <a:cxnLst>
              <a:cxn ang="0">
                <a:pos x="245713656" y="465575226"/>
              </a:cxn>
              <a:cxn ang="0">
                <a:pos x="233428975" y="450558238"/>
              </a:cxn>
              <a:cxn ang="0">
                <a:pos x="233428975" y="405502414"/>
              </a:cxn>
              <a:cxn ang="0">
                <a:pos x="503711992" y="150184459"/>
              </a:cxn>
              <a:cxn ang="0">
                <a:pos x="515996673" y="150184459"/>
              </a:cxn>
              <a:cxn ang="0">
                <a:pos x="528285362" y="150184459"/>
              </a:cxn>
              <a:cxn ang="0">
                <a:pos x="540570043" y="180223295"/>
              </a:cxn>
              <a:cxn ang="0">
                <a:pos x="540570043" y="210262131"/>
              </a:cxn>
              <a:cxn ang="0">
                <a:pos x="515996673" y="240296107"/>
              </a:cxn>
              <a:cxn ang="0">
                <a:pos x="503711992" y="225279119"/>
              </a:cxn>
              <a:cxn ang="0">
                <a:pos x="257998336" y="450558238"/>
              </a:cxn>
              <a:cxn ang="0">
                <a:pos x="245713656" y="465575226"/>
              </a:cxn>
              <a:cxn ang="0">
                <a:pos x="577424084" y="30038835"/>
              </a:cxn>
              <a:cxn ang="0">
                <a:pos x="528285362" y="30038835"/>
              </a:cxn>
              <a:cxn ang="0">
                <a:pos x="49142731" y="495614062"/>
              </a:cxn>
              <a:cxn ang="0">
                <a:pos x="0" y="570708722"/>
              </a:cxn>
              <a:cxn ang="0">
                <a:pos x="49142731" y="645798522"/>
              </a:cxn>
              <a:cxn ang="0">
                <a:pos x="528285362" y="1111378608"/>
              </a:cxn>
              <a:cxn ang="0">
                <a:pos x="577424084" y="1126395596"/>
              </a:cxn>
              <a:cxn ang="0">
                <a:pos x="614282135" y="1111378608"/>
              </a:cxn>
              <a:cxn ang="0">
                <a:pos x="651140186" y="1036283948"/>
              </a:cxn>
              <a:cxn ang="0">
                <a:pos x="651140186" y="120150483"/>
              </a:cxn>
              <a:cxn ang="0">
                <a:pos x="614282135" y="30038835"/>
              </a:cxn>
              <a:cxn ang="0">
                <a:pos x="577424084" y="30038835"/>
              </a:cxn>
              <a:cxn ang="0">
                <a:pos x="872280472" y="405502414"/>
              </a:cxn>
              <a:cxn ang="0">
                <a:pos x="859995791" y="375463578"/>
              </a:cxn>
              <a:cxn ang="0">
                <a:pos x="859995791" y="165206307"/>
              </a:cxn>
              <a:cxn ang="0">
                <a:pos x="921423203" y="90111647"/>
              </a:cxn>
              <a:cxn ang="0">
                <a:pos x="933711893" y="120150483"/>
              </a:cxn>
              <a:cxn ang="0">
                <a:pos x="921423203" y="150184459"/>
              </a:cxn>
              <a:cxn ang="0">
                <a:pos x="896853842" y="165206307"/>
              </a:cxn>
              <a:cxn ang="0">
                <a:pos x="896853842" y="375463578"/>
              </a:cxn>
              <a:cxn ang="0">
                <a:pos x="896853842" y="375463578"/>
              </a:cxn>
              <a:cxn ang="0">
                <a:pos x="872280472" y="405502414"/>
              </a:cxn>
              <a:cxn ang="0">
                <a:pos x="921423203" y="0"/>
              </a:cxn>
              <a:cxn ang="0">
                <a:pos x="921423203" y="0"/>
              </a:cxn>
              <a:cxn ang="0">
                <a:pos x="773995009" y="165206307"/>
              </a:cxn>
              <a:cxn ang="0">
                <a:pos x="773995009" y="946172301"/>
              </a:cxn>
              <a:cxn ang="0">
                <a:pos x="921423203" y="1111378608"/>
              </a:cxn>
              <a:cxn ang="0">
                <a:pos x="921423203" y="1111378608"/>
              </a:cxn>
              <a:cxn ang="0">
                <a:pos x="1056566716" y="946172301"/>
              </a:cxn>
              <a:cxn ang="0">
                <a:pos x="1056566716" y="165206307"/>
              </a:cxn>
              <a:cxn ang="0">
                <a:pos x="921423203" y="0"/>
              </a:cxn>
            </a:cxnLst>
            <a:rect l="0" t="0" r="0" b="0"/>
            <a:pathLst>
              <a:path w="86" h="75">
                <a:moveTo>
                  <a:pt x="20" y="31"/>
                </a:moveTo>
                <a:cubicBezTo>
                  <a:pt x="20" y="31"/>
                  <a:pt x="19" y="30"/>
                  <a:pt x="19" y="30"/>
                </a:cubicBezTo>
                <a:cubicBezTo>
                  <a:pt x="18" y="29"/>
                  <a:pt x="18" y="28"/>
                  <a:pt x="19" y="27"/>
                </a:cubicBezTo>
                <a:cubicBezTo>
                  <a:pt x="41" y="10"/>
                  <a:pt x="41" y="10"/>
                  <a:pt x="41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4" y="10"/>
                  <a:pt x="44" y="11"/>
                  <a:pt x="44" y="12"/>
                </a:cubicBezTo>
                <a:cubicBezTo>
                  <a:pt x="44" y="14"/>
                  <a:pt x="44" y="14"/>
                  <a:pt x="44" y="14"/>
                </a:cubicBezTo>
                <a:cubicBezTo>
                  <a:pt x="44" y="15"/>
                  <a:pt x="43" y="16"/>
                  <a:pt x="42" y="16"/>
                </a:cubicBezTo>
                <a:cubicBezTo>
                  <a:pt x="42" y="16"/>
                  <a:pt x="41" y="15"/>
                  <a:pt x="41" y="15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1"/>
                  <a:pt x="20" y="31"/>
                </a:cubicBezTo>
                <a:moveTo>
                  <a:pt x="47" y="2"/>
                </a:moveTo>
                <a:cubicBezTo>
                  <a:pt x="46" y="2"/>
                  <a:pt x="44" y="2"/>
                  <a:pt x="43" y="2"/>
                </a:cubicBezTo>
                <a:cubicBezTo>
                  <a:pt x="4" y="33"/>
                  <a:pt x="4" y="33"/>
                  <a:pt x="4" y="33"/>
                </a:cubicBezTo>
                <a:cubicBezTo>
                  <a:pt x="2" y="34"/>
                  <a:pt x="0" y="36"/>
                  <a:pt x="0" y="38"/>
                </a:cubicBezTo>
                <a:cubicBezTo>
                  <a:pt x="0" y="40"/>
                  <a:pt x="2" y="42"/>
                  <a:pt x="4" y="43"/>
                </a:cubicBezTo>
                <a:cubicBezTo>
                  <a:pt x="43" y="74"/>
                  <a:pt x="43" y="74"/>
                  <a:pt x="43" y="74"/>
                </a:cubicBezTo>
                <a:cubicBezTo>
                  <a:pt x="44" y="74"/>
                  <a:pt x="46" y="75"/>
                  <a:pt x="47" y="75"/>
                </a:cubicBezTo>
                <a:cubicBezTo>
                  <a:pt x="48" y="75"/>
                  <a:pt x="49" y="74"/>
                  <a:pt x="50" y="74"/>
                </a:cubicBezTo>
                <a:cubicBezTo>
                  <a:pt x="52" y="73"/>
                  <a:pt x="53" y="71"/>
                  <a:pt x="53" y="69"/>
                </a:cubicBezTo>
                <a:cubicBezTo>
                  <a:pt x="53" y="8"/>
                  <a:pt x="53" y="8"/>
                  <a:pt x="53" y="8"/>
                </a:cubicBezTo>
                <a:cubicBezTo>
                  <a:pt x="53" y="5"/>
                  <a:pt x="52" y="4"/>
                  <a:pt x="50" y="2"/>
                </a:cubicBezTo>
                <a:cubicBezTo>
                  <a:pt x="49" y="2"/>
                  <a:pt x="48" y="2"/>
                  <a:pt x="47" y="2"/>
                </a:cubicBezTo>
                <a:moveTo>
                  <a:pt x="71" y="27"/>
                </a:moveTo>
                <a:cubicBezTo>
                  <a:pt x="70" y="27"/>
                  <a:pt x="70" y="26"/>
                  <a:pt x="70" y="25"/>
                </a:cubicBezTo>
                <a:cubicBezTo>
                  <a:pt x="70" y="11"/>
                  <a:pt x="70" y="11"/>
                  <a:pt x="70" y="11"/>
                </a:cubicBezTo>
                <a:cubicBezTo>
                  <a:pt x="70" y="8"/>
                  <a:pt x="72" y="6"/>
                  <a:pt x="75" y="6"/>
                </a:cubicBezTo>
                <a:cubicBezTo>
                  <a:pt x="76" y="6"/>
                  <a:pt x="76" y="7"/>
                  <a:pt x="76" y="8"/>
                </a:cubicBezTo>
                <a:cubicBezTo>
                  <a:pt x="76" y="9"/>
                  <a:pt x="76" y="10"/>
                  <a:pt x="75" y="10"/>
                </a:cubicBezTo>
                <a:cubicBezTo>
                  <a:pt x="74" y="10"/>
                  <a:pt x="73" y="10"/>
                  <a:pt x="73" y="11"/>
                </a:cubicBezTo>
                <a:cubicBezTo>
                  <a:pt x="73" y="25"/>
                  <a:pt x="73" y="25"/>
                  <a:pt x="73" y="25"/>
                </a:cubicBezTo>
                <a:cubicBezTo>
                  <a:pt x="73" y="25"/>
                  <a:pt x="73" y="25"/>
                  <a:pt x="73" y="25"/>
                </a:cubicBezTo>
                <a:cubicBezTo>
                  <a:pt x="73" y="26"/>
                  <a:pt x="72" y="27"/>
                  <a:pt x="71" y="27"/>
                </a:cubicBezTo>
                <a:moveTo>
                  <a:pt x="75" y="0"/>
                </a:moveTo>
                <a:cubicBezTo>
                  <a:pt x="75" y="0"/>
                  <a:pt x="75" y="0"/>
                  <a:pt x="75" y="0"/>
                </a:cubicBezTo>
                <a:cubicBezTo>
                  <a:pt x="68" y="0"/>
                  <a:pt x="63" y="5"/>
                  <a:pt x="63" y="11"/>
                </a:cubicBezTo>
                <a:cubicBezTo>
                  <a:pt x="63" y="63"/>
                  <a:pt x="63" y="63"/>
                  <a:pt x="63" y="63"/>
                </a:cubicBezTo>
                <a:cubicBezTo>
                  <a:pt x="63" y="69"/>
                  <a:pt x="68" y="74"/>
                  <a:pt x="75" y="74"/>
                </a:cubicBezTo>
                <a:cubicBezTo>
                  <a:pt x="75" y="74"/>
                  <a:pt x="75" y="74"/>
                  <a:pt x="75" y="74"/>
                </a:cubicBezTo>
                <a:cubicBezTo>
                  <a:pt x="81" y="74"/>
                  <a:pt x="86" y="69"/>
                  <a:pt x="86" y="63"/>
                </a:cubicBezTo>
                <a:cubicBezTo>
                  <a:pt x="86" y="11"/>
                  <a:pt x="86" y="11"/>
                  <a:pt x="86" y="11"/>
                </a:cubicBezTo>
                <a:cubicBezTo>
                  <a:pt x="86" y="5"/>
                  <a:pt x="81" y="0"/>
                  <a:pt x="75" y="0"/>
                </a:cubicBezTo>
              </a:path>
            </a:pathLst>
          </a:custGeom>
          <a:gradFill>
            <a:gsLst>
              <a:gs pos="0">
                <a:srgbClr val="F64989"/>
              </a:gs>
              <a:gs pos="50000">
                <a:srgbClr val="E071EA"/>
              </a:gs>
              <a:gs pos="100000">
                <a:srgbClr val="7DA2FF"/>
              </a:gs>
            </a:gsLst>
            <a:lin ang="2700000" scaled="1"/>
          </a:gra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" name="Freeform 5"/>
          <p:cNvSpPr/>
          <p:nvPr/>
        </p:nvSpPr>
        <p:spPr bwMode="auto">
          <a:xfrm>
            <a:off x="1474751" y="2695472"/>
            <a:ext cx="3642839" cy="382537"/>
          </a:xfrm>
          <a:custGeom>
            <a:avLst/>
            <a:gdLst>
              <a:gd name="T0" fmla="*/ 199 w 210"/>
              <a:gd name="T1" fmla="*/ 22 h 22"/>
              <a:gd name="T2" fmla="*/ 12 w 210"/>
              <a:gd name="T3" fmla="*/ 22 h 22"/>
              <a:gd name="T4" fmla="*/ 0 w 210"/>
              <a:gd name="T5" fmla="*/ 11 h 22"/>
              <a:gd name="T6" fmla="*/ 12 w 210"/>
              <a:gd name="T7" fmla="*/ 0 h 22"/>
              <a:gd name="T8" fmla="*/ 199 w 210"/>
              <a:gd name="T9" fmla="*/ 0 h 22"/>
              <a:gd name="T10" fmla="*/ 210 w 210"/>
              <a:gd name="T11" fmla="*/ 11 h 22"/>
              <a:gd name="T12" fmla="*/ 199 w 210"/>
              <a:gd name="T13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0" h="22">
                <a:moveTo>
                  <a:pt x="199" y="22"/>
                </a:moveTo>
                <a:cubicBezTo>
                  <a:pt x="12" y="22"/>
                  <a:pt x="12" y="22"/>
                  <a:pt x="12" y="22"/>
                </a:cubicBezTo>
                <a:cubicBezTo>
                  <a:pt x="5" y="22"/>
                  <a:pt x="0" y="17"/>
                  <a:pt x="0" y="11"/>
                </a:cubicBezTo>
                <a:cubicBezTo>
                  <a:pt x="0" y="5"/>
                  <a:pt x="5" y="0"/>
                  <a:pt x="12" y="0"/>
                </a:cubicBezTo>
                <a:cubicBezTo>
                  <a:pt x="199" y="0"/>
                  <a:pt x="199" y="0"/>
                  <a:pt x="199" y="0"/>
                </a:cubicBezTo>
                <a:cubicBezTo>
                  <a:pt x="205" y="0"/>
                  <a:pt x="210" y="5"/>
                  <a:pt x="210" y="11"/>
                </a:cubicBezTo>
                <a:cubicBezTo>
                  <a:pt x="210" y="17"/>
                  <a:pt x="205" y="22"/>
                  <a:pt x="199" y="22"/>
                </a:cubicBezTo>
                <a:close/>
              </a:path>
            </a:pathLst>
          </a:custGeom>
          <a:solidFill>
            <a:srgbClr val="E6E6E6"/>
          </a:solidFill>
          <a:ln>
            <a:noFill/>
          </a:ln>
          <a:effectLst>
            <a:innerShdw blurRad="114300">
              <a:prstClr val="black"/>
            </a:inn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28" tIns="45714" rIns="91428" bIns="45714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Freeform 6"/>
          <p:cNvSpPr/>
          <p:nvPr/>
        </p:nvSpPr>
        <p:spPr bwMode="auto">
          <a:xfrm>
            <a:off x="1474751" y="3838323"/>
            <a:ext cx="3642839" cy="382537"/>
          </a:xfrm>
          <a:custGeom>
            <a:avLst/>
            <a:gdLst>
              <a:gd name="T0" fmla="*/ 199 w 210"/>
              <a:gd name="T1" fmla="*/ 22 h 22"/>
              <a:gd name="T2" fmla="*/ 12 w 210"/>
              <a:gd name="T3" fmla="*/ 22 h 22"/>
              <a:gd name="T4" fmla="*/ 0 w 210"/>
              <a:gd name="T5" fmla="*/ 11 h 22"/>
              <a:gd name="T6" fmla="*/ 12 w 210"/>
              <a:gd name="T7" fmla="*/ 0 h 22"/>
              <a:gd name="T8" fmla="*/ 199 w 210"/>
              <a:gd name="T9" fmla="*/ 0 h 22"/>
              <a:gd name="T10" fmla="*/ 210 w 210"/>
              <a:gd name="T11" fmla="*/ 11 h 22"/>
              <a:gd name="T12" fmla="*/ 199 w 210"/>
              <a:gd name="T13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0" h="22">
                <a:moveTo>
                  <a:pt x="199" y="22"/>
                </a:moveTo>
                <a:cubicBezTo>
                  <a:pt x="12" y="22"/>
                  <a:pt x="12" y="22"/>
                  <a:pt x="12" y="22"/>
                </a:cubicBezTo>
                <a:cubicBezTo>
                  <a:pt x="5" y="22"/>
                  <a:pt x="0" y="17"/>
                  <a:pt x="0" y="11"/>
                </a:cubicBezTo>
                <a:cubicBezTo>
                  <a:pt x="0" y="4"/>
                  <a:pt x="5" y="0"/>
                  <a:pt x="12" y="0"/>
                </a:cubicBezTo>
                <a:cubicBezTo>
                  <a:pt x="199" y="0"/>
                  <a:pt x="199" y="0"/>
                  <a:pt x="199" y="0"/>
                </a:cubicBezTo>
                <a:cubicBezTo>
                  <a:pt x="205" y="0"/>
                  <a:pt x="210" y="4"/>
                  <a:pt x="210" y="11"/>
                </a:cubicBezTo>
                <a:cubicBezTo>
                  <a:pt x="210" y="17"/>
                  <a:pt x="205" y="22"/>
                  <a:pt x="199" y="22"/>
                </a:cubicBezTo>
                <a:close/>
              </a:path>
            </a:pathLst>
          </a:custGeom>
          <a:solidFill>
            <a:srgbClr val="E6E6E6"/>
          </a:solidFill>
          <a:ln>
            <a:noFill/>
          </a:ln>
          <a:effectLst>
            <a:innerShdw blurRad="114300">
              <a:prstClr val="black"/>
            </a:inn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28" tIns="45714" rIns="91428" bIns="45714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Freeform 7"/>
          <p:cNvSpPr/>
          <p:nvPr/>
        </p:nvSpPr>
        <p:spPr bwMode="auto">
          <a:xfrm>
            <a:off x="1474751" y="4995459"/>
            <a:ext cx="3642839" cy="399998"/>
          </a:xfrm>
          <a:custGeom>
            <a:avLst/>
            <a:gdLst>
              <a:gd name="T0" fmla="*/ 199 w 210"/>
              <a:gd name="T1" fmla="*/ 23 h 23"/>
              <a:gd name="T2" fmla="*/ 12 w 210"/>
              <a:gd name="T3" fmla="*/ 23 h 23"/>
              <a:gd name="T4" fmla="*/ 0 w 210"/>
              <a:gd name="T5" fmla="*/ 11 h 23"/>
              <a:gd name="T6" fmla="*/ 12 w 210"/>
              <a:gd name="T7" fmla="*/ 0 h 23"/>
              <a:gd name="T8" fmla="*/ 199 w 210"/>
              <a:gd name="T9" fmla="*/ 0 h 23"/>
              <a:gd name="T10" fmla="*/ 210 w 210"/>
              <a:gd name="T11" fmla="*/ 11 h 23"/>
              <a:gd name="T12" fmla="*/ 199 w 210"/>
              <a:gd name="T13" fmla="*/ 23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0" h="23">
                <a:moveTo>
                  <a:pt x="199" y="23"/>
                </a:moveTo>
                <a:cubicBezTo>
                  <a:pt x="12" y="23"/>
                  <a:pt x="12" y="23"/>
                  <a:pt x="12" y="23"/>
                </a:cubicBezTo>
                <a:cubicBezTo>
                  <a:pt x="5" y="23"/>
                  <a:pt x="0" y="18"/>
                  <a:pt x="0" y="11"/>
                </a:cubicBezTo>
                <a:cubicBezTo>
                  <a:pt x="0" y="5"/>
                  <a:pt x="5" y="0"/>
                  <a:pt x="12" y="0"/>
                </a:cubicBezTo>
                <a:cubicBezTo>
                  <a:pt x="199" y="0"/>
                  <a:pt x="199" y="0"/>
                  <a:pt x="199" y="0"/>
                </a:cubicBezTo>
                <a:cubicBezTo>
                  <a:pt x="205" y="0"/>
                  <a:pt x="210" y="5"/>
                  <a:pt x="210" y="11"/>
                </a:cubicBezTo>
                <a:cubicBezTo>
                  <a:pt x="210" y="18"/>
                  <a:pt x="205" y="23"/>
                  <a:pt x="199" y="23"/>
                </a:cubicBezTo>
                <a:close/>
              </a:path>
            </a:pathLst>
          </a:custGeom>
          <a:solidFill>
            <a:srgbClr val="E6E6E6"/>
          </a:solidFill>
          <a:ln>
            <a:noFill/>
          </a:ln>
          <a:effectLst>
            <a:innerShdw blurRad="114300">
              <a:prstClr val="black"/>
            </a:inn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28" tIns="45714" rIns="91428" bIns="45714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3" name="Freeform 8"/>
          <p:cNvSpPr/>
          <p:nvPr/>
        </p:nvSpPr>
        <p:spPr bwMode="auto">
          <a:xfrm>
            <a:off x="1474751" y="2695472"/>
            <a:ext cx="2879350" cy="382537"/>
          </a:xfrm>
          <a:custGeom>
            <a:avLst/>
            <a:gdLst>
              <a:gd name="T0" fmla="*/ 154 w 166"/>
              <a:gd name="T1" fmla="*/ 22 h 22"/>
              <a:gd name="T2" fmla="*/ 12 w 166"/>
              <a:gd name="T3" fmla="*/ 22 h 22"/>
              <a:gd name="T4" fmla="*/ 0 w 166"/>
              <a:gd name="T5" fmla="*/ 11 h 22"/>
              <a:gd name="T6" fmla="*/ 12 w 166"/>
              <a:gd name="T7" fmla="*/ 0 h 22"/>
              <a:gd name="T8" fmla="*/ 154 w 166"/>
              <a:gd name="T9" fmla="*/ 0 h 22"/>
              <a:gd name="T10" fmla="*/ 166 w 166"/>
              <a:gd name="T11" fmla="*/ 11 h 22"/>
              <a:gd name="T12" fmla="*/ 154 w 166"/>
              <a:gd name="T13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6" h="22">
                <a:moveTo>
                  <a:pt x="154" y="22"/>
                </a:moveTo>
                <a:cubicBezTo>
                  <a:pt x="12" y="22"/>
                  <a:pt x="12" y="22"/>
                  <a:pt x="12" y="22"/>
                </a:cubicBezTo>
                <a:cubicBezTo>
                  <a:pt x="5" y="22"/>
                  <a:pt x="0" y="17"/>
                  <a:pt x="0" y="11"/>
                </a:cubicBezTo>
                <a:cubicBezTo>
                  <a:pt x="0" y="5"/>
                  <a:pt x="5" y="0"/>
                  <a:pt x="12" y="0"/>
                </a:cubicBezTo>
                <a:cubicBezTo>
                  <a:pt x="154" y="0"/>
                  <a:pt x="154" y="0"/>
                  <a:pt x="154" y="0"/>
                </a:cubicBezTo>
                <a:cubicBezTo>
                  <a:pt x="161" y="0"/>
                  <a:pt x="166" y="5"/>
                  <a:pt x="166" y="11"/>
                </a:cubicBezTo>
                <a:cubicBezTo>
                  <a:pt x="166" y="17"/>
                  <a:pt x="161" y="22"/>
                  <a:pt x="154" y="22"/>
                </a:cubicBezTo>
                <a:close/>
              </a:path>
            </a:pathLst>
          </a:custGeom>
          <a:gradFill>
            <a:gsLst>
              <a:gs pos="0">
                <a:srgbClr val="F64989"/>
              </a:gs>
              <a:gs pos="50000">
                <a:srgbClr val="E071EA"/>
              </a:gs>
              <a:gs pos="100000">
                <a:srgbClr val="7DA2FF"/>
              </a:gs>
            </a:gsLst>
            <a:lin ang="2700000" scaled="1"/>
          </a:gradFill>
          <a:ln>
            <a:noFill/>
          </a:ln>
        </p:spPr>
        <p:txBody>
          <a:bodyPr vert="horz" wrap="square" lIns="91428" tIns="45714" rIns="91428" bIns="45714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9"/>
          <p:cNvSpPr/>
          <p:nvPr/>
        </p:nvSpPr>
        <p:spPr bwMode="auto">
          <a:xfrm>
            <a:off x="1474751" y="3838323"/>
            <a:ext cx="2653954" cy="382537"/>
          </a:xfrm>
          <a:custGeom>
            <a:avLst/>
            <a:gdLst>
              <a:gd name="T0" fmla="*/ 141 w 153"/>
              <a:gd name="T1" fmla="*/ 22 h 22"/>
              <a:gd name="T2" fmla="*/ 12 w 153"/>
              <a:gd name="T3" fmla="*/ 22 h 22"/>
              <a:gd name="T4" fmla="*/ 0 w 153"/>
              <a:gd name="T5" fmla="*/ 11 h 22"/>
              <a:gd name="T6" fmla="*/ 12 w 153"/>
              <a:gd name="T7" fmla="*/ 0 h 22"/>
              <a:gd name="T8" fmla="*/ 141 w 153"/>
              <a:gd name="T9" fmla="*/ 0 h 22"/>
              <a:gd name="T10" fmla="*/ 153 w 153"/>
              <a:gd name="T11" fmla="*/ 11 h 22"/>
              <a:gd name="T12" fmla="*/ 141 w 153"/>
              <a:gd name="T13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3" h="22">
                <a:moveTo>
                  <a:pt x="141" y="22"/>
                </a:moveTo>
                <a:cubicBezTo>
                  <a:pt x="12" y="22"/>
                  <a:pt x="12" y="22"/>
                  <a:pt x="12" y="22"/>
                </a:cubicBezTo>
                <a:cubicBezTo>
                  <a:pt x="5" y="22"/>
                  <a:pt x="0" y="17"/>
                  <a:pt x="0" y="11"/>
                </a:cubicBezTo>
                <a:cubicBezTo>
                  <a:pt x="0" y="4"/>
                  <a:pt x="5" y="0"/>
                  <a:pt x="12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8" y="0"/>
                  <a:pt x="153" y="4"/>
                  <a:pt x="153" y="11"/>
                </a:cubicBezTo>
                <a:cubicBezTo>
                  <a:pt x="153" y="17"/>
                  <a:pt x="148" y="22"/>
                  <a:pt x="141" y="22"/>
                </a:cubicBezTo>
                <a:close/>
              </a:path>
            </a:pathLst>
          </a:custGeom>
          <a:gradFill>
            <a:gsLst>
              <a:gs pos="0">
                <a:srgbClr val="F64989"/>
              </a:gs>
              <a:gs pos="50000">
                <a:srgbClr val="E071EA"/>
              </a:gs>
              <a:gs pos="100000">
                <a:srgbClr val="7DA2FF"/>
              </a:gs>
            </a:gsLst>
            <a:lin ang="2700000" scaled="1"/>
          </a:gradFill>
          <a:ln>
            <a:noFill/>
          </a:ln>
        </p:spPr>
        <p:txBody>
          <a:bodyPr vert="horz" wrap="square" lIns="91428" tIns="45714" rIns="91428" bIns="45714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Freeform 10"/>
          <p:cNvSpPr/>
          <p:nvPr/>
        </p:nvSpPr>
        <p:spPr bwMode="auto">
          <a:xfrm>
            <a:off x="1474751" y="4995459"/>
            <a:ext cx="2150783" cy="399998"/>
          </a:xfrm>
          <a:custGeom>
            <a:avLst/>
            <a:gdLst>
              <a:gd name="T0" fmla="*/ 113 w 124"/>
              <a:gd name="T1" fmla="*/ 23 h 23"/>
              <a:gd name="T2" fmla="*/ 12 w 124"/>
              <a:gd name="T3" fmla="*/ 23 h 23"/>
              <a:gd name="T4" fmla="*/ 0 w 124"/>
              <a:gd name="T5" fmla="*/ 11 h 23"/>
              <a:gd name="T6" fmla="*/ 12 w 124"/>
              <a:gd name="T7" fmla="*/ 0 h 23"/>
              <a:gd name="T8" fmla="*/ 113 w 124"/>
              <a:gd name="T9" fmla="*/ 0 h 23"/>
              <a:gd name="T10" fmla="*/ 124 w 124"/>
              <a:gd name="T11" fmla="*/ 11 h 23"/>
              <a:gd name="T12" fmla="*/ 113 w 124"/>
              <a:gd name="T13" fmla="*/ 23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" h="23">
                <a:moveTo>
                  <a:pt x="113" y="23"/>
                </a:moveTo>
                <a:cubicBezTo>
                  <a:pt x="12" y="23"/>
                  <a:pt x="12" y="23"/>
                  <a:pt x="12" y="23"/>
                </a:cubicBezTo>
                <a:cubicBezTo>
                  <a:pt x="5" y="23"/>
                  <a:pt x="0" y="18"/>
                  <a:pt x="0" y="11"/>
                </a:cubicBezTo>
                <a:cubicBezTo>
                  <a:pt x="0" y="5"/>
                  <a:pt x="5" y="0"/>
                  <a:pt x="12" y="0"/>
                </a:cubicBezTo>
                <a:cubicBezTo>
                  <a:pt x="113" y="0"/>
                  <a:pt x="113" y="0"/>
                  <a:pt x="113" y="0"/>
                </a:cubicBezTo>
                <a:cubicBezTo>
                  <a:pt x="119" y="0"/>
                  <a:pt x="124" y="5"/>
                  <a:pt x="124" y="11"/>
                </a:cubicBezTo>
                <a:cubicBezTo>
                  <a:pt x="124" y="18"/>
                  <a:pt x="119" y="23"/>
                  <a:pt x="113" y="23"/>
                </a:cubicBezTo>
                <a:close/>
              </a:path>
            </a:pathLst>
          </a:custGeom>
          <a:gradFill>
            <a:gsLst>
              <a:gs pos="0">
                <a:srgbClr val="F64989"/>
              </a:gs>
              <a:gs pos="50000">
                <a:srgbClr val="E071EA"/>
              </a:gs>
              <a:gs pos="100000">
                <a:srgbClr val="7DA2FF"/>
              </a:gs>
            </a:gsLst>
            <a:lin ang="2700000" scaled="1"/>
          </a:gradFill>
          <a:ln>
            <a:noFill/>
          </a:ln>
        </p:spPr>
        <p:txBody>
          <a:bodyPr vert="horz" wrap="square" lIns="91428" tIns="45714" rIns="91428" bIns="45714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6" name="文本框 11"/>
          <p:cNvSpPr txBox="1"/>
          <p:nvPr/>
        </p:nvSpPr>
        <p:spPr>
          <a:xfrm>
            <a:off x="1543717" y="2736307"/>
            <a:ext cx="2184929" cy="2769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2"/>
          <p:cNvSpPr txBox="1"/>
          <p:nvPr/>
        </p:nvSpPr>
        <p:spPr>
          <a:xfrm>
            <a:off x="1543716" y="3882259"/>
            <a:ext cx="2184929" cy="2769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3"/>
          <p:cNvSpPr txBox="1"/>
          <p:nvPr/>
        </p:nvSpPr>
        <p:spPr>
          <a:xfrm>
            <a:off x="1474751" y="5045025"/>
            <a:ext cx="2184929" cy="2769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869965" y="2085951"/>
            <a:ext cx="1041264" cy="676187"/>
            <a:chOff x="3887788" y="1555750"/>
            <a:chExt cx="1041400" cy="676275"/>
          </a:xfrm>
          <a:gradFill>
            <a:gsLst>
              <a:gs pos="0">
                <a:srgbClr val="F64989"/>
              </a:gs>
              <a:gs pos="50000">
                <a:srgbClr val="E071EA"/>
              </a:gs>
              <a:gs pos="100000">
                <a:srgbClr val="7DA2FF"/>
              </a:gs>
            </a:gsLst>
            <a:lin ang="2700000" scaled="1"/>
          </a:gradFill>
        </p:grpSpPr>
        <p:sp>
          <p:nvSpPr>
            <p:cNvPr id="29" name="Freeform 11"/>
            <p:cNvSpPr/>
            <p:nvPr/>
          </p:nvSpPr>
          <p:spPr bwMode="auto">
            <a:xfrm>
              <a:off x="3887788" y="1555750"/>
              <a:ext cx="1041400" cy="676275"/>
            </a:xfrm>
            <a:custGeom>
              <a:avLst/>
              <a:gdLst>
                <a:gd name="T0" fmla="*/ 0 w 656"/>
                <a:gd name="T1" fmla="*/ 0 h 426"/>
                <a:gd name="T2" fmla="*/ 0 w 656"/>
                <a:gd name="T3" fmla="*/ 328 h 426"/>
                <a:gd name="T4" fmla="*/ 88 w 656"/>
                <a:gd name="T5" fmla="*/ 328 h 426"/>
                <a:gd name="T6" fmla="*/ 88 w 656"/>
                <a:gd name="T7" fmla="*/ 426 h 426"/>
                <a:gd name="T8" fmla="*/ 208 w 656"/>
                <a:gd name="T9" fmla="*/ 328 h 426"/>
                <a:gd name="T10" fmla="*/ 656 w 656"/>
                <a:gd name="T11" fmla="*/ 328 h 426"/>
                <a:gd name="T12" fmla="*/ 656 w 656"/>
                <a:gd name="T13" fmla="*/ 0 h 426"/>
                <a:gd name="T14" fmla="*/ 0 w 656"/>
                <a:gd name="T15" fmla="*/ 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6" h="426">
                  <a:moveTo>
                    <a:pt x="0" y="0"/>
                  </a:moveTo>
                  <a:lnTo>
                    <a:pt x="0" y="328"/>
                  </a:lnTo>
                  <a:lnTo>
                    <a:pt x="88" y="328"/>
                  </a:lnTo>
                  <a:lnTo>
                    <a:pt x="88" y="426"/>
                  </a:lnTo>
                  <a:lnTo>
                    <a:pt x="208" y="328"/>
                  </a:lnTo>
                  <a:lnTo>
                    <a:pt x="656" y="328"/>
                  </a:lnTo>
                  <a:lnTo>
                    <a:pt x="65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文本框 16"/>
            <p:cNvSpPr txBox="1"/>
            <p:nvPr/>
          </p:nvSpPr>
          <p:spPr>
            <a:xfrm>
              <a:off x="4106119" y="1611867"/>
              <a:ext cx="738088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80%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942186" y="3211342"/>
            <a:ext cx="1023805" cy="676187"/>
            <a:chOff x="3627438" y="2908300"/>
            <a:chExt cx="1023938" cy="676275"/>
          </a:xfrm>
          <a:gradFill>
            <a:gsLst>
              <a:gs pos="0">
                <a:srgbClr val="F64989"/>
              </a:gs>
              <a:gs pos="50000">
                <a:srgbClr val="E071EA"/>
              </a:gs>
              <a:gs pos="100000">
                <a:srgbClr val="7DA2FF"/>
              </a:gs>
            </a:gsLst>
            <a:lin ang="2700000" scaled="1"/>
          </a:gradFill>
        </p:grpSpPr>
        <p:sp>
          <p:nvSpPr>
            <p:cNvPr id="27" name="Freeform 12"/>
            <p:cNvSpPr/>
            <p:nvPr/>
          </p:nvSpPr>
          <p:spPr bwMode="auto">
            <a:xfrm>
              <a:off x="3627438" y="2908300"/>
              <a:ext cx="1023938" cy="676275"/>
            </a:xfrm>
            <a:custGeom>
              <a:avLst/>
              <a:gdLst>
                <a:gd name="T0" fmla="*/ 0 w 645"/>
                <a:gd name="T1" fmla="*/ 0 h 426"/>
                <a:gd name="T2" fmla="*/ 0 w 645"/>
                <a:gd name="T3" fmla="*/ 316 h 426"/>
                <a:gd name="T4" fmla="*/ 77 w 645"/>
                <a:gd name="T5" fmla="*/ 316 h 426"/>
                <a:gd name="T6" fmla="*/ 77 w 645"/>
                <a:gd name="T7" fmla="*/ 426 h 426"/>
                <a:gd name="T8" fmla="*/ 197 w 645"/>
                <a:gd name="T9" fmla="*/ 316 h 426"/>
                <a:gd name="T10" fmla="*/ 645 w 645"/>
                <a:gd name="T11" fmla="*/ 316 h 426"/>
                <a:gd name="T12" fmla="*/ 645 w 645"/>
                <a:gd name="T13" fmla="*/ 0 h 426"/>
                <a:gd name="T14" fmla="*/ 0 w 645"/>
                <a:gd name="T15" fmla="*/ 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5" h="426">
                  <a:moveTo>
                    <a:pt x="0" y="0"/>
                  </a:moveTo>
                  <a:lnTo>
                    <a:pt x="0" y="316"/>
                  </a:lnTo>
                  <a:lnTo>
                    <a:pt x="77" y="316"/>
                  </a:lnTo>
                  <a:lnTo>
                    <a:pt x="77" y="426"/>
                  </a:lnTo>
                  <a:lnTo>
                    <a:pt x="197" y="316"/>
                  </a:lnTo>
                  <a:lnTo>
                    <a:pt x="645" y="316"/>
                  </a:lnTo>
                  <a:lnTo>
                    <a:pt x="64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文本框 19"/>
            <p:cNvSpPr txBox="1"/>
            <p:nvPr/>
          </p:nvSpPr>
          <p:spPr>
            <a:xfrm>
              <a:off x="3814019" y="2933699"/>
              <a:ext cx="738088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70%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977900" y="4519271"/>
            <a:ext cx="1039678" cy="676187"/>
            <a:chOff x="3143250" y="4208463"/>
            <a:chExt cx="1039813" cy="676275"/>
          </a:xfrm>
          <a:gradFill>
            <a:gsLst>
              <a:gs pos="0">
                <a:srgbClr val="F64989"/>
              </a:gs>
              <a:gs pos="50000">
                <a:srgbClr val="E071EA"/>
              </a:gs>
              <a:gs pos="100000">
                <a:srgbClr val="7DA2FF"/>
              </a:gs>
            </a:gsLst>
            <a:lin ang="2700000" scaled="1"/>
          </a:gradFill>
        </p:grpSpPr>
        <p:sp>
          <p:nvSpPr>
            <p:cNvPr id="25" name="Freeform 13"/>
            <p:cNvSpPr/>
            <p:nvPr/>
          </p:nvSpPr>
          <p:spPr bwMode="auto">
            <a:xfrm>
              <a:off x="3143250" y="4208463"/>
              <a:ext cx="1039813" cy="676275"/>
            </a:xfrm>
            <a:custGeom>
              <a:avLst/>
              <a:gdLst>
                <a:gd name="T0" fmla="*/ 0 w 655"/>
                <a:gd name="T1" fmla="*/ 0 h 426"/>
                <a:gd name="T2" fmla="*/ 0 w 655"/>
                <a:gd name="T3" fmla="*/ 317 h 426"/>
                <a:gd name="T4" fmla="*/ 87 w 655"/>
                <a:gd name="T5" fmla="*/ 317 h 426"/>
                <a:gd name="T6" fmla="*/ 87 w 655"/>
                <a:gd name="T7" fmla="*/ 426 h 426"/>
                <a:gd name="T8" fmla="*/ 207 w 655"/>
                <a:gd name="T9" fmla="*/ 317 h 426"/>
                <a:gd name="T10" fmla="*/ 655 w 655"/>
                <a:gd name="T11" fmla="*/ 317 h 426"/>
                <a:gd name="T12" fmla="*/ 655 w 655"/>
                <a:gd name="T13" fmla="*/ 0 h 426"/>
                <a:gd name="T14" fmla="*/ 0 w 655"/>
                <a:gd name="T15" fmla="*/ 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5" h="426">
                  <a:moveTo>
                    <a:pt x="0" y="0"/>
                  </a:moveTo>
                  <a:lnTo>
                    <a:pt x="0" y="317"/>
                  </a:lnTo>
                  <a:lnTo>
                    <a:pt x="87" y="317"/>
                  </a:lnTo>
                  <a:lnTo>
                    <a:pt x="87" y="426"/>
                  </a:lnTo>
                  <a:lnTo>
                    <a:pt x="207" y="317"/>
                  </a:lnTo>
                  <a:lnTo>
                    <a:pt x="655" y="317"/>
                  </a:lnTo>
                  <a:lnTo>
                    <a:pt x="65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  <p:sp>
          <p:nvSpPr>
            <p:cNvPr id="26" name="文本框 22"/>
            <p:cNvSpPr txBox="1"/>
            <p:nvPr/>
          </p:nvSpPr>
          <p:spPr>
            <a:xfrm>
              <a:off x="3325567" y="4255531"/>
              <a:ext cx="738088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60%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6965991" y="2038242"/>
            <a:ext cx="3723901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998529" y="3211341"/>
            <a:ext cx="3723901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998529" y="4478605"/>
            <a:ext cx="3723901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Freeform 5"/>
          <p:cNvSpPr/>
          <p:nvPr/>
        </p:nvSpPr>
        <p:spPr bwMode="auto">
          <a:xfrm rot="5400000">
            <a:off x="1106908" y="-1291561"/>
            <a:ext cx="2880000" cy="2880000"/>
          </a:xfrm>
          <a:prstGeom prst="ellipse">
            <a:avLst/>
          </a:prstGeom>
          <a:gradFill flip="none" rotWithShape="1">
            <a:gsLst>
              <a:gs pos="0">
                <a:srgbClr val="EF9DE6"/>
              </a:gs>
              <a:gs pos="50000">
                <a:srgbClr val="FADBE6"/>
              </a:gs>
              <a:gs pos="100000">
                <a:srgbClr val="FADBE6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60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2" name="TextBox 11"/>
          <p:cNvSpPr txBox="1"/>
          <p:nvPr/>
        </p:nvSpPr>
        <p:spPr>
          <a:xfrm>
            <a:off x="1759335" y="449803"/>
            <a:ext cx="2019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ym typeface="Impact" panose="020B0806030902050204" pitchFamily="34" charset="0"/>
              </a:rPr>
              <a:t>输入名称</a:t>
            </a:r>
            <a:endParaRPr lang="zh-CN" altLang="en-US" dirty="0">
              <a:sym typeface="Impact" panose="020B0806030902050204" pitchFamily="34" charset="0"/>
            </a:endParaRPr>
          </a:p>
        </p:txBody>
      </p:sp>
      <p:sp>
        <p:nvSpPr>
          <p:cNvPr id="33" name="Freeform 5"/>
          <p:cNvSpPr/>
          <p:nvPr/>
        </p:nvSpPr>
        <p:spPr bwMode="auto">
          <a:xfrm rot="5400000" flipH="1">
            <a:off x="1463104" y="624630"/>
            <a:ext cx="238694" cy="215400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76200" dist="762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48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740">
        <p14:prism dir="r" isInverted="1" isContent="1"/>
      </p:transition>
    </mc:Choice>
    <mc:Fallback>
      <p:transition spd="slow" advTm="274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22" grpId="0"/>
      <p:bldP spid="23" grpId="0"/>
      <p:bldP spid="24" grpId="0"/>
      <p:bldP spid="31" grpId="0" animBg="1"/>
      <p:bldP spid="32" grpId="0"/>
      <p:bldP spid="3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17"/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3" name="Freeform 5"/>
          <p:cNvSpPr/>
          <p:nvPr/>
        </p:nvSpPr>
        <p:spPr bwMode="auto">
          <a:xfrm rot="5400000">
            <a:off x="1106908" y="-1291561"/>
            <a:ext cx="2880000" cy="2880000"/>
          </a:xfrm>
          <a:prstGeom prst="ellipse">
            <a:avLst/>
          </a:prstGeom>
          <a:gradFill flip="none" rotWithShape="1">
            <a:gsLst>
              <a:gs pos="0">
                <a:srgbClr val="EF9DE6"/>
              </a:gs>
              <a:gs pos="50000">
                <a:srgbClr val="FADBE6"/>
              </a:gs>
              <a:gs pos="100000">
                <a:srgbClr val="FADBE6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60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" name="TextBox 11"/>
          <p:cNvSpPr txBox="1"/>
          <p:nvPr/>
        </p:nvSpPr>
        <p:spPr>
          <a:xfrm>
            <a:off x="1759335" y="449803"/>
            <a:ext cx="2019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ym typeface="Impact" panose="020B0806030902050204" pitchFamily="34" charset="0"/>
              </a:rPr>
              <a:t>输入名称</a:t>
            </a:r>
            <a:endParaRPr lang="zh-CN" altLang="en-US" dirty="0">
              <a:sym typeface="Impact" panose="020B0806030902050204" pitchFamily="34" charset="0"/>
            </a:endParaRPr>
          </a:p>
        </p:txBody>
      </p:sp>
      <p:sp>
        <p:nvSpPr>
          <p:cNvPr id="5" name="Freeform 5"/>
          <p:cNvSpPr/>
          <p:nvPr/>
        </p:nvSpPr>
        <p:spPr bwMode="auto">
          <a:xfrm rot="5400000" flipH="1">
            <a:off x="1463104" y="624630"/>
            <a:ext cx="238694" cy="215400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76200" dist="762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48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707918"/>
            <a:ext cx="12190413" cy="3670501"/>
          </a:xfrm>
          <a:prstGeom prst="rect">
            <a:avLst/>
          </a:prstGeom>
          <a:gradFill>
            <a:gsLst>
              <a:gs pos="0">
                <a:srgbClr val="F64989"/>
              </a:gs>
              <a:gs pos="50000">
                <a:srgbClr val="E071EA"/>
              </a:gs>
              <a:gs pos="100000">
                <a:srgbClr val="7DA2FF"/>
              </a:gs>
            </a:gsLst>
            <a:lin ang="2700000" scaled="1"/>
          </a:gra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b="1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3" t="8440" r="6203" b="10136"/>
          <a:stretch>
            <a:fillRect/>
          </a:stretch>
        </p:blipFill>
        <p:spPr bwMode="auto">
          <a:xfrm>
            <a:off x="1347091" y="1118436"/>
            <a:ext cx="4013200" cy="496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43"/>
          <p:cNvSpPr txBox="1"/>
          <p:nvPr/>
        </p:nvSpPr>
        <p:spPr>
          <a:xfrm>
            <a:off x="6095206" y="2992151"/>
            <a:ext cx="532665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          请填入您的内容，或复制内容后点击右键选择只保留文本来粘贴您的内容。请填入您的内容，或复制内容后点击右键选择只保留文本来粘贴您的内容。请填入您的内容，或复制内容后点击右键选择只保留文本来粘贴您的内容。请填入您的内容，或复制内容后点击右键选择只保留文本来粘贴您的内容。</a:t>
            </a: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0216205" y="5582933"/>
            <a:ext cx="847553" cy="868132"/>
            <a:chOff x="9911629" y="5483247"/>
            <a:chExt cx="847553" cy="810090"/>
          </a:xfrm>
          <a:effectLst>
            <a:outerShdw blurRad="190500" dist="190500" dir="5400000" algn="ctr" rotWithShape="0">
              <a:srgbClr val="000000">
                <a:alpha val="43137"/>
              </a:srgbClr>
            </a:outerShdw>
          </a:effectLst>
        </p:grpSpPr>
        <p:sp>
          <p:nvSpPr>
            <p:cNvPr id="17" name="椭圆 16"/>
            <p:cNvSpPr/>
            <p:nvPr/>
          </p:nvSpPr>
          <p:spPr>
            <a:xfrm rot="10800000" flipH="1" flipV="1">
              <a:off x="9911629" y="5483247"/>
              <a:ext cx="847553" cy="810090"/>
            </a:xfrm>
            <a:prstGeom prst="ellipse">
              <a:avLst/>
            </a:prstGeom>
            <a:gradFill>
              <a:gsLst>
                <a:gs pos="0">
                  <a:srgbClr val="F64989"/>
                </a:gs>
                <a:gs pos="50000">
                  <a:srgbClr val="E071EA"/>
                </a:gs>
                <a:gs pos="100000">
                  <a:srgbClr val="7DA2FF"/>
                </a:gs>
              </a:gsLst>
              <a:lin ang="2700000" scaled="1"/>
            </a:gra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 b="1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18" name="Freeform 338"/>
            <p:cNvSpPr>
              <a:spLocks noEditPoints="1"/>
            </p:cNvSpPr>
            <p:nvPr/>
          </p:nvSpPr>
          <p:spPr bwMode="auto">
            <a:xfrm>
              <a:off x="10176030" y="5720268"/>
              <a:ext cx="356849" cy="305505"/>
            </a:xfrm>
            <a:custGeom>
              <a:avLst/>
              <a:gdLst>
                <a:gd name="T0" fmla="*/ 105 w 139"/>
                <a:gd name="T1" fmla="*/ 1 h 119"/>
                <a:gd name="T2" fmla="*/ 125 w 139"/>
                <a:gd name="T3" fmla="*/ 3 h 119"/>
                <a:gd name="T4" fmla="*/ 128 w 139"/>
                <a:gd name="T5" fmla="*/ 3 h 119"/>
                <a:gd name="T6" fmla="*/ 136 w 139"/>
                <a:gd name="T7" fmla="*/ 5 h 119"/>
                <a:gd name="T8" fmla="*/ 139 w 139"/>
                <a:gd name="T9" fmla="*/ 16 h 119"/>
                <a:gd name="T10" fmla="*/ 139 w 139"/>
                <a:gd name="T11" fmla="*/ 113 h 119"/>
                <a:gd name="T12" fmla="*/ 138 w 139"/>
                <a:gd name="T13" fmla="*/ 117 h 119"/>
                <a:gd name="T14" fmla="*/ 26 w 139"/>
                <a:gd name="T15" fmla="*/ 117 h 119"/>
                <a:gd name="T16" fmla="*/ 22 w 139"/>
                <a:gd name="T17" fmla="*/ 106 h 119"/>
                <a:gd name="T18" fmla="*/ 15 w 139"/>
                <a:gd name="T19" fmla="*/ 106 h 119"/>
                <a:gd name="T20" fmla="*/ 0 w 139"/>
                <a:gd name="T21" fmla="*/ 93 h 119"/>
                <a:gd name="T22" fmla="*/ 0 w 139"/>
                <a:gd name="T23" fmla="*/ 5 h 119"/>
                <a:gd name="T24" fmla="*/ 18 w 139"/>
                <a:gd name="T25" fmla="*/ 86 h 119"/>
                <a:gd name="T26" fmla="*/ 18 w 139"/>
                <a:gd name="T27" fmla="*/ 86 h 119"/>
                <a:gd name="T28" fmla="*/ 90 w 139"/>
                <a:gd name="T29" fmla="*/ 80 h 119"/>
                <a:gd name="T30" fmla="*/ 18 w 139"/>
                <a:gd name="T31" fmla="*/ 66 h 119"/>
                <a:gd name="T32" fmla="*/ 18 w 139"/>
                <a:gd name="T33" fmla="*/ 66 h 119"/>
                <a:gd name="T34" fmla="*/ 90 w 139"/>
                <a:gd name="T35" fmla="*/ 60 h 119"/>
                <a:gd name="T36" fmla="*/ 77 w 139"/>
                <a:gd name="T37" fmla="*/ 36 h 119"/>
                <a:gd name="T38" fmla="*/ 79 w 139"/>
                <a:gd name="T39" fmla="*/ 47 h 119"/>
                <a:gd name="T40" fmla="*/ 92 w 139"/>
                <a:gd name="T41" fmla="*/ 45 h 119"/>
                <a:gd name="T42" fmla="*/ 90 w 139"/>
                <a:gd name="T43" fmla="*/ 34 h 119"/>
                <a:gd name="T44" fmla="*/ 83 w 139"/>
                <a:gd name="T45" fmla="*/ 25 h 119"/>
                <a:gd name="T46" fmla="*/ 84 w 139"/>
                <a:gd name="T47" fmla="*/ 22 h 119"/>
                <a:gd name="T48" fmla="*/ 92 w 139"/>
                <a:gd name="T49" fmla="*/ 22 h 119"/>
                <a:gd name="T50" fmla="*/ 84 w 139"/>
                <a:gd name="T51" fmla="*/ 18 h 119"/>
                <a:gd name="T52" fmla="*/ 77 w 139"/>
                <a:gd name="T53" fmla="*/ 27 h 119"/>
                <a:gd name="T54" fmla="*/ 83 w 139"/>
                <a:gd name="T55" fmla="*/ 34 h 119"/>
                <a:gd name="T56" fmla="*/ 84 w 139"/>
                <a:gd name="T57" fmla="*/ 42 h 119"/>
                <a:gd name="T58" fmla="*/ 83 w 139"/>
                <a:gd name="T59" fmla="*/ 36 h 119"/>
                <a:gd name="T60" fmla="*/ 33 w 139"/>
                <a:gd name="T61" fmla="*/ 18 h 119"/>
                <a:gd name="T62" fmla="*/ 17 w 139"/>
                <a:gd name="T63" fmla="*/ 18 h 119"/>
                <a:gd name="T64" fmla="*/ 28 w 139"/>
                <a:gd name="T65" fmla="*/ 47 h 119"/>
                <a:gd name="T66" fmla="*/ 48 w 139"/>
                <a:gd name="T67" fmla="*/ 44 h 119"/>
                <a:gd name="T68" fmla="*/ 48 w 139"/>
                <a:gd name="T69" fmla="*/ 29 h 119"/>
                <a:gd name="T70" fmla="*/ 48 w 139"/>
                <a:gd name="T71" fmla="*/ 18 h 119"/>
                <a:gd name="T72" fmla="*/ 48 w 139"/>
                <a:gd name="T73" fmla="*/ 47 h 119"/>
                <a:gd name="T74" fmla="*/ 66 w 139"/>
                <a:gd name="T75" fmla="*/ 18 h 119"/>
                <a:gd name="T76" fmla="*/ 48 w 139"/>
                <a:gd name="T77" fmla="*/ 18 h 119"/>
                <a:gd name="T78" fmla="*/ 64 w 139"/>
                <a:gd name="T79" fmla="*/ 47 h 119"/>
                <a:gd name="T80" fmla="*/ 106 w 139"/>
                <a:gd name="T81" fmla="*/ 12 h 119"/>
                <a:gd name="T82" fmla="*/ 106 w 139"/>
                <a:gd name="T83" fmla="*/ 82 h 119"/>
                <a:gd name="T84" fmla="*/ 112 w 139"/>
                <a:gd name="T85" fmla="*/ 97 h 119"/>
                <a:gd name="T86" fmla="*/ 114 w 139"/>
                <a:gd name="T87" fmla="*/ 93 h 119"/>
                <a:gd name="T88" fmla="*/ 116 w 139"/>
                <a:gd name="T89" fmla="*/ 14 h 119"/>
                <a:gd name="T90" fmla="*/ 116 w 139"/>
                <a:gd name="T91" fmla="*/ 12 h 119"/>
                <a:gd name="T92" fmla="*/ 106 w 139"/>
                <a:gd name="T93" fmla="*/ 12 h 119"/>
                <a:gd name="T94" fmla="*/ 125 w 139"/>
                <a:gd name="T95" fmla="*/ 12 h 119"/>
                <a:gd name="T96" fmla="*/ 125 w 139"/>
                <a:gd name="T97" fmla="*/ 14 h 119"/>
                <a:gd name="T98" fmla="*/ 125 w 139"/>
                <a:gd name="T99" fmla="*/ 80 h 119"/>
                <a:gd name="T100" fmla="*/ 119 w 139"/>
                <a:gd name="T101" fmla="*/ 102 h 119"/>
                <a:gd name="T102" fmla="*/ 114 w 139"/>
                <a:gd name="T103" fmla="*/ 106 h 119"/>
                <a:gd name="T104" fmla="*/ 130 w 139"/>
                <a:gd name="T105" fmla="*/ 16 h 119"/>
                <a:gd name="T106" fmla="*/ 130 w 139"/>
                <a:gd name="T107" fmla="*/ 14 h 119"/>
                <a:gd name="T108" fmla="*/ 127 w 139"/>
                <a:gd name="T109" fmla="*/ 12 h 119"/>
                <a:gd name="T110" fmla="*/ 97 w 139"/>
                <a:gd name="T111" fmla="*/ 9 h 119"/>
                <a:gd name="T112" fmla="*/ 9 w 139"/>
                <a:gd name="T113" fmla="*/ 82 h 119"/>
                <a:gd name="T114" fmla="*/ 11 w 139"/>
                <a:gd name="T115" fmla="*/ 93 h 119"/>
                <a:gd name="T116" fmla="*/ 99 w 139"/>
                <a:gd name="T117" fmla="*/ 97 h 119"/>
                <a:gd name="T118" fmla="*/ 97 w 139"/>
                <a:gd name="T119" fmla="*/ 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9" h="119">
                  <a:moveTo>
                    <a:pt x="4" y="0"/>
                  </a:moveTo>
                  <a:lnTo>
                    <a:pt x="101" y="0"/>
                  </a:lnTo>
                  <a:lnTo>
                    <a:pt x="101" y="0"/>
                  </a:lnTo>
                  <a:lnTo>
                    <a:pt x="105" y="1"/>
                  </a:lnTo>
                  <a:lnTo>
                    <a:pt x="106" y="3"/>
                  </a:lnTo>
                  <a:lnTo>
                    <a:pt x="106" y="3"/>
                  </a:lnTo>
                  <a:lnTo>
                    <a:pt x="108" y="3"/>
                  </a:lnTo>
                  <a:lnTo>
                    <a:pt x="125" y="3"/>
                  </a:lnTo>
                  <a:lnTo>
                    <a:pt x="125" y="3"/>
                  </a:lnTo>
                  <a:lnTo>
                    <a:pt x="127" y="3"/>
                  </a:lnTo>
                  <a:lnTo>
                    <a:pt x="127" y="3"/>
                  </a:lnTo>
                  <a:lnTo>
                    <a:pt x="128" y="3"/>
                  </a:lnTo>
                  <a:lnTo>
                    <a:pt x="128" y="3"/>
                  </a:lnTo>
                  <a:lnTo>
                    <a:pt x="132" y="3"/>
                  </a:lnTo>
                  <a:lnTo>
                    <a:pt x="136" y="5"/>
                  </a:lnTo>
                  <a:lnTo>
                    <a:pt x="136" y="5"/>
                  </a:lnTo>
                  <a:lnTo>
                    <a:pt x="138" y="9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6"/>
                  </a:lnTo>
                  <a:lnTo>
                    <a:pt x="139" y="16"/>
                  </a:lnTo>
                  <a:lnTo>
                    <a:pt x="139" y="113"/>
                  </a:lnTo>
                  <a:lnTo>
                    <a:pt x="139" y="113"/>
                  </a:lnTo>
                  <a:lnTo>
                    <a:pt x="139" y="113"/>
                  </a:lnTo>
                  <a:lnTo>
                    <a:pt x="139" y="113"/>
                  </a:lnTo>
                  <a:lnTo>
                    <a:pt x="139" y="113"/>
                  </a:lnTo>
                  <a:lnTo>
                    <a:pt x="139" y="113"/>
                  </a:lnTo>
                  <a:lnTo>
                    <a:pt x="138" y="117"/>
                  </a:lnTo>
                  <a:lnTo>
                    <a:pt x="134" y="119"/>
                  </a:lnTo>
                  <a:lnTo>
                    <a:pt x="134" y="119"/>
                  </a:lnTo>
                  <a:lnTo>
                    <a:pt x="132" y="117"/>
                  </a:lnTo>
                  <a:lnTo>
                    <a:pt x="26" y="117"/>
                  </a:lnTo>
                  <a:lnTo>
                    <a:pt x="26" y="117"/>
                  </a:lnTo>
                  <a:lnTo>
                    <a:pt x="22" y="117"/>
                  </a:lnTo>
                  <a:lnTo>
                    <a:pt x="22" y="113"/>
                  </a:lnTo>
                  <a:lnTo>
                    <a:pt x="22" y="106"/>
                  </a:lnTo>
                  <a:lnTo>
                    <a:pt x="15" y="106"/>
                  </a:lnTo>
                  <a:lnTo>
                    <a:pt x="15" y="106"/>
                  </a:lnTo>
                  <a:lnTo>
                    <a:pt x="15" y="106"/>
                  </a:lnTo>
                  <a:lnTo>
                    <a:pt x="15" y="106"/>
                  </a:lnTo>
                  <a:lnTo>
                    <a:pt x="9" y="104"/>
                  </a:lnTo>
                  <a:lnTo>
                    <a:pt x="4" y="99"/>
                  </a:lnTo>
                  <a:lnTo>
                    <a:pt x="4" y="99"/>
                  </a:lnTo>
                  <a:lnTo>
                    <a:pt x="0" y="93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"/>
                  </a:lnTo>
                  <a:lnTo>
                    <a:pt x="4" y="0"/>
                  </a:lnTo>
                  <a:lnTo>
                    <a:pt x="4" y="0"/>
                  </a:lnTo>
                  <a:close/>
                  <a:moveTo>
                    <a:pt x="18" y="86"/>
                  </a:moveTo>
                  <a:lnTo>
                    <a:pt x="18" y="89"/>
                  </a:lnTo>
                  <a:lnTo>
                    <a:pt x="90" y="89"/>
                  </a:lnTo>
                  <a:lnTo>
                    <a:pt x="90" y="86"/>
                  </a:lnTo>
                  <a:lnTo>
                    <a:pt x="18" y="86"/>
                  </a:lnTo>
                  <a:lnTo>
                    <a:pt x="18" y="86"/>
                  </a:lnTo>
                  <a:close/>
                  <a:moveTo>
                    <a:pt x="18" y="75"/>
                  </a:moveTo>
                  <a:lnTo>
                    <a:pt x="18" y="80"/>
                  </a:lnTo>
                  <a:lnTo>
                    <a:pt x="90" y="80"/>
                  </a:lnTo>
                  <a:lnTo>
                    <a:pt x="90" y="75"/>
                  </a:lnTo>
                  <a:lnTo>
                    <a:pt x="18" y="75"/>
                  </a:lnTo>
                  <a:lnTo>
                    <a:pt x="18" y="75"/>
                  </a:lnTo>
                  <a:close/>
                  <a:moveTo>
                    <a:pt x="18" y="66"/>
                  </a:moveTo>
                  <a:lnTo>
                    <a:pt x="18" y="71"/>
                  </a:lnTo>
                  <a:lnTo>
                    <a:pt x="90" y="71"/>
                  </a:lnTo>
                  <a:lnTo>
                    <a:pt x="90" y="66"/>
                  </a:lnTo>
                  <a:lnTo>
                    <a:pt x="18" y="66"/>
                  </a:lnTo>
                  <a:lnTo>
                    <a:pt x="18" y="66"/>
                  </a:lnTo>
                  <a:close/>
                  <a:moveTo>
                    <a:pt x="18" y="56"/>
                  </a:moveTo>
                  <a:lnTo>
                    <a:pt x="18" y="60"/>
                  </a:lnTo>
                  <a:lnTo>
                    <a:pt x="90" y="60"/>
                  </a:lnTo>
                  <a:lnTo>
                    <a:pt x="90" y="56"/>
                  </a:lnTo>
                  <a:lnTo>
                    <a:pt x="18" y="56"/>
                  </a:lnTo>
                  <a:lnTo>
                    <a:pt x="18" y="56"/>
                  </a:lnTo>
                  <a:close/>
                  <a:moveTo>
                    <a:pt x="77" y="36"/>
                  </a:moveTo>
                  <a:lnTo>
                    <a:pt x="77" y="42"/>
                  </a:lnTo>
                  <a:lnTo>
                    <a:pt x="77" y="42"/>
                  </a:lnTo>
                  <a:lnTo>
                    <a:pt x="77" y="45"/>
                  </a:lnTo>
                  <a:lnTo>
                    <a:pt x="79" y="47"/>
                  </a:lnTo>
                  <a:lnTo>
                    <a:pt x="84" y="47"/>
                  </a:lnTo>
                  <a:lnTo>
                    <a:pt x="84" y="47"/>
                  </a:lnTo>
                  <a:lnTo>
                    <a:pt x="90" y="47"/>
                  </a:lnTo>
                  <a:lnTo>
                    <a:pt x="92" y="45"/>
                  </a:lnTo>
                  <a:lnTo>
                    <a:pt x="92" y="42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90" y="34"/>
                  </a:lnTo>
                  <a:lnTo>
                    <a:pt x="90" y="34"/>
                  </a:lnTo>
                  <a:lnTo>
                    <a:pt x="84" y="29"/>
                  </a:lnTo>
                  <a:lnTo>
                    <a:pt x="84" y="29"/>
                  </a:lnTo>
                  <a:lnTo>
                    <a:pt x="83" y="25"/>
                  </a:lnTo>
                  <a:lnTo>
                    <a:pt x="83" y="23"/>
                  </a:lnTo>
                  <a:lnTo>
                    <a:pt x="83" y="23"/>
                  </a:lnTo>
                  <a:lnTo>
                    <a:pt x="84" y="22"/>
                  </a:lnTo>
                  <a:lnTo>
                    <a:pt x="84" y="22"/>
                  </a:lnTo>
                  <a:lnTo>
                    <a:pt x="84" y="22"/>
                  </a:lnTo>
                  <a:lnTo>
                    <a:pt x="84" y="27"/>
                  </a:lnTo>
                  <a:lnTo>
                    <a:pt x="92" y="27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0" y="18"/>
                  </a:lnTo>
                  <a:lnTo>
                    <a:pt x="84" y="18"/>
                  </a:lnTo>
                  <a:lnTo>
                    <a:pt x="84" y="18"/>
                  </a:lnTo>
                  <a:lnTo>
                    <a:pt x="79" y="18"/>
                  </a:lnTo>
                  <a:lnTo>
                    <a:pt x="77" y="20"/>
                  </a:lnTo>
                  <a:lnTo>
                    <a:pt x="77" y="23"/>
                  </a:lnTo>
                  <a:lnTo>
                    <a:pt x="77" y="27"/>
                  </a:lnTo>
                  <a:lnTo>
                    <a:pt x="77" y="27"/>
                  </a:lnTo>
                  <a:lnTo>
                    <a:pt x="77" y="29"/>
                  </a:lnTo>
                  <a:lnTo>
                    <a:pt x="77" y="29"/>
                  </a:lnTo>
                  <a:lnTo>
                    <a:pt x="83" y="34"/>
                  </a:lnTo>
                  <a:lnTo>
                    <a:pt x="83" y="34"/>
                  </a:lnTo>
                  <a:lnTo>
                    <a:pt x="84" y="38"/>
                  </a:lnTo>
                  <a:lnTo>
                    <a:pt x="84" y="42"/>
                  </a:lnTo>
                  <a:lnTo>
                    <a:pt x="84" y="42"/>
                  </a:lnTo>
                  <a:lnTo>
                    <a:pt x="84" y="44"/>
                  </a:lnTo>
                  <a:lnTo>
                    <a:pt x="84" y="44"/>
                  </a:lnTo>
                  <a:lnTo>
                    <a:pt x="83" y="42"/>
                  </a:lnTo>
                  <a:lnTo>
                    <a:pt x="83" y="36"/>
                  </a:lnTo>
                  <a:lnTo>
                    <a:pt x="77" y="36"/>
                  </a:lnTo>
                  <a:lnTo>
                    <a:pt x="77" y="36"/>
                  </a:lnTo>
                  <a:close/>
                  <a:moveTo>
                    <a:pt x="33" y="47"/>
                  </a:moveTo>
                  <a:lnTo>
                    <a:pt x="33" y="18"/>
                  </a:lnTo>
                  <a:lnTo>
                    <a:pt x="28" y="18"/>
                  </a:lnTo>
                  <a:lnTo>
                    <a:pt x="28" y="31"/>
                  </a:lnTo>
                  <a:lnTo>
                    <a:pt x="24" y="18"/>
                  </a:lnTo>
                  <a:lnTo>
                    <a:pt x="17" y="18"/>
                  </a:lnTo>
                  <a:lnTo>
                    <a:pt x="17" y="47"/>
                  </a:lnTo>
                  <a:lnTo>
                    <a:pt x="22" y="47"/>
                  </a:lnTo>
                  <a:lnTo>
                    <a:pt x="22" y="31"/>
                  </a:lnTo>
                  <a:lnTo>
                    <a:pt x="28" y="47"/>
                  </a:lnTo>
                  <a:lnTo>
                    <a:pt x="33" y="47"/>
                  </a:lnTo>
                  <a:lnTo>
                    <a:pt x="33" y="47"/>
                  </a:lnTo>
                  <a:close/>
                  <a:moveTo>
                    <a:pt x="48" y="47"/>
                  </a:moveTo>
                  <a:lnTo>
                    <a:pt x="48" y="44"/>
                  </a:lnTo>
                  <a:lnTo>
                    <a:pt x="42" y="44"/>
                  </a:lnTo>
                  <a:lnTo>
                    <a:pt x="42" y="33"/>
                  </a:lnTo>
                  <a:lnTo>
                    <a:pt x="48" y="33"/>
                  </a:lnTo>
                  <a:lnTo>
                    <a:pt x="48" y="29"/>
                  </a:lnTo>
                  <a:lnTo>
                    <a:pt x="42" y="29"/>
                  </a:lnTo>
                  <a:lnTo>
                    <a:pt x="42" y="22"/>
                  </a:lnTo>
                  <a:lnTo>
                    <a:pt x="48" y="22"/>
                  </a:lnTo>
                  <a:lnTo>
                    <a:pt x="48" y="18"/>
                  </a:lnTo>
                  <a:lnTo>
                    <a:pt x="35" y="18"/>
                  </a:lnTo>
                  <a:lnTo>
                    <a:pt x="35" y="47"/>
                  </a:lnTo>
                  <a:lnTo>
                    <a:pt x="48" y="47"/>
                  </a:lnTo>
                  <a:lnTo>
                    <a:pt x="48" y="47"/>
                  </a:lnTo>
                  <a:close/>
                  <a:moveTo>
                    <a:pt x="75" y="18"/>
                  </a:moveTo>
                  <a:lnTo>
                    <a:pt x="70" y="18"/>
                  </a:lnTo>
                  <a:lnTo>
                    <a:pt x="68" y="31"/>
                  </a:lnTo>
                  <a:lnTo>
                    <a:pt x="66" y="18"/>
                  </a:lnTo>
                  <a:lnTo>
                    <a:pt x="59" y="18"/>
                  </a:lnTo>
                  <a:lnTo>
                    <a:pt x="57" y="31"/>
                  </a:lnTo>
                  <a:lnTo>
                    <a:pt x="55" y="18"/>
                  </a:lnTo>
                  <a:lnTo>
                    <a:pt x="48" y="18"/>
                  </a:lnTo>
                  <a:lnTo>
                    <a:pt x="53" y="47"/>
                  </a:lnTo>
                  <a:lnTo>
                    <a:pt x="59" y="47"/>
                  </a:lnTo>
                  <a:lnTo>
                    <a:pt x="61" y="31"/>
                  </a:lnTo>
                  <a:lnTo>
                    <a:pt x="64" y="47"/>
                  </a:lnTo>
                  <a:lnTo>
                    <a:pt x="72" y="47"/>
                  </a:lnTo>
                  <a:lnTo>
                    <a:pt x="75" y="18"/>
                  </a:lnTo>
                  <a:lnTo>
                    <a:pt x="75" y="18"/>
                  </a:lnTo>
                  <a:close/>
                  <a:moveTo>
                    <a:pt x="106" y="12"/>
                  </a:moveTo>
                  <a:lnTo>
                    <a:pt x="106" y="80"/>
                  </a:lnTo>
                  <a:lnTo>
                    <a:pt x="106" y="80"/>
                  </a:lnTo>
                  <a:lnTo>
                    <a:pt x="106" y="82"/>
                  </a:lnTo>
                  <a:lnTo>
                    <a:pt x="106" y="82"/>
                  </a:lnTo>
                  <a:lnTo>
                    <a:pt x="106" y="89"/>
                  </a:lnTo>
                  <a:lnTo>
                    <a:pt x="108" y="95"/>
                  </a:lnTo>
                  <a:lnTo>
                    <a:pt x="108" y="95"/>
                  </a:lnTo>
                  <a:lnTo>
                    <a:pt x="112" y="97"/>
                  </a:lnTo>
                  <a:lnTo>
                    <a:pt x="112" y="97"/>
                  </a:lnTo>
                  <a:lnTo>
                    <a:pt x="112" y="97"/>
                  </a:lnTo>
                  <a:lnTo>
                    <a:pt x="114" y="93"/>
                  </a:lnTo>
                  <a:lnTo>
                    <a:pt x="114" y="93"/>
                  </a:lnTo>
                  <a:lnTo>
                    <a:pt x="116" y="80"/>
                  </a:lnTo>
                  <a:lnTo>
                    <a:pt x="116" y="80"/>
                  </a:lnTo>
                  <a:lnTo>
                    <a:pt x="116" y="80"/>
                  </a:lnTo>
                  <a:lnTo>
                    <a:pt x="116" y="14"/>
                  </a:lnTo>
                  <a:lnTo>
                    <a:pt x="116" y="14"/>
                  </a:lnTo>
                  <a:lnTo>
                    <a:pt x="116" y="14"/>
                  </a:lnTo>
                  <a:lnTo>
                    <a:pt x="116" y="14"/>
                  </a:lnTo>
                  <a:lnTo>
                    <a:pt x="116" y="12"/>
                  </a:lnTo>
                  <a:lnTo>
                    <a:pt x="108" y="12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2"/>
                  </a:lnTo>
                  <a:close/>
                  <a:moveTo>
                    <a:pt x="127" y="12"/>
                  </a:moveTo>
                  <a:lnTo>
                    <a:pt x="127" y="12"/>
                  </a:lnTo>
                  <a:lnTo>
                    <a:pt x="125" y="12"/>
                  </a:lnTo>
                  <a:lnTo>
                    <a:pt x="125" y="12"/>
                  </a:lnTo>
                  <a:lnTo>
                    <a:pt x="125" y="12"/>
                  </a:lnTo>
                  <a:lnTo>
                    <a:pt x="125" y="12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14"/>
                  </a:lnTo>
                  <a:lnTo>
                    <a:pt x="125" y="80"/>
                  </a:lnTo>
                  <a:lnTo>
                    <a:pt x="125" y="80"/>
                  </a:lnTo>
                  <a:lnTo>
                    <a:pt x="125" y="80"/>
                  </a:lnTo>
                  <a:lnTo>
                    <a:pt x="123" y="89"/>
                  </a:lnTo>
                  <a:lnTo>
                    <a:pt x="123" y="97"/>
                  </a:lnTo>
                  <a:lnTo>
                    <a:pt x="123" y="97"/>
                  </a:lnTo>
                  <a:lnTo>
                    <a:pt x="119" y="102"/>
                  </a:lnTo>
                  <a:lnTo>
                    <a:pt x="114" y="106"/>
                  </a:lnTo>
                  <a:lnTo>
                    <a:pt x="114" y="106"/>
                  </a:lnTo>
                  <a:lnTo>
                    <a:pt x="114" y="106"/>
                  </a:lnTo>
                  <a:lnTo>
                    <a:pt x="114" y="106"/>
                  </a:lnTo>
                  <a:lnTo>
                    <a:pt x="31" y="106"/>
                  </a:lnTo>
                  <a:lnTo>
                    <a:pt x="31" y="108"/>
                  </a:lnTo>
                  <a:lnTo>
                    <a:pt x="130" y="108"/>
                  </a:lnTo>
                  <a:lnTo>
                    <a:pt x="130" y="16"/>
                  </a:lnTo>
                  <a:lnTo>
                    <a:pt x="130" y="16"/>
                  </a:lnTo>
                  <a:lnTo>
                    <a:pt x="130" y="14"/>
                  </a:lnTo>
                  <a:lnTo>
                    <a:pt x="130" y="14"/>
                  </a:lnTo>
                  <a:lnTo>
                    <a:pt x="130" y="14"/>
                  </a:lnTo>
                  <a:lnTo>
                    <a:pt x="128" y="12"/>
                  </a:lnTo>
                  <a:lnTo>
                    <a:pt x="128" y="12"/>
                  </a:lnTo>
                  <a:lnTo>
                    <a:pt x="127" y="12"/>
                  </a:lnTo>
                  <a:lnTo>
                    <a:pt x="127" y="12"/>
                  </a:lnTo>
                  <a:lnTo>
                    <a:pt x="127" y="12"/>
                  </a:lnTo>
                  <a:lnTo>
                    <a:pt x="127" y="12"/>
                  </a:lnTo>
                  <a:lnTo>
                    <a:pt x="127" y="12"/>
                  </a:lnTo>
                  <a:close/>
                  <a:moveTo>
                    <a:pt x="97" y="9"/>
                  </a:moveTo>
                  <a:lnTo>
                    <a:pt x="9" y="9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9"/>
                  </a:lnTo>
                  <a:lnTo>
                    <a:pt x="11" y="93"/>
                  </a:lnTo>
                  <a:lnTo>
                    <a:pt x="11" y="93"/>
                  </a:lnTo>
                  <a:lnTo>
                    <a:pt x="17" y="97"/>
                  </a:lnTo>
                  <a:lnTo>
                    <a:pt x="99" y="97"/>
                  </a:lnTo>
                  <a:lnTo>
                    <a:pt x="99" y="97"/>
                  </a:lnTo>
                  <a:lnTo>
                    <a:pt x="97" y="89"/>
                  </a:lnTo>
                  <a:lnTo>
                    <a:pt x="97" y="80"/>
                  </a:lnTo>
                  <a:lnTo>
                    <a:pt x="97" y="80"/>
                  </a:lnTo>
                  <a:lnTo>
                    <a:pt x="97" y="9"/>
                  </a:lnTo>
                  <a:close/>
                </a:path>
              </a:pathLst>
            </a:custGeom>
            <a:gradFill>
              <a:gsLst>
                <a:gs pos="0">
                  <a:srgbClr val="F64989"/>
                </a:gs>
                <a:gs pos="50000">
                  <a:srgbClr val="E071EA"/>
                </a:gs>
                <a:gs pos="100000">
                  <a:srgbClr val="7DA2FF"/>
                </a:gs>
              </a:gsLst>
              <a:lin ang="2700000" scaled="1"/>
            </a:gra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 b="1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920061" y="5602952"/>
            <a:ext cx="847553" cy="868132"/>
            <a:chOff x="8615485" y="5503266"/>
            <a:chExt cx="847553" cy="810090"/>
          </a:xfrm>
          <a:effectLst>
            <a:outerShdw blurRad="190500" dist="190500" dir="5400000" algn="ctr" rotWithShape="0">
              <a:srgbClr val="000000">
                <a:alpha val="43137"/>
              </a:srgbClr>
            </a:outerShdw>
          </a:effectLst>
        </p:grpSpPr>
        <p:sp>
          <p:nvSpPr>
            <p:cNvPr id="15" name="椭圆 14"/>
            <p:cNvSpPr/>
            <p:nvPr/>
          </p:nvSpPr>
          <p:spPr>
            <a:xfrm rot="10800000" flipH="1" flipV="1">
              <a:off x="8615485" y="5503266"/>
              <a:ext cx="847553" cy="810090"/>
            </a:xfrm>
            <a:prstGeom prst="ellipse">
              <a:avLst/>
            </a:prstGeom>
            <a:gradFill>
              <a:gsLst>
                <a:gs pos="0">
                  <a:srgbClr val="F64989"/>
                </a:gs>
                <a:gs pos="50000">
                  <a:srgbClr val="E071EA"/>
                </a:gs>
                <a:gs pos="100000">
                  <a:srgbClr val="7DA2FF"/>
                </a:gs>
              </a:gsLst>
              <a:lin ang="2700000" scaled="1"/>
            </a:gra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 b="1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16" name="Freeform 440"/>
            <p:cNvSpPr>
              <a:spLocks noEditPoints="1"/>
            </p:cNvSpPr>
            <p:nvPr/>
          </p:nvSpPr>
          <p:spPr bwMode="auto">
            <a:xfrm>
              <a:off x="8860612" y="5763043"/>
              <a:ext cx="395357" cy="277264"/>
            </a:xfrm>
            <a:custGeom>
              <a:avLst/>
              <a:gdLst>
                <a:gd name="T0" fmla="*/ 35 w 154"/>
                <a:gd name="T1" fmla="*/ 97 h 108"/>
                <a:gd name="T2" fmla="*/ 35 w 154"/>
                <a:gd name="T3" fmla="*/ 5 h 108"/>
                <a:gd name="T4" fmla="*/ 7 w 154"/>
                <a:gd name="T5" fmla="*/ 5 h 108"/>
                <a:gd name="T6" fmla="*/ 7 w 154"/>
                <a:gd name="T7" fmla="*/ 97 h 108"/>
                <a:gd name="T8" fmla="*/ 0 w 154"/>
                <a:gd name="T9" fmla="*/ 97 h 108"/>
                <a:gd name="T10" fmla="*/ 0 w 154"/>
                <a:gd name="T11" fmla="*/ 108 h 108"/>
                <a:gd name="T12" fmla="*/ 154 w 154"/>
                <a:gd name="T13" fmla="*/ 108 h 108"/>
                <a:gd name="T14" fmla="*/ 154 w 154"/>
                <a:gd name="T15" fmla="*/ 97 h 108"/>
                <a:gd name="T16" fmla="*/ 149 w 154"/>
                <a:gd name="T17" fmla="*/ 97 h 108"/>
                <a:gd name="T18" fmla="*/ 149 w 154"/>
                <a:gd name="T19" fmla="*/ 44 h 108"/>
                <a:gd name="T20" fmla="*/ 121 w 154"/>
                <a:gd name="T21" fmla="*/ 44 h 108"/>
                <a:gd name="T22" fmla="*/ 121 w 154"/>
                <a:gd name="T23" fmla="*/ 97 h 108"/>
                <a:gd name="T24" fmla="*/ 110 w 154"/>
                <a:gd name="T25" fmla="*/ 97 h 108"/>
                <a:gd name="T26" fmla="*/ 110 w 154"/>
                <a:gd name="T27" fmla="*/ 64 h 108"/>
                <a:gd name="T28" fmla="*/ 83 w 154"/>
                <a:gd name="T29" fmla="*/ 64 h 108"/>
                <a:gd name="T30" fmla="*/ 83 w 154"/>
                <a:gd name="T31" fmla="*/ 97 h 108"/>
                <a:gd name="T32" fmla="*/ 73 w 154"/>
                <a:gd name="T33" fmla="*/ 97 h 108"/>
                <a:gd name="T34" fmla="*/ 73 w 154"/>
                <a:gd name="T35" fmla="*/ 29 h 108"/>
                <a:gd name="T36" fmla="*/ 46 w 154"/>
                <a:gd name="T37" fmla="*/ 29 h 108"/>
                <a:gd name="T38" fmla="*/ 46 w 154"/>
                <a:gd name="T39" fmla="*/ 97 h 108"/>
                <a:gd name="T40" fmla="*/ 35 w 154"/>
                <a:gd name="T41" fmla="*/ 97 h 108"/>
                <a:gd name="T42" fmla="*/ 35 w 154"/>
                <a:gd name="T43" fmla="*/ 97 h 108"/>
                <a:gd name="T44" fmla="*/ 83 w 154"/>
                <a:gd name="T45" fmla="*/ 25 h 108"/>
                <a:gd name="T46" fmla="*/ 83 w 154"/>
                <a:gd name="T47" fmla="*/ 9 h 108"/>
                <a:gd name="T48" fmla="*/ 112 w 154"/>
                <a:gd name="T49" fmla="*/ 9 h 108"/>
                <a:gd name="T50" fmla="*/ 112 w 154"/>
                <a:gd name="T51" fmla="*/ 0 h 108"/>
                <a:gd name="T52" fmla="*/ 139 w 154"/>
                <a:gd name="T53" fmla="*/ 16 h 108"/>
                <a:gd name="T54" fmla="*/ 112 w 154"/>
                <a:gd name="T55" fmla="*/ 35 h 108"/>
                <a:gd name="T56" fmla="*/ 112 w 154"/>
                <a:gd name="T57" fmla="*/ 25 h 108"/>
                <a:gd name="T58" fmla="*/ 83 w 154"/>
                <a:gd name="T59" fmla="*/ 2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4" h="108">
                  <a:moveTo>
                    <a:pt x="35" y="97"/>
                  </a:moveTo>
                  <a:lnTo>
                    <a:pt x="35" y="5"/>
                  </a:lnTo>
                  <a:lnTo>
                    <a:pt x="7" y="5"/>
                  </a:lnTo>
                  <a:lnTo>
                    <a:pt x="7" y="97"/>
                  </a:lnTo>
                  <a:lnTo>
                    <a:pt x="0" y="97"/>
                  </a:lnTo>
                  <a:lnTo>
                    <a:pt x="0" y="108"/>
                  </a:lnTo>
                  <a:lnTo>
                    <a:pt x="154" y="108"/>
                  </a:lnTo>
                  <a:lnTo>
                    <a:pt x="154" y="97"/>
                  </a:lnTo>
                  <a:lnTo>
                    <a:pt x="149" y="97"/>
                  </a:lnTo>
                  <a:lnTo>
                    <a:pt x="149" y="44"/>
                  </a:lnTo>
                  <a:lnTo>
                    <a:pt x="121" y="44"/>
                  </a:lnTo>
                  <a:lnTo>
                    <a:pt x="121" y="97"/>
                  </a:lnTo>
                  <a:lnTo>
                    <a:pt x="110" y="97"/>
                  </a:lnTo>
                  <a:lnTo>
                    <a:pt x="110" y="64"/>
                  </a:lnTo>
                  <a:lnTo>
                    <a:pt x="83" y="64"/>
                  </a:lnTo>
                  <a:lnTo>
                    <a:pt x="83" y="97"/>
                  </a:lnTo>
                  <a:lnTo>
                    <a:pt x="73" y="97"/>
                  </a:lnTo>
                  <a:lnTo>
                    <a:pt x="73" y="29"/>
                  </a:lnTo>
                  <a:lnTo>
                    <a:pt x="46" y="29"/>
                  </a:lnTo>
                  <a:lnTo>
                    <a:pt x="46" y="97"/>
                  </a:lnTo>
                  <a:lnTo>
                    <a:pt x="35" y="97"/>
                  </a:lnTo>
                  <a:lnTo>
                    <a:pt x="35" y="97"/>
                  </a:lnTo>
                  <a:close/>
                  <a:moveTo>
                    <a:pt x="83" y="25"/>
                  </a:moveTo>
                  <a:lnTo>
                    <a:pt x="83" y="9"/>
                  </a:lnTo>
                  <a:lnTo>
                    <a:pt x="112" y="9"/>
                  </a:lnTo>
                  <a:lnTo>
                    <a:pt x="112" y="0"/>
                  </a:lnTo>
                  <a:lnTo>
                    <a:pt x="139" y="16"/>
                  </a:lnTo>
                  <a:lnTo>
                    <a:pt x="112" y="35"/>
                  </a:lnTo>
                  <a:lnTo>
                    <a:pt x="112" y="25"/>
                  </a:lnTo>
                  <a:lnTo>
                    <a:pt x="83" y="25"/>
                  </a:lnTo>
                  <a:close/>
                </a:path>
              </a:pathLst>
            </a:custGeom>
            <a:gradFill>
              <a:gsLst>
                <a:gs pos="0">
                  <a:srgbClr val="F64989"/>
                </a:gs>
                <a:gs pos="50000">
                  <a:srgbClr val="E071EA"/>
                </a:gs>
                <a:gs pos="100000">
                  <a:srgbClr val="7DA2FF"/>
                </a:gs>
              </a:gsLst>
              <a:lin ang="2700000" scaled="1"/>
            </a:gra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 b="1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572936" y="5582932"/>
            <a:ext cx="847553" cy="868132"/>
            <a:chOff x="7268360" y="5483246"/>
            <a:chExt cx="847553" cy="810090"/>
          </a:xfrm>
          <a:effectLst>
            <a:outerShdw blurRad="190500" dist="190500" dir="5400000" algn="ctr" rotWithShape="0">
              <a:srgbClr val="000000">
                <a:alpha val="43137"/>
              </a:srgbClr>
            </a:outerShdw>
          </a:effectLst>
        </p:grpSpPr>
        <p:sp>
          <p:nvSpPr>
            <p:cNvPr id="13" name="椭圆 12"/>
            <p:cNvSpPr/>
            <p:nvPr/>
          </p:nvSpPr>
          <p:spPr>
            <a:xfrm rot="10800000" flipH="1" flipV="1">
              <a:off x="7268360" y="5483246"/>
              <a:ext cx="847553" cy="810090"/>
            </a:xfrm>
            <a:prstGeom prst="ellipse">
              <a:avLst/>
            </a:prstGeom>
            <a:gradFill>
              <a:gsLst>
                <a:gs pos="0">
                  <a:srgbClr val="F64989"/>
                </a:gs>
                <a:gs pos="50000">
                  <a:srgbClr val="E071EA"/>
                </a:gs>
                <a:gs pos="100000">
                  <a:srgbClr val="7DA2FF"/>
                </a:gs>
              </a:gsLst>
              <a:lin ang="2700000" scaled="1"/>
            </a:gra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 b="1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14" name="Freeform 455"/>
            <p:cNvSpPr>
              <a:spLocks noEditPoints="1"/>
            </p:cNvSpPr>
            <p:nvPr/>
          </p:nvSpPr>
          <p:spPr bwMode="auto">
            <a:xfrm>
              <a:off x="7539181" y="5731374"/>
              <a:ext cx="282397" cy="315774"/>
            </a:xfrm>
            <a:custGeom>
              <a:avLst/>
              <a:gdLst>
                <a:gd name="T0" fmla="*/ 33 w 110"/>
                <a:gd name="T1" fmla="*/ 9 h 123"/>
                <a:gd name="T2" fmla="*/ 32 w 110"/>
                <a:gd name="T3" fmla="*/ 20 h 123"/>
                <a:gd name="T4" fmla="*/ 33 w 110"/>
                <a:gd name="T5" fmla="*/ 29 h 123"/>
                <a:gd name="T6" fmla="*/ 32 w 110"/>
                <a:gd name="T7" fmla="*/ 39 h 123"/>
                <a:gd name="T8" fmla="*/ 28 w 110"/>
                <a:gd name="T9" fmla="*/ 39 h 123"/>
                <a:gd name="T10" fmla="*/ 22 w 110"/>
                <a:gd name="T11" fmla="*/ 29 h 123"/>
                <a:gd name="T12" fmla="*/ 21 w 110"/>
                <a:gd name="T13" fmla="*/ 20 h 123"/>
                <a:gd name="T14" fmla="*/ 28 w 110"/>
                <a:gd name="T15" fmla="*/ 2 h 123"/>
                <a:gd name="T16" fmla="*/ 32 w 110"/>
                <a:gd name="T17" fmla="*/ 0 h 123"/>
                <a:gd name="T18" fmla="*/ 103 w 110"/>
                <a:gd name="T19" fmla="*/ 9 h 123"/>
                <a:gd name="T20" fmla="*/ 8 w 110"/>
                <a:gd name="T21" fmla="*/ 110 h 123"/>
                <a:gd name="T22" fmla="*/ 94 w 110"/>
                <a:gd name="T23" fmla="*/ 108 h 123"/>
                <a:gd name="T24" fmla="*/ 8 w 110"/>
                <a:gd name="T25" fmla="*/ 105 h 123"/>
                <a:gd name="T26" fmla="*/ 94 w 110"/>
                <a:gd name="T27" fmla="*/ 103 h 123"/>
                <a:gd name="T28" fmla="*/ 8 w 110"/>
                <a:gd name="T29" fmla="*/ 99 h 123"/>
                <a:gd name="T30" fmla="*/ 94 w 110"/>
                <a:gd name="T31" fmla="*/ 97 h 123"/>
                <a:gd name="T32" fmla="*/ 99 w 110"/>
                <a:gd name="T33" fmla="*/ 85 h 123"/>
                <a:gd name="T34" fmla="*/ 103 w 110"/>
                <a:gd name="T35" fmla="*/ 86 h 123"/>
                <a:gd name="T36" fmla="*/ 109 w 110"/>
                <a:gd name="T37" fmla="*/ 96 h 123"/>
                <a:gd name="T38" fmla="*/ 110 w 110"/>
                <a:gd name="T39" fmla="*/ 105 h 123"/>
                <a:gd name="T40" fmla="*/ 103 w 110"/>
                <a:gd name="T41" fmla="*/ 121 h 123"/>
                <a:gd name="T42" fmla="*/ 99 w 110"/>
                <a:gd name="T43" fmla="*/ 123 h 123"/>
                <a:gd name="T44" fmla="*/ 98 w 110"/>
                <a:gd name="T45" fmla="*/ 112 h 123"/>
                <a:gd name="T46" fmla="*/ 99 w 110"/>
                <a:gd name="T47" fmla="*/ 105 h 123"/>
                <a:gd name="T48" fmla="*/ 99 w 110"/>
                <a:gd name="T49" fmla="*/ 99 h 123"/>
                <a:gd name="T50" fmla="*/ 0 w 110"/>
                <a:gd name="T51" fmla="*/ 94 h 123"/>
                <a:gd name="T52" fmla="*/ 19 w 110"/>
                <a:gd name="T53" fmla="*/ 68 h 123"/>
                <a:gd name="T54" fmla="*/ 79 w 110"/>
                <a:gd name="T55" fmla="*/ 66 h 123"/>
                <a:gd name="T56" fmla="*/ 19 w 110"/>
                <a:gd name="T57" fmla="*/ 63 h 123"/>
                <a:gd name="T58" fmla="*/ 79 w 110"/>
                <a:gd name="T59" fmla="*/ 61 h 123"/>
                <a:gd name="T60" fmla="*/ 19 w 110"/>
                <a:gd name="T61" fmla="*/ 57 h 123"/>
                <a:gd name="T62" fmla="*/ 79 w 110"/>
                <a:gd name="T63" fmla="*/ 55 h 123"/>
                <a:gd name="T64" fmla="*/ 85 w 110"/>
                <a:gd name="T65" fmla="*/ 42 h 123"/>
                <a:gd name="T66" fmla="*/ 88 w 110"/>
                <a:gd name="T67" fmla="*/ 44 h 123"/>
                <a:gd name="T68" fmla="*/ 94 w 110"/>
                <a:gd name="T69" fmla="*/ 53 h 123"/>
                <a:gd name="T70" fmla="*/ 96 w 110"/>
                <a:gd name="T71" fmla="*/ 63 h 123"/>
                <a:gd name="T72" fmla="*/ 88 w 110"/>
                <a:gd name="T73" fmla="*/ 79 h 123"/>
                <a:gd name="T74" fmla="*/ 85 w 110"/>
                <a:gd name="T75" fmla="*/ 81 h 123"/>
                <a:gd name="T76" fmla="*/ 81 w 110"/>
                <a:gd name="T77" fmla="*/ 72 h 123"/>
                <a:gd name="T78" fmla="*/ 85 w 110"/>
                <a:gd name="T79" fmla="*/ 63 h 123"/>
                <a:gd name="T80" fmla="*/ 85 w 110"/>
                <a:gd name="T81" fmla="*/ 57 h 123"/>
                <a:gd name="T82" fmla="*/ 11 w 110"/>
                <a:gd name="T83" fmla="*/ 52 h 123"/>
                <a:gd name="T84" fmla="*/ 98 w 110"/>
                <a:gd name="T85" fmla="*/ 26 h 123"/>
                <a:gd name="T86" fmla="*/ 37 w 110"/>
                <a:gd name="T87" fmla="*/ 24 h 123"/>
                <a:gd name="T88" fmla="*/ 98 w 110"/>
                <a:gd name="T89" fmla="*/ 22 h 123"/>
                <a:gd name="T90" fmla="*/ 37 w 110"/>
                <a:gd name="T91" fmla="*/ 18 h 123"/>
                <a:gd name="T92" fmla="*/ 98 w 110"/>
                <a:gd name="T93" fmla="*/ 17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0" h="123">
                  <a:moveTo>
                    <a:pt x="103" y="9"/>
                  </a:moveTo>
                  <a:lnTo>
                    <a:pt x="33" y="9"/>
                  </a:lnTo>
                  <a:lnTo>
                    <a:pt x="33" y="9"/>
                  </a:lnTo>
                  <a:lnTo>
                    <a:pt x="32" y="15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24"/>
                  </a:lnTo>
                  <a:lnTo>
                    <a:pt x="33" y="29"/>
                  </a:lnTo>
                  <a:lnTo>
                    <a:pt x="105" y="29"/>
                  </a:lnTo>
                  <a:lnTo>
                    <a:pt x="105" y="39"/>
                  </a:lnTo>
                  <a:lnTo>
                    <a:pt x="32" y="39"/>
                  </a:lnTo>
                  <a:lnTo>
                    <a:pt x="30" y="39"/>
                  </a:lnTo>
                  <a:lnTo>
                    <a:pt x="28" y="39"/>
                  </a:lnTo>
                  <a:lnTo>
                    <a:pt x="28" y="39"/>
                  </a:lnTo>
                  <a:lnTo>
                    <a:pt x="28" y="37"/>
                  </a:lnTo>
                  <a:lnTo>
                    <a:pt x="28" y="37"/>
                  </a:lnTo>
                  <a:lnTo>
                    <a:pt x="22" y="29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2" y="11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0"/>
                  </a:lnTo>
                  <a:lnTo>
                    <a:pt x="32" y="0"/>
                  </a:lnTo>
                  <a:lnTo>
                    <a:pt x="103" y="0"/>
                  </a:lnTo>
                  <a:lnTo>
                    <a:pt x="103" y="9"/>
                  </a:lnTo>
                  <a:lnTo>
                    <a:pt x="103" y="9"/>
                  </a:lnTo>
                  <a:close/>
                  <a:moveTo>
                    <a:pt x="94" y="108"/>
                  </a:moveTo>
                  <a:lnTo>
                    <a:pt x="8" y="108"/>
                  </a:lnTo>
                  <a:lnTo>
                    <a:pt x="8" y="110"/>
                  </a:lnTo>
                  <a:lnTo>
                    <a:pt x="94" y="110"/>
                  </a:lnTo>
                  <a:lnTo>
                    <a:pt x="94" y="108"/>
                  </a:lnTo>
                  <a:lnTo>
                    <a:pt x="94" y="108"/>
                  </a:lnTo>
                  <a:close/>
                  <a:moveTo>
                    <a:pt x="94" y="103"/>
                  </a:moveTo>
                  <a:lnTo>
                    <a:pt x="8" y="103"/>
                  </a:lnTo>
                  <a:lnTo>
                    <a:pt x="8" y="105"/>
                  </a:lnTo>
                  <a:lnTo>
                    <a:pt x="94" y="105"/>
                  </a:lnTo>
                  <a:lnTo>
                    <a:pt x="94" y="103"/>
                  </a:lnTo>
                  <a:lnTo>
                    <a:pt x="94" y="103"/>
                  </a:lnTo>
                  <a:close/>
                  <a:moveTo>
                    <a:pt x="94" y="97"/>
                  </a:moveTo>
                  <a:lnTo>
                    <a:pt x="8" y="97"/>
                  </a:lnTo>
                  <a:lnTo>
                    <a:pt x="8" y="99"/>
                  </a:lnTo>
                  <a:lnTo>
                    <a:pt x="94" y="99"/>
                  </a:lnTo>
                  <a:lnTo>
                    <a:pt x="94" y="97"/>
                  </a:lnTo>
                  <a:lnTo>
                    <a:pt x="94" y="97"/>
                  </a:lnTo>
                  <a:close/>
                  <a:moveTo>
                    <a:pt x="0" y="94"/>
                  </a:moveTo>
                  <a:lnTo>
                    <a:pt x="0" y="85"/>
                  </a:lnTo>
                  <a:lnTo>
                    <a:pt x="99" y="85"/>
                  </a:lnTo>
                  <a:lnTo>
                    <a:pt x="101" y="85"/>
                  </a:lnTo>
                  <a:lnTo>
                    <a:pt x="103" y="86"/>
                  </a:lnTo>
                  <a:lnTo>
                    <a:pt x="103" y="86"/>
                  </a:lnTo>
                  <a:lnTo>
                    <a:pt x="103" y="86"/>
                  </a:lnTo>
                  <a:lnTo>
                    <a:pt x="103" y="86"/>
                  </a:lnTo>
                  <a:lnTo>
                    <a:pt x="109" y="96"/>
                  </a:lnTo>
                  <a:lnTo>
                    <a:pt x="110" y="105"/>
                  </a:lnTo>
                  <a:lnTo>
                    <a:pt x="110" y="105"/>
                  </a:lnTo>
                  <a:lnTo>
                    <a:pt x="110" y="105"/>
                  </a:lnTo>
                  <a:lnTo>
                    <a:pt x="109" y="114"/>
                  </a:lnTo>
                  <a:lnTo>
                    <a:pt x="103" y="121"/>
                  </a:lnTo>
                  <a:lnTo>
                    <a:pt x="103" y="121"/>
                  </a:lnTo>
                  <a:lnTo>
                    <a:pt x="103" y="121"/>
                  </a:lnTo>
                  <a:lnTo>
                    <a:pt x="101" y="123"/>
                  </a:lnTo>
                  <a:lnTo>
                    <a:pt x="99" y="123"/>
                  </a:lnTo>
                  <a:lnTo>
                    <a:pt x="0" y="123"/>
                  </a:lnTo>
                  <a:lnTo>
                    <a:pt x="0" y="112"/>
                  </a:lnTo>
                  <a:lnTo>
                    <a:pt x="98" y="112"/>
                  </a:lnTo>
                  <a:lnTo>
                    <a:pt x="98" y="112"/>
                  </a:lnTo>
                  <a:lnTo>
                    <a:pt x="99" y="108"/>
                  </a:lnTo>
                  <a:lnTo>
                    <a:pt x="99" y="105"/>
                  </a:lnTo>
                  <a:lnTo>
                    <a:pt x="99" y="105"/>
                  </a:lnTo>
                  <a:lnTo>
                    <a:pt x="99" y="105"/>
                  </a:lnTo>
                  <a:lnTo>
                    <a:pt x="99" y="99"/>
                  </a:lnTo>
                  <a:lnTo>
                    <a:pt x="98" y="94"/>
                  </a:lnTo>
                  <a:lnTo>
                    <a:pt x="0" y="94"/>
                  </a:lnTo>
                  <a:lnTo>
                    <a:pt x="0" y="94"/>
                  </a:lnTo>
                  <a:close/>
                  <a:moveTo>
                    <a:pt x="79" y="66"/>
                  </a:moveTo>
                  <a:lnTo>
                    <a:pt x="19" y="66"/>
                  </a:lnTo>
                  <a:lnTo>
                    <a:pt x="19" y="68"/>
                  </a:lnTo>
                  <a:lnTo>
                    <a:pt x="79" y="68"/>
                  </a:lnTo>
                  <a:lnTo>
                    <a:pt x="79" y="66"/>
                  </a:lnTo>
                  <a:lnTo>
                    <a:pt x="79" y="66"/>
                  </a:lnTo>
                  <a:close/>
                  <a:moveTo>
                    <a:pt x="79" y="61"/>
                  </a:moveTo>
                  <a:lnTo>
                    <a:pt x="19" y="61"/>
                  </a:lnTo>
                  <a:lnTo>
                    <a:pt x="19" y="63"/>
                  </a:lnTo>
                  <a:lnTo>
                    <a:pt x="79" y="63"/>
                  </a:lnTo>
                  <a:lnTo>
                    <a:pt x="79" y="61"/>
                  </a:lnTo>
                  <a:lnTo>
                    <a:pt x="79" y="61"/>
                  </a:lnTo>
                  <a:close/>
                  <a:moveTo>
                    <a:pt x="79" y="55"/>
                  </a:moveTo>
                  <a:lnTo>
                    <a:pt x="19" y="55"/>
                  </a:lnTo>
                  <a:lnTo>
                    <a:pt x="19" y="57"/>
                  </a:lnTo>
                  <a:lnTo>
                    <a:pt x="79" y="57"/>
                  </a:lnTo>
                  <a:lnTo>
                    <a:pt x="79" y="55"/>
                  </a:lnTo>
                  <a:lnTo>
                    <a:pt x="79" y="55"/>
                  </a:lnTo>
                  <a:close/>
                  <a:moveTo>
                    <a:pt x="11" y="52"/>
                  </a:moveTo>
                  <a:lnTo>
                    <a:pt x="11" y="42"/>
                  </a:lnTo>
                  <a:lnTo>
                    <a:pt x="85" y="42"/>
                  </a:lnTo>
                  <a:lnTo>
                    <a:pt x="87" y="42"/>
                  </a:lnTo>
                  <a:lnTo>
                    <a:pt x="88" y="44"/>
                  </a:lnTo>
                  <a:lnTo>
                    <a:pt x="88" y="44"/>
                  </a:lnTo>
                  <a:lnTo>
                    <a:pt x="88" y="44"/>
                  </a:lnTo>
                  <a:lnTo>
                    <a:pt x="88" y="44"/>
                  </a:lnTo>
                  <a:lnTo>
                    <a:pt x="94" y="53"/>
                  </a:lnTo>
                  <a:lnTo>
                    <a:pt x="96" y="63"/>
                  </a:lnTo>
                  <a:lnTo>
                    <a:pt x="96" y="63"/>
                  </a:lnTo>
                  <a:lnTo>
                    <a:pt x="96" y="63"/>
                  </a:lnTo>
                  <a:lnTo>
                    <a:pt x="94" y="72"/>
                  </a:lnTo>
                  <a:lnTo>
                    <a:pt x="88" y="79"/>
                  </a:lnTo>
                  <a:lnTo>
                    <a:pt x="88" y="79"/>
                  </a:lnTo>
                  <a:lnTo>
                    <a:pt x="87" y="79"/>
                  </a:lnTo>
                  <a:lnTo>
                    <a:pt x="87" y="81"/>
                  </a:lnTo>
                  <a:lnTo>
                    <a:pt x="85" y="81"/>
                  </a:lnTo>
                  <a:lnTo>
                    <a:pt x="11" y="81"/>
                  </a:lnTo>
                  <a:lnTo>
                    <a:pt x="11" y="72"/>
                  </a:lnTo>
                  <a:lnTo>
                    <a:pt x="81" y="72"/>
                  </a:lnTo>
                  <a:lnTo>
                    <a:pt x="81" y="72"/>
                  </a:lnTo>
                  <a:lnTo>
                    <a:pt x="85" y="66"/>
                  </a:lnTo>
                  <a:lnTo>
                    <a:pt x="85" y="63"/>
                  </a:lnTo>
                  <a:lnTo>
                    <a:pt x="85" y="63"/>
                  </a:lnTo>
                  <a:lnTo>
                    <a:pt x="85" y="63"/>
                  </a:lnTo>
                  <a:lnTo>
                    <a:pt x="85" y="57"/>
                  </a:lnTo>
                  <a:lnTo>
                    <a:pt x="81" y="52"/>
                  </a:lnTo>
                  <a:lnTo>
                    <a:pt x="11" y="52"/>
                  </a:lnTo>
                  <a:lnTo>
                    <a:pt x="11" y="52"/>
                  </a:lnTo>
                  <a:close/>
                  <a:moveTo>
                    <a:pt x="37" y="24"/>
                  </a:moveTo>
                  <a:lnTo>
                    <a:pt x="37" y="26"/>
                  </a:lnTo>
                  <a:lnTo>
                    <a:pt x="98" y="26"/>
                  </a:lnTo>
                  <a:lnTo>
                    <a:pt x="98" y="24"/>
                  </a:lnTo>
                  <a:lnTo>
                    <a:pt x="37" y="24"/>
                  </a:lnTo>
                  <a:lnTo>
                    <a:pt x="37" y="24"/>
                  </a:lnTo>
                  <a:close/>
                  <a:moveTo>
                    <a:pt x="37" y="18"/>
                  </a:moveTo>
                  <a:lnTo>
                    <a:pt x="37" y="22"/>
                  </a:lnTo>
                  <a:lnTo>
                    <a:pt x="98" y="22"/>
                  </a:lnTo>
                  <a:lnTo>
                    <a:pt x="98" y="18"/>
                  </a:lnTo>
                  <a:lnTo>
                    <a:pt x="37" y="18"/>
                  </a:lnTo>
                  <a:lnTo>
                    <a:pt x="37" y="18"/>
                  </a:lnTo>
                  <a:close/>
                  <a:moveTo>
                    <a:pt x="37" y="13"/>
                  </a:moveTo>
                  <a:lnTo>
                    <a:pt x="37" y="17"/>
                  </a:lnTo>
                  <a:lnTo>
                    <a:pt x="98" y="17"/>
                  </a:lnTo>
                  <a:lnTo>
                    <a:pt x="98" y="13"/>
                  </a:lnTo>
                  <a:lnTo>
                    <a:pt x="37" y="13"/>
                  </a:lnTo>
                  <a:close/>
                </a:path>
              </a:pathLst>
            </a:custGeom>
            <a:gradFill>
              <a:gsLst>
                <a:gs pos="0">
                  <a:srgbClr val="F64989"/>
                </a:gs>
                <a:gs pos="50000">
                  <a:srgbClr val="E071EA"/>
                </a:gs>
                <a:gs pos="100000">
                  <a:srgbClr val="7DA2FF"/>
                </a:gs>
              </a:gsLst>
              <a:lin ang="2700000" scaled="1"/>
            </a:gra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 b="1">
                <a:solidFill>
                  <a:schemeClr val="l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sp>
        <p:nvSpPr>
          <p:cNvPr id="12" name="TextBox 26"/>
          <p:cNvSpPr txBox="1"/>
          <p:nvPr/>
        </p:nvSpPr>
        <p:spPr>
          <a:xfrm>
            <a:off x="5951190" y="2079193"/>
            <a:ext cx="53266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我们 </a:t>
            </a:r>
            <a:r>
              <a:rPr lang="zh-CN" altLang="en-US" sz="32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是 </a:t>
            </a:r>
            <a:r>
              <a:rPr lang="zh-CN" altLang="en-US" sz="40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未来 </a:t>
            </a:r>
            <a:r>
              <a:rPr lang="zh-CN" altLang="en-US" sz="32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的 </a:t>
            </a:r>
            <a:r>
              <a:rPr lang="zh-CN" altLang="en-US" sz="40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开创者</a:t>
            </a:r>
            <a:endParaRPr lang="zh-CN" altLang="en-US" sz="4000" b="1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68" b="70600"/>
          <a:stretch>
            <a:fillRect/>
          </a:stretch>
        </p:blipFill>
        <p:spPr>
          <a:xfrm rot="5400000">
            <a:off x="1531713" y="2151311"/>
            <a:ext cx="3697074" cy="28102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3038">
        <p15:prstTrans prst="fracture"/>
      </p:transition>
    </mc:Choice>
    <mc:Fallback>
      <p:transition spd="slow" advTm="303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8" t="33351" r="19943"/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1" y="-1"/>
            <a:ext cx="12192001" cy="6858001"/>
          </a:xfrm>
          <a:prstGeom prst="rect">
            <a:avLst/>
          </a:prstGeom>
          <a:solidFill>
            <a:schemeClr val="bg1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Freeform 5"/>
          <p:cNvSpPr/>
          <p:nvPr/>
        </p:nvSpPr>
        <p:spPr bwMode="auto">
          <a:xfrm rot="5400000">
            <a:off x="-1343480" y="548999"/>
            <a:ext cx="2880000" cy="2880000"/>
          </a:xfrm>
          <a:prstGeom prst="ellipse">
            <a:avLst/>
          </a:prstGeom>
          <a:gradFill flip="none" rotWithShape="1">
            <a:gsLst>
              <a:gs pos="0">
                <a:srgbClr val="EF9DE6">
                  <a:alpha val="87000"/>
                </a:srgbClr>
              </a:gs>
              <a:gs pos="50000">
                <a:srgbClr val="FADBE6">
                  <a:alpha val="49000"/>
                </a:srgbClr>
              </a:gs>
              <a:gs pos="100000">
                <a:srgbClr val="FADBE6">
                  <a:alpha val="50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6000" dirty="0"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2946404" y="1677313"/>
            <a:ext cx="3787464" cy="3287299"/>
            <a:chOff x="4590854" y="948904"/>
            <a:chExt cx="4449631" cy="3287299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9" name="组合 28"/>
            <p:cNvGrpSpPr/>
            <p:nvPr/>
          </p:nvGrpSpPr>
          <p:grpSpPr>
            <a:xfrm>
              <a:off x="4590854" y="1036948"/>
              <a:ext cx="4392890" cy="3199255"/>
              <a:chOff x="4590854" y="1036948"/>
              <a:chExt cx="4392890" cy="3199255"/>
            </a:xfrm>
          </p:grpSpPr>
          <p:cxnSp>
            <p:nvCxnSpPr>
              <p:cNvPr id="33" name="直接连接符 32"/>
              <p:cNvCxnSpPr/>
              <p:nvPr/>
            </p:nvCxnSpPr>
            <p:spPr>
              <a:xfrm>
                <a:off x="4590854" y="1036948"/>
                <a:ext cx="4392890" cy="0"/>
              </a:xfrm>
              <a:prstGeom prst="line">
                <a:avLst/>
              </a:prstGeom>
              <a:ln w="19050">
                <a:solidFill>
                  <a:srgbClr val="7F66F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>
                <a:off x="8980099" y="1043797"/>
                <a:ext cx="0" cy="3192406"/>
              </a:xfrm>
              <a:prstGeom prst="line">
                <a:avLst/>
              </a:prstGeom>
              <a:ln w="19050">
                <a:solidFill>
                  <a:srgbClr val="7F66F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组合 29"/>
            <p:cNvGrpSpPr/>
            <p:nvPr/>
          </p:nvGrpSpPr>
          <p:grpSpPr>
            <a:xfrm>
              <a:off x="6452561" y="948904"/>
              <a:ext cx="2587924" cy="1406105"/>
              <a:chOff x="6495691" y="905774"/>
              <a:chExt cx="2587924" cy="1406105"/>
            </a:xfrm>
          </p:grpSpPr>
          <p:cxnSp>
            <p:nvCxnSpPr>
              <p:cNvPr id="31" name="直接连接符 30"/>
              <p:cNvCxnSpPr/>
              <p:nvPr/>
            </p:nvCxnSpPr>
            <p:spPr>
              <a:xfrm>
                <a:off x="6495691" y="905774"/>
                <a:ext cx="2579298" cy="0"/>
              </a:xfrm>
              <a:prstGeom prst="line">
                <a:avLst/>
              </a:prstGeom>
              <a:ln>
                <a:solidFill>
                  <a:srgbClr val="7F66F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>
                <a:off x="9083615" y="905774"/>
                <a:ext cx="0" cy="1406105"/>
              </a:xfrm>
              <a:prstGeom prst="line">
                <a:avLst/>
              </a:prstGeom>
              <a:ln>
                <a:solidFill>
                  <a:srgbClr val="7F66F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5" name="组合 34"/>
          <p:cNvGrpSpPr/>
          <p:nvPr/>
        </p:nvGrpSpPr>
        <p:grpSpPr>
          <a:xfrm>
            <a:off x="1379907" y="1840785"/>
            <a:ext cx="5220256" cy="3655913"/>
            <a:chOff x="2888574" y="1173782"/>
            <a:chExt cx="5220256" cy="3655913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36" name="组合 35"/>
            <p:cNvGrpSpPr/>
            <p:nvPr/>
          </p:nvGrpSpPr>
          <p:grpSpPr>
            <a:xfrm flipH="1" flipV="1">
              <a:off x="2888574" y="1173782"/>
              <a:ext cx="5220256" cy="3199255"/>
              <a:chOff x="3763488" y="1036948"/>
              <a:chExt cx="5220256" cy="3199255"/>
            </a:xfrm>
          </p:grpSpPr>
          <p:cxnSp>
            <p:nvCxnSpPr>
              <p:cNvPr id="40" name="直接连接符 39"/>
              <p:cNvCxnSpPr/>
              <p:nvPr/>
            </p:nvCxnSpPr>
            <p:spPr>
              <a:xfrm flipV="1">
                <a:off x="3763488" y="1036948"/>
                <a:ext cx="5220256" cy="0"/>
              </a:xfrm>
              <a:prstGeom prst="line">
                <a:avLst/>
              </a:prstGeom>
              <a:ln w="19050">
                <a:solidFill>
                  <a:srgbClr val="E1CD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>
                <a:off x="8980099" y="1043797"/>
                <a:ext cx="0" cy="3192406"/>
              </a:xfrm>
              <a:prstGeom prst="line">
                <a:avLst/>
              </a:prstGeom>
              <a:ln w="19050">
                <a:solidFill>
                  <a:srgbClr val="E1CD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组合 36"/>
            <p:cNvGrpSpPr/>
            <p:nvPr/>
          </p:nvGrpSpPr>
          <p:grpSpPr>
            <a:xfrm flipH="1" flipV="1">
              <a:off x="2981868" y="3423590"/>
              <a:ext cx="2587924" cy="1406105"/>
              <a:chOff x="6495691" y="905774"/>
              <a:chExt cx="2587924" cy="1406105"/>
            </a:xfrm>
          </p:grpSpPr>
          <p:cxnSp>
            <p:nvCxnSpPr>
              <p:cNvPr id="38" name="直接连接符 37"/>
              <p:cNvCxnSpPr/>
              <p:nvPr/>
            </p:nvCxnSpPr>
            <p:spPr>
              <a:xfrm>
                <a:off x="6495691" y="905774"/>
                <a:ext cx="2579298" cy="0"/>
              </a:xfrm>
              <a:prstGeom prst="line">
                <a:avLst/>
              </a:prstGeom>
              <a:ln>
                <a:solidFill>
                  <a:srgbClr val="E1CD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>
                <a:off x="9083615" y="905774"/>
                <a:ext cx="0" cy="1406105"/>
              </a:xfrm>
              <a:prstGeom prst="line">
                <a:avLst/>
              </a:prstGeom>
              <a:ln>
                <a:solidFill>
                  <a:srgbClr val="E1CD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2" name="文本框 24"/>
          <p:cNvSpPr txBox="1"/>
          <p:nvPr/>
        </p:nvSpPr>
        <p:spPr>
          <a:xfrm>
            <a:off x="2075893" y="2242137"/>
            <a:ext cx="3828283" cy="175323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B w="38100" h="38100" prst="slope"/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5400" b="1" dirty="0">
                <a:ln w="12700">
                  <a:solidFill>
                    <a:schemeClr val="bg1"/>
                  </a:solidFill>
                  <a:prstDash val="solid"/>
                </a:ln>
                <a:gradFill flip="none" rotWithShape="1">
                  <a:gsLst>
                    <a:gs pos="0">
                      <a:srgbClr val="D674EE"/>
                    </a:gs>
                    <a:gs pos="50000">
                      <a:srgbClr val="E99AB8"/>
                    </a:gs>
                    <a:gs pos="100000">
                      <a:srgbClr val="EDD1F9"/>
                    </a:gs>
                  </a:gsLst>
                  <a:lin ang="0" scaled="1"/>
                  <a:tileRect/>
                </a:gradFill>
                <a:effectLst>
                  <a:outerShdw dist="38100" dir="2700000" algn="bl" rotWithShape="0">
                    <a:schemeClr val="accent5"/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谢谢您的观看</a:t>
            </a:r>
            <a:endParaRPr lang="zh-CN" altLang="en-US" sz="5400" b="1" dirty="0">
              <a:ln w="12700">
                <a:solidFill>
                  <a:schemeClr val="bg1"/>
                </a:solidFill>
                <a:prstDash val="solid"/>
              </a:ln>
              <a:gradFill flip="none" rotWithShape="1">
                <a:gsLst>
                  <a:gs pos="0">
                    <a:srgbClr val="D674EE"/>
                  </a:gs>
                  <a:gs pos="50000">
                    <a:srgbClr val="E99AB8"/>
                  </a:gs>
                  <a:gs pos="100000">
                    <a:srgbClr val="EDD1F9"/>
                  </a:gs>
                </a:gsLst>
                <a:lin ang="0" scaled="1"/>
                <a:tileRect/>
              </a:gradFill>
              <a:effectLst>
                <a:outerShdw dist="38100" dir="2700000" algn="bl" rotWithShape="0">
                  <a:schemeClr val="accent5"/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710103" y="4050834"/>
            <a:ext cx="4392993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Loem ipsum dolor sameman tanam casectetur adipiscing elit tamam dalam qoue sampe.</a:t>
            </a:r>
            <a:r>
              <a:rPr lang="en-US" alt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Loem</a:t>
            </a:r>
            <a:r>
              <a:rPr lang="en-US" alt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 ipsum dolor </a:t>
            </a:r>
            <a:r>
              <a:rPr lang="en-US" altLang="zh-CN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sameman</a:t>
            </a:r>
            <a:r>
              <a:rPr lang="en-US" alt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tanam</a:t>
            </a:r>
            <a:r>
              <a:rPr lang="en-US" alt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casectetur</a:t>
            </a:r>
            <a:r>
              <a:rPr lang="en-US" alt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adipiscing</a:t>
            </a:r>
            <a:r>
              <a:rPr lang="en-US" alt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elit</a:t>
            </a:r>
            <a:r>
              <a:rPr lang="en-US" alt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tamam</a:t>
            </a:r>
            <a:r>
              <a:rPr lang="en-US" alt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dalam</a:t>
            </a:r>
            <a:r>
              <a:rPr lang="en-US" alt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qoue</a:t>
            </a:r>
            <a:r>
              <a:rPr lang="en-US" alt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 </a:t>
            </a:r>
            <a:r>
              <a:rPr lang="en-US" altLang="zh-CN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sampe</a:t>
            </a:r>
            <a:r>
              <a:rPr lang="en-US" alt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rPr>
              <a:t>.</a:t>
            </a:r>
            <a:endParaRPr lang="zh-CN" alt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138" y="2793459"/>
            <a:ext cx="5079459" cy="35322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178" y="4559564"/>
            <a:ext cx="3099822" cy="2420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657" y="353990"/>
            <a:ext cx="2727625" cy="179477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953" y="1744440"/>
            <a:ext cx="3138054" cy="29500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3964">
        <p14:ripple/>
      </p:transition>
    </mc:Choice>
    <mc:Fallback>
      <p:transition spd="slow" advTm="396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3503</Words>
  <Application>WPS 演示</Application>
  <PresentationFormat>宽屏</PresentationFormat>
  <Paragraphs>398</Paragraphs>
  <Slides>24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7" baseType="lpstr">
      <vt:lpstr>Arial</vt:lpstr>
      <vt:lpstr>宋体</vt:lpstr>
      <vt:lpstr>Wingdings</vt:lpstr>
      <vt:lpstr>Impact</vt:lpstr>
      <vt:lpstr>微软雅黑</vt:lpstr>
      <vt:lpstr>等线</vt:lpstr>
      <vt:lpstr>Arial Unicode MS</vt:lpstr>
      <vt:lpstr>等线 Light</vt:lpstr>
      <vt:lpstr>方正兰亭细黑_GBK</vt:lpstr>
      <vt:lpstr>腾祥铁山楷书简</vt:lpstr>
      <vt:lpstr>汉仪立黑简</vt:lpstr>
      <vt:lpstr>黑体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2</cp:revision>
  <dcterms:created xsi:type="dcterms:W3CDTF">2018-12-09T09:46:57Z</dcterms:created>
  <dcterms:modified xsi:type="dcterms:W3CDTF">2018-12-09T10:03:24Z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2052-10.1.0.6929</vt:lpwstr>
  </property>
</Properties>
</file>