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1" r:id="rId1"/>
  </p:sldMasterIdLst>
  <p:notesMasterIdLst>
    <p:notesMasterId r:id="rId27"/>
  </p:notesMasterIdLst>
  <p:sldIdLst>
    <p:sldId id="402" r:id="rId2"/>
    <p:sldId id="361" r:id="rId3"/>
    <p:sldId id="362" r:id="rId4"/>
    <p:sldId id="383" r:id="rId5"/>
    <p:sldId id="385" r:id="rId6"/>
    <p:sldId id="407" r:id="rId7"/>
    <p:sldId id="405" r:id="rId8"/>
    <p:sldId id="411" r:id="rId9"/>
    <p:sldId id="387" r:id="rId10"/>
    <p:sldId id="391" r:id="rId11"/>
    <p:sldId id="409" r:id="rId12"/>
    <p:sldId id="396" r:id="rId13"/>
    <p:sldId id="412" r:id="rId14"/>
    <p:sldId id="395" r:id="rId15"/>
    <p:sldId id="403" r:id="rId16"/>
    <p:sldId id="404" r:id="rId17"/>
    <p:sldId id="406" r:id="rId18"/>
    <p:sldId id="386" r:id="rId19"/>
    <p:sldId id="413" r:id="rId20"/>
    <p:sldId id="399" r:id="rId21"/>
    <p:sldId id="390" r:id="rId22"/>
    <p:sldId id="415" r:id="rId23"/>
    <p:sldId id="384" r:id="rId24"/>
    <p:sldId id="408" r:id="rId25"/>
    <p:sldId id="414" r:id="rId26"/>
  </p:sldIdLst>
  <p:sldSz cx="9144000" cy="51450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3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75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25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1" d="100"/>
        <a:sy n="41" d="100"/>
      </p:scale>
      <p:origin x="0" y="0"/>
    </p:cViewPr>
  </p:sorter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C0F7B8-3097-4669-8E62-5BE6BCD9FB55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7E94B9-1F08-48DF-B7B6-E879767F1CA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9121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2021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8ABC87-0CCD-465F-BF60-F0E2C7836A18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7670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329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7388" y="1143000"/>
            <a:ext cx="5483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ABE7F8-4892-4B19-BE1A-C1EE4D01A632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8796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4548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3485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57001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98569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9961C-96FC-437D-8B8B-79CBBB84F82F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32004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699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A2DB85-0C81-4083-B5FA-BF9B07EA726F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5598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06108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658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9614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8809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76639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18978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498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4056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0002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63476-70B3-42A3-BD01-D8F9CB93111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5245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2588" y="685800"/>
            <a:ext cx="6092825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47721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7E94B9-1F08-48DF-B7B6-E879767F1CA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0063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2032"/>
            <a:ext cx="6858000" cy="1791253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2363"/>
            <a:ext cx="6858000" cy="1242205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6657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4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021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3160"/>
            <a:ext cx="7886700" cy="1125488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7359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642"/>
            <a:ext cx="3886200" cy="326451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258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929"/>
            <a:ext cx="7886700" cy="99447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1261"/>
            <a:ext cx="3868340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9386"/>
            <a:ext cx="3868340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1261"/>
            <a:ext cx="3887391" cy="61812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9386"/>
            <a:ext cx="3887391" cy="276429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884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651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404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332825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en-US" sz="16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单击此处添加标题</a:t>
            </a:r>
            <a:endParaRPr lang="zh-CN" altLang="zh-CN" sz="160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96790" y="547760"/>
            <a:ext cx="1872208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375DC6D0-D61A-47EF-B17C-91C1B46D2DEA}"/>
              </a:ext>
            </a:extLst>
          </p:cNvPr>
          <p:cNvSpPr/>
          <p:nvPr userDrawn="1"/>
        </p:nvSpPr>
        <p:spPr>
          <a:xfrm>
            <a:off x="1" y="232284"/>
            <a:ext cx="17325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581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EAB44AD-0863-41F2-9137-6700A576E5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294321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工作完成情况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58285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E8B76F6-7359-4649-B92E-3E7F82EA104E}"/>
              </a:ext>
            </a:extLst>
          </p:cNvPr>
          <p:cNvSpPr/>
          <p:nvPr userDrawn="1"/>
        </p:nvSpPr>
        <p:spPr>
          <a:xfrm>
            <a:off x="1" y="232284"/>
            <a:ext cx="17325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556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5BC7BA5F-754B-4BAF-A2F6-0D86B48C7C8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文本框 37"/>
          <p:cNvSpPr txBox="1"/>
          <p:nvPr userDrawn="1"/>
        </p:nvSpPr>
        <p:spPr>
          <a:xfrm>
            <a:off x="265447" y="232284"/>
            <a:ext cx="1836172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lvl="0" algn="dist"/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成功项目展示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29411" y="556320"/>
            <a:ext cx="2039271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18CB637F-F30F-43BB-9405-C29D8BCE5777}"/>
              </a:ext>
            </a:extLst>
          </p:cNvPr>
          <p:cNvSpPr/>
          <p:nvPr userDrawn="1"/>
        </p:nvSpPr>
        <p:spPr>
          <a:xfrm>
            <a:off x="1" y="232284"/>
            <a:ext cx="17325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67060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26DD523E-9060-4E90-9842-13CCD648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2115E-07FC-47AE-8678-8B681C689199}" type="datetimeFigureOut">
              <a:rPr lang="zh-CN" altLang="en-US" smtClean="0"/>
              <a:pPr/>
              <a:t>2018/7/4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F5BB56-9B96-4394-98D1-089DE868BDAA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1" y="232284"/>
            <a:ext cx="173254" cy="5040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4" tIns="34292" rIns="68584" bIns="34292" rtlCol="0" anchor="ctr"/>
          <a:lstStyle/>
          <a:p>
            <a:pPr algn="ctr" defTabSz="685795"/>
            <a:endParaRPr lang="zh-CN" altLang="en-US" sz="1400" dirty="0">
              <a:solidFill>
                <a:srgbClr val="E7E6E6">
                  <a:lumMod val="50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6" name="文本框 37"/>
          <p:cNvSpPr txBox="1"/>
          <p:nvPr userDrawn="1"/>
        </p:nvSpPr>
        <p:spPr>
          <a:xfrm>
            <a:off x="257416" y="232284"/>
            <a:ext cx="1629136" cy="315475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/>
            <a:r>
              <a:rPr lang="zh-CN" altLang="en-US" sz="1600" b="0" kern="1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下月</a:t>
            </a:r>
            <a:r>
              <a:rPr lang="zh-CN" altLang="zh-CN" sz="1600" b="0" kern="120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工作</a:t>
            </a:r>
            <a:r>
              <a:rPr lang="zh-CN" altLang="zh-CN" sz="1600" b="0" kern="12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  <a:cs typeface="+mn-cs"/>
              </a:rPr>
              <a:t>计划</a:t>
            </a:r>
          </a:p>
        </p:txBody>
      </p:sp>
      <p:sp>
        <p:nvSpPr>
          <p:cNvPr id="7" name="文本框 38"/>
          <p:cNvSpPr txBox="1"/>
          <p:nvPr userDrawn="1"/>
        </p:nvSpPr>
        <p:spPr>
          <a:xfrm>
            <a:off x="221380" y="547760"/>
            <a:ext cx="1771049" cy="207753"/>
          </a:xfrm>
          <a:prstGeom prst="rect">
            <a:avLst/>
          </a:prstGeom>
          <a:noFill/>
        </p:spPr>
        <p:txBody>
          <a:bodyPr wrap="square" lIns="68584" tIns="34292" rIns="68584" bIns="34292" rtlCol="0">
            <a:spAutoFit/>
          </a:bodyPr>
          <a:lstStyle/>
          <a:p>
            <a:pPr algn="dist" defTabSz="685795"/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rPr>
              <a:t>ADD RELATED TITLE WORDS</a:t>
            </a:r>
            <a:endParaRPr lang="zh-CN" altLang="en-US" sz="900" dirty="0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4985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798"/>
            <a:ext cx="4629150" cy="365634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904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3006"/>
            <a:ext cx="2949178" cy="120052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798"/>
            <a:ext cx="4629150" cy="365634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526"/>
            <a:ext cx="2949178" cy="285957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262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531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928"/>
            <a:ext cx="1971675" cy="4360224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928"/>
            <a:ext cx="5800725" cy="4360224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6063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37"/>
          <p:cNvSpPr txBox="1"/>
          <p:nvPr userDrawn="1"/>
        </p:nvSpPr>
        <p:spPr>
          <a:xfrm>
            <a:off x="4094834" y="203130"/>
            <a:ext cx="1061796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algn="ctr" defTabSz="685869">
              <a:defRPr/>
            </a:pPr>
            <a:r>
              <a:rPr lang="zh-CN" altLang="en-US" sz="18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项目介绍</a:t>
            </a:r>
            <a:endParaRPr lang="zh-CN" altLang="en-US" sz="18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314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1C7E4A9-A6E8-41D4-A96A-BAD223DF42C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产品运行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4490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280D5BB8-2AEB-4871-8286-E467A4F6AC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市场分析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731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1DA56CF0-50DC-4B78-9202-573B2DDF6F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25" y="1977"/>
            <a:ext cx="9526329" cy="5363323"/>
          </a:xfrm>
          <a:prstGeom prst="rect">
            <a:avLst/>
          </a:prstGeom>
        </p:spPr>
      </p:pic>
      <p:sp>
        <p:nvSpPr>
          <p:cNvPr id="3" name="文本框 37"/>
          <p:cNvSpPr txBox="1"/>
          <p:nvPr userDrawn="1"/>
        </p:nvSpPr>
        <p:spPr>
          <a:xfrm>
            <a:off x="4094834" y="203130"/>
            <a:ext cx="1061795" cy="346232"/>
          </a:xfrm>
          <a:prstGeom prst="rect">
            <a:avLst/>
          </a:prstGeom>
          <a:noFill/>
        </p:spPr>
        <p:txBody>
          <a:bodyPr wrap="none" lIns="68563" tIns="34282" rIns="68563" bIns="34282" rtlCol="0">
            <a:spAutoFit/>
          </a:bodyPr>
          <a:lstStyle/>
          <a:p>
            <a:pPr lvl="0" defTabSz="685869">
              <a:defRPr/>
            </a:pPr>
            <a:r>
              <a:rPr lang="zh-CN" altLang="en-US" sz="1800" b="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投资回报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xmlns="" id="{938D03C8-5A6E-48BF-B576-BF785595610E}"/>
              </a:ext>
            </a:extLst>
          </p:cNvPr>
          <p:cNvCxnSpPr>
            <a:cxnSpLocks/>
          </p:cNvCxnSpPr>
          <p:nvPr userDrawn="1"/>
        </p:nvCxnSpPr>
        <p:spPr>
          <a:xfrm>
            <a:off x="28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B8AE3EB0-54E6-4F03-BF5D-660BE55BAA33}"/>
              </a:ext>
            </a:extLst>
          </p:cNvPr>
          <p:cNvCxnSpPr>
            <a:cxnSpLocks/>
          </p:cNvCxnSpPr>
          <p:nvPr userDrawn="1"/>
        </p:nvCxnSpPr>
        <p:spPr>
          <a:xfrm>
            <a:off x="5505736" y="376300"/>
            <a:ext cx="3638264" cy="0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0949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ull Scree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5088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9144000" cy="5145088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8" tIns="34285" rIns="68568" bIns="34285" rtlCol="0" anchor="ctr"/>
          <a:lstStyle/>
          <a:p>
            <a:pPr algn="ctr"/>
            <a:endParaRPr lang="zh-CN" altLang="en-US" sz="1799"/>
          </a:p>
        </p:txBody>
      </p:sp>
      <p:sp>
        <p:nvSpPr>
          <p:cNvPr id="3" name="TextBox 1"/>
          <p:cNvSpPr txBox="1"/>
          <p:nvPr userDrawn="1"/>
        </p:nvSpPr>
        <p:spPr>
          <a:xfrm>
            <a:off x="3865664" y="368823"/>
            <a:ext cx="1292638" cy="299944"/>
          </a:xfrm>
          <a:prstGeom prst="rect">
            <a:avLst/>
          </a:prstGeom>
          <a:noFill/>
        </p:spPr>
        <p:txBody>
          <a:bodyPr wrap="none" lIns="68568" tIns="34285" rIns="68568" bIns="34285" rtlCol="0">
            <a:spAutoFit/>
          </a:bodyPr>
          <a:lstStyle/>
          <a:p>
            <a:pPr lvl="0" algn="ctr"/>
            <a:r>
              <a:rPr lang="zh-CN" altLang="en-US" sz="1499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点击添加标题</a:t>
            </a:r>
            <a:endParaRPr lang="en-US" altLang="zh-CN" sz="1499" b="1" dirty="0">
              <a:solidFill>
                <a:prstClr val="black">
                  <a:lumMod val="65000"/>
                  <a:lumOff val="35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2"/>
          <p:cNvSpPr txBox="1"/>
          <p:nvPr userDrawn="1"/>
        </p:nvSpPr>
        <p:spPr>
          <a:xfrm>
            <a:off x="3274749" y="710767"/>
            <a:ext cx="2562232" cy="346239"/>
          </a:xfrm>
          <a:prstGeom prst="rect">
            <a:avLst/>
          </a:prstGeom>
          <a:noFill/>
        </p:spPr>
        <p:txBody>
          <a:bodyPr wrap="square" lIns="68568" tIns="34285" rIns="68568" bIns="34285" rtlCol="0">
            <a:spAutoFit/>
          </a:bodyPr>
          <a:lstStyle/>
          <a:p>
            <a:pPr algn="ctr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您的内容打在这里，或通过复制文本后在此选择粘贴，并选择只保留文字。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8360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589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第一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64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8"/>
          <p:cNvSpPr>
            <a:spLocks noGrp="1"/>
          </p:cNvSpPr>
          <p:nvPr>
            <p:ph type="title"/>
          </p:nvPr>
        </p:nvSpPr>
        <p:spPr>
          <a:xfrm>
            <a:off x="273051" y="512920"/>
            <a:ext cx="6489700" cy="524037"/>
          </a:xfrm>
          <a:prstGeom prst="rect">
            <a:avLst/>
          </a:prstGeom>
        </p:spPr>
        <p:txBody>
          <a:bodyPr lIns="68580" tIns="34290" rIns="68580" bIns="34290"/>
          <a:lstStyle>
            <a:lvl1pPr algn="l">
              <a:defRPr sz="2399">
                <a:solidFill>
                  <a:schemeClr val="tx1">
                    <a:lumMod val="65000"/>
                    <a:lumOff val="3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7"/>
          <p:cNvSpPr>
            <a:spLocks noGrp="1"/>
          </p:cNvSpPr>
          <p:nvPr>
            <p:ph type="body" sz="quarter" idx="25"/>
          </p:nvPr>
        </p:nvSpPr>
        <p:spPr>
          <a:xfrm>
            <a:off x="273051" y="940385"/>
            <a:ext cx="6489700" cy="285887"/>
          </a:xfrm>
          <a:prstGeom prst="rect">
            <a:avLst/>
          </a:prstGeom>
        </p:spPr>
        <p:txBody>
          <a:bodyPr lIns="68580" tIns="34290" rIns="68580" bIns="34290"/>
          <a:lstStyle>
            <a:lvl1pPr marL="0" indent="0" algn="l">
              <a:buNone/>
              <a:defRPr sz="900" baseline="0">
                <a:solidFill>
                  <a:schemeClr val="bg1">
                    <a:lumMod val="65000"/>
                  </a:schemeClr>
                </a:solidFill>
                <a:latin typeface="Roboto Condensed" panose="02000000000000000000" pitchFamily="2" charset="0"/>
                <a:cs typeface="Roboto Condensed" panose="02000000000000000000" pitchFamily="2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3273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8800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374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597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1" y="2702370"/>
            <a:ext cx="6858000" cy="124220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00"/>
            </a:lvl1pPr>
            <a:lvl2pPr marL="375027" indent="0" algn="ctr">
              <a:buNone/>
              <a:defRPr sz="1600"/>
            </a:lvl2pPr>
            <a:lvl3pPr marL="750054" indent="0" algn="ctr">
              <a:buNone/>
              <a:defRPr sz="1500"/>
            </a:lvl3pPr>
            <a:lvl4pPr marL="1125077" indent="0" algn="ctr">
              <a:buNone/>
              <a:defRPr sz="1300"/>
            </a:lvl4pPr>
            <a:lvl5pPr marL="1500105" indent="0" algn="ctr">
              <a:buNone/>
              <a:defRPr sz="1300"/>
            </a:lvl5pPr>
            <a:lvl6pPr marL="1875129" indent="0" algn="ctr">
              <a:buNone/>
              <a:defRPr sz="1300"/>
            </a:lvl6pPr>
            <a:lvl7pPr marL="2250155" indent="0" algn="ctr">
              <a:buNone/>
              <a:defRPr sz="1300"/>
            </a:lvl7pPr>
            <a:lvl8pPr marL="2625181" indent="0" algn="ctr">
              <a:buNone/>
              <a:defRPr sz="1300"/>
            </a:lvl8pPr>
            <a:lvl9pPr marL="3000208" indent="0" algn="ctr">
              <a:buNone/>
              <a:defRPr sz="13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2" y="4768756"/>
            <a:ext cx="2057400" cy="273929"/>
          </a:xfrm>
          <a:prstGeom prst="rect">
            <a:avLst/>
          </a:prstGeom>
        </p:spPr>
        <p:txBody>
          <a:bodyPr/>
          <a:lstStyle/>
          <a:p>
            <a:fld id="{EB5C08A1-7713-47CE-97B4-863D833656A0}" type="datetimeFigureOut">
              <a:rPr lang="id-ID" smtClean="0"/>
              <a:pPr/>
              <a:t>04/07/2018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4" y="4768756"/>
            <a:ext cx="3086100" cy="273929"/>
          </a:xfrm>
          <a:prstGeom prst="rect">
            <a:avLst/>
          </a:prstGeom>
        </p:spPr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143878" y="4768756"/>
            <a:ext cx="371476" cy="273929"/>
          </a:xfrm>
          <a:prstGeom prst="rect">
            <a:avLst/>
          </a:prstGeom>
        </p:spPr>
        <p:txBody>
          <a:bodyPr/>
          <a:lstStyle/>
          <a:p>
            <a:fld id="{BD3C9449-514E-4F2F-BDF6-E5528CC1E8B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2299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6560" cy="514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0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9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 userDrawn="1"/>
        </p:nvSpPr>
        <p:spPr>
          <a:xfrm>
            <a:off x="328167" y="271621"/>
            <a:ext cx="280838" cy="280924"/>
          </a:xfrm>
          <a:prstGeom prst="ellipse">
            <a:avLst/>
          </a:prstGeom>
          <a:noFill/>
          <a:ln w="63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en-US" altLang="zh-CN" sz="1500" dirty="0">
                <a:solidFill>
                  <a:schemeClr val="accent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M</a:t>
            </a:r>
            <a:endParaRPr lang="zh-CN" altLang="en-US" sz="1500" dirty="0">
              <a:solidFill>
                <a:schemeClr val="accent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3" name="矩形 2"/>
          <p:cNvSpPr/>
          <p:nvPr userDrawn="1"/>
        </p:nvSpPr>
        <p:spPr>
          <a:xfrm rot="16200000">
            <a:off x="-376516" y="2453281"/>
            <a:ext cx="1690206" cy="238527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pPr>
              <a:spcBef>
                <a:spcPts val="450"/>
              </a:spcBef>
            </a:pPr>
            <a:r>
              <a:rPr lang="en-US" altLang="zh-CN" sz="1100" dirty="0">
                <a:solidFill>
                  <a:schemeClr val="bg1">
                    <a:lumMod val="75000"/>
                  </a:schemeClr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Business Annual Report</a:t>
            </a:r>
          </a:p>
        </p:txBody>
      </p:sp>
      <p:sp>
        <p:nvSpPr>
          <p:cNvPr id="4" name="文本框 3"/>
          <p:cNvSpPr txBox="1"/>
          <p:nvPr userDrawn="1"/>
        </p:nvSpPr>
        <p:spPr>
          <a:xfrm>
            <a:off x="16743" y="4680549"/>
            <a:ext cx="903686" cy="207749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en-US" altLang="zh-CN" sz="900" dirty="0">
                <a:solidFill>
                  <a:schemeClr val="bg1">
                    <a:lumMod val="75000"/>
                  </a:schemeClr>
                </a:solidFill>
              </a:rPr>
              <a:t>Page </a:t>
            </a:r>
            <a:fld id="{839E13CE-6B44-48A0-86CD-2E68D4F2DAD8}" type="slidenum">
              <a:rPr lang="zh-CN" altLang="en-US" sz="900" dirty="0" smtClean="0">
                <a:solidFill>
                  <a:schemeClr val="bg1">
                    <a:lumMod val="75000"/>
                  </a:schemeClr>
                </a:solidFill>
              </a:rPr>
              <a:pPr algn="ctr"/>
              <a:t>‹#›</a:t>
            </a:fld>
            <a:endParaRPr lang="zh-CN" altLang="en-US" sz="9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01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in Title+ SubTitle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0766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929"/>
            <a:ext cx="7886700" cy="9944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642"/>
            <a:ext cx="7886700" cy="32645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56BBA-ABFE-41B3-B648-AB586EB40D1B}" type="datetimeFigureOut">
              <a:rPr lang="zh-CN" altLang="en-US" smtClean="0"/>
              <a:t>2018/7/4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8735"/>
            <a:ext cx="30861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8735"/>
            <a:ext cx="20574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F372B-0072-4BE8-B1FF-3116CE4E13A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44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92" r:id="rId8"/>
    <p:sldLayoutId id="2147483693" r:id="rId9"/>
    <p:sldLayoutId id="2147483694" r:id="rId10"/>
    <p:sldLayoutId id="2147483695" r:id="rId11"/>
    <p:sldLayoutId id="2147483679" r:id="rId12"/>
    <p:sldLayoutId id="2147483680" r:id="rId13"/>
    <p:sldLayoutId id="2147483681" r:id="rId14"/>
    <p:sldLayoutId id="2147483682" r:id="rId15"/>
    <p:sldLayoutId id="2147483664" r:id="rId16"/>
    <p:sldLayoutId id="2147483686" r:id="rId17"/>
    <p:sldLayoutId id="2147483665" r:id="rId18"/>
    <p:sldLayoutId id="2147483666" r:id="rId19"/>
    <p:sldLayoutId id="2147483660" r:id="rId20"/>
    <p:sldLayoutId id="2147483662" r:id="rId21"/>
    <p:sldLayoutId id="2147483668" r:id="rId22"/>
    <p:sldLayoutId id="2147483669" r:id="rId23"/>
    <p:sldLayoutId id="2147483670" r:id="rId24"/>
    <p:sldLayoutId id="2147483685" r:id="rId25"/>
    <p:sldLayoutId id="2147483687" r:id="rId26"/>
    <p:sldLayoutId id="2147483688" r:id="rId27"/>
    <p:sldLayoutId id="2147483689" r:id="rId28"/>
    <p:sldLayoutId id="2147483690" r:id="rId29"/>
    <p:sldLayoutId id="2147483691" r:id="rId30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4.jpeg"/><Relationship Id="rId4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F29562C-5EF5-4D00-8E95-6C02B6B45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7833" r="51614" b="78329"/>
          <a:stretch/>
        </p:blipFill>
        <p:spPr>
          <a:xfrm>
            <a:off x="1" y="0"/>
            <a:ext cx="9144000" cy="2571681"/>
          </a:xfrm>
          <a:prstGeom prst="rect">
            <a:avLst/>
          </a:prstGeom>
        </p:spPr>
      </p:pic>
      <p:sp>
        <p:nvSpPr>
          <p:cNvPr id="4" name="文本框 158"/>
          <p:cNvSpPr txBox="1"/>
          <p:nvPr/>
        </p:nvSpPr>
        <p:spPr>
          <a:xfrm>
            <a:off x="2906472" y="2768586"/>
            <a:ext cx="5669710" cy="681220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kumimoji="1" lang="zh-CN" altLang="en-US" sz="40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暑假钢琴班招生</a:t>
            </a:r>
            <a:r>
              <a:rPr kumimoji="1" lang="en-US" altLang="zh-CN" sz="4000" dirty="0" smtClean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1" lang="zh-CN" altLang="en-US" sz="4000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5" name="文本框 159"/>
          <p:cNvSpPr txBox="1"/>
          <p:nvPr/>
        </p:nvSpPr>
        <p:spPr>
          <a:xfrm>
            <a:off x="2906472" y="3633140"/>
            <a:ext cx="4293222" cy="48116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941ACD4A-8B20-4447-9A6B-C6F232E13BA9}"/>
              </a:ext>
            </a:extLst>
          </p:cNvPr>
          <p:cNvSpPr/>
          <p:nvPr/>
        </p:nvSpPr>
        <p:spPr>
          <a:xfrm>
            <a:off x="835125" y="2679164"/>
            <a:ext cx="1540042" cy="1540042"/>
          </a:xfrm>
          <a:prstGeom prst="ellipse">
            <a:avLst/>
          </a:prstGeom>
          <a:blipFill>
            <a:blip r:embed="rId6"/>
            <a:stretch>
              <a:fillRect/>
            </a:stretch>
          </a:blip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46E985C-63E3-4DAC-A7DD-BEED21C66A24}"/>
              </a:ext>
            </a:extLst>
          </p:cNvPr>
          <p:cNvCxnSpPr/>
          <p:nvPr/>
        </p:nvCxnSpPr>
        <p:spPr>
          <a:xfrm>
            <a:off x="2578100" y="2731022"/>
            <a:ext cx="0" cy="1383283"/>
          </a:xfrm>
          <a:prstGeom prst="line">
            <a:avLst/>
          </a:prstGeom>
          <a:ln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Brian Crain - Butterfly Waltz">
            <a:hlinkClick r:id="" action="ppaction://media"/>
            <a:extLst>
              <a:ext uri="{FF2B5EF4-FFF2-40B4-BE49-F238E27FC236}">
                <a16:creationId xmlns:a16="http://schemas.microsoft.com/office/drawing/2014/main" xmlns="" id="{D90185AC-B39A-4C45-B5CE-624DEEF7638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826480" y="213986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1523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7C9BA0CF-CDA5-4E64-8610-0EC9024ED1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6" t="91824" r="69257" b="1878"/>
          <a:stretch/>
        </p:blipFill>
        <p:spPr>
          <a:xfrm flipH="1">
            <a:off x="-41752" y="1994736"/>
            <a:ext cx="3446923" cy="1420087"/>
          </a:xfrm>
          <a:prstGeom prst="rect">
            <a:avLst/>
          </a:prstGeom>
        </p:spPr>
      </p:pic>
      <p:sp>
        <p:nvSpPr>
          <p:cNvPr id="5" name="任意多边形 4"/>
          <p:cNvSpPr/>
          <p:nvPr/>
        </p:nvSpPr>
        <p:spPr>
          <a:xfrm>
            <a:off x="762342" y="2827830"/>
            <a:ext cx="8370294" cy="0"/>
          </a:xfrm>
          <a:custGeom>
            <a:avLst/>
            <a:gdLst>
              <a:gd name="connsiteX0" fmla="*/ 0 w 8369300"/>
              <a:gd name="connsiteY0" fmla="*/ 0 h 0"/>
              <a:gd name="connsiteX1" fmla="*/ 8369300 w 836930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369300">
                <a:moveTo>
                  <a:pt x="0" y="0"/>
                </a:moveTo>
                <a:lnTo>
                  <a:pt x="8369300" y="0"/>
                </a:lnTo>
              </a:path>
            </a:pathLst>
          </a:custGeom>
          <a:noFill/>
          <a:ln>
            <a:solidFill>
              <a:srgbClr val="D5D5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 bwMode="auto">
          <a:xfrm>
            <a:off x="1814980" y="2545168"/>
            <a:ext cx="550927" cy="552620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 bwMode="auto">
          <a:xfrm>
            <a:off x="3532100" y="2545168"/>
            <a:ext cx="550929" cy="552620"/>
          </a:xfrm>
          <a:prstGeom prst="rect">
            <a:avLst/>
          </a:prstGeom>
          <a:solidFill>
            <a:schemeClr val="accent3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 bwMode="auto">
          <a:xfrm>
            <a:off x="5307655" y="2545168"/>
            <a:ext cx="552515" cy="552620"/>
          </a:xfrm>
          <a:prstGeom prst="rect">
            <a:avLst/>
          </a:prstGeom>
          <a:solidFill>
            <a:schemeClr val="accent4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dirty="0"/>
              <a:t>3</a:t>
            </a:r>
            <a:endParaRPr lang="zh-CN" altLang="en-US" dirty="0"/>
          </a:p>
        </p:txBody>
      </p:sp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233710" y="1898821"/>
            <a:ext cx="2585247" cy="503314"/>
            <a:chOff x="4267637" y="1086808"/>
            <a:chExt cx="2583274" cy="503230"/>
          </a:xfrm>
        </p:grpSpPr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267637" y="1374630"/>
              <a:ext cx="2320295" cy="215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66"/>
            <p:cNvSpPr txBox="1">
              <a:spLocks noChangeArrowheads="1"/>
            </p:cNvSpPr>
            <p:nvPr/>
          </p:nvSpPr>
          <p:spPr bwMode="auto">
            <a:xfrm>
              <a:off x="5436219" y="1086808"/>
              <a:ext cx="1414692" cy="27695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7"/>
          <p:cNvGrpSpPr>
            <a:grpSpLocks/>
          </p:cNvGrpSpPr>
          <p:nvPr/>
        </p:nvGrpSpPr>
        <p:grpSpPr bwMode="auto">
          <a:xfrm>
            <a:off x="4716016" y="1826070"/>
            <a:ext cx="1557304" cy="540061"/>
            <a:chOff x="4296593" y="1224453"/>
            <a:chExt cx="1556115" cy="539971"/>
          </a:xfrm>
        </p:grpSpPr>
        <p:sp>
          <p:nvSpPr>
            <p:cNvPr id="24" name="文本框 66"/>
            <p:cNvSpPr txBox="1">
              <a:spLocks noChangeArrowheads="1"/>
            </p:cNvSpPr>
            <p:nvPr/>
          </p:nvSpPr>
          <p:spPr bwMode="auto">
            <a:xfrm>
              <a:off x="4296593" y="1542832"/>
              <a:ext cx="1325549" cy="2215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66"/>
            <p:cNvSpPr txBox="1">
              <a:spLocks noChangeArrowheads="1"/>
            </p:cNvSpPr>
            <p:nvPr/>
          </p:nvSpPr>
          <p:spPr bwMode="auto">
            <a:xfrm>
              <a:off x="4438015" y="1224453"/>
              <a:ext cx="1414693" cy="27695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9" name="文本框 7"/>
          <p:cNvSpPr txBox="1">
            <a:spLocks noChangeArrowheads="1"/>
          </p:cNvSpPr>
          <p:nvPr/>
        </p:nvSpPr>
        <p:spPr bwMode="auto">
          <a:xfrm>
            <a:off x="0" y="52264"/>
            <a:ext cx="216024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dist" eaLnBrk="1" hangingPunct="1"/>
            <a:r>
              <a:rPr lang="en-US" altLang="zh-CN" sz="8000" dirty="0">
                <a:solidFill>
                  <a:schemeClr val="accent1"/>
                </a:solidFill>
                <a:latin typeface="微软雅黑" pitchFamily="34" charset="-122"/>
              </a:rPr>
              <a:t>C</a:t>
            </a:r>
            <a:r>
              <a:rPr lang="en-US" altLang="zh-CN" dirty="0">
                <a:solidFill>
                  <a:schemeClr val="accent1"/>
                </a:solidFill>
                <a:latin typeface="微软雅黑" pitchFamily="34" charset="-122"/>
              </a:rPr>
              <a:t>ONTENTS</a:t>
            </a:r>
            <a:endParaRPr lang="zh-CN" altLang="en-US" sz="2800" dirty="0">
              <a:solidFill>
                <a:schemeClr val="accent1"/>
              </a:solidFill>
              <a:latin typeface="微软雅黑" pitchFamily="34" charset="-122"/>
            </a:endParaRPr>
          </a:p>
        </p:txBody>
      </p:sp>
      <p:sp>
        <p:nvSpPr>
          <p:cNvPr id="28" name="文本框 5"/>
          <p:cNvSpPr txBox="1">
            <a:spLocks noChangeArrowheads="1"/>
          </p:cNvSpPr>
          <p:nvPr/>
        </p:nvSpPr>
        <p:spPr bwMode="auto">
          <a:xfrm>
            <a:off x="439482" y="516250"/>
            <a:ext cx="136021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  录</a:t>
            </a:r>
          </a:p>
        </p:txBody>
      </p:sp>
      <p:sp>
        <p:nvSpPr>
          <p:cNvPr id="34" name="矩形 33"/>
          <p:cNvSpPr/>
          <p:nvPr/>
        </p:nvSpPr>
        <p:spPr bwMode="auto">
          <a:xfrm>
            <a:off x="6948264" y="2545168"/>
            <a:ext cx="552515" cy="552620"/>
          </a:xfrm>
          <a:prstGeom prst="rect">
            <a:avLst/>
          </a:prstGeom>
          <a:solidFill>
            <a:schemeClr val="accent2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altLang="zh-CN" dirty="0"/>
              <a:t>4</a:t>
            </a:r>
            <a:endParaRPr lang="zh-CN" altLang="en-US" dirty="0"/>
          </a:p>
        </p:txBody>
      </p: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6391321" y="3302234"/>
            <a:ext cx="1570000" cy="487455"/>
            <a:chOff x="3970568" y="880115"/>
            <a:chExt cx="1568797" cy="487374"/>
          </a:xfrm>
        </p:grpSpPr>
        <p:sp>
          <p:nvSpPr>
            <p:cNvPr id="37" name="文本框 66"/>
            <p:cNvSpPr txBox="1">
              <a:spLocks noChangeArrowheads="1"/>
            </p:cNvSpPr>
            <p:nvPr/>
          </p:nvSpPr>
          <p:spPr bwMode="auto">
            <a:xfrm>
              <a:off x="3970568" y="1152081"/>
              <a:ext cx="1331130" cy="215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文本框 66"/>
            <p:cNvSpPr txBox="1">
              <a:spLocks noChangeArrowheads="1"/>
            </p:cNvSpPr>
            <p:nvPr/>
          </p:nvSpPr>
          <p:spPr bwMode="auto">
            <a:xfrm>
              <a:off x="4124675" y="880115"/>
              <a:ext cx="1414690" cy="27695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2958231" y="3302234"/>
            <a:ext cx="1582700" cy="487455"/>
            <a:chOff x="3957875" y="880115"/>
            <a:chExt cx="1581490" cy="487374"/>
          </a:xfrm>
        </p:grpSpPr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957875" y="1152081"/>
              <a:ext cx="1331130" cy="2154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defRPr/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微软雅黑" panose="020B0503020204020204" pitchFamily="34" charset="-122"/>
                </a:rPr>
                <a:t>YOUR TITLE HERE</a:t>
              </a:r>
              <a:endParaRPr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66"/>
            <p:cNvSpPr txBox="1">
              <a:spLocks noChangeArrowheads="1"/>
            </p:cNvSpPr>
            <p:nvPr/>
          </p:nvSpPr>
          <p:spPr bwMode="auto">
            <a:xfrm>
              <a:off x="4124675" y="880115"/>
              <a:ext cx="1414690" cy="27695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ctr">
                <a:buFontTx/>
                <a:buNone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018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29" grpId="0"/>
      <p:bldP spid="28" grpId="0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2244ED1-54E5-46EC-AB42-F5BFD34AF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8883" r="51614" b="78328"/>
          <a:stretch/>
        </p:blipFill>
        <p:spPr>
          <a:xfrm flipV="1">
            <a:off x="37818" y="2682755"/>
            <a:ext cx="9144000" cy="2462333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123539" y="1718727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buFontTx/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82708" y="2097434"/>
            <a:ext cx="44689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3750860" y="2327343"/>
            <a:ext cx="1152128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5231410" y="2321170"/>
            <a:ext cx="1147742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2382708" y="1646719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1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3393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/>
          <p:nvPr/>
        </p:nvGrpSpPr>
        <p:grpSpPr>
          <a:xfrm>
            <a:off x="4932258" y="1585677"/>
            <a:ext cx="1731170" cy="1731706"/>
            <a:chOff x="6576341" y="1801131"/>
            <a:chExt cx="2308225" cy="2308225"/>
          </a:xfrm>
        </p:grpSpPr>
        <p:sp>
          <p:nvSpPr>
            <p:cNvPr id="5" name="流程图: 联系 4"/>
            <p:cNvSpPr/>
            <p:nvPr/>
          </p:nvSpPr>
          <p:spPr>
            <a:xfrm>
              <a:off x="6576341" y="1801131"/>
              <a:ext cx="2308225" cy="2308225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7" name="流程图: 联系 2"/>
            <p:cNvSpPr/>
            <p:nvPr/>
          </p:nvSpPr>
          <p:spPr>
            <a:xfrm>
              <a:off x="7430416" y="2498044"/>
              <a:ext cx="606425" cy="361950"/>
            </a:xfrm>
            <a:custGeom>
              <a:avLst/>
              <a:gdLst/>
              <a:ahLst/>
              <a:cxnLst/>
              <a:rect l="l" t="t" r="r" b="b"/>
              <a:pathLst>
                <a:path w="1390228" h="832104">
                  <a:moveTo>
                    <a:pt x="704258" y="201168"/>
                  </a:moveTo>
                  <a:cubicBezTo>
                    <a:pt x="820410" y="201168"/>
                    <a:pt x="914570" y="295328"/>
                    <a:pt x="914570" y="411480"/>
                  </a:cubicBezTo>
                  <a:cubicBezTo>
                    <a:pt x="914570" y="527632"/>
                    <a:pt x="820410" y="621792"/>
                    <a:pt x="704258" y="621792"/>
                  </a:cubicBezTo>
                  <a:cubicBezTo>
                    <a:pt x="588106" y="621792"/>
                    <a:pt x="493946" y="527632"/>
                    <a:pt x="493946" y="411480"/>
                  </a:cubicBezTo>
                  <a:cubicBezTo>
                    <a:pt x="493946" y="295328"/>
                    <a:pt x="588106" y="201168"/>
                    <a:pt x="704258" y="201168"/>
                  </a:cubicBezTo>
                  <a:close/>
                  <a:moveTo>
                    <a:pt x="704258" y="118872"/>
                  </a:moveTo>
                  <a:cubicBezTo>
                    <a:pt x="537605" y="118872"/>
                    <a:pt x="402506" y="253971"/>
                    <a:pt x="402506" y="420624"/>
                  </a:cubicBezTo>
                  <a:cubicBezTo>
                    <a:pt x="402506" y="587277"/>
                    <a:pt x="537605" y="722376"/>
                    <a:pt x="704258" y="722376"/>
                  </a:cubicBezTo>
                  <a:cubicBezTo>
                    <a:pt x="870911" y="722376"/>
                    <a:pt x="1006010" y="587277"/>
                    <a:pt x="1006010" y="420624"/>
                  </a:cubicBezTo>
                  <a:cubicBezTo>
                    <a:pt x="1006010" y="253971"/>
                    <a:pt x="870911" y="118872"/>
                    <a:pt x="704258" y="118872"/>
                  </a:cubicBezTo>
                  <a:close/>
                  <a:moveTo>
                    <a:pt x="695114" y="0"/>
                  </a:moveTo>
                  <a:cubicBezTo>
                    <a:pt x="996332" y="0"/>
                    <a:pt x="1258449" y="167410"/>
                    <a:pt x="1390228" y="416052"/>
                  </a:cubicBezTo>
                  <a:cubicBezTo>
                    <a:pt x="1258449" y="664694"/>
                    <a:pt x="996332" y="832104"/>
                    <a:pt x="695114" y="832104"/>
                  </a:cubicBezTo>
                  <a:cubicBezTo>
                    <a:pt x="393896" y="832104"/>
                    <a:pt x="131779" y="664694"/>
                    <a:pt x="0" y="416052"/>
                  </a:cubicBezTo>
                  <a:cubicBezTo>
                    <a:pt x="131779" y="167410"/>
                    <a:pt x="393896" y="0"/>
                    <a:pt x="69511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11" name="TextBox 1"/>
            <p:cNvSpPr txBox="1">
              <a:spLocks noChangeArrowheads="1"/>
            </p:cNvSpPr>
            <p:nvPr/>
          </p:nvSpPr>
          <p:spPr bwMode="auto">
            <a:xfrm>
              <a:off x="7154193" y="2948891"/>
              <a:ext cx="1325562" cy="369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标题</a:t>
              </a:r>
            </a:p>
          </p:txBody>
        </p:sp>
      </p:grpSp>
      <p:grpSp>
        <p:nvGrpSpPr>
          <p:cNvPr id="3" name="组合 19"/>
          <p:cNvGrpSpPr/>
          <p:nvPr/>
        </p:nvGrpSpPr>
        <p:grpSpPr>
          <a:xfrm>
            <a:off x="6402850" y="1574784"/>
            <a:ext cx="1731170" cy="1731706"/>
            <a:chOff x="8537132" y="1786617"/>
            <a:chExt cx="2308225" cy="2308225"/>
          </a:xfrm>
        </p:grpSpPr>
        <p:sp>
          <p:nvSpPr>
            <p:cNvPr id="4" name="流程图: 联系 3"/>
            <p:cNvSpPr/>
            <p:nvPr/>
          </p:nvSpPr>
          <p:spPr>
            <a:xfrm>
              <a:off x="8537132" y="1786617"/>
              <a:ext cx="2308225" cy="2308225"/>
            </a:xfrm>
            <a:prstGeom prst="flowChartConnector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8" name="流程图: 联系 8"/>
            <p:cNvSpPr/>
            <p:nvPr/>
          </p:nvSpPr>
          <p:spPr>
            <a:xfrm>
              <a:off x="9332469" y="2296205"/>
              <a:ext cx="735013" cy="608012"/>
            </a:xfrm>
            <a:custGeom>
              <a:avLst/>
              <a:gdLst/>
              <a:ahLst/>
              <a:cxnLst/>
              <a:rect l="l" t="t" r="r" b="b"/>
              <a:pathLst>
                <a:path w="1604817" h="1325970">
                  <a:moveTo>
                    <a:pt x="799956" y="459069"/>
                  </a:moveTo>
                  <a:cubicBezTo>
                    <a:pt x="690362" y="459069"/>
                    <a:pt x="601518" y="547913"/>
                    <a:pt x="601518" y="657507"/>
                  </a:cubicBezTo>
                  <a:cubicBezTo>
                    <a:pt x="601518" y="767101"/>
                    <a:pt x="690362" y="855945"/>
                    <a:pt x="799956" y="855945"/>
                  </a:cubicBezTo>
                  <a:cubicBezTo>
                    <a:pt x="909550" y="855945"/>
                    <a:pt x="998394" y="767101"/>
                    <a:pt x="998394" y="657507"/>
                  </a:cubicBezTo>
                  <a:cubicBezTo>
                    <a:pt x="998394" y="547913"/>
                    <a:pt x="909550" y="459069"/>
                    <a:pt x="799956" y="459069"/>
                  </a:cubicBezTo>
                  <a:close/>
                  <a:moveTo>
                    <a:pt x="547021" y="232900"/>
                  </a:moveTo>
                  <a:cubicBezTo>
                    <a:pt x="404103" y="319399"/>
                    <a:pt x="309418" y="476602"/>
                    <a:pt x="309418" y="655921"/>
                  </a:cubicBezTo>
                  <a:cubicBezTo>
                    <a:pt x="309418" y="836772"/>
                    <a:pt x="405728" y="995128"/>
                    <a:pt x="550778" y="1080981"/>
                  </a:cubicBezTo>
                  <a:cubicBezTo>
                    <a:pt x="493176" y="968882"/>
                    <a:pt x="458643" y="818245"/>
                    <a:pt x="458643" y="652746"/>
                  </a:cubicBezTo>
                  <a:cubicBezTo>
                    <a:pt x="458643" y="491258"/>
                    <a:pt x="491523" y="343920"/>
                    <a:pt x="547021" y="232900"/>
                  </a:cubicBezTo>
                  <a:close/>
                  <a:moveTo>
                    <a:pt x="1051987" y="223793"/>
                  </a:moveTo>
                  <a:cubicBezTo>
                    <a:pt x="1109765" y="335983"/>
                    <a:pt x="1144443" y="486903"/>
                    <a:pt x="1144443" y="652746"/>
                  </a:cubicBezTo>
                  <a:cubicBezTo>
                    <a:pt x="1144443" y="822636"/>
                    <a:pt x="1108053" y="976864"/>
                    <a:pt x="1048230" y="1090088"/>
                  </a:cubicBezTo>
                  <a:cubicBezTo>
                    <a:pt x="1202626" y="1007087"/>
                    <a:pt x="1306368" y="843619"/>
                    <a:pt x="1306368" y="655921"/>
                  </a:cubicBezTo>
                  <a:cubicBezTo>
                    <a:pt x="1306368" y="469756"/>
                    <a:pt x="1204314" y="307427"/>
                    <a:pt x="1051987" y="223793"/>
                  </a:cubicBezTo>
                  <a:close/>
                  <a:moveTo>
                    <a:pt x="379617" y="6350"/>
                  </a:moveTo>
                  <a:cubicBezTo>
                    <a:pt x="151560" y="136519"/>
                    <a:pt x="0" y="382785"/>
                    <a:pt x="0" y="664451"/>
                  </a:cubicBezTo>
                  <a:cubicBezTo>
                    <a:pt x="0" y="948597"/>
                    <a:pt x="154243" y="1196719"/>
                    <a:pt x="385617" y="1325970"/>
                  </a:cubicBezTo>
                  <a:cubicBezTo>
                    <a:pt x="256537" y="1174439"/>
                    <a:pt x="174625" y="933386"/>
                    <a:pt x="174625" y="662270"/>
                  </a:cubicBezTo>
                  <a:cubicBezTo>
                    <a:pt x="174625" y="395617"/>
                    <a:pt x="253862" y="158046"/>
                    <a:pt x="379617" y="6350"/>
                  </a:cubicBezTo>
                  <a:close/>
                  <a:moveTo>
                    <a:pt x="1225200" y="0"/>
                  </a:moveTo>
                  <a:cubicBezTo>
                    <a:pt x="1350955" y="151696"/>
                    <a:pt x="1430192" y="389267"/>
                    <a:pt x="1430192" y="655920"/>
                  </a:cubicBezTo>
                  <a:cubicBezTo>
                    <a:pt x="1430192" y="927036"/>
                    <a:pt x="1348280" y="1168089"/>
                    <a:pt x="1219200" y="1319620"/>
                  </a:cubicBezTo>
                  <a:cubicBezTo>
                    <a:pt x="1450574" y="1190369"/>
                    <a:pt x="1604817" y="942247"/>
                    <a:pt x="1604817" y="658101"/>
                  </a:cubicBezTo>
                  <a:cubicBezTo>
                    <a:pt x="1604817" y="376435"/>
                    <a:pt x="1453257" y="130169"/>
                    <a:pt x="122520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12" name="TextBox 8"/>
            <p:cNvSpPr txBox="1">
              <a:spLocks noChangeArrowheads="1"/>
            </p:cNvSpPr>
            <p:nvPr/>
          </p:nvSpPr>
          <p:spPr bwMode="auto">
            <a:xfrm>
              <a:off x="8857806" y="2937557"/>
              <a:ext cx="1692272" cy="369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标题</a:t>
              </a:r>
            </a:p>
          </p:txBody>
        </p:sp>
      </p:grpSp>
      <p:grpSp>
        <p:nvGrpSpPr>
          <p:cNvPr id="20" name="组合 20"/>
          <p:cNvGrpSpPr/>
          <p:nvPr/>
        </p:nvGrpSpPr>
        <p:grpSpPr>
          <a:xfrm>
            <a:off x="5942081" y="2886756"/>
            <a:ext cx="1378745" cy="1377976"/>
            <a:chOff x="7922767" y="3535359"/>
            <a:chExt cx="1838325" cy="1836737"/>
          </a:xfrm>
        </p:grpSpPr>
        <p:sp>
          <p:nvSpPr>
            <p:cNvPr id="6" name="流程图: 联系 5"/>
            <p:cNvSpPr/>
            <p:nvPr/>
          </p:nvSpPr>
          <p:spPr>
            <a:xfrm>
              <a:off x="7922767" y="3535359"/>
              <a:ext cx="1838325" cy="1836737"/>
            </a:xfrm>
            <a:prstGeom prst="flowChartConnector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9" name="流程图: 联系 16"/>
            <p:cNvSpPr/>
            <p:nvPr/>
          </p:nvSpPr>
          <p:spPr>
            <a:xfrm>
              <a:off x="8803830" y="3938584"/>
              <a:ext cx="300037" cy="488950"/>
            </a:xfrm>
            <a:custGeom>
              <a:avLst/>
              <a:gdLst/>
              <a:ahLst/>
              <a:cxnLst/>
              <a:rect l="l" t="t" r="r" b="b"/>
              <a:pathLst>
                <a:path w="683660" h="1114145">
                  <a:moveTo>
                    <a:pt x="338942" y="34645"/>
                  </a:moveTo>
                  <a:cubicBezTo>
                    <a:pt x="386287" y="34645"/>
                    <a:pt x="424667" y="73025"/>
                    <a:pt x="424667" y="120370"/>
                  </a:cubicBezTo>
                  <a:cubicBezTo>
                    <a:pt x="424667" y="167715"/>
                    <a:pt x="386287" y="206095"/>
                    <a:pt x="338942" y="206095"/>
                  </a:cubicBezTo>
                  <a:cubicBezTo>
                    <a:pt x="291597" y="206095"/>
                    <a:pt x="253217" y="167715"/>
                    <a:pt x="253217" y="120370"/>
                  </a:cubicBezTo>
                  <a:cubicBezTo>
                    <a:pt x="253217" y="73025"/>
                    <a:pt x="291597" y="34645"/>
                    <a:pt x="338942" y="34645"/>
                  </a:cubicBezTo>
                  <a:close/>
                  <a:moveTo>
                    <a:pt x="38520" y="0"/>
                  </a:moveTo>
                  <a:cubicBezTo>
                    <a:pt x="47835" y="-28"/>
                    <a:pt x="57160" y="3498"/>
                    <a:pt x="64288" y="10584"/>
                  </a:cubicBezTo>
                  <a:lnTo>
                    <a:pt x="277636" y="222666"/>
                  </a:lnTo>
                  <a:cubicBezTo>
                    <a:pt x="278863" y="223886"/>
                    <a:pt x="279986" y="225172"/>
                    <a:pt x="279666" y="227527"/>
                  </a:cubicBezTo>
                  <a:lnTo>
                    <a:pt x="404988" y="227527"/>
                  </a:lnTo>
                  <a:cubicBezTo>
                    <a:pt x="404835" y="226271"/>
                    <a:pt x="405417" y="225650"/>
                    <a:pt x="406025" y="225046"/>
                  </a:cubicBezTo>
                  <a:lnTo>
                    <a:pt x="619372" y="12964"/>
                  </a:lnTo>
                  <a:cubicBezTo>
                    <a:pt x="633628" y="-1208"/>
                    <a:pt x="656674" y="-1139"/>
                    <a:pt x="670846" y="13117"/>
                  </a:cubicBezTo>
                  <a:lnTo>
                    <a:pt x="673076" y="15360"/>
                  </a:lnTo>
                  <a:cubicBezTo>
                    <a:pt x="687248" y="29617"/>
                    <a:pt x="687180" y="52663"/>
                    <a:pt x="672923" y="66835"/>
                  </a:cubicBezTo>
                  <a:lnTo>
                    <a:pt x="459576" y="278917"/>
                  </a:lnTo>
                  <a:lnTo>
                    <a:pt x="455624" y="280540"/>
                  </a:lnTo>
                  <a:lnTo>
                    <a:pt x="455624" y="622284"/>
                  </a:lnTo>
                  <a:lnTo>
                    <a:pt x="451314" y="632690"/>
                  </a:lnTo>
                  <a:lnTo>
                    <a:pt x="452447" y="635426"/>
                  </a:lnTo>
                  <a:lnTo>
                    <a:pt x="452447" y="1073649"/>
                  </a:lnTo>
                  <a:cubicBezTo>
                    <a:pt x="452447" y="1094699"/>
                    <a:pt x="435382" y="1111764"/>
                    <a:pt x="414332" y="1111764"/>
                  </a:cubicBezTo>
                  <a:lnTo>
                    <a:pt x="411020" y="1111764"/>
                  </a:lnTo>
                  <a:cubicBezTo>
                    <a:pt x="389970" y="1111764"/>
                    <a:pt x="372905" y="1094699"/>
                    <a:pt x="372905" y="1073649"/>
                  </a:cubicBezTo>
                  <a:lnTo>
                    <a:pt x="372905" y="642658"/>
                  </a:lnTo>
                  <a:lnTo>
                    <a:pt x="316716" y="642658"/>
                  </a:lnTo>
                  <a:lnTo>
                    <a:pt x="316716" y="1076030"/>
                  </a:lnTo>
                  <a:cubicBezTo>
                    <a:pt x="316716" y="1097080"/>
                    <a:pt x="299651" y="1114145"/>
                    <a:pt x="278601" y="1114145"/>
                  </a:cubicBezTo>
                  <a:lnTo>
                    <a:pt x="275289" y="1114145"/>
                  </a:lnTo>
                  <a:cubicBezTo>
                    <a:pt x="254239" y="1114145"/>
                    <a:pt x="237174" y="1097080"/>
                    <a:pt x="237174" y="1076030"/>
                  </a:cubicBezTo>
                  <a:lnTo>
                    <a:pt x="237174" y="637807"/>
                  </a:lnTo>
                  <a:cubicBezTo>
                    <a:pt x="237174" y="636704"/>
                    <a:pt x="237221" y="635612"/>
                    <a:pt x="238489" y="634633"/>
                  </a:cubicBezTo>
                  <a:cubicBezTo>
                    <a:pt x="235073" y="631601"/>
                    <a:pt x="233374" y="627141"/>
                    <a:pt x="233374" y="622284"/>
                  </a:cubicBezTo>
                  <a:lnTo>
                    <a:pt x="233374" y="280352"/>
                  </a:lnTo>
                  <a:lnTo>
                    <a:pt x="224084" y="276537"/>
                  </a:lnTo>
                  <a:lnTo>
                    <a:pt x="10737" y="64455"/>
                  </a:lnTo>
                  <a:cubicBezTo>
                    <a:pt x="-3519" y="50283"/>
                    <a:pt x="-3588" y="27237"/>
                    <a:pt x="10584" y="12980"/>
                  </a:cubicBezTo>
                  <a:lnTo>
                    <a:pt x="12814" y="10737"/>
                  </a:lnTo>
                  <a:cubicBezTo>
                    <a:pt x="19900" y="3609"/>
                    <a:pt x="29205" y="28"/>
                    <a:pt x="38520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10" name="圆角矩形 24"/>
            <p:cNvSpPr/>
            <p:nvPr/>
          </p:nvSpPr>
          <p:spPr>
            <a:xfrm rot="2733359" flipH="1">
              <a:off x="8571262" y="4136227"/>
              <a:ext cx="303212" cy="301625"/>
            </a:xfrm>
            <a:custGeom>
              <a:avLst/>
              <a:gdLst/>
              <a:ahLst/>
              <a:cxnLst/>
              <a:rect l="l" t="t" r="r" b="b"/>
              <a:pathLst>
                <a:path w="663787" h="661145">
                  <a:moveTo>
                    <a:pt x="458243" y="575693"/>
                  </a:moveTo>
                  <a:lnTo>
                    <a:pt x="445813" y="569527"/>
                  </a:lnTo>
                  <a:lnTo>
                    <a:pt x="449906" y="567192"/>
                  </a:lnTo>
                  <a:lnTo>
                    <a:pt x="99723" y="213549"/>
                  </a:lnTo>
                  <a:lnTo>
                    <a:pt x="99480" y="213841"/>
                  </a:lnTo>
                  <a:cubicBezTo>
                    <a:pt x="97834" y="209289"/>
                    <a:pt x="94955" y="205285"/>
                    <a:pt x="91419" y="201680"/>
                  </a:cubicBezTo>
                  <a:cubicBezTo>
                    <a:pt x="72081" y="181962"/>
                    <a:pt x="40421" y="181655"/>
                    <a:pt x="20703" y="200994"/>
                  </a:cubicBezTo>
                  <a:cubicBezTo>
                    <a:pt x="11800" y="209725"/>
                    <a:pt x="6855" y="220969"/>
                    <a:pt x="6465" y="232539"/>
                  </a:cubicBezTo>
                  <a:cubicBezTo>
                    <a:pt x="1137" y="236481"/>
                    <a:pt x="0" y="242181"/>
                    <a:pt x="0" y="248148"/>
                  </a:cubicBezTo>
                  <a:lnTo>
                    <a:pt x="0" y="483772"/>
                  </a:lnTo>
                  <a:cubicBezTo>
                    <a:pt x="0" y="509148"/>
                    <a:pt x="20572" y="529720"/>
                    <a:pt x="45948" y="529720"/>
                  </a:cubicBezTo>
                  <a:lnTo>
                    <a:pt x="46921" y="529720"/>
                  </a:lnTo>
                  <a:cubicBezTo>
                    <a:pt x="72297" y="529720"/>
                    <a:pt x="92869" y="509148"/>
                    <a:pt x="92869" y="483772"/>
                  </a:cubicBezTo>
                  <a:lnTo>
                    <a:pt x="92869" y="338096"/>
                  </a:lnTo>
                  <a:lnTo>
                    <a:pt x="321732" y="566706"/>
                  </a:lnTo>
                  <a:lnTo>
                    <a:pt x="167951" y="563721"/>
                  </a:lnTo>
                  <a:cubicBezTo>
                    <a:pt x="142579" y="563229"/>
                    <a:pt x="121612" y="583398"/>
                    <a:pt x="121120" y="608769"/>
                  </a:cubicBezTo>
                  <a:lnTo>
                    <a:pt x="121101" y="609742"/>
                  </a:lnTo>
                  <a:cubicBezTo>
                    <a:pt x="120608" y="635113"/>
                    <a:pt x="140777" y="656080"/>
                    <a:pt x="166149" y="656573"/>
                  </a:cubicBezTo>
                  <a:lnTo>
                    <a:pt x="401728" y="661145"/>
                  </a:lnTo>
                  <a:lnTo>
                    <a:pt x="409433" y="658128"/>
                  </a:lnTo>
                  <a:cubicBezTo>
                    <a:pt x="425832" y="663490"/>
                    <a:pt x="444366" y="659345"/>
                    <a:pt x="457556" y="646408"/>
                  </a:cubicBezTo>
                  <a:cubicBezTo>
                    <a:pt x="477274" y="627070"/>
                    <a:pt x="477581" y="595410"/>
                    <a:pt x="458243" y="575693"/>
                  </a:cubicBezTo>
                  <a:close/>
                  <a:moveTo>
                    <a:pt x="569072" y="221656"/>
                  </a:moveTo>
                  <a:lnTo>
                    <a:pt x="441982" y="92076"/>
                  </a:lnTo>
                  <a:cubicBezTo>
                    <a:pt x="435553" y="85521"/>
                    <a:pt x="425782" y="84231"/>
                    <a:pt x="418716" y="89562"/>
                  </a:cubicBezTo>
                  <a:cubicBezTo>
                    <a:pt x="419027" y="85888"/>
                    <a:pt x="417143" y="83751"/>
                    <a:pt x="415039" y="81859"/>
                  </a:cubicBezTo>
                  <a:cubicBezTo>
                    <a:pt x="408115" y="75628"/>
                    <a:pt x="398814" y="72038"/>
                    <a:pt x="388777" y="72567"/>
                  </a:cubicBezTo>
                  <a:lnTo>
                    <a:pt x="135408" y="85922"/>
                  </a:lnTo>
                  <a:cubicBezTo>
                    <a:pt x="115333" y="86980"/>
                    <a:pt x="99918" y="104111"/>
                    <a:pt x="100976" y="124185"/>
                  </a:cubicBezTo>
                  <a:lnTo>
                    <a:pt x="101142" y="127344"/>
                  </a:lnTo>
                  <a:cubicBezTo>
                    <a:pt x="102200" y="147418"/>
                    <a:pt x="119331" y="162834"/>
                    <a:pt x="139405" y="161775"/>
                  </a:cubicBezTo>
                  <a:lnTo>
                    <a:pt x="353315" y="150501"/>
                  </a:lnTo>
                  <a:lnTo>
                    <a:pt x="208787" y="292251"/>
                  </a:lnTo>
                  <a:cubicBezTo>
                    <a:pt x="200753" y="300130"/>
                    <a:pt x="200628" y="313029"/>
                    <a:pt x="208507" y="321063"/>
                  </a:cubicBezTo>
                  <a:lnTo>
                    <a:pt x="335597" y="450643"/>
                  </a:lnTo>
                  <a:cubicBezTo>
                    <a:pt x="343476" y="458676"/>
                    <a:pt x="356376" y="458802"/>
                    <a:pt x="364409" y="450923"/>
                  </a:cubicBezTo>
                  <a:lnTo>
                    <a:pt x="507413" y="310668"/>
                  </a:lnTo>
                  <a:lnTo>
                    <a:pt x="492194" y="521477"/>
                  </a:lnTo>
                  <a:cubicBezTo>
                    <a:pt x="490747" y="541526"/>
                    <a:pt x="505827" y="558954"/>
                    <a:pt x="525877" y="560401"/>
                  </a:cubicBezTo>
                  <a:lnTo>
                    <a:pt x="529032" y="560629"/>
                  </a:lnTo>
                  <a:cubicBezTo>
                    <a:pt x="549081" y="562076"/>
                    <a:pt x="566509" y="546996"/>
                    <a:pt x="567956" y="526946"/>
                  </a:cubicBezTo>
                  <a:lnTo>
                    <a:pt x="586225" y="273883"/>
                  </a:lnTo>
                  <a:cubicBezTo>
                    <a:pt x="586948" y="263858"/>
                    <a:pt x="583540" y="254489"/>
                    <a:pt x="577445" y="247445"/>
                  </a:cubicBezTo>
                  <a:lnTo>
                    <a:pt x="571374" y="244402"/>
                  </a:lnTo>
                  <a:cubicBezTo>
                    <a:pt x="576541" y="237513"/>
                    <a:pt x="575338" y="228045"/>
                    <a:pt x="569072" y="221656"/>
                  </a:cubicBezTo>
                  <a:close/>
                  <a:moveTo>
                    <a:pt x="639264" y="25699"/>
                  </a:moveTo>
                  <a:cubicBezTo>
                    <a:pt x="606113" y="-8102"/>
                    <a:pt x="551838" y="-8629"/>
                    <a:pt x="518037" y="24523"/>
                  </a:cubicBezTo>
                  <a:cubicBezTo>
                    <a:pt x="484235" y="57674"/>
                    <a:pt x="483709" y="111949"/>
                    <a:pt x="516860" y="145750"/>
                  </a:cubicBezTo>
                  <a:cubicBezTo>
                    <a:pt x="550012" y="179552"/>
                    <a:pt x="604287" y="180078"/>
                    <a:pt x="638088" y="146927"/>
                  </a:cubicBezTo>
                  <a:cubicBezTo>
                    <a:pt x="671889" y="113775"/>
                    <a:pt x="672416" y="59500"/>
                    <a:pt x="639264" y="2569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90926">
                <a:defRPr/>
              </a:pPr>
              <a:endParaRPr lang="zh-CN" altLang="en-US" sz="1600">
                <a:solidFill>
                  <a:schemeClr val="bg1"/>
                </a:solidFill>
                <a:ea typeface="微软雅黑"/>
              </a:endParaRPr>
            </a:p>
          </p:txBody>
        </p:sp>
        <p:sp>
          <p:nvSpPr>
            <p:cNvPr id="13" name="TextBox 9"/>
            <p:cNvSpPr txBox="1">
              <a:spLocks noChangeArrowheads="1"/>
            </p:cNvSpPr>
            <p:nvPr/>
          </p:nvSpPr>
          <p:spPr bwMode="auto">
            <a:xfrm>
              <a:off x="8005319" y="4459284"/>
              <a:ext cx="1692273" cy="369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zh-CN" altLang="en-US" sz="1200" dirty="0">
                  <a:solidFill>
                    <a:schemeClr val="bg1"/>
                  </a:solidFill>
                  <a:ea typeface="微软雅黑"/>
                </a:rPr>
                <a:t>标题</a:t>
              </a:r>
            </a:p>
          </p:txBody>
        </p:sp>
      </p:grpSp>
      <p:sp>
        <p:nvSpPr>
          <p:cNvPr id="14" name="流程图: 联系 13"/>
          <p:cNvSpPr/>
          <p:nvPr/>
        </p:nvSpPr>
        <p:spPr>
          <a:xfrm>
            <a:off x="7319629" y="3830013"/>
            <a:ext cx="179784" cy="179842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5" name="流程图: 联系 14"/>
          <p:cNvSpPr/>
          <p:nvPr/>
        </p:nvSpPr>
        <p:spPr>
          <a:xfrm>
            <a:off x="7729208" y="3321294"/>
            <a:ext cx="158353" cy="158404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6" name="流程图: 联系 15"/>
          <p:cNvSpPr/>
          <p:nvPr/>
        </p:nvSpPr>
        <p:spPr>
          <a:xfrm>
            <a:off x="5474165" y="3822876"/>
            <a:ext cx="196453" cy="196514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7" name="流程图: 联系 16"/>
          <p:cNvSpPr/>
          <p:nvPr/>
        </p:nvSpPr>
        <p:spPr>
          <a:xfrm>
            <a:off x="5124123" y="3413173"/>
            <a:ext cx="398859" cy="398981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8" name="流程图: 联系 17"/>
          <p:cNvSpPr/>
          <p:nvPr/>
        </p:nvSpPr>
        <p:spPr>
          <a:xfrm>
            <a:off x="5602749" y="3513217"/>
            <a:ext cx="298848" cy="298937"/>
          </a:xfrm>
          <a:prstGeom prst="flowChartConnector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19" name="流程图: 联系 18"/>
          <p:cNvSpPr/>
          <p:nvPr/>
        </p:nvSpPr>
        <p:spPr>
          <a:xfrm>
            <a:off x="7418452" y="3407046"/>
            <a:ext cx="314326" cy="313230"/>
          </a:xfrm>
          <a:prstGeom prst="flowChartConnector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anchor="ctr"/>
          <a:lstStyle/>
          <a:p>
            <a:pPr algn="ctr" defTabSz="690926">
              <a:defRPr/>
            </a:pPr>
            <a:endParaRPr lang="zh-CN" altLang="en-US">
              <a:ea typeface="微软雅黑"/>
            </a:endParaRPr>
          </a:p>
        </p:txBody>
      </p:sp>
      <p:sp>
        <p:nvSpPr>
          <p:cNvPr id="22" name="Rectangle 5"/>
          <p:cNvSpPr>
            <a:spLocks/>
          </p:cNvSpPr>
          <p:nvPr/>
        </p:nvSpPr>
        <p:spPr bwMode="auto">
          <a:xfrm>
            <a:off x="763364" y="2014866"/>
            <a:ext cx="3874981" cy="1706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此处添加详细文本描述，建议与标题相关并符合整体语言风格，语言描述尽量简洁生动。尽量将每页幻灯片的字数控制在  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分钟之内。此处添加详细文本描述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 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，建议与标题相关并符合整体语言风格，语言描述尽量简洁生动。尽量将每页幻灯片的字数控制在  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字以内，据统计每页幻灯片的最好控制在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5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  <a:sym typeface="Gill Sans" charset="0"/>
              </a:rPr>
              <a:t>分钟之内。</a:t>
            </a:r>
            <a:endParaRPr lang="en-US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/>
              <a:ea typeface="微软雅黑"/>
              <a:cs typeface="Lato Light" charset="0"/>
              <a:sym typeface="Lato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313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任意多边形 11"/>
          <p:cNvSpPr/>
          <p:nvPr/>
        </p:nvSpPr>
        <p:spPr>
          <a:xfrm>
            <a:off x="4108558" y="999584"/>
            <a:ext cx="836724" cy="1260339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4103948" y="1888468"/>
            <a:ext cx="836724" cy="8326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任意多边形 19"/>
          <p:cNvSpPr/>
          <p:nvPr/>
        </p:nvSpPr>
        <p:spPr>
          <a:xfrm rot="5400000">
            <a:off x="5444673" y="2184237"/>
            <a:ext cx="836982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 rot="5400000">
            <a:off x="4769411" y="2398005"/>
            <a:ext cx="836982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3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 rot="10800000">
            <a:off x="4078016" y="3339016"/>
            <a:ext cx="836724" cy="1260339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4078016" y="2877379"/>
            <a:ext cx="836724" cy="832668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4"/>
            </a:solidFill>
          </a:ln>
          <a:effectLst>
            <a:outerShdw blurRad="63500" sx="103000" sy="103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2" name="任意多边形 31"/>
          <p:cNvSpPr/>
          <p:nvPr/>
        </p:nvSpPr>
        <p:spPr>
          <a:xfrm rot="16200000">
            <a:off x="2752583" y="2139409"/>
            <a:ext cx="836982" cy="1259950"/>
          </a:xfrm>
          <a:custGeom>
            <a:avLst/>
            <a:gdLst>
              <a:gd name="connsiteX0" fmla="*/ 0 w 980075"/>
              <a:gd name="connsiteY0" fmla="*/ 378895 h 1409489"/>
              <a:gd name="connsiteX1" fmla="*/ 378895 w 980075"/>
              <a:gd name="connsiteY1" fmla="*/ 0 h 1409489"/>
              <a:gd name="connsiteX2" fmla="*/ 601180 w 980075"/>
              <a:gd name="connsiteY2" fmla="*/ 0 h 1409489"/>
              <a:gd name="connsiteX3" fmla="*/ 980075 w 980075"/>
              <a:gd name="connsiteY3" fmla="*/ 378895 h 1409489"/>
              <a:gd name="connsiteX4" fmla="*/ 980075 w 980075"/>
              <a:gd name="connsiteY4" fmla="*/ 1409489 h 1409489"/>
              <a:gd name="connsiteX5" fmla="*/ 5051 w 980075"/>
              <a:gd name="connsiteY5" fmla="*/ 1409489 h 1409489"/>
              <a:gd name="connsiteX6" fmla="*/ 0 w 980075"/>
              <a:gd name="connsiteY6" fmla="*/ 378895 h 1409489"/>
              <a:gd name="connsiteX0" fmla="*/ 0 w 980075"/>
              <a:gd name="connsiteY0" fmla="*/ 417065 h 1447659"/>
              <a:gd name="connsiteX1" fmla="*/ 378895 w 980075"/>
              <a:gd name="connsiteY1" fmla="*/ 38170 h 1447659"/>
              <a:gd name="connsiteX2" fmla="*/ 601180 w 980075"/>
              <a:gd name="connsiteY2" fmla="*/ 38170 h 1447659"/>
              <a:gd name="connsiteX3" fmla="*/ 980075 w 980075"/>
              <a:gd name="connsiteY3" fmla="*/ 417065 h 1447659"/>
              <a:gd name="connsiteX4" fmla="*/ 980075 w 980075"/>
              <a:gd name="connsiteY4" fmla="*/ 1447659 h 1447659"/>
              <a:gd name="connsiteX5" fmla="*/ 5051 w 980075"/>
              <a:gd name="connsiteY5" fmla="*/ 1447659 h 1447659"/>
              <a:gd name="connsiteX6" fmla="*/ 0 w 980075"/>
              <a:gd name="connsiteY6" fmla="*/ 417065 h 1447659"/>
              <a:gd name="connsiteX0" fmla="*/ 0 w 980075"/>
              <a:gd name="connsiteY0" fmla="*/ 437760 h 1468354"/>
              <a:gd name="connsiteX1" fmla="*/ 378895 w 980075"/>
              <a:gd name="connsiteY1" fmla="*/ 58865 h 1468354"/>
              <a:gd name="connsiteX2" fmla="*/ 601180 w 980075"/>
              <a:gd name="connsiteY2" fmla="*/ 58865 h 1468354"/>
              <a:gd name="connsiteX3" fmla="*/ 980075 w 980075"/>
              <a:gd name="connsiteY3" fmla="*/ 437760 h 1468354"/>
              <a:gd name="connsiteX4" fmla="*/ 980075 w 980075"/>
              <a:gd name="connsiteY4" fmla="*/ 1468354 h 1468354"/>
              <a:gd name="connsiteX5" fmla="*/ 5051 w 980075"/>
              <a:gd name="connsiteY5" fmla="*/ 1468354 h 1468354"/>
              <a:gd name="connsiteX6" fmla="*/ 0 w 980075"/>
              <a:gd name="connsiteY6" fmla="*/ 437760 h 1468354"/>
              <a:gd name="connsiteX0" fmla="*/ 0 w 980075"/>
              <a:gd name="connsiteY0" fmla="*/ 439753 h 1470347"/>
              <a:gd name="connsiteX1" fmla="*/ 378895 w 980075"/>
              <a:gd name="connsiteY1" fmla="*/ 60858 h 1470347"/>
              <a:gd name="connsiteX2" fmla="*/ 601180 w 980075"/>
              <a:gd name="connsiteY2" fmla="*/ 60858 h 1470347"/>
              <a:gd name="connsiteX3" fmla="*/ 980075 w 980075"/>
              <a:gd name="connsiteY3" fmla="*/ 439753 h 1470347"/>
              <a:gd name="connsiteX4" fmla="*/ 980075 w 980075"/>
              <a:gd name="connsiteY4" fmla="*/ 1470347 h 1470347"/>
              <a:gd name="connsiteX5" fmla="*/ 5051 w 980075"/>
              <a:gd name="connsiteY5" fmla="*/ 1470347 h 1470347"/>
              <a:gd name="connsiteX6" fmla="*/ 0 w 980075"/>
              <a:gd name="connsiteY6" fmla="*/ 439753 h 1470347"/>
              <a:gd name="connsiteX0" fmla="*/ 0 w 980075"/>
              <a:gd name="connsiteY0" fmla="*/ 445215 h 1475809"/>
              <a:gd name="connsiteX1" fmla="*/ 378895 w 980075"/>
              <a:gd name="connsiteY1" fmla="*/ 66320 h 1475809"/>
              <a:gd name="connsiteX2" fmla="*/ 601180 w 980075"/>
              <a:gd name="connsiteY2" fmla="*/ 66320 h 1475809"/>
              <a:gd name="connsiteX3" fmla="*/ 980075 w 980075"/>
              <a:gd name="connsiteY3" fmla="*/ 445215 h 1475809"/>
              <a:gd name="connsiteX4" fmla="*/ 980075 w 980075"/>
              <a:gd name="connsiteY4" fmla="*/ 1475809 h 1475809"/>
              <a:gd name="connsiteX5" fmla="*/ 5051 w 980075"/>
              <a:gd name="connsiteY5" fmla="*/ 1475809 h 1475809"/>
              <a:gd name="connsiteX6" fmla="*/ 0 w 980075"/>
              <a:gd name="connsiteY6" fmla="*/ 445215 h 1475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0075" h="1475809">
                <a:moveTo>
                  <a:pt x="0" y="445215"/>
                </a:moveTo>
                <a:lnTo>
                  <a:pt x="378895" y="66320"/>
                </a:lnTo>
                <a:cubicBezTo>
                  <a:pt x="458042" y="-24615"/>
                  <a:pt x="511929" y="-19563"/>
                  <a:pt x="601180" y="66320"/>
                </a:cubicBezTo>
                <a:lnTo>
                  <a:pt x="980075" y="445215"/>
                </a:lnTo>
                <a:lnTo>
                  <a:pt x="980075" y="1475809"/>
                </a:lnTo>
                <a:lnTo>
                  <a:pt x="5051" y="1475809"/>
                </a:lnTo>
                <a:cubicBezTo>
                  <a:pt x="3367" y="1132278"/>
                  <a:pt x="1684" y="788746"/>
                  <a:pt x="0" y="44521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6200000">
            <a:off x="3427846" y="2353176"/>
            <a:ext cx="836982" cy="832412"/>
          </a:xfrm>
          <a:prstGeom prst="ellipse">
            <a:avLst/>
          </a:prstGeom>
          <a:gradFill>
            <a:gsLst>
              <a:gs pos="0">
                <a:srgbClr val="FFFFFF"/>
              </a:gs>
              <a:gs pos="100000">
                <a:schemeClr val="bg1">
                  <a:lumMod val="95000"/>
                </a:schemeClr>
              </a:gs>
            </a:gsLst>
            <a:lin ang="15000000" scaled="0"/>
          </a:gradFill>
          <a:ln w="25400">
            <a:solidFill>
              <a:schemeClr val="accent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3613381" y="2560722"/>
            <a:ext cx="464171" cy="392536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4299102" y="2119746"/>
            <a:ext cx="464171" cy="392536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943325" y="2619987"/>
            <a:ext cx="464171" cy="392536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243972" y="3107269"/>
            <a:ext cx="464171" cy="392536"/>
          </a:xfrm>
          <a:prstGeom prst="rect">
            <a:avLst/>
          </a:prstGeom>
          <a:effectLst/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z="2100" dirty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zh-CN" altLang="en-US" sz="2100" dirty="0">
              <a:solidFill>
                <a:schemeClr val="tx1">
                  <a:lumMod val="75000"/>
                  <a:lumOff val="25000"/>
                </a:schemeClr>
              </a:solidFill>
              <a:latin typeface="Open Sans" panose="020B0606030504020204" pitchFamily="34" charset="0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grpSp>
        <p:nvGrpSpPr>
          <p:cNvPr id="2" name="组合 38"/>
          <p:cNvGrpSpPr/>
          <p:nvPr/>
        </p:nvGrpSpPr>
        <p:grpSpPr>
          <a:xfrm>
            <a:off x="2883142" y="2493100"/>
            <a:ext cx="372789" cy="552564"/>
            <a:chOff x="1788810" y="2276744"/>
            <a:chExt cx="392113" cy="581026"/>
          </a:xfrm>
          <a:solidFill>
            <a:schemeClr val="bg1"/>
          </a:solidFill>
          <a:effectLst/>
        </p:grpSpPr>
        <p:sp>
          <p:nvSpPr>
            <p:cNvPr id="40" name="Freeform 9"/>
            <p:cNvSpPr>
              <a:spLocks noEditPoints="1"/>
            </p:cNvSpPr>
            <p:nvPr/>
          </p:nvSpPr>
          <p:spPr bwMode="auto">
            <a:xfrm>
              <a:off x="1788810" y="2276744"/>
              <a:ext cx="392113" cy="430213"/>
            </a:xfrm>
            <a:custGeom>
              <a:avLst/>
              <a:gdLst>
                <a:gd name="T0" fmla="*/ 108 w 149"/>
                <a:gd name="T1" fmla="*/ 163 h 163"/>
                <a:gd name="T2" fmla="*/ 35 w 149"/>
                <a:gd name="T3" fmla="*/ 163 h 163"/>
                <a:gd name="T4" fmla="*/ 35 w 149"/>
                <a:gd name="T5" fmla="*/ 158 h 163"/>
                <a:gd name="T6" fmla="*/ 30 w 149"/>
                <a:gd name="T7" fmla="*/ 142 h 163"/>
                <a:gd name="T8" fmla="*/ 21 w 149"/>
                <a:gd name="T9" fmla="*/ 127 h 163"/>
                <a:gd name="T10" fmla="*/ 0 w 149"/>
                <a:gd name="T11" fmla="*/ 74 h 163"/>
                <a:gd name="T12" fmla="*/ 74 w 149"/>
                <a:gd name="T13" fmla="*/ 0 h 163"/>
                <a:gd name="T14" fmla="*/ 149 w 149"/>
                <a:gd name="T15" fmla="*/ 74 h 163"/>
                <a:gd name="T16" fmla="*/ 127 w 149"/>
                <a:gd name="T17" fmla="*/ 127 h 163"/>
                <a:gd name="T18" fmla="*/ 118 w 149"/>
                <a:gd name="T19" fmla="*/ 142 h 163"/>
                <a:gd name="T20" fmla="*/ 114 w 149"/>
                <a:gd name="T21" fmla="*/ 158 h 163"/>
                <a:gd name="T22" fmla="*/ 113 w 149"/>
                <a:gd name="T23" fmla="*/ 163 h 163"/>
                <a:gd name="T24" fmla="*/ 108 w 149"/>
                <a:gd name="T25" fmla="*/ 163 h 163"/>
                <a:gd name="T26" fmla="*/ 46 w 149"/>
                <a:gd name="T27" fmla="*/ 151 h 163"/>
                <a:gd name="T28" fmla="*/ 103 w 149"/>
                <a:gd name="T29" fmla="*/ 151 h 163"/>
                <a:gd name="T30" fmla="*/ 108 w 149"/>
                <a:gd name="T31" fmla="*/ 136 h 163"/>
                <a:gd name="T32" fmla="*/ 117 w 149"/>
                <a:gd name="T33" fmla="*/ 120 h 163"/>
                <a:gd name="T34" fmla="*/ 136 w 149"/>
                <a:gd name="T35" fmla="*/ 74 h 163"/>
                <a:gd name="T36" fmla="*/ 74 w 149"/>
                <a:gd name="T37" fmla="*/ 12 h 163"/>
                <a:gd name="T38" fmla="*/ 12 w 149"/>
                <a:gd name="T39" fmla="*/ 74 h 163"/>
                <a:gd name="T40" fmla="*/ 31 w 149"/>
                <a:gd name="T41" fmla="*/ 120 h 163"/>
                <a:gd name="T42" fmla="*/ 41 w 149"/>
                <a:gd name="T43" fmla="*/ 136 h 163"/>
                <a:gd name="T44" fmla="*/ 46 w 149"/>
                <a:gd name="T45" fmla="*/ 151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49" h="163">
                  <a:moveTo>
                    <a:pt x="108" y="163"/>
                  </a:moveTo>
                  <a:cubicBezTo>
                    <a:pt x="35" y="163"/>
                    <a:pt x="35" y="163"/>
                    <a:pt x="35" y="163"/>
                  </a:cubicBezTo>
                  <a:cubicBezTo>
                    <a:pt x="35" y="158"/>
                    <a:pt x="35" y="158"/>
                    <a:pt x="35" y="158"/>
                  </a:cubicBezTo>
                  <a:cubicBezTo>
                    <a:pt x="34" y="153"/>
                    <a:pt x="32" y="144"/>
                    <a:pt x="30" y="142"/>
                  </a:cubicBezTo>
                  <a:cubicBezTo>
                    <a:pt x="28" y="137"/>
                    <a:pt x="24" y="132"/>
                    <a:pt x="21" y="127"/>
                  </a:cubicBezTo>
                  <a:cubicBezTo>
                    <a:pt x="11" y="112"/>
                    <a:pt x="0" y="95"/>
                    <a:pt x="0" y="74"/>
                  </a:cubicBezTo>
                  <a:cubicBezTo>
                    <a:pt x="0" y="33"/>
                    <a:pt x="33" y="0"/>
                    <a:pt x="74" y="0"/>
                  </a:cubicBezTo>
                  <a:cubicBezTo>
                    <a:pt x="115" y="0"/>
                    <a:pt x="149" y="33"/>
                    <a:pt x="149" y="74"/>
                  </a:cubicBezTo>
                  <a:cubicBezTo>
                    <a:pt x="149" y="95"/>
                    <a:pt x="138" y="112"/>
                    <a:pt x="127" y="127"/>
                  </a:cubicBezTo>
                  <a:cubicBezTo>
                    <a:pt x="124" y="132"/>
                    <a:pt x="121" y="137"/>
                    <a:pt x="118" y="142"/>
                  </a:cubicBezTo>
                  <a:cubicBezTo>
                    <a:pt x="117" y="144"/>
                    <a:pt x="115" y="153"/>
                    <a:pt x="114" y="158"/>
                  </a:cubicBezTo>
                  <a:cubicBezTo>
                    <a:pt x="113" y="163"/>
                    <a:pt x="113" y="163"/>
                    <a:pt x="113" y="163"/>
                  </a:cubicBezTo>
                  <a:lnTo>
                    <a:pt x="108" y="163"/>
                  </a:lnTo>
                  <a:close/>
                  <a:moveTo>
                    <a:pt x="46" y="151"/>
                  </a:moveTo>
                  <a:cubicBezTo>
                    <a:pt x="103" y="151"/>
                    <a:pt x="103" y="151"/>
                    <a:pt x="103" y="151"/>
                  </a:cubicBezTo>
                  <a:cubicBezTo>
                    <a:pt x="104" y="146"/>
                    <a:pt x="105" y="139"/>
                    <a:pt x="108" y="136"/>
                  </a:cubicBezTo>
                  <a:cubicBezTo>
                    <a:pt x="111" y="130"/>
                    <a:pt x="114" y="125"/>
                    <a:pt x="117" y="120"/>
                  </a:cubicBezTo>
                  <a:cubicBezTo>
                    <a:pt x="127" y="106"/>
                    <a:pt x="136" y="92"/>
                    <a:pt x="136" y="74"/>
                  </a:cubicBezTo>
                  <a:cubicBezTo>
                    <a:pt x="136" y="40"/>
                    <a:pt x="109" y="12"/>
                    <a:pt x="74" y="12"/>
                  </a:cubicBezTo>
                  <a:cubicBezTo>
                    <a:pt x="40" y="12"/>
                    <a:pt x="12" y="40"/>
                    <a:pt x="12" y="74"/>
                  </a:cubicBezTo>
                  <a:cubicBezTo>
                    <a:pt x="12" y="92"/>
                    <a:pt x="21" y="106"/>
                    <a:pt x="31" y="120"/>
                  </a:cubicBezTo>
                  <a:cubicBezTo>
                    <a:pt x="35" y="125"/>
                    <a:pt x="38" y="130"/>
                    <a:pt x="41" y="136"/>
                  </a:cubicBezTo>
                  <a:cubicBezTo>
                    <a:pt x="43" y="139"/>
                    <a:pt x="45" y="146"/>
                    <a:pt x="46" y="15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1" name="Freeform 10"/>
            <p:cNvSpPr>
              <a:spLocks/>
            </p:cNvSpPr>
            <p:nvPr/>
          </p:nvSpPr>
          <p:spPr bwMode="auto">
            <a:xfrm>
              <a:off x="1884060" y="2729182"/>
              <a:ext cx="195263" cy="128588"/>
            </a:xfrm>
            <a:custGeom>
              <a:avLst/>
              <a:gdLst>
                <a:gd name="T0" fmla="*/ 0 w 74"/>
                <a:gd name="T1" fmla="*/ 0 h 49"/>
                <a:gd name="T2" fmla="*/ 0 w 74"/>
                <a:gd name="T3" fmla="*/ 20 h 49"/>
                <a:gd name="T4" fmla="*/ 37 w 74"/>
                <a:gd name="T5" fmla="*/ 49 h 49"/>
                <a:gd name="T6" fmla="*/ 41 w 74"/>
                <a:gd name="T7" fmla="*/ 49 h 49"/>
                <a:gd name="T8" fmla="*/ 74 w 74"/>
                <a:gd name="T9" fmla="*/ 20 h 49"/>
                <a:gd name="T10" fmla="*/ 74 w 74"/>
                <a:gd name="T11" fmla="*/ 0 h 49"/>
                <a:gd name="T12" fmla="*/ 0 w 74"/>
                <a:gd name="T13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" h="49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36"/>
                    <a:pt x="17" y="49"/>
                    <a:pt x="37" y="49"/>
                  </a:cubicBezTo>
                  <a:cubicBezTo>
                    <a:pt x="41" y="49"/>
                    <a:pt x="41" y="49"/>
                    <a:pt x="41" y="49"/>
                  </a:cubicBezTo>
                  <a:cubicBezTo>
                    <a:pt x="61" y="49"/>
                    <a:pt x="74" y="36"/>
                    <a:pt x="74" y="20"/>
                  </a:cubicBezTo>
                  <a:cubicBezTo>
                    <a:pt x="74" y="0"/>
                    <a:pt x="74" y="0"/>
                    <a:pt x="74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Freeform 11"/>
            <p:cNvSpPr>
              <a:spLocks/>
            </p:cNvSpPr>
            <p:nvPr/>
          </p:nvSpPr>
          <p:spPr bwMode="auto">
            <a:xfrm>
              <a:off x="1872947" y="2459307"/>
              <a:ext cx="223838" cy="179388"/>
            </a:xfrm>
            <a:custGeom>
              <a:avLst/>
              <a:gdLst>
                <a:gd name="T0" fmla="*/ 83 w 85"/>
                <a:gd name="T1" fmla="*/ 9 h 68"/>
                <a:gd name="T2" fmla="*/ 62 w 85"/>
                <a:gd name="T3" fmla="*/ 66 h 68"/>
                <a:gd name="T4" fmla="*/ 62 w 85"/>
                <a:gd name="T5" fmla="*/ 68 h 68"/>
                <a:gd name="T6" fmla="*/ 52 w 85"/>
                <a:gd name="T7" fmla="*/ 68 h 68"/>
                <a:gd name="T8" fmla="*/ 53 w 85"/>
                <a:gd name="T9" fmla="*/ 66 h 68"/>
                <a:gd name="T10" fmla="*/ 67 w 85"/>
                <a:gd name="T11" fmla="*/ 17 h 68"/>
                <a:gd name="T12" fmla="*/ 67 w 85"/>
                <a:gd name="T13" fmla="*/ 17 h 68"/>
                <a:gd name="T14" fmla="*/ 66 w 85"/>
                <a:gd name="T15" fmla="*/ 17 h 68"/>
                <a:gd name="T16" fmla="*/ 55 w 85"/>
                <a:gd name="T17" fmla="*/ 13 h 68"/>
                <a:gd name="T18" fmla="*/ 44 w 85"/>
                <a:gd name="T19" fmla="*/ 17 h 68"/>
                <a:gd name="T20" fmla="*/ 30 w 85"/>
                <a:gd name="T21" fmla="*/ 12 h 68"/>
                <a:gd name="T22" fmla="*/ 17 w 85"/>
                <a:gd name="T23" fmla="*/ 16 h 68"/>
                <a:gd name="T24" fmla="*/ 30 w 85"/>
                <a:gd name="T25" fmla="*/ 66 h 68"/>
                <a:gd name="T26" fmla="*/ 31 w 85"/>
                <a:gd name="T27" fmla="*/ 68 h 68"/>
                <a:gd name="T28" fmla="*/ 21 w 85"/>
                <a:gd name="T29" fmla="*/ 68 h 68"/>
                <a:gd name="T30" fmla="*/ 21 w 85"/>
                <a:gd name="T31" fmla="*/ 66 h 68"/>
                <a:gd name="T32" fmla="*/ 2 w 85"/>
                <a:gd name="T33" fmla="*/ 9 h 68"/>
                <a:gd name="T34" fmla="*/ 2 w 85"/>
                <a:gd name="T35" fmla="*/ 9 h 68"/>
                <a:gd name="T36" fmla="*/ 1 w 85"/>
                <a:gd name="T37" fmla="*/ 8 h 68"/>
                <a:gd name="T38" fmla="*/ 1 w 85"/>
                <a:gd name="T39" fmla="*/ 8 h 68"/>
                <a:gd name="T40" fmla="*/ 1 w 85"/>
                <a:gd name="T41" fmla="*/ 7 h 68"/>
                <a:gd name="T42" fmla="*/ 2 w 85"/>
                <a:gd name="T43" fmla="*/ 1 h 68"/>
                <a:gd name="T44" fmla="*/ 9 w 85"/>
                <a:gd name="T45" fmla="*/ 3 h 68"/>
                <a:gd name="T46" fmla="*/ 9 w 85"/>
                <a:gd name="T47" fmla="*/ 3 h 68"/>
                <a:gd name="T48" fmla="*/ 16 w 85"/>
                <a:gd name="T49" fmla="*/ 7 h 68"/>
                <a:gd name="T50" fmla="*/ 27 w 85"/>
                <a:gd name="T51" fmla="*/ 2 h 68"/>
                <a:gd name="T52" fmla="*/ 31 w 85"/>
                <a:gd name="T53" fmla="*/ 1 h 68"/>
                <a:gd name="T54" fmla="*/ 34 w 85"/>
                <a:gd name="T55" fmla="*/ 3 h 68"/>
                <a:gd name="T56" fmla="*/ 43 w 85"/>
                <a:gd name="T57" fmla="*/ 8 h 68"/>
                <a:gd name="T58" fmla="*/ 52 w 85"/>
                <a:gd name="T59" fmla="*/ 3 h 68"/>
                <a:gd name="T60" fmla="*/ 55 w 85"/>
                <a:gd name="T61" fmla="*/ 1 h 68"/>
                <a:gd name="T62" fmla="*/ 59 w 85"/>
                <a:gd name="T63" fmla="*/ 3 h 68"/>
                <a:gd name="T64" fmla="*/ 66 w 85"/>
                <a:gd name="T65" fmla="*/ 8 h 68"/>
                <a:gd name="T66" fmla="*/ 66 w 85"/>
                <a:gd name="T67" fmla="*/ 8 h 68"/>
                <a:gd name="T68" fmla="*/ 76 w 85"/>
                <a:gd name="T69" fmla="*/ 3 h 68"/>
                <a:gd name="T70" fmla="*/ 82 w 85"/>
                <a:gd name="T71" fmla="*/ 2 h 68"/>
                <a:gd name="T72" fmla="*/ 83 w 85"/>
                <a:gd name="T73" fmla="*/ 9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85" h="68">
                  <a:moveTo>
                    <a:pt x="83" y="9"/>
                  </a:moveTo>
                  <a:cubicBezTo>
                    <a:pt x="71" y="25"/>
                    <a:pt x="64" y="44"/>
                    <a:pt x="62" y="66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48"/>
                    <a:pt x="59" y="32"/>
                    <a:pt x="67" y="17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3" y="17"/>
                    <a:pt x="59" y="16"/>
                    <a:pt x="55" y="13"/>
                  </a:cubicBezTo>
                  <a:cubicBezTo>
                    <a:pt x="52" y="16"/>
                    <a:pt x="48" y="17"/>
                    <a:pt x="44" y="17"/>
                  </a:cubicBezTo>
                  <a:cubicBezTo>
                    <a:pt x="39" y="17"/>
                    <a:pt x="34" y="16"/>
                    <a:pt x="30" y="12"/>
                  </a:cubicBezTo>
                  <a:cubicBezTo>
                    <a:pt x="26" y="15"/>
                    <a:pt x="21" y="17"/>
                    <a:pt x="17" y="16"/>
                  </a:cubicBezTo>
                  <a:cubicBezTo>
                    <a:pt x="28" y="38"/>
                    <a:pt x="30" y="59"/>
                    <a:pt x="30" y="66"/>
                  </a:cubicBezTo>
                  <a:cubicBezTo>
                    <a:pt x="31" y="68"/>
                    <a:pt x="31" y="68"/>
                    <a:pt x="31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66"/>
                    <a:pt x="21" y="66"/>
                    <a:pt x="21" y="66"/>
                  </a:cubicBezTo>
                  <a:cubicBezTo>
                    <a:pt x="21" y="58"/>
                    <a:pt x="17" y="31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0" y="5"/>
                    <a:pt x="0" y="3"/>
                    <a:pt x="2" y="1"/>
                  </a:cubicBezTo>
                  <a:cubicBezTo>
                    <a:pt x="5" y="0"/>
                    <a:pt x="7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1" y="5"/>
                    <a:pt x="14" y="7"/>
                    <a:pt x="16" y="7"/>
                  </a:cubicBezTo>
                  <a:cubicBezTo>
                    <a:pt x="20" y="7"/>
                    <a:pt x="23" y="6"/>
                    <a:pt x="27" y="2"/>
                  </a:cubicBezTo>
                  <a:cubicBezTo>
                    <a:pt x="28" y="1"/>
                    <a:pt x="29" y="1"/>
                    <a:pt x="31" y="1"/>
                  </a:cubicBezTo>
                  <a:cubicBezTo>
                    <a:pt x="32" y="1"/>
                    <a:pt x="33" y="2"/>
                    <a:pt x="34" y="3"/>
                  </a:cubicBezTo>
                  <a:cubicBezTo>
                    <a:pt x="37" y="6"/>
                    <a:pt x="40" y="8"/>
                    <a:pt x="43" y="8"/>
                  </a:cubicBezTo>
                  <a:cubicBezTo>
                    <a:pt x="47" y="8"/>
                    <a:pt x="50" y="5"/>
                    <a:pt x="52" y="3"/>
                  </a:cubicBezTo>
                  <a:cubicBezTo>
                    <a:pt x="53" y="2"/>
                    <a:pt x="54" y="1"/>
                    <a:pt x="55" y="1"/>
                  </a:cubicBezTo>
                  <a:cubicBezTo>
                    <a:pt x="57" y="1"/>
                    <a:pt x="58" y="2"/>
                    <a:pt x="59" y="3"/>
                  </a:cubicBezTo>
                  <a:cubicBezTo>
                    <a:pt x="61" y="6"/>
                    <a:pt x="63" y="8"/>
                    <a:pt x="66" y="8"/>
                  </a:cubicBezTo>
                  <a:cubicBezTo>
                    <a:pt x="66" y="8"/>
                    <a:pt x="66" y="8"/>
                    <a:pt x="66" y="8"/>
                  </a:cubicBezTo>
                  <a:cubicBezTo>
                    <a:pt x="70" y="8"/>
                    <a:pt x="73" y="6"/>
                    <a:pt x="76" y="3"/>
                  </a:cubicBezTo>
                  <a:cubicBezTo>
                    <a:pt x="78" y="1"/>
                    <a:pt x="81" y="1"/>
                    <a:pt x="82" y="2"/>
                  </a:cubicBezTo>
                  <a:cubicBezTo>
                    <a:pt x="84" y="4"/>
                    <a:pt x="85" y="7"/>
                    <a:pt x="83" y="9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Freeform 13"/>
          <p:cNvSpPr>
            <a:spLocks noEditPoints="1"/>
          </p:cNvSpPr>
          <p:nvPr/>
        </p:nvSpPr>
        <p:spPr bwMode="auto">
          <a:xfrm>
            <a:off x="5788792" y="2541610"/>
            <a:ext cx="326000" cy="558599"/>
          </a:xfrm>
          <a:custGeom>
            <a:avLst/>
            <a:gdLst>
              <a:gd name="T0" fmla="*/ 73 w 130"/>
              <a:gd name="T1" fmla="*/ 98 h 222"/>
              <a:gd name="T2" fmla="*/ 118 w 130"/>
              <a:gd name="T3" fmla="*/ 116 h 222"/>
              <a:gd name="T4" fmla="*/ 130 w 130"/>
              <a:gd name="T5" fmla="*/ 149 h 222"/>
              <a:gd name="T6" fmla="*/ 115 w 130"/>
              <a:gd name="T7" fmla="*/ 186 h 222"/>
              <a:gd name="T8" fmla="*/ 73 w 130"/>
              <a:gd name="T9" fmla="*/ 203 h 222"/>
              <a:gd name="T10" fmla="*/ 73 w 130"/>
              <a:gd name="T11" fmla="*/ 222 h 222"/>
              <a:gd name="T12" fmla="*/ 58 w 130"/>
              <a:gd name="T13" fmla="*/ 222 h 222"/>
              <a:gd name="T14" fmla="*/ 58 w 130"/>
              <a:gd name="T15" fmla="*/ 203 h 222"/>
              <a:gd name="T16" fmla="*/ 0 w 130"/>
              <a:gd name="T17" fmla="*/ 150 h 222"/>
              <a:gd name="T18" fmla="*/ 26 w 130"/>
              <a:gd name="T19" fmla="*/ 150 h 222"/>
              <a:gd name="T20" fmla="*/ 58 w 130"/>
              <a:gd name="T21" fmla="*/ 185 h 222"/>
              <a:gd name="T22" fmla="*/ 58 w 130"/>
              <a:gd name="T23" fmla="*/ 117 h 222"/>
              <a:gd name="T24" fmla="*/ 4 w 130"/>
              <a:gd name="T25" fmla="*/ 69 h 222"/>
              <a:gd name="T26" fmla="*/ 19 w 130"/>
              <a:gd name="T27" fmla="*/ 34 h 222"/>
              <a:gd name="T28" fmla="*/ 58 w 130"/>
              <a:gd name="T29" fmla="*/ 19 h 222"/>
              <a:gd name="T30" fmla="*/ 58 w 130"/>
              <a:gd name="T31" fmla="*/ 0 h 222"/>
              <a:gd name="T32" fmla="*/ 73 w 130"/>
              <a:gd name="T33" fmla="*/ 0 h 222"/>
              <a:gd name="T34" fmla="*/ 73 w 130"/>
              <a:gd name="T35" fmla="*/ 19 h 222"/>
              <a:gd name="T36" fmla="*/ 125 w 130"/>
              <a:gd name="T37" fmla="*/ 63 h 222"/>
              <a:gd name="T38" fmla="*/ 99 w 130"/>
              <a:gd name="T39" fmla="*/ 63 h 222"/>
              <a:gd name="T40" fmla="*/ 73 w 130"/>
              <a:gd name="T41" fmla="*/ 37 h 222"/>
              <a:gd name="T42" fmla="*/ 73 w 130"/>
              <a:gd name="T43" fmla="*/ 98 h 222"/>
              <a:gd name="T44" fmla="*/ 58 w 130"/>
              <a:gd name="T45" fmla="*/ 96 h 222"/>
              <a:gd name="T46" fmla="*/ 58 w 130"/>
              <a:gd name="T47" fmla="*/ 37 h 222"/>
              <a:gd name="T48" fmla="*/ 30 w 130"/>
              <a:gd name="T49" fmla="*/ 67 h 222"/>
              <a:gd name="T50" fmla="*/ 38 w 130"/>
              <a:gd name="T51" fmla="*/ 86 h 222"/>
              <a:gd name="T52" fmla="*/ 58 w 130"/>
              <a:gd name="T53" fmla="*/ 96 h 222"/>
              <a:gd name="T54" fmla="*/ 73 w 130"/>
              <a:gd name="T55" fmla="*/ 185 h 222"/>
              <a:gd name="T56" fmla="*/ 104 w 130"/>
              <a:gd name="T57" fmla="*/ 150 h 222"/>
              <a:gd name="T58" fmla="*/ 97 w 130"/>
              <a:gd name="T59" fmla="*/ 131 h 222"/>
              <a:gd name="T60" fmla="*/ 73 w 130"/>
              <a:gd name="T61" fmla="*/ 120 h 222"/>
              <a:gd name="T62" fmla="*/ 73 w 130"/>
              <a:gd name="T63" fmla="*/ 185 h 2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0" h="222">
                <a:moveTo>
                  <a:pt x="73" y="98"/>
                </a:moveTo>
                <a:cubicBezTo>
                  <a:pt x="95" y="103"/>
                  <a:pt x="110" y="109"/>
                  <a:pt x="118" y="116"/>
                </a:cubicBezTo>
                <a:cubicBezTo>
                  <a:pt x="126" y="124"/>
                  <a:pt x="130" y="135"/>
                  <a:pt x="130" y="149"/>
                </a:cubicBezTo>
                <a:cubicBezTo>
                  <a:pt x="130" y="163"/>
                  <a:pt x="125" y="175"/>
                  <a:pt x="115" y="186"/>
                </a:cubicBezTo>
                <a:cubicBezTo>
                  <a:pt x="105" y="196"/>
                  <a:pt x="91" y="202"/>
                  <a:pt x="73" y="203"/>
                </a:cubicBezTo>
                <a:cubicBezTo>
                  <a:pt x="73" y="222"/>
                  <a:pt x="73" y="222"/>
                  <a:pt x="73" y="222"/>
                </a:cubicBezTo>
                <a:cubicBezTo>
                  <a:pt x="58" y="222"/>
                  <a:pt x="58" y="222"/>
                  <a:pt x="58" y="222"/>
                </a:cubicBezTo>
                <a:cubicBezTo>
                  <a:pt x="58" y="203"/>
                  <a:pt x="58" y="203"/>
                  <a:pt x="58" y="203"/>
                </a:cubicBezTo>
                <a:cubicBezTo>
                  <a:pt x="22" y="200"/>
                  <a:pt x="2" y="182"/>
                  <a:pt x="0" y="150"/>
                </a:cubicBezTo>
                <a:cubicBezTo>
                  <a:pt x="26" y="150"/>
                  <a:pt x="26" y="150"/>
                  <a:pt x="26" y="150"/>
                </a:cubicBezTo>
                <a:cubicBezTo>
                  <a:pt x="28" y="170"/>
                  <a:pt x="39" y="182"/>
                  <a:pt x="58" y="185"/>
                </a:cubicBezTo>
                <a:cubicBezTo>
                  <a:pt x="58" y="117"/>
                  <a:pt x="58" y="117"/>
                  <a:pt x="58" y="117"/>
                </a:cubicBezTo>
                <a:cubicBezTo>
                  <a:pt x="22" y="110"/>
                  <a:pt x="4" y="94"/>
                  <a:pt x="4" y="69"/>
                </a:cubicBezTo>
                <a:cubicBezTo>
                  <a:pt x="4" y="54"/>
                  <a:pt x="9" y="43"/>
                  <a:pt x="19" y="34"/>
                </a:cubicBezTo>
                <a:cubicBezTo>
                  <a:pt x="28" y="25"/>
                  <a:pt x="42" y="20"/>
                  <a:pt x="58" y="19"/>
                </a:cubicBezTo>
                <a:cubicBezTo>
                  <a:pt x="58" y="0"/>
                  <a:pt x="58" y="0"/>
                  <a:pt x="5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19"/>
                  <a:pt x="73" y="19"/>
                  <a:pt x="73" y="19"/>
                </a:cubicBezTo>
                <a:cubicBezTo>
                  <a:pt x="105" y="21"/>
                  <a:pt x="122" y="35"/>
                  <a:pt x="125" y="63"/>
                </a:cubicBezTo>
                <a:cubicBezTo>
                  <a:pt x="99" y="63"/>
                  <a:pt x="99" y="63"/>
                  <a:pt x="99" y="63"/>
                </a:cubicBezTo>
                <a:cubicBezTo>
                  <a:pt x="98" y="48"/>
                  <a:pt x="89" y="39"/>
                  <a:pt x="73" y="37"/>
                </a:cubicBezTo>
                <a:lnTo>
                  <a:pt x="73" y="98"/>
                </a:lnTo>
                <a:close/>
                <a:moveTo>
                  <a:pt x="58" y="96"/>
                </a:moveTo>
                <a:cubicBezTo>
                  <a:pt x="58" y="37"/>
                  <a:pt x="58" y="37"/>
                  <a:pt x="58" y="37"/>
                </a:cubicBezTo>
                <a:cubicBezTo>
                  <a:pt x="39" y="40"/>
                  <a:pt x="30" y="50"/>
                  <a:pt x="30" y="67"/>
                </a:cubicBezTo>
                <a:cubicBezTo>
                  <a:pt x="30" y="76"/>
                  <a:pt x="33" y="82"/>
                  <a:pt x="38" y="86"/>
                </a:cubicBezTo>
                <a:cubicBezTo>
                  <a:pt x="43" y="91"/>
                  <a:pt x="50" y="94"/>
                  <a:pt x="58" y="96"/>
                </a:cubicBezTo>
                <a:close/>
                <a:moveTo>
                  <a:pt x="73" y="185"/>
                </a:moveTo>
                <a:cubicBezTo>
                  <a:pt x="93" y="182"/>
                  <a:pt x="104" y="171"/>
                  <a:pt x="104" y="150"/>
                </a:cubicBezTo>
                <a:cubicBezTo>
                  <a:pt x="104" y="142"/>
                  <a:pt x="102" y="135"/>
                  <a:pt x="97" y="131"/>
                </a:cubicBezTo>
                <a:cubicBezTo>
                  <a:pt x="93" y="126"/>
                  <a:pt x="85" y="122"/>
                  <a:pt x="73" y="120"/>
                </a:cubicBezTo>
                <a:lnTo>
                  <a:pt x="73" y="1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4" name="Freeform 19"/>
          <p:cNvSpPr>
            <a:spLocks noEditPoints="1"/>
          </p:cNvSpPr>
          <p:nvPr/>
        </p:nvSpPr>
        <p:spPr bwMode="auto">
          <a:xfrm>
            <a:off x="4259869" y="3866577"/>
            <a:ext cx="459620" cy="460381"/>
          </a:xfrm>
          <a:custGeom>
            <a:avLst/>
            <a:gdLst>
              <a:gd name="T0" fmla="*/ 281 w 311"/>
              <a:gd name="T1" fmla="*/ 130 h 312"/>
              <a:gd name="T2" fmla="*/ 311 w 311"/>
              <a:gd name="T3" fmla="*/ 116 h 312"/>
              <a:gd name="T4" fmla="*/ 294 w 311"/>
              <a:gd name="T5" fmla="*/ 75 h 312"/>
              <a:gd name="T6" fmla="*/ 263 w 311"/>
              <a:gd name="T7" fmla="*/ 86 h 312"/>
              <a:gd name="T8" fmla="*/ 226 w 311"/>
              <a:gd name="T9" fmla="*/ 48 h 312"/>
              <a:gd name="T10" fmla="*/ 237 w 311"/>
              <a:gd name="T11" fmla="*/ 17 h 312"/>
              <a:gd name="T12" fmla="*/ 197 w 311"/>
              <a:gd name="T13" fmla="*/ 0 h 312"/>
              <a:gd name="T14" fmla="*/ 183 w 311"/>
              <a:gd name="T15" fmla="*/ 30 h 312"/>
              <a:gd name="T16" fmla="*/ 129 w 311"/>
              <a:gd name="T17" fmla="*/ 30 h 312"/>
              <a:gd name="T18" fmla="*/ 115 w 311"/>
              <a:gd name="T19" fmla="*/ 0 h 312"/>
              <a:gd name="T20" fmla="*/ 75 w 311"/>
              <a:gd name="T21" fmla="*/ 17 h 312"/>
              <a:gd name="T22" fmla="*/ 86 w 311"/>
              <a:gd name="T23" fmla="*/ 48 h 312"/>
              <a:gd name="T24" fmla="*/ 48 w 311"/>
              <a:gd name="T25" fmla="*/ 85 h 312"/>
              <a:gd name="T26" fmla="*/ 17 w 311"/>
              <a:gd name="T27" fmla="*/ 74 h 312"/>
              <a:gd name="T28" fmla="*/ 0 w 311"/>
              <a:gd name="T29" fmla="*/ 114 h 312"/>
              <a:gd name="T30" fmla="*/ 30 w 311"/>
              <a:gd name="T31" fmla="*/ 129 h 312"/>
              <a:gd name="T32" fmla="*/ 30 w 311"/>
              <a:gd name="T33" fmla="*/ 182 h 312"/>
              <a:gd name="T34" fmla="*/ 0 w 311"/>
              <a:gd name="T35" fmla="*/ 196 h 312"/>
              <a:gd name="T36" fmla="*/ 16 w 311"/>
              <a:gd name="T37" fmla="*/ 236 h 312"/>
              <a:gd name="T38" fmla="*/ 47 w 311"/>
              <a:gd name="T39" fmla="*/ 225 h 312"/>
              <a:gd name="T40" fmla="*/ 85 w 311"/>
              <a:gd name="T41" fmla="*/ 263 h 312"/>
              <a:gd name="T42" fmla="*/ 73 w 311"/>
              <a:gd name="T43" fmla="*/ 294 h 312"/>
              <a:gd name="T44" fmla="*/ 114 w 311"/>
              <a:gd name="T45" fmla="*/ 311 h 312"/>
              <a:gd name="T46" fmla="*/ 128 w 311"/>
              <a:gd name="T47" fmla="*/ 281 h 312"/>
              <a:gd name="T48" fmla="*/ 181 w 311"/>
              <a:gd name="T49" fmla="*/ 282 h 312"/>
              <a:gd name="T50" fmla="*/ 195 w 311"/>
              <a:gd name="T51" fmla="*/ 312 h 312"/>
              <a:gd name="T52" fmla="*/ 236 w 311"/>
              <a:gd name="T53" fmla="*/ 295 h 312"/>
              <a:gd name="T54" fmla="*/ 225 w 311"/>
              <a:gd name="T55" fmla="*/ 264 h 312"/>
              <a:gd name="T56" fmla="*/ 263 w 311"/>
              <a:gd name="T57" fmla="*/ 226 h 312"/>
              <a:gd name="T58" fmla="*/ 294 w 311"/>
              <a:gd name="T59" fmla="*/ 238 h 312"/>
              <a:gd name="T60" fmla="*/ 311 w 311"/>
              <a:gd name="T61" fmla="*/ 197 h 312"/>
              <a:gd name="T62" fmla="*/ 281 w 311"/>
              <a:gd name="T63" fmla="*/ 183 h 312"/>
              <a:gd name="T64" fmla="*/ 281 w 311"/>
              <a:gd name="T65" fmla="*/ 130 h 312"/>
              <a:gd name="T66" fmla="*/ 155 w 311"/>
              <a:gd name="T67" fmla="*/ 254 h 312"/>
              <a:gd name="T68" fmla="*/ 57 w 311"/>
              <a:gd name="T69" fmla="*/ 156 h 312"/>
              <a:gd name="T70" fmla="*/ 155 w 311"/>
              <a:gd name="T71" fmla="*/ 57 h 312"/>
              <a:gd name="T72" fmla="*/ 254 w 311"/>
              <a:gd name="T73" fmla="*/ 156 h 312"/>
              <a:gd name="T74" fmla="*/ 155 w 311"/>
              <a:gd name="T75" fmla="*/ 254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11" h="312">
                <a:moveTo>
                  <a:pt x="281" y="130"/>
                </a:moveTo>
                <a:cubicBezTo>
                  <a:pt x="311" y="116"/>
                  <a:pt x="311" y="116"/>
                  <a:pt x="311" y="116"/>
                </a:cubicBezTo>
                <a:cubicBezTo>
                  <a:pt x="294" y="75"/>
                  <a:pt x="294" y="75"/>
                  <a:pt x="294" y="75"/>
                </a:cubicBezTo>
                <a:cubicBezTo>
                  <a:pt x="263" y="86"/>
                  <a:pt x="263" y="86"/>
                  <a:pt x="263" y="86"/>
                </a:cubicBezTo>
                <a:cubicBezTo>
                  <a:pt x="253" y="71"/>
                  <a:pt x="240" y="58"/>
                  <a:pt x="226" y="48"/>
                </a:cubicBezTo>
                <a:cubicBezTo>
                  <a:pt x="237" y="17"/>
                  <a:pt x="237" y="17"/>
                  <a:pt x="237" y="17"/>
                </a:cubicBezTo>
                <a:cubicBezTo>
                  <a:pt x="197" y="0"/>
                  <a:pt x="197" y="0"/>
                  <a:pt x="197" y="0"/>
                </a:cubicBezTo>
                <a:cubicBezTo>
                  <a:pt x="183" y="30"/>
                  <a:pt x="183" y="30"/>
                  <a:pt x="183" y="30"/>
                </a:cubicBezTo>
                <a:cubicBezTo>
                  <a:pt x="165" y="27"/>
                  <a:pt x="147" y="26"/>
                  <a:pt x="129" y="30"/>
                </a:cubicBezTo>
                <a:cubicBezTo>
                  <a:pt x="115" y="0"/>
                  <a:pt x="115" y="0"/>
                  <a:pt x="115" y="0"/>
                </a:cubicBezTo>
                <a:cubicBezTo>
                  <a:pt x="75" y="17"/>
                  <a:pt x="75" y="17"/>
                  <a:pt x="75" y="17"/>
                </a:cubicBezTo>
                <a:cubicBezTo>
                  <a:pt x="86" y="48"/>
                  <a:pt x="86" y="48"/>
                  <a:pt x="86" y="48"/>
                </a:cubicBezTo>
                <a:cubicBezTo>
                  <a:pt x="70" y="58"/>
                  <a:pt x="58" y="71"/>
                  <a:pt x="48" y="85"/>
                </a:cubicBezTo>
                <a:cubicBezTo>
                  <a:pt x="17" y="74"/>
                  <a:pt x="17" y="74"/>
                  <a:pt x="17" y="74"/>
                </a:cubicBezTo>
                <a:cubicBezTo>
                  <a:pt x="0" y="114"/>
                  <a:pt x="0" y="114"/>
                  <a:pt x="0" y="114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26" y="146"/>
                  <a:pt x="26" y="164"/>
                  <a:pt x="30" y="182"/>
                </a:cubicBezTo>
                <a:cubicBezTo>
                  <a:pt x="0" y="196"/>
                  <a:pt x="0" y="196"/>
                  <a:pt x="0" y="196"/>
                </a:cubicBezTo>
                <a:cubicBezTo>
                  <a:pt x="16" y="236"/>
                  <a:pt x="16" y="236"/>
                  <a:pt x="16" y="236"/>
                </a:cubicBezTo>
                <a:cubicBezTo>
                  <a:pt x="47" y="225"/>
                  <a:pt x="47" y="225"/>
                  <a:pt x="47" y="225"/>
                </a:cubicBezTo>
                <a:cubicBezTo>
                  <a:pt x="57" y="241"/>
                  <a:pt x="70" y="253"/>
                  <a:pt x="85" y="263"/>
                </a:cubicBezTo>
                <a:cubicBezTo>
                  <a:pt x="73" y="294"/>
                  <a:pt x="73" y="294"/>
                  <a:pt x="73" y="294"/>
                </a:cubicBezTo>
                <a:cubicBezTo>
                  <a:pt x="114" y="311"/>
                  <a:pt x="114" y="311"/>
                  <a:pt x="114" y="311"/>
                </a:cubicBezTo>
                <a:cubicBezTo>
                  <a:pt x="128" y="281"/>
                  <a:pt x="128" y="281"/>
                  <a:pt x="128" y="281"/>
                </a:cubicBezTo>
                <a:cubicBezTo>
                  <a:pt x="145" y="285"/>
                  <a:pt x="163" y="285"/>
                  <a:pt x="181" y="282"/>
                </a:cubicBezTo>
                <a:cubicBezTo>
                  <a:pt x="195" y="312"/>
                  <a:pt x="195" y="312"/>
                  <a:pt x="195" y="312"/>
                </a:cubicBezTo>
                <a:cubicBezTo>
                  <a:pt x="236" y="295"/>
                  <a:pt x="236" y="295"/>
                  <a:pt x="236" y="295"/>
                </a:cubicBezTo>
                <a:cubicBezTo>
                  <a:pt x="225" y="264"/>
                  <a:pt x="225" y="264"/>
                  <a:pt x="225" y="264"/>
                </a:cubicBezTo>
                <a:cubicBezTo>
                  <a:pt x="240" y="254"/>
                  <a:pt x="253" y="241"/>
                  <a:pt x="263" y="226"/>
                </a:cubicBezTo>
                <a:cubicBezTo>
                  <a:pt x="294" y="238"/>
                  <a:pt x="294" y="238"/>
                  <a:pt x="294" y="238"/>
                </a:cubicBezTo>
                <a:cubicBezTo>
                  <a:pt x="311" y="197"/>
                  <a:pt x="311" y="197"/>
                  <a:pt x="311" y="197"/>
                </a:cubicBezTo>
                <a:cubicBezTo>
                  <a:pt x="281" y="183"/>
                  <a:pt x="281" y="183"/>
                  <a:pt x="281" y="183"/>
                </a:cubicBezTo>
                <a:cubicBezTo>
                  <a:pt x="285" y="166"/>
                  <a:pt x="285" y="148"/>
                  <a:pt x="281" y="130"/>
                </a:cubicBezTo>
                <a:close/>
                <a:moveTo>
                  <a:pt x="155" y="254"/>
                </a:moveTo>
                <a:cubicBezTo>
                  <a:pt x="101" y="254"/>
                  <a:pt x="57" y="210"/>
                  <a:pt x="57" y="156"/>
                </a:cubicBezTo>
                <a:cubicBezTo>
                  <a:pt x="57" y="101"/>
                  <a:pt x="101" y="57"/>
                  <a:pt x="155" y="57"/>
                </a:cubicBezTo>
                <a:cubicBezTo>
                  <a:pt x="210" y="57"/>
                  <a:pt x="254" y="101"/>
                  <a:pt x="254" y="156"/>
                </a:cubicBezTo>
                <a:cubicBezTo>
                  <a:pt x="254" y="210"/>
                  <a:pt x="210" y="254"/>
                  <a:pt x="155" y="25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44"/>
          <p:cNvGrpSpPr/>
          <p:nvPr/>
        </p:nvGrpSpPr>
        <p:grpSpPr>
          <a:xfrm>
            <a:off x="4302136" y="1280522"/>
            <a:ext cx="437605" cy="420968"/>
            <a:chOff x="2607983" y="4241292"/>
            <a:chExt cx="490600" cy="471805"/>
          </a:xfrm>
          <a:effectLst/>
        </p:grpSpPr>
        <p:sp>
          <p:nvSpPr>
            <p:cNvPr id="46" name="Oval 131"/>
            <p:cNvSpPr>
              <a:spLocks noChangeArrowheads="1"/>
            </p:cNvSpPr>
            <p:nvPr/>
          </p:nvSpPr>
          <p:spPr bwMode="auto">
            <a:xfrm>
              <a:off x="2742898" y="4241292"/>
              <a:ext cx="220770" cy="22359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134"/>
            <p:cNvSpPr>
              <a:spLocks/>
            </p:cNvSpPr>
            <p:nvPr/>
          </p:nvSpPr>
          <p:spPr bwMode="auto">
            <a:xfrm>
              <a:off x="2607983" y="4499759"/>
              <a:ext cx="490600" cy="213338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8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1330467"/>
            <a:ext cx="2512554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  <a:p>
            <a:pPr algn="just" defTabSz="685800">
              <a:lnSpc>
                <a:spcPct val="125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49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1326240"/>
            <a:ext cx="2594636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  <a:p>
            <a:pPr algn="just" defTabSz="685800">
              <a:lnSpc>
                <a:spcPct val="125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0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5607851" y="3715376"/>
            <a:ext cx="2512554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  <a:p>
            <a:pPr algn="just" defTabSz="685800">
              <a:lnSpc>
                <a:spcPct val="125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您的内容打在这里，或通过复制您的文本后您的内容打在这里，或通过复制您的文本后</a:t>
            </a:r>
          </a:p>
        </p:txBody>
      </p:sp>
      <p:sp>
        <p:nvSpPr>
          <p:cNvPr id="51" name="Rectangle 89" descr="e7d195523061f1c0205959036996ad55c215b892a7aac5c0B9ADEF7896FB48F2EF97163A2DE1401E1875DEDC438B7864AD24CA23553DBBBD975DAF4CAD4A2592689FFB6CEE59FFA55B2702D0E5EE29CDDE744B5A58D848E290B0F3363EEEFF85AEACDB2C4783B3CFD20D9E72AC2F528B09A88B84C6E73CDEC5D6CB26D43C2398027A14BE9DBFE415"/>
          <p:cNvSpPr/>
          <p:nvPr/>
        </p:nvSpPr>
        <p:spPr>
          <a:xfrm>
            <a:off x="906985" y="3715376"/>
            <a:ext cx="2594636" cy="60016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  <a:p>
            <a:pPr algn="just" defTabSz="685800">
              <a:lnSpc>
                <a:spcPct val="125000"/>
              </a:lnSpc>
              <a:defRPr/>
            </a:pPr>
            <a:r>
              <a:rPr lang="zh-CN" altLang="en-US" sz="9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您的内容打在这里，或通过复制您的文本后您的内容打在这里，或通过复制您的文本后</a:t>
            </a:r>
          </a:p>
        </p:txBody>
      </p:sp>
    </p:spTree>
    <p:extLst>
      <p:ext uri="{BB962C8B-B14F-4D97-AF65-F5344CB8AC3E}">
        <p14:creationId xmlns:p14="http://schemas.microsoft.com/office/powerpoint/2010/main" val="3379596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6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6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2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8" dur="5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20" grpId="0" animBg="1"/>
      <p:bldP spid="22" grpId="0" animBg="1"/>
      <p:bldP spid="28" grpId="0" animBg="1"/>
      <p:bldP spid="30" grpId="0" animBg="1"/>
      <p:bldP spid="32" grpId="0" animBg="1"/>
      <p:bldP spid="34" grpId="0" animBg="1"/>
      <p:bldP spid="35" grpId="0"/>
      <p:bldP spid="36" grpId="0"/>
      <p:bldP spid="37" grpId="0"/>
      <p:bldP spid="38" grpId="0"/>
      <p:bldP spid="43" grpId="0" animBg="1"/>
      <p:bldP spid="44" grpId="0" animBg="1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 19"/>
          <p:cNvSpPr>
            <a:spLocks noEditPoints="1"/>
          </p:cNvSpPr>
          <p:nvPr/>
        </p:nvSpPr>
        <p:spPr bwMode="auto">
          <a:xfrm>
            <a:off x="3859848" y="1123678"/>
            <a:ext cx="786286" cy="790388"/>
          </a:xfrm>
          <a:custGeom>
            <a:avLst/>
            <a:gdLst>
              <a:gd name="T0" fmla="*/ 171 w 171"/>
              <a:gd name="T1" fmla="*/ 79 h 171"/>
              <a:gd name="T2" fmla="*/ 168 w 171"/>
              <a:gd name="T3" fmla="*/ 77 h 171"/>
              <a:gd name="T4" fmla="*/ 152 w 171"/>
              <a:gd name="T5" fmla="*/ 65 h 171"/>
              <a:gd name="T6" fmla="*/ 165 w 171"/>
              <a:gd name="T7" fmla="*/ 54 h 171"/>
              <a:gd name="T8" fmla="*/ 161 w 171"/>
              <a:gd name="T9" fmla="*/ 52 h 171"/>
              <a:gd name="T10" fmla="*/ 142 w 171"/>
              <a:gd name="T11" fmla="*/ 45 h 171"/>
              <a:gd name="T12" fmla="*/ 152 w 171"/>
              <a:gd name="T13" fmla="*/ 32 h 171"/>
              <a:gd name="T14" fmla="*/ 147 w 171"/>
              <a:gd name="T15" fmla="*/ 30 h 171"/>
              <a:gd name="T16" fmla="*/ 127 w 171"/>
              <a:gd name="T17" fmla="*/ 30 h 171"/>
              <a:gd name="T18" fmla="*/ 132 w 171"/>
              <a:gd name="T19" fmla="*/ 15 h 171"/>
              <a:gd name="T20" fmla="*/ 127 w 171"/>
              <a:gd name="T21" fmla="*/ 14 h 171"/>
              <a:gd name="T22" fmla="*/ 108 w 171"/>
              <a:gd name="T23" fmla="*/ 20 h 171"/>
              <a:gd name="T24" fmla="*/ 108 w 171"/>
              <a:gd name="T25" fmla="*/ 5 h 171"/>
              <a:gd name="T26" fmla="*/ 103 w 171"/>
              <a:gd name="T27" fmla="*/ 4 h 171"/>
              <a:gd name="T28" fmla="*/ 86 w 171"/>
              <a:gd name="T29" fmla="*/ 16 h 171"/>
              <a:gd name="T30" fmla="*/ 79 w 171"/>
              <a:gd name="T31" fmla="*/ 0 h 171"/>
              <a:gd name="T32" fmla="*/ 77 w 171"/>
              <a:gd name="T33" fmla="*/ 3 h 171"/>
              <a:gd name="T34" fmla="*/ 65 w 171"/>
              <a:gd name="T35" fmla="*/ 19 h 171"/>
              <a:gd name="T36" fmla="*/ 53 w 171"/>
              <a:gd name="T37" fmla="*/ 6 h 171"/>
              <a:gd name="T38" fmla="*/ 52 w 171"/>
              <a:gd name="T39" fmla="*/ 10 h 171"/>
              <a:gd name="T40" fmla="*/ 45 w 171"/>
              <a:gd name="T41" fmla="*/ 29 h 171"/>
              <a:gd name="T42" fmla="*/ 30 w 171"/>
              <a:gd name="T43" fmla="*/ 20 h 171"/>
              <a:gd name="T44" fmla="*/ 30 w 171"/>
              <a:gd name="T45" fmla="*/ 24 h 171"/>
              <a:gd name="T46" fmla="*/ 30 w 171"/>
              <a:gd name="T47" fmla="*/ 44 h 171"/>
              <a:gd name="T48" fmla="*/ 13 w 171"/>
              <a:gd name="T49" fmla="*/ 40 h 171"/>
              <a:gd name="T50" fmla="*/ 14 w 171"/>
              <a:gd name="T51" fmla="*/ 44 h 171"/>
              <a:gd name="T52" fmla="*/ 20 w 171"/>
              <a:gd name="T53" fmla="*/ 63 h 171"/>
              <a:gd name="T54" fmla="*/ 2 w 171"/>
              <a:gd name="T55" fmla="*/ 65 h 171"/>
              <a:gd name="T56" fmla="*/ 4 w 171"/>
              <a:gd name="T57" fmla="*/ 68 h 171"/>
              <a:gd name="T58" fmla="*/ 16 w 171"/>
              <a:gd name="T59" fmla="*/ 84 h 171"/>
              <a:gd name="T60" fmla="*/ 0 w 171"/>
              <a:gd name="T61" fmla="*/ 91 h 171"/>
              <a:gd name="T62" fmla="*/ 3 w 171"/>
              <a:gd name="T63" fmla="*/ 94 h 171"/>
              <a:gd name="T64" fmla="*/ 19 w 171"/>
              <a:gd name="T65" fmla="*/ 106 h 171"/>
              <a:gd name="T66" fmla="*/ 6 w 171"/>
              <a:gd name="T67" fmla="*/ 116 h 171"/>
              <a:gd name="T68" fmla="*/ 10 w 171"/>
              <a:gd name="T69" fmla="*/ 119 h 171"/>
              <a:gd name="T70" fmla="*/ 29 w 171"/>
              <a:gd name="T71" fmla="*/ 125 h 171"/>
              <a:gd name="T72" fmla="*/ 19 w 171"/>
              <a:gd name="T73" fmla="*/ 139 h 171"/>
              <a:gd name="T74" fmla="*/ 24 w 171"/>
              <a:gd name="T75" fmla="*/ 141 h 171"/>
              <a:gd name="T76" fmla="*/ 44 w 171"/>
              <a:gd name="T77" fmla="*/ 141 h 171"/>
              <a:gd name="T78" fmla="*/ 39 w 171"/>
              <a:gd name="T79" fmla="*/ 156 h 171"/>
              <a:gd name="T80" fmla="*/ 44 w 171"/>
              <a:gd name="T81" fmla="*/ 157 h 171"/>
              <a:gd name="T82" fmla="*/ 63 w 171"/>
              <a:gd name="T83" fmla="*/ 151 h 171"/>
              <a:gd name="T84" fmla="*/ 63 w 171"/>
              <a:gd name="T85" fmla="*/ 166 h 171"/>
              <a:gd name="T86" fmla="*/ 68 w 171"/>
              <a:gd name="T87" fmla="*/ 166 h 171"/>
              <a:gd name="T88" fmla="*/ 85 w 171"/>
              <a:gd name="T89" fmla="*/ 155 h 171"/>
              <a:gd name="T90" fmla="*/ 91 w 171"/>
              <a:gd name="T91" fmla="*/ 171 h 171"/>
              <a:gd name="T92" fmla="*/ 94 w 171"/>
              <a:gd name="T93" fmla="*/ 168 h 171"/>
              <a:gd name="T94" fmla="*/ 96 w 171"/>
              <a:gd name="T95" fmla="*/ 154 h 171"/>
              <a:gd name="T96" fmla="*/ 114 w 171"/>
              <a:gd name="T97" fmla="*/ 163 h 171"/>
              <a:gd name="T98" fmla="*/ 119 w 171"/>
              <a:gd name="T99" fmla="*/ 162 h 171"/>
              <a:gd name="T100" fmla="*/ 117 w 171"/>
              <a:gd name="T101" fmla="*/ 147 h 171"/>
              <a:gd name="T102" fmla="*/ 137 w 171"/>
              <a:gd name="T103" fmla="*/ 150 h 171"/>
              <a:gd name="T104" fmla="*/ 142 w 171"/>
              <a:gd name="T105" fmla="*/ 149 h 171"/>
              <a:gd name="T106" fmla="*/ 135 w 171"/>
              <a:gd name="T107" fmla="*/ 134 h 171"/>
              <a:gd name="T108" fmla="*/ 154 w 171"/>
              <a:gd name="T109" fmla="*/ 131 h 171"/>
              <a:gd name="T110" fmla="*/ 159 w 171"/>
              <a:gd name="T111" fmla="*/ 129 h 171"/>
              <a:gd name="T112" fmla="*/ 147 w 171"/>
              <a:gd name="T113" fmla="*/ 117 h 171"/>
              <a:gd name="T114" fmla="*/ 165 w 171"/>
              <a:gd name="T115" fmla="*/ 108 h 171"/>
              <a:gd name="T116" fmla="*/ 169 w 171"/>
              <a:gd name="T117" fmla="*/ 105 h 171"/>
              <a:gd name="T118" fmla="*/ 154 w 171"/>
              <a:gd name="T119" fmla="*/ 96 h 171"/>
              <a:gd name="T120" fmla="*/ 168 w 171"/>
              <a:gd name="T121" fmla="*/ 82 h 171"/>
              <a:gd name="T122" fmla="*/ 70 w 171"/>
              <a:gd name="T123" fmla="*/ 85 h 171"/>
              <a:gd name="T124" fmla="*/ 101 w 171"/>
              <a:gd name="T125" fmla="*/ 85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1" h="171">
                <a:moveTo>
                  <a:pt x="168" y="82"/>
                </a:moveTo>
                <a:cubicBezTo>
                  <a:pt x="170" y="82"/>
                  <a:pt x="171" y="81"/>
                  <a:pt x="171" y="79"/>
                </a:cubicBezTo>
                <a:cubicBezTo>
                  <a:pt x="171" y="79"/>
                  <a:pt x="171" y="79"/>
                  <a:pt x="171" y="79"/>
                </a:cubicBezTo>
                <a:cubicBezTo>
                  <a:pt x="171" y="78"/>
                  <a:pt x="169" y="77"/>
                  <a:pt x="168" y="77"/>
                </a:cubicBezTo>
                <a:cubicBezTo>
                  <a:pt x="154" y="75"/>
                  <a:pt x="154" y="75"/>
                  <a:pt x="154" y="75"/>
                </a:cubicBezTo>
                <a:cubicBezTo>
                  <a:pt x="154" y="71"/>
                  <a:pt x="153" y="68"/>
                  <a:pt x="152" y="65"/>
                </a:cubicBezTo>
                <a:cubicBezTo>
                  <a:pt x="163" y="57"/>
                  <a:pt x="163" y="57"/>
                  <a:pt x="163" y="57"/>
                </a:cubicBezTo>
                <a:cubicBezTo>
                  <a:pt x="164" y="56"/>
                  <a:pt x="165" y="55"/>
                  <a:pt x="165" y="54"/>
                </a:cubicBezTo>
                <a:cubicBezTo>
                  <a:pt x="165" y="54"/>
                  <a:pt x="165" y="53"/>
                  <a:pt x="165" y="53"/>
                </a:cubicBezTo>
                <a:cubicBezTo>
                  <a:pt x="164" y="52"/>
                  <a:pt x="163" y="51"/>
                  <a:pt x="161" y="52"/>
                </a:cubicBezTo>
                <a:cubicBezTo>
                  <a:pt x="147" y="54"/>
                  <a:pt x="147" y="54"/>
                  <a:pt x="147" y="54"/>
                </a:cubicBezTo>
                <a:cubicBezTo>
                  <a:pt x="146" y="51"/>
                  <a:pt x="144" y="48"/>
                  <a:pt x="142" y="45"/>
                </a:cubicBezTo>
                <a:cubicBezTo>
                  <a:pt x="151" y="34"/>
                  <a:pt x="151" y="34"/>
                  <a:pt x="151" y="34"/>
                </a:cubicBezTo>
                <a:cubicBezTo>
                  <a:pt x="151" y="34"/>
                  <a:pt x="152" y="33"/>
                  <a:pt x="152" y="32"/>
                </a:cubicBezTo>
                <a:cubicBezTo>
                  <a:pt x="152" y="31"/>
                  <a:pt x="151" y="31"/>
                  <a:pt x="151" y="30"/>
                </a:cubicBezTo>
                <a:cubicBezTo>
                  <a:pt x="150" y="29"/>
                  <a:pt x="148" y="29"/>
                  <a:pt x="147" y="30"/>
                </a:cubicBezTo>
                <a:cubicBezTo>
                  <a:pt x="135" y="36"/>
                  <a:pt x="135" y="36"/>
                  <a:pt x="135" y="36"/>
                </a:cubicBezTo>
                <a:cubicBezTo>
                  <a:pt x="132" y="34"/>
                  <a:pt x="130" y="32"/>
                  <a:pt x="127" y="30"/>
                </a:cubicBezTo>
                <a:cubicBezTo>
                  <a:pt x="132" y="16"/>
                  <a:pt x="132" y="16"/>
                  <a:pt x="132" y="16"/>
                </a:cubicBezTo>
                <a:cubicBezTo>
                  <a:pt x="132" y="16"/>
                  <a:pt x="132" y="16"/>
                  <a:pt x="132" y="15"/>
                </a:cubicBezTo>
                <a:cubicBezTo>
                  <a:pt x="132" y="14"/>
                  <a:pt x="132" y="13"/>
                  <a:pt x="131" y="13"/>
                </a:cubicBezTo>
                <a:cubicBezTo>
                  <a:pt x="129" y="12"/>
                  <a:pt x="128" y="12"/>
                  <a:pt x="127" y="14"/>
                </a:cubicBezTo>
                <a:cubicBezTo>
                  <a:pt x="117" y="23"/>
                  <a:pt x="117" y="23"/>
                  <a:pt x="117" y="23"/>
                </a:cubicBezTo>
                <a:cubicBezTo>
                  <a:pt x="114" y="22"/>
                  <a:pt x="111" y="21"/>
                  <a:pt x="108" y="20"/>
                </a:cubicBezTo>
                <a:cubicBezTo>
                  <a:pt x="108" y="6"/>
                  <a:pt x="108" y="6"/>
                  <a:pt x="108" y="6"/>
                </a:cubicBezTo>
                <a:cubicBezTo>
                  <a:pt x="108" y="5"/>
                  <a:pt x="108" y="5"/>
                  <a:pt x="108" y="5"/>
                </a:cubicBezTo>
                <a:cubicBezTo>
                  <a:pt x="108" y="4"/>
                  <a:pt x="107" y="3"/>
                  <a:pt x="106" y="2"/>
                </a:cubicBezTo>
                <a:cubicBezTo>
                  <a:pt x="105" y="2"/>
                  <a:pt x="103" y="3"/>
                  <a:pt x="103" y="4"/>
                </a:cubicBezTo>
                <a:cubicBezTo>
                  <a:pt x="96" y="17"/>
                  <a:pt x="96" y="17"/>
                  <a:pt x="96" y="17"/>
                </a:cubicBezTo>
                <a:cubicBezTo>
                  <a:pt x="93" y="16"/>
                  <a:pt x="90" y="16"/>
                  <a:pt x="86" y="16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1" y="0"/>
                  <a:pt x="79" y="0"/>
                </a:cubicBezTo>
                <a:cubicBezTo>
                  <a:pt x="78" y="0"/>
                  <a:pt x="77" y="1"/>
                  <a:pt x="77" y="3"/>
                </a:cubicBezTo>
                <a:cubicBezTo>
                  <a:pt x="77" y="3"/>
                  <a:pt x="77" y="3"/>
                  <a:pt x="77" y="3"/>
                </a:cubicBezTo>
                <a:cubicBezTo>
                  <a:pt x="75" y="17"/>
                  <a:pt x="75" y="17"/>
                  <a:pt x="75" y="17"/>
                </a:cubicBezTo>
                <a:cubicBezTo>
                  <a:pt x="71" y="17"/>
                  <a:pt x="68" y="18"/>
                  <a:pt x="65" y="19"/>
                </a:cubicBezTo>
                <a:cubicBezTo>
                  <a:pt x="57" y="8"/>
                  <a:pt x="57" y="8"/>
                  <a:pt x="57" y="8"/>
                </a:cubicBezTo>
                <a:cubicBezTo>
                  <a:pt x="56" y="6"/>
                  <a:pt x="55" y="5"/>
                  <a:pt x="53" y="6"/>
                </a:cubicBezTo>
                <a:cubicBezTo>
                  <a:pt x="52" y="6"/>
                  <a:pt x="52" y="7"/>
                  <a:pt x="52" y="9"/>
                </a:cubicBezTo>
                <a:cubicBezTo>
                  <a:pt x="52" y="9"/>
                  <a:pt x="52" y="9"/>
                  <a:pt x="52" y="10"/>
                </a:cubicBezTo>
                <a:cubicBezTo>
                  <a:pt x="54" y="23"/>
                  <a:pt x="54" y="23"/>
                  <a:pt x="54" y="23"/>
                </a:cubicBezTo>
                <a:cubicBezTo>
                  <a:pt x="51" y="25"/>
                  <a:pt x="48" y="27"/>
                  <a:pt x="45" y="29"/>
                </a:cubicBezTo>
                <a:cubicBezTo>
                  <a:pt x="34" y="20"/>
                  <a:pt x="34" y="20"/>
                  <a:pt x="34" y="20"/>
                </a:cubicBezTo>
                <a:cubicBezTo>
                  <a:pt x="33" y="19"/>
                  <a:pt x="32" y="19"/>
                  <a:pt x="30" y="20"/>
                </a:cubicBezTo>
                <a:cubicBezTo>
                  <a:pt x="30" y="20"/>
                  <a:pt x="29" y="21"/>
                  <a:pt x="29" y="22"/>
                </a:cubicBezTo>
                <a:cubicBezTo>
                  <a:pt x="29" y="23"/>
                  <a:pt x="30" y="23"/>
                  <a:pt x="30" y="24"/>
                </a:cubicBezTo>
                <a:cubicBezTo>
                  <a:pt x="36" y="36"/>
                  <a:pt x="36" y="36"/>
                  <a:pt x="36" y="36"/>
                </a:cubicBezTo>
                <a:cubicBezTo>
                  <a:pt x="34" y="39"/>
                  <a:pt x="32" y="41"/>
                  <a:pt x="30" y="44"/>
                </a:cubicBezTo>
                <a:cubicBezTo>
                  <a:pt x="17" y="39"/>
                  <a:pt x="17" y="39"/>
                  <a:pt x="17" y="39"/>
                </a:cubicBezTo>
                <a:cubicBezTo>
                  <a:pt x="15" y="38"/>
                  <a:pt x="14" y="39"/>
                  <a:pt x="13" y="40"/>
                </a:cubicBezTo>
                <a:cubicBezTo>
                  <a:pt x="13" y="41"/>
                  <a:pt x="12" y="41"/>
                  <a:pt x="12" y="42"/>
                </a:cubicBezTo>
                <a:cubicBezTo>
                  <a:pt x="12" y="42"/>
                  <a:pt x="13" y="43"/>
                  <a:pt x="14" y="44"/>
                </a:cubicBezTo>
                <a:cubicBezTo>
                  <a:pt x="24" y="54"/>
                  <a:pt x="24" y="54"/>
                  <a:pt x="24" y="54"/>
                </a:cubicBezTo>
                <a:cubicBezTo>
                  <a:pt x="22" y="57"/>
                  <a:pt x="21" y="60"/>
                  <a:pt x="20" y="63"/>
                </a:cubicBezTo>
                <a:cubicBezTo>
                  <a:pt x="6" y="63"/>
                  <a:pt x="6" y="63"/>
                  <a:pt x="6" y="63"/>
                </a:cubicBezTo>
                <a:cubicBezTo>
                  <a:pt x="4" y="62"/>
                  <a:pt x="3" y="63"/>
                  <a:pt x="2" y="65"/>
                </a:cubicBezTo>
                <a:cubicBezTo>
                  <a:pt x="2" y="65"/>
                  <a:pt x="2" y="65"/>
                  <a:pt x="2" y="65"/>
                </a:cubicBezTo>
                <a:cubicBezTo>
                  <a:pt x="2" y="67"/>
                  <a:pt x="3" y="68"/>
                  <a:pt x="4" y="68"/>
                </a:cubicBezTo>
                <a:cubicBezTo>
                  <a:pt x="17" y="74"/>
                  <a:pt x="17" y="74"/>
                  <a:pt x="17" y="74"/>
                </a:cubicBezTo>
                <a:cubicBezTo>
                  <a:pt x="16" y="78"/>
                  <a:pt x="16" y="81"/>
                  <a:pt x="16" y="84"/>
                </a:cubicBezTo>
                <a:cubicBezTo>
                  <a:pt x="3" y="89"/>
                  <a:pt x="3" y="89"/>
                  <a:pt x="3" y="89"/>
                </a:cubicBezTo>
                <a:cubicBezTo>
                  <a:pt x="1" y="89"/>
                  <a:pt x="0" y="90"/>
                  <a:pt x="0" y="91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3"/>
                  <a:pt x="2" y="94"/>
                  <a:pt x="3" y="94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99"/>
                  <a:pt x="18" y="103"/>
                  <a:pt x="19" y="106"/>
                </a:cubicBezTo>
                <a:cubicBezTo>
                  <a:pt x="8" y="114"/>
                  <a:pt x="8" y="114"/>
                  <a:pt x="8" y="114"/>
                </a:cubicBezTo>
                <a:cubicBezTo>
                  <a:pt x="7" y="114"/>
                  <a:pt x="6" y="115"/>
                  <a:pt x="6" y="116"/>
                </a:cubicBezTo>
                <a:cubicBezTo>
                  <a:pt x="6" y="117"/>
                  <a:pt x="6" y="117"/>
                  <a:pt x="6" y="118"/>
                </a:cubicBezTo>
                <a:cubicBezTo>
                  <a:pt x="7" y="119"/>
                  <a:pt x="8" y="120"/>
                  <a:pt x="10" y="119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5" y="120"/>
                  <a:pt x="27" y="123"/>
                  <a:pt x="29" y="125"/>
                </a:cubicBezTo>
                <a:cubicBezTo>
                  <a:pt x="20" y="137"/>
                  <a:pt x="20" y="137"/>
                  <a:pt x="20" y="137"/>
                </a:cubicBezTo>
                <a:cubicBezTo>
                  <a:pt x="20" y="137"/>
                  <a:pt x="19" y="138"/>
                  <a:pt x="19" y="139"/>
                </a:cubicBezTo>
                <a:cubicBezTo>
                  <a:pt x="19" y="139"/>
                  <a:pt x="20" y="140"/>
                  <a:pt x="20" y="140"/>
                </a:cubicBezTo>
                <a:cubicBezTo>
                  <a:pt x="21" y="142"/>
                  <a:pt x="23" y="142"/>
                  <a:pt x="24" y="141"/>
                </a:cubicBezTo>
                <a:cubicBezTo>
                  <a:pt x="36" y="134"/>
                  <a:pt x="36" y="134"/>
                  <a:pt x="36" y="134"/>
                </a:cubicBezTo>
                <a:cubicBezTo>
                  <a:pt x="39" y="137"/>
                  <a:pt x="41" y="139"/>
                  <a:pt x="44" y="141"/>
                </a:cubicBezTo>
                <a:cubicBezTo>
                  <a:pt x="39" y="154"/>
                  <a:pt x="39" y="154"/>
                  <a:pt x="39" y="154"/>
                </a:cubicBezTo>
                <a:cubicBezTo>
                  <a:pt x="39" y="155"/>
                  <a:pt x="39" y="155"/>
                  <a:pt x="39" y="156"/>
                </a:cubicBezTo>
                <a:cubicBezTo>
                  <a:pt x="39" y="157"/>
                  <a:pt x="39" y="157"/>
                  <a:pt x="40" y="158"/>
                </a:cubicBezTo>
                <a:cubicBezTo>
                  <a:pt x="42" y="159"/>
                  <a:pt x="43" y="158"/>
                  <a:pt x="44" y="157"/>
                </a:cubicBezTo>
                <a:cubicBezTo>
                  <a:pt x="54" y="147"/>
                  <a:pt x="54" y="147"/>
                  <a:pt x="54" y="147"/>
                </a:cubicBezTo>
                <a:cubicBezTo>
                  <a:pt x="57" y="149"/>
                  <a:pt x="60" y="150"/>
                  <a:pt x="63" y="151"/>
                </a:cubicBezTo>
                <a:cubicBezTo>
                  <a:pt x="63" y="165"/>
                  <a:pt x="63" y="165"/>
                  <a:pt x="63" y="165"/>
                </a:cubicBezTo>
                <a:cubicBezTo>
                  <a:pt x="63" y="165"/>
                  <a:pt x="63" y="166"/>
                  <a:pt x="63" y="166"/>
                </a:cubicBezTo>
                <a:cubicBezTo>
                  <a:pt x="63" y="167"/>
                  <a:pt x="64" y="168"/>
                  <a:pt x="65" y="168"/>
                </a:cubicBezTo>
                <a:cubicBezTo>
                  <a:pt x="66" y="169"/>
                  <a:pt x="68" y="168"/>
                  <a:pt x="68" y="166"/>
                </a:cubicBezTo>
                <a:cubicBezTo>
                  <a:pt x="75" y="154"/>
                  <a:pt x="75" y="154"/>
                  <a:pt x="75" y="154"/>
                </a:cubicBezTo>
                <a:cubicBezTo>
                  <a:pt x="78" y="154"/>
                  <a:pt x="81" y="155"/>
                  <a:pt x="85" y="155"/>
                </a:cubicBezTo>
                <a:cubicBezTo>
                  <a:pt x="89" y="168"/>
                  <a:pt x="89" y="168"/>
                  <a:pt x="89" y="168"/>
                </a:cubicBezTo>
                <a:cubicBezTo>
                  <a:pt x="89" y="170"/>
                  <a:pt x="90" y="171"/>
                  <a:pt x="91" y="171"/>
                </a:cubicBezTo>
                <a:cubicBezTo>
                  <a:pt x="91" y="171"/>
                  <a:pt x="92" y="171"/>
                  <a:pt x="92" y="171"/>
                </a:cubicBezTo>
                <a:cubicBezTo>
                  <a:pt x="93" y="171"/>
                  <a:pt x="94" y="169"/>
                  <a:pt x="94" y="168"/>
                </a:cubicBezTo>
                <a:cubicBezTo>
                  <a:pt x="94" y="168"/>
                  <a:pt x="94" y="168"/>
                  <a:pt x="94" y="168"/>
                </a:cubicBezTo>
                <a:cubicBezTo>
                  <a:pt x="96" y="154"/>
                  <a:pt x="96" y="154"/>
                  <a:pt x="96" y="154"/>
                </a:cubicBezTo>
                <a:cubicBezTo>
                  <a:pt x="100" y="153"/>
                  <a:pt x="103" y="153"/>
                  <a:pt x="106" y="152"/>
                </a:cubicBezTo>
                <a:cubicBezTo>
                  <a:pt x="114" y="163"/>
                  <a:pt x="114" y="163"/>
                  <a:pt x="114" y="163"/>
                </a:cubicBezTo>
                <a:cubicBezTo>
                  <a:pt x="115" y="165"/>
                  <a:pt x="116" y="165"/>
                  <a:pt x="118" y="165"/>
                </a:cubicBezTo>
                <a:cubicBezTo>
                  <a:pt x="119" y="164"/>
                  <a:pt x="119" y="163"/>
                  <a:pt x="119" y="162"/>
                </a:cubicBezTo>
                <a:cubicBezTo>
                  <a:pt x="119" y="162"/>
                  <a:pt x="119" y="161"/>
                  <a:pt x="119" y="161"/>
                </a:cubicBezTo>
                <a:cubicBezTo>
                  <a:pt x="117" y="147"/>
                  <a:pt x="117" y="147"/>
                  <a:pt x="117" y="147"/>
                </a:cubicBezTo>
                <a:cubicBezTo>
                  <a:pt x="120" y="146"/>
                  <a:pt x="123" y="144"/>
                  <a:pt x="126" y="142"/>
                </a:cubicBezTo>
                <a:cubicBezTo>
                  <a:pt x="137" y="150"/>
                  <a:pt x="137" y="150"/>
                  <a:pt x="137" y="150"/>
                </a:cubicBezTo>
                <a:cubicBezTo>
                  <a:pt x="138" y="152"/>
                  <a:pt x="139" y="152"/>
                  <a:pt x="141" y="151"/>
                </a:cubicBezTo>
                <a:cubicBezTo>
                  <a:pt x="141" y="150"/>
                  <a:pt x="142" y="149"/>
                  <a:pt x="142" y="149"/>
                </a:cubicBezTo>
                <a:cubicBezTo>
                  <a:pt x="142" y="148"/>
                  <a:pt x="141" y="147"/>
                  <a:pt x="141" y="147"/>
                </a:cubicBezTo>
                <a:cubicBezTo>
                  <a:pt x="135" y="134"/>
                  <a:pt x="135" y="134"/>
                  <a:pt x="135" y="134"/>
                </a:cubicBezTo>
                <a:cubicBezTo>
                  <a:pt x="137" y="132"/>
                  <a:pt x="139" y="130"/>
                  <a:pt x="141" y="127"/>
                </a:cubicBezTo>
                <a:cubicBezTo>
                  <a:pt x="154" y="131"/>
                  <a:pt x="154" y="131"/>
                  <a:pt x="154" y="131"/>
                </a:cubicBezTo>
                <a:cubicBezTo>
                  <a:pt x="156" y="132"/>
                  <a:pt x="157" y="132"/>
                  <a:pt x="158" y="131"/>
                </a:cubicBezTo>
                <a:cubicBezTo>
                  <a:pt x="158" y="130"/>
                  <a:pt x="159" y="130"/>
                  <a:pt x="159" y="129"/>
                </a:cubicBezTo>
                <a:cubicBezTo>
                  <a:pt x="159" y="128"/>
                  <a:pt x="158" y="127"/>
                  <a:pt x="157" y="127"/>
                </a:cubicBezTo>
                <a:cubicBezTo>
                  <a:pt x="147" y="117"/>
                  <a:pt x="147" y="117"/>
                  <a:pt x="147" y="117"/>
                </a:cubicBezTo>
                <a:cubicBezTo>
                  <a:pt x="149" y="114"/>
                  <a:pt x="150" y="111"/>
                  <a:pt x="151" y="108"/>
                </a:cubicBezTo>
                <a:cubicBezTo>
                  <a:pt x="165" y="108"/>
                  <a:pt x="165" y="108"/>
                  <a:pt x="165" y="108"/>
                </a:cubicBezTo>
                <a:cubicBezTo>
                  <a:pt x="167" y="108"/>
                  <a:pt x="168" y="107"/>
                  <a:pt x="169" y="106"/>
                </a:cubicBezTo>
                <a:cubicBezTo>
                  <a:pt x="169" y="106"/>
                  <a:pt x="169" y="105"/>
                  <a:pt x="169" y="105"/>
                </a:cubicBezTo>
                <a:cubicBezTo>
                  <a:pt x="169" y="104"/>
                  <a:pt x="168" y="103"/>
                  <a:pt x="167" y="103"/>
                </a:cubicBezTo>
                <a:cubicBezTo>
                  <a:pt x="154" y="96"/>
                  <a:pt x="154" y="96"/>
                  <a:pt x="154" y="96"/>
                </a:cubicBezTo>
                <a:cubicBezTo>
                  <a:pt x="155" y="93"/>
                  <a:pt x="155" y="90"/>
                  <a:pt x="155" y="86"/>
                </a:cubicBezTo>
                <a:lnTo>
                  <a:pt x="168" y="82"/>
                </a:lnTo>
                <a:close/>
                <a:moveTo>
                  <a:pt x="86" y="101"/>
                </a:moveTo>
                <a:cubicBezTo>
                  <a:pt x="77" y="101"/>
                  <a:pt x="70" y="94"/>
                  <a:pt x="70" y="85"/>
                </a:cubicBezTo>
                <a:cubicBezTo>
                  <a:pt x="70" y="77"/>
                  <a:pt x="77" y="70"/>
                  <a:pt x="86" y="70"/>
                </a:cubicBezTo>
                <a:cubicBezTo>
                  <a:pt x="94" y="70"/>
                  <a:pt x="101" y="77"/>
                  <a:pt x="101" y="85"/>
                </a:cubicBezTo>
                <a:cubicBezTo>
                  <a:pt x="101" y="94"/>
                  <a:pt x="94" y="101"/>
                  <a:pt x="86" y="10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3" tIns="45722" rIns="91443" bIns="45722" numCol="1" anchor="t" anchorCtr="0" compatLnSpc="1"/>
          <a:lstStyle/>
          <a:p>
            <a:pPr>
              <a:defRPr/>
            </a:pPr>
            <a:endParaRPr lang="en-US" sz="1500" kern="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/>
            </a:endParaRPr>
          </a:p>
        </p:txBody>
      </p:sp>
      <p:sp>
        <p:nvSpPr>
          <p:cNvPr id="35" name="Freeform 20"/>
          <p:cNvSpPr>
            <a:spLocks noEditPoints="1"/>
          </p:cNvSpPr>
          <p:nvPr/>
        </p:nvSpPr>
        <p:spPr bwMode="auto">
          <a:xfrm>
            <a:off x="4566448" y="840600"/>
            <a:ext cx="508358" cy="511010"/>
          </a:xfrm>
          <a:custGeom>
            <a:avLst/>
            <a:gdLst>
              <a:gd name="T0" fmla="*/ 121 w 121"/>
              <a:gd name="T1" fmla="*/ 56 h 121"/>
              <a:gd name="T2" fmla="*/ 119 w 121"/>
              <a:gd name="T3" fmla="*/ 54 h 121"/>
              <a:gd name="T4" fmla="*/ 108 w 121"/>
              <a:gd name="T5" fmla="*/ 46 h 121"/>
              <a:gd name="T6" fmla="*/ 117 w 121"/>
              <a:gd name="T7" fmla="*/ 38 h 121"/>
              <a:gd name="T8" fmla="*/ 115 w 121"/>
              <a:gd name="T9" fmla="*/ 37 h 121"/>
              <a:gd name="T10" fmla="*/ 101 w 121"/>
              <a:gd name="T11" fmla="*/ 32 h 121"/>
              <a:gd name="T12" fmla="*/ 108 w 121"/>
              <a:gd name="T13" fmla="*/ 23 h 121"/>
              <a:gd name="T14" fmla="*/ 105 w 121"/>
              <a:gd name="T15" fmla="*/ 21 h 121"/>
              <a:gd name="T16" fmla="*/ 90 w 121"/>
              <a:gd name="T17" fmla="*/ 21 h 121"/>
              <a:gd name="T18" fmla="*/ 94 w 121"/>
              <a:gd name="T19" fmla="*/ 11 h 121"/>
              <a:gd name="T20" fmla="*/ 90 w 121"/>
              <a:gd name="T21" fmla="*/ 10 h 121"/>
              <a:gd name="T22" fmla="*/ 77 w 121"/>
              <a:gd name="T23" fmla="*/ 14 h 121"/>
              <a:gd name="T24" fmla="*/ 77 w 121"/>
              <a:gd name="T25" fmla="*/ 3 h 121"/>
              <a:gd name="T26" fmla="*/ 73 w 121"/>
              <a:gd name="T27" fmla="*/ 3 h 121"/>
              <a:gd name="T28" fmla="*/ 61 w 121"/>
              <a:gd name="T29" fmla="*/ 11 h 121"/>
              <a:gd name="T30" fmla="*/ 56 w 121"/>
              <a:gd name="T31" fmla="*/ 0 h 121"/>
              <a:gd name="T32" fmla="*/ 55 w 121"/>
              <a:gd name="T33" fmla="*/ 2 h 121"/>
              <a:gd name="T34" fmla="*/ 46 w 121"/>
              <a:gd name="T35" fmla="*/ 13 h 121"/>
              <a:gd name="T36" fmla="*/ 38 w 121"/>
              <a:gd name="T37" fmla="*/ 4 h 121"/>
              <a:gd name="T38" fmla="*/ 37 w 121"/>
              <a:gd name="T39" fmla="*/ 7 h 121"/>
              <a:gd name="T40" fmla="*/ 32 w 121"/>
              <a:gd name="T41" fmla="*/ 20 h 121"/>
              <a:gd name="T42" fmla="*/ 22 w 121"/>
              <a:gd name="T43" fmla="*/ 14 h 121"/>
              <a:gd name="T44" fmla="*/ 21 w 121"/>
              <a:gd name="T45" fmla="*/ 17 h 121"/>
              <a:gd name="T46" fmla="*/ 21 w 121"/>
              <a:gd name="T47" fmla="*/ 31 h 121"/>
              <a:gd name="T48" fmla="*/ 9 w 121"/>
              <a:gd name="T49" fmla="*/ 28 h 121"/>
              <a:gd name="T50" fmla="*/ 10 w 121"/>
              <a:gd name="T51" fmla="*/ 31 h 121"/>
              <a:gd name="T52" fmla="*/ 14 w 121"/>
              <a:gd name="T53" fmla="*/ 45 h 121"/>
              <a:gd name="T54" fmla="*/ 2 w 121"/>
              <a:gd name="T55" fmla="*/ 46 h 121"/>
              <a:gd name="T56" fmla="*/ 3 w 121"/>
              <a:gd name="T57" fmla="*/ 48 h 121"/>
              <a:gd name="T58" fmla="*/ 11 w 121"/>
              <a:gd name="T59" fmla="*/ 60 h 121"/>
              <a:gd name="T60" fmla="*/ 0 w 121"/>
              <a:gd name="T61" fmla="*/ 65 h 121"/>
              <a:gd name="T62" fmla="*/ 2 w 121"/>
              <a:gd name="T63" fmla="*/ 67 h 121"/>
              <a:gd name="T64" fmla="*/ 14 w 121"/>
              <a:gd name="T65" fmla="*/ 75 h 121"/>
              <a:gd name="T66" fmla="*/ 4 w 121"/>
              <a:gd name="T67" fmla="*/ 83 h 121"/>
              <a:gd name="T68" fmla="*/ 7 w 121"/>
              <a:gd name="T69" fmla="*/ 84 h 121"/>
              <a:gd name="T70" fmla="*/ 20 w 121"/>
              <a:gd name="T71" fmla="*/ 89 h 121"/>
              <a:gd name="T72" fmla="*/ 14 w 121"/>
              <a:gd name="T73" fmla="*/ 98 h 121"/>
              <a:gd name="T74" fmla="*/ 17 w 121"/>
              <a:gd name="T75" fmla="*/ 100 h 121"/>
              <a:gd name="T76" fmla="*/ 31 w 121"/>
              <a:gd name="T77" fmla="*/ 100 h 121"/>
              <a:gd name="T78" fmla="*/ 28 w 121"/>
              <a:gd name="T79" fmla="*/ 110 h 121"/>
              <a:gd name="T80" fmla="*/ 31 w 121"/>
              <a:gd name="T81" fmla="*/ 112 h 121"/>
              <a:gd name="T82" fmla="*/ 45 w 121"/>
              <a:gd name="T83" fmla="*/ 107 h 121"/>
              <a:gd name="T84" fmla="*/ 45 w 121"/>
              <a:gd name="T85" fmla="*/ 118 h 121"/>
              <a:gd name="T86" fmla="*/ 49 w 121"/>
              <a:gd name="T87" fmla="*/ 118 h 121"/>
              <a:gd name="T88" fmla="*/ 60 w 121"/>
              <a:gd name="T89" fmla="*/ 110 h 121"/>
              <a:gd name="T90" fmla="*/ 65 w 121"/>
              <a:gd name="T91" fmla="*/ 121 h 121"/>
              <a:gd name="T92" fmla="*/ 67 w 121"/>
              <a:gd name="T93" fmla="*/ 119 h 121"/>
              <a:gd name="T94" fmla="*/ 68 w 121"/>
              <a:gd name="T95" fmla="*/ 109 h 121"/>
              <a:gd name="T96" fmla="*/ 81 w 121"/>
              <a:gd name="T97" fmla="*/ 116 h 121"/>
              <a:gd name="T98" fmla="*/ 85 w 121"/>
              <a:gd name="T99" fmla="*/ 115 h 121"/>
              <a:gd name="T100" fmla="*/ 83 w 121"/>
              <a:gd name="T101" fmla="*/ 104 h 121"/>
              <a:gd name="T102" fmla="*/ 97 w 121"/>
              <a:gd name="T103" fmla="*/ 107 h 121"/>
              <a:gd name="T104" fmla="*/ 101 w 121"/>
              <a:gd name="T105" fmla="*/ 106 h 121"/>
              <a:gd name="T106" fmla="*/ 96 w 121"/>
              <a:gd name="T107" fmla="*/ 95 h 121"/>
              <a:gd name="T108" fmla="*/ 110 w 121"/>
              <a:gd name="T109" fmla="*/ 93 h 121"/>
              <a:gd name="T110" fmla="*/ 113 w 121"/>
              <a:gd name="T111" fmla="*/ 92 h 121"/>
              <a:gd name="T112" fmla="*/ 105 w 121"/>
              <a:gd name="T113" fmla="*/ 83 h 121"/>
              <a:gd name="T114" fmla="*/ 117 w 121"/>
              <a:gd name="T115" fmla="*/ 77 h 121"/>
              <a:gd name="T116" fmla="*/ 120 w 121"/>
              <a:gd name="T117" fmla="*/ 75 h 121"/>
              <a:gd name="T118" fmla="*/ 109 w 121"/>
              <a:gd name="T119" fmla="*/ 68 h 121"/>
              <a:gd name="T120" fmla="*/ 120 w 121"/>
              <a:gd name="T121" fmla="*/ 58 h 121"/>
              <a:gd name="T122" fmla="*/ 50 w 121"/>
              <a:gd name="T123" fmla="*/ 61 h 121"/>
              <a:gd name="T124" fmla="*/ 72 w 121"/>
              <a:gd name="T125" fmla="*/ 61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21" h="121">
                <a:moveTo>
                  <a:pt x="120" y="58"/>
                </a:moveTo>
                <a:cubicBezTo>
                  <a:pt x="121" y="58"/>
                  <a:pt x="121" y="57"/>
                  <a:pt x="121" y="56"/>
                </a:cubicBezTo>
                <a:cubicBezTo>
                  <a:pt x="121" y="56"/>
                  <a:pt x="121" y="56"/>
                  <a:pt x="121" y="56"/>
                </a:cubicBezTo>
                <a:cubicBezTo>
                  <a:pt x="121" y="55"/>
                  <a:pt x="120" y="54"/>
                  <a:pt x="119" y="54"/>
                </a:cubicBezTo>
                <a:cubicBezTo>
                  <a:pt x="110" y="53"/>
                  <a:pt x="110" y="53"/>
                  <a:pt x="110" y="53"/>
                </a:cubicBezTo>
                <a:cubicBezTo>
                  <a:pt x="109" y="50"/>
                  <a:pt x="109" y="48"/>
                  <a:pt x="108" y="46"/>
                </a:cubicBezTo>
                <a:cubicBezTo>
                  <a:pt x="116" y="40"/>
                  <a:pt x="116" y="40"/>
                  <a:pt x="116" y="40"/>
                </a:cubicBezTo>
                <a:cubicBezTo>
                  <a:pt x="117" y="40"/>
                  <a:pt x="117" y="39"/>
                  <a:pt x="117" y="38"/>
                </a:cubicBezTo>
                <a:cubicBezTo>
                  <a:pt x="117" y="38"/>
                  <a:pt x="117" y="38"/>
                  <a:pt x="117" y="38"/>
                </a:cubicBezTo>
                <a:cubicBezTo>
                  <a:pt x="117" y="37"/>
                  <a:pt x="116" y="36"/>
                  <a:pt x="115" y="37"/>
                </a:cubicBezTo>
                <a:cubicBezTo>
                  <a:pt x="105" y="38"/>
                  <a:pt x="105" y="38"/>
                  <a:pt x="105" y="38"/>
                </a:cubicBezTo>
                <a:cubicBezTo>
                  <a:pt x="104" y="36"/>
                  <a:pt x="102" y="34"/>
                  <a:pt x="101" y="32"/>
                </a:cubicBezTo>
                <a:cubicBezTo>
                  <a:pt x="107" y="24"/>
                  <a:pt x="107" y="24"/>
                  <a:pt x="107" y="24"/>
                </a:cubicBezTo>
                <a:cubicBezTo>
                  <a:pt x="108" y="24"/>
                  <a:pt x="108" y="23"/>
                  <a:pt x="108" y="23"/>
                </a:cubicBezTo>
                <a:cubicBezTo>
                  <a:pt x="108" y="22"/>
                  <a:pt x="108" y="22"/>
                  <a:pt x="107" y="21"/>
                </a:cubicBezTo>
                <a:cubicBezTo>
                  <a:pt x="107" y="21"/>
                  <a:pt x="105" y="20"/>
                  <a:pt x="105" y="21"/>
                </a:cubicBezTo>
                <a:cubicBezTo>
                  <a:pt x="96" y="26"/>
                  <a:pt x="96" y="26"/>
                  <a:pt x="96" y="26"/>
                </a:cubicBezTo>
                <a:cubicBezTo>
                  <a:pt x="94" y="24"/>
                  <a:pt x="92" y="22"/>
                  <a:pt x="90" y="21"/>
                </a:cubicBezTo>
                <a:cubicBezTo>
                  <a:pt x="94" y="12"/>
                  <a:pt x="94" y="12"/>
                  <a:pt x="94" y="12"/>
                </a:cubicBezTo>
                <a:cubicBezTo>
                  <a:pt x="94" y="11"/>
                  <a:pt x="94" y="11"/>
                  <a:pt x="94" y="11"/>
                </a:cubicBezTo>
                <a:cubicBezTo>
                  <a:pt x="94" y="10"/>
                  <a:pt x="94" y="9"/>
                  <a:pt x="93" y="9"/>
                </a:cubicBezTo>
                <a:cubicBezTo>
                  <a:pt x="92" y="8"/>
                  <a:pt x="91" y="9"/>
                  <a:pt x="90" y="10"/>
                </a:cubicBezTo>
                <a:cubicBezTo>
                  <a:pt x="83" y="17"/>
                  <a:pt x="83" y="17"/>
                  <a:pt x="83" y="17"/>
                </a:cubicBezTo>
                <a:cubicBezTo>
                  <a:pt x="81" y="15"/>
                  <a:pt x="79" y="15"/>
                  <a:pt x="77" y="14"/>
                </a:cubicBezTo>
                <a:cubicBezTo>
                  <a:pt x="77" y="4"/>
                  <a:pt x="77" y="4"/>
                  <a:pt x="77" y="4"/>
                </a:cubicBezTo>
                <a:cubicBezTo>
                  <a:pt x="77" y="4"/>
                  <a:pt x="77" y="4"/>
                  <a:pt x="77" y="3"/>
                </a:cubicBezTo>
                <a:cubicBezTo>
                  <a:pt x="77" y="2"/>
                  <a:pt x="76" y="2"/>
                  <a:pt x="75" y="1"/>
                </a:cubicBezTo>
                <a:cubicBezTo>
                  <a:pt x="74" y="1"/>
                  <a:pt x="73" y="2"/>
                  <a:pt x="73" y="3"/>
                </a:cubicBezTo>
                <a:cubicBezTo>
                  <a:pt x="69" y="12"/>
                  <a:pt x="69" y="12"/>
                  <a:pt x="69" y="12"/>
                </a:cubicBezTo>
                <a:cubicBezTo>
                  <a:pt x="66" y="11"/>
                  <a:pt x="64" y="11"/>
                  <a:pt x="61" y="11"/>
                </a:cubicBezTo>
                <a:cubicBezTo>
                  <a:pt x="59" y="2"/>
                  <a:pt x="59" y="2"/>
                  <a:pt x="59" y="2"/>
                </a:cubicBezTo>
                <a:cubicBezTo>
                  <a:pt x="58" y="1"/>
                  <a:pt x="58" y="0"/>
                  <a:pt x="56" y="0"/>
                </a:cubicBezTo>
                <a:cubicBezTo>
                  <a:pt x="55" y="0"/>
                  <a:pt x="55" y="1"/>
                  <a:pt x="55" y="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12"/>
                  <a:pt x="53" y="12"/>
                  <a:pt x="53" y="12"/>
                </a:cubicBezTo>
                <a:cubicBezTo>
                  <a:pt x="51" y="12"/>
                  <a:pt x="48" y="13"/>
                  <a:pt x="46" y="13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39" y="4"/>
                  <a:pt x="38" y="4"/>
                </a:cubicBezTo>
                <a:cubicBezTo>
                  <a:pt x="37" y="4"/>
                  <a:pt x="37" y="5"/>
                  <a:pt x="37" y="6"/>
                </a:cubicBezTo>
                <a:cubicBezTo>
                  <a:pt x="37" y="6"/>
                  <a:pt x="37" y="6"/>
                  <a:pt x="37" y="7"/>
                </a:cubicBezTo>
                <a:cubicBezTo>
                  <a:pt x="38" y="17"/>
                  <a:pt x="38" y="17"/>
                  <a:pt x="38" y="17"/>
                </a:cubicBezTo>
                <a:cubicBezTo>
                  <a:pt x="36" y="18"/>
                  <a:pt x="34" y="19"/>
                  <a:pt x="32" y="20"/>
                </a:cubicBezTo>
                <a:cubicBezTo>
                  <a:pt x="24" y="14"/>
                  <a:pt x="24" y="14"/>
                  <a:pt x="24" y="14"/>
                </a:cubicBezTo>
                <a:cubicBezTo>
                  <a:pt x="24" y="13"/>
                  <a:pt x="22" y="13"/>
                  <a:pt x="22" y="14"/>
                </a:cubicBezTo>
                <a:cubicBezTo>
                  <a:pt x="21" y="14"/>
                  <a:pt x="21" y="15"/>
                  <a:pt x="21" y="15"/>
                </a:cubicBezTo>
                <a:cubicBezTo>
                  <a:pt x="21" y="16"/>
                  <a:pt x="21" y="16"/>
                  <a:pt x="21" y="17"/>
                </a:cubicBezTo>
                <a:cubicBezTo>
                  <a:pt x="26" y="26"/>
                  <a:pt x="26" y="26"/>
                  <a:pt x="26" y="26"/>
                </a:cubicBezTo>
                <a:cubicBezTo>
                  <a:pt x="24" y="27"/>
                  <a:pt x="23" y="29"/>
                  <a:pt x="21" y="31"/>
                </a:cubicBezTo>
                <a:cubicBezTo>
                  <a:pt x="12" y="28"/>
                  <a:pt x="12" y="28"/>
                  <a:pt x="12" y="28"/>
                </a:cubicBezTo>
                <a:cubicBezTo>
                  <a:pt x="11" y="27"/>
                  <a:pt x="10" y="27"/>
                  <a:pt x="9" y="28"/>
                </a:cubicBezTo>
                <a:cubicBezTo>
                  <a:pt x="9" y="29"/>
                  <a:pt x="9" y="29"/>
                  <a:pt x="9" y="29"/>
                </a:cubicBezTo>
                <a:cubicBezTo>
                  <a:pt x="9" y="30"/>
                  <a:pt x="9" y="31"/>
                  <a:pt x="10" y="31"/>
                </a:cubicBezTo>
                <a:cubicBezTo>
                  <a:pt x="17" y="38"/>
                  <a:pt x="17" y="38"/>
                  <a:pt x="17" y="38"/>
                </a:cubicBezTo>
                <a:cubicBezTo>
                  <a:pt x="16" y="40"/>
                  <a:pt x="15" y="42"/>
                  <a:pt x="14" y="45"/>
                </a:cubicBezTo>
                <a:cubicBezTo>
                  <a:pt x="4" y="44"/>
                  <a:pt x="4" y="44"/>
                  <a:pt x="4" y="44"/>
                </a:cubicBezTo>
                <a:cubicBezTo>
                  <a:pt x="3" y="44"/>
                  <a:pt x="2" y="45"/>
                  <a:pt x="2" y="46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47"/>
                  <a:pt x="2" y="48"/>
                  <a:pt x="3" y="48"/>
                </a:cubicBezTo>
                <a:cubicBezTo>
                  <a:pt x="12" y="53"/>
                  <a:pt x="12" y="53"/>
                  <a:pt x="12" y="53"/>
                </a:cubicBezTo>
                <a:cubicBezTo>
                  <a:pt x="12" y="55"/>
                  <a:pt x="11" y="57"/>
                  <a:pt x="11" y="60"/>
                </a:cubicBezTo>
                <a:cubicBezTo>
                  <a:pt x="2" y="63"/>
                  <a:pt x="2" y="63"/>
                  <a:pt x="2" y="63"/>
                </a:cubicBezTo>
                <a:cubicBezTo>
                  <a:pt x="1" y="63"/>
                  <a:pt x="0" y="64"/>
                  <a:pt x="0" y="65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6"/>
                  <a:pt x="1" y="67"/>
                  <a:pt x="2" y="67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71"/>
                  <a:pt x="13" y="73"/>
                  <a:pt x="14" y="75"/>
                </a:cubicBezTo>
                <a:cubicBezTo>
                  <a:pt x="5" y="81"/>
                  <a:pt x="5" y="81"/>
                  <a:pt x="5" y="81"/>
                </a:cubicBezTo>
                <a:cubicBezTo>
                  <a:pt x="5" y="81"/>
                  <a:pt x="4" y="82"/>
                  <a:pt x="4" y="83"/>
                </a:cubicBezTo>
                <a:cubicBezTo>
                  <a:pt x="4" y="83"/>
                  <a:pt x="4" y="83"/>
                  <a:pt x="4" y="83"/>
                </a:cubicBezTo>
                <a:cubicBezTo>
                  <a:pt x="5" y="84"/>
                  <a:pt x="6" y="85"/>
                  <a:pt x="7" y="84"/>
                </a:cubicBezTo>
                <a:cubicBezTo>
                  <a:pt x="17" y="83"/>
                  <a:pt x="17" y="83"/>
                  <a:pt x="17" y="83"/>
                </a:cubicBezTo>
                <a:cubicBezTo>
                  <a:pt x="18" y="85"/>
                  <a:pt x="19" y="87"/>
                  <a:pt x="20" y="89"/>
                </a:cubicBezTo>
                <a:cubicBezTo>
                  <a:pt x="14" y="97"/>
                  <a:pt x="14" y="97"/>
                  <a:pt x="14" y="97"/>
                </a:cubicBezTo>
                <a:cubicBezTo>
                  <a:pt x="14" y="97"/>
                  <a:pt x="14" y="98"/>
                  <a:pt x="14" y="98"/>
                </a:cubicBezTo>
                <a:cubicBezTo>
                  <a:pt x="14" y="99"/>
                  <a:pt x="14" y="99"/>
                  <a:pt x="14" y="100"/>
                </a:cubicBezTo>
                <a:cubicBezTo>
                  <a:pt x="15" y="100"/>
                  <a:pt x="16" y="101"/>
                  <a:pt x="17" y="100"/>
                </a:cubicBezTo>
                <a:cubicBezTo>
                  <a:pt x="26" y="95"/>
                  <a:pt x="26" y="95"/>
                  <a:pt x="26" y="95"/>
                </a:cubicBezTo>
                <a:cubicBezTo>
                  <a:pt x="28" y="97"/>
                  <a:pt x="29" y="99"/>
                  <a:pt x="31" y="100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1"/>
                  <a:pt x="28" y="112"/>
                  <a:pt x="29" y="112"/>
                </a:cubicBezTo>
                <a:cubicBezTo>
                  <a:pt x="30" y="113"/>
                  <a:pt x="31" y="112"/>
                  <a:pt x="31" y="112"/>
                </a:cubicBezTo>
                <a:cubicBezTo>
                  <a:pt x="38" y="104"/>
                  <a:pt x="38" y="104"/>
                  <a:pt x="38" y="104"/>
                </a:cubicBezTo>
                <a:cubicBezTo>
                  <a:pt x="40" y="106"/>
                  <a:pt x="43" y="106"/>
                  <a:pt x="45" y="107"/>
                </a:cubicBezTo>
                <a:cubicBezTo>
                  <a:pt x="45" y="117"/>
                  <a:pt x="45" y="117"/>
                  <a:pt x="45" y="117"/>
                </a:cubicBezTo>
                <a:cubicBezTo>
                  <a:pt x="45" y="117"/>
                  <a:pt x="45" y="117"/>
                  <a:pt x="45" y="118"/>
                </a:cubicBezTo>
                <a:cubicBezTo>
                  <a:pt x="45" y="119"/>
                  <a:pt x="45" y="119"/>
                  <a:pt x="46" y="120"/>
                </a:cubicBezTo>
                <a:cubicBezTo>
                  <a:pt x="47" y="120"/>
                  <a:pt x="48" y="119"/>
                  <a:pt x="49" y="118"/>
                </a:cubicBezTo>
                <a:cubicBezTo>
                  <a:pt x="53" y="109"/>
                  <a:pt x="53" y="109"/>
                  <a:pt x="53" y="109"/>
                </a:cubicBezTo>
                <a:cubicBezTo>
                  <a:pt x="55" y="110"/>
                  <a:pt x="58" y="110"/>
                  <a:pt x="60" y="110"/>
                </a:cubicBezTo>
                <a:cubicBezTo>
                  <a:pt x="63" y="119"/>
                  <a:pt x="63" y="119"/>
                  <a:pt x="63" y="119"/>
                </a:cubicBezTo>
                <a:cubicBezTo>
                  <a:pt x="63" y="120"/>
                  <a:pt x="64" y="121"/>
                  <a:pt x="65" y="121"/>
                </a:cubicBezTo>
                <a:cubicBezTo>
                  <a:pt x="65" y="121"/>
                  <a:pt x="65" y="121"/>
                  <a:pt x="65" y="121"/>
                </a:cubicBezTo>
                <a:cubicBezTo>
                  <a:pt x="66" y="121"/>
                  <a:pt x="67" y="120"/>
                  <a:pt x="67" y="119"/>
                </a:cubicBezTo>
                <a:cubicBezTo>
                  <a:pt x="67" y="119"/>
                  <a:pt x="67" y="119"/>
                  <a:pt x="67" y="119"/>
                </a:cubicBezTo>
                <a:cubicBezTo>
                  <a:pt x="68" y="109"/>
                  <a:pt x="68" y="109"/>
                  <a:pt x="68" y="109"/>
                </a:cubicBezTo>
                <a:cubicBezTo>
                  <a:pt x="71" y="109"/>
                  <a:pt x="73" y="108"/>
                  <a:pt x="75" y="108"/>
                </a:cubicBezTo>
                <a:cubicBezTo>
                  <a:pt x="81" y="116"/>
                  <a:pt x="81" y="116"/>
                  <a:pt x="81" y="116"/>
                </a:cubicBezTo>
                <a:cubicBezTo>
                  <a:pt x="82" y="117"/>
                  <a:pt x="83" y="117"/>
                  <a:pt x="84" y="117"/>
                </a:cubicBezTo>
                <a:cubicBezTo>
                  <a:pt x="84" y="117"/>
                  <a:pt x="85" y="116"/>
                  <a:pt x="85" y="115"/>
                </a:cubicBezTo>
                <a:cubicBezTo>
                  <a:pt x="85" y="115"/>
                  <a:pt x="85" y="115"/>
                  <a:pt x="85" y="114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85" y="103"/>
                  <a:pt x="87" y="102"/>
                  <a:pt x="89" y="101"/>
                </a:cubicBezTo>
                <a:cubicBezTo>
                  <a:pt x="97" y="107"/>
                  <a:pt x="97" y="107"/>
                  <a:pt x="97" y="107"/>
                </a:cubicBezTo>
                <a:cubicBezTo>
                  <a:pt x="98" y="108"/>
                  <a:pt x="99" y="108"/>
                  <a:pt x="100" y="107"/>
                </a:cubicBezTo>
                <a:cubicBezTo>
                  <a:pt x="100" y="107"/>
                  <a:pt x="101" y="106"/>
                  <a:pt x="101" y="106"/>
                </a:cubicBezTo>
                <a:cubicBezTo>
                  <a:pt x="101" y="105"/>
                  <a:pt x="100" y="105"/>
                  <a:pt x="100" y="104"/>
                </a:cubicBezTo>
                <a:cubicBezTo>
                  <a:pt x="96" y="95"/>
                  <a:pt x="96" y="95"/>
                  <a:pt x="96" y="95"/>
                </a:cubicBezTo>
                <a:cubicBezTo>
                  <a:pt x="97" y="94"/>
                  <a:pt x="99" y="92"/>
                  <a:pt x="100" y="90"/>
                </a:cubicBezTo>
                <a:cubicBezTo>
                  <a:pt x="110" y="93"/>
                  <a:pt x="110" y="93"/>
                  <a:pt x="110" y="93"/>
                </a:cubicBezTo>
                <a:cubicBezTo>
                  <a:pt x="111" y="94"/>
                  <a:pt x="112" y="94"/>
                  <a:pt x="112" y="93"/>
                </a:cubicBezTo>
                <a:cubicBezTo>
                  <a:pt x="113" y="92"/>
                  <a:pt x="113" y="92"/>
                  <a:pt x="113" y="92"/>
                </a:cubicBezTo>
                <a:cubicBezTo>
                  <a:pt x="113" y="91"/>
                  <a:pt x="112" y="90"/>
                  <a:pt x="112" y="90"/>
                </a:cubicBezTo>
                <a:cubicBezTo>
                  <a:pt x="105" y="83"/>
                  <a:pt x="105" y="83"/>
                  <a:pt x="105" y="83"/>
                </a:cubicBezTo>
                <a:cubicBezTo>
                  <a:pt x="106" y="81"/>
                  <a:pt x="107" y="79"/>
                  <a:pt x="107" y="76"/>
                </a:cubicBezTo>
                <a:cubicBezTo>
                  <a:pt x="117" y="77"/>
                  <a:pt x="117" y="77"/>
                  <a:pt x="117" y="77"/>
                </a:cubicBezTo>
                <a:cubicBezTo>
                  <a:pt x="118" y="77"/>
                  <a:pt x="120" y="76"/>
                  <a:pt x="120" y="75"/>
                </a:cubicBezTo>
                <a:cubicBezTo>
                  <a:pt x="120" y="75"/>
                  <a:pt x="120" y="75"/>
                  <a:pt x="120" y="75"/>
                </a:cubicBezTo>
                <a:cubicBezTo>
                  <a:pt x="120" y="74"/>
                  <a:pt x="119" y="73"/>
                  <a:pt x="118" y="73"/>
                </a:cubicBezTo>
                <a:cubicBezTo>
                  <a:pt x="109" y="68"/>
                  <a:pt x="109" y="68"/>
                  <a:pt x="109" y="68"/>
                </a:cubicBezTo>
                <a:cubicBezTo>
                  <a:pt x="110" y="66"/>
                  <a:pt x="110" y="64"/>
                  <a:pt x="110" y="61"/>
                </a:cubicBezTo>
                <a:lnTo>
                  <a:pt x="120" y="58"/>
                </a:lnTo>
                <a:close/>
                <a:moveTo>
                  <a:pt x="61" y="72"/>
                </a:moveTo>
                <a:cubicBezTo>
                  <a:pt x="55" y="72"/>
                  <a:pt x="50" y="67"/>
                  <a:pt x="50" y="61"/>
                </a:cubicBezTo>
                <a:cubicBezTo>
                  <a:pt x="50" y="54"/>
                  <a:pt x="55" y="49"/>
                  <a:pt x="61" y="49"/>
                </a:cubicBezTo>
                <a:cubicBezTo>
                  <a:pt x="67" y="49"/>
                  <a:pt x="72" y="54"/>
                  <a:pt x="72" y="61"/>
                </a:cubicBezTo>
                <a:cubicBezTo>
                  <a:pt x="72" y="67"/>
                  <a:pt x="67" y="72"/>
                  <a:pt x="61" y="7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3" tIns="45722" rIns="91443" bIns="45722" numCol="1" anchor="t" anchorCtr="0" compatLnSpc="1"/>
          <a:lstStyle/>
          <a:p>
            <a:pPr>
              <a:defRPr/>
            </a:pPr>
            <a:endParaRPr lang="en-US" sz="1500" kern="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44455" y="2064786"/>
            <a:ext cx="2281356" cy="126958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在此处输入您的内容，或通过选择只保留文本来复制粘贴您的内容。</a:t>
            </a:r>
          </a:p>
          <a:p>
            <a:pPr algn="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36"/>
          <p:cNvGrpSpPr/>
          <p:nvPr/>
        </p:nvGrpSpPr>
        <p:grpSpPr>
          <a:xfrm>
            <a:off x="2966952" y="1662768"/>
            <a:ext cx="3014599" cy="3394820"/>
            <a:chOff x="3750213" y="2332971"/>
            <a:chExt cx="4018942" cy="4525029"/>
          </a:xfrm>
          <a:solidFill>
            <a:srgbClr val="0070C0"/>
          </a:solidFill>
        </p:grpSpPr>
        <p:sp>
          <p:nvSpPr>
            <p:cNvPr id="38" name="Oval 21"/>
            <p:cNvSpPr>
              <a:spLocks noChangeArrowheads="1"/>
            </p:cNvSpPr>
            <p:nvPr/>
          </p:nvSpPr>
          <p:spPr bwMode="auto">
            <a:xfrm>
              <a:off x="6314183" y="2902173"/>
              <a:ext cx="255923" cy="25721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39" name="Oval 22"/>
            <p:cNvSpPr>
              <a:spLocks noChangeArrowheads="1"/>
            </p:cNvSpPr>
            <p:nvPr/>
          </p:nvSpPr>
          <p:spPr bwMode="auto">
            <a:xfrm>
              <a:off x="5238358" y="3397544"/>
              <a:ext cx="172986" cy="17862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sp>
          <p:nvSpPr>
            <p:cNvPr id="40" name="Oval 24"/>
            <p:cNvSpPr>
              <a:spLocks noChangeArrowheads="1"/>
            </p:cNvSpPr>
            <p:nvPr/>
          </p:nvSpPr>
          <p:spPr bwMode="auto">
            <a:xfrm>
              <a:off x="5899494" y="3902442"/>
              <a:ext cx="116114" cy="1190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  <p:grpSp>
          <p:nvGrpSpPr>
            <p:cNvPr id="3" name="组合 40"/>
            <p:cNvGrpSpPr/>
            <p:nvPr/>
          </p:nvGrpSpPr>
          <p:grpSpPr>
            <a:xfrm>
              <a:off x="3750213" y="2332971"/>
              <a:ext cx="4018942" cy="4525029"/>
              <a:chOff x="3750213" y="2332971"/>
              <a:chExt cx="4018942" cy="4525029"/>
            </a:xfrm>
            <a:grpFill/>
          </p:grpSpPr>
          <p:sp>
            <p:nvSpPr>
              <p:cNvPr id="43" name="Freeform 23"/>
              <p:cNvSpPr>
                <a:spLocks noEditPoints="1"/>
              </p:cNvSpPr>
              <p:nvPr/>
            </p:nvSpPr>
            <p:spPr bwMode="auto">
              <a:xfrm>
                <a:off x="3750213" y="2868831"/>
                <a:ext cx="4018942" cy="3989169"/>
              </a:xfrm>
              <a:custGeom>
                <a:avLst/>
                <a:gdLst>
                  <a:gd name="T0" fmla="*/ 605 w 718"/>
                  <a:gd name="T1" fmla="*/ 20 h 709"/>
                  <a:gd name="T2" fmla="*/ 602 w 718"/>
                  <a:gd name="T3" fmla="*/ 58 h 709"/>
                  <a:gd name="T4" fmla="*/ 587 w 718"/>
                  <a:gd name="T5" fmla="*/ 93 h 709"/>
                  <a:gd name="T6" fmla="*/ 563 w 718"/>
                  <a:gd name="T7" fmla="*/ 121 h 709"/>
                  <a:gd name="T8" fmla="*/ 530 w 718"/>
                  <a:gd name="T9" fmla="*/ 141 h 709"/>
                  <a:gd name="T10" fmla="*/ 493 w 718"/>
                  <a:gd name="T11" fmla="*/ 149 h 709"/>
                  <a:gd name="T12" fmla="*/ 456 w 718"/>
                  <a:gd name="T13" fmla="*/ 147 h 709"/>
                  <a:gd name="T14" fmla="*/ 420 w 718"/>
                  <a:gd name="T15" fmla="*/ 134 h 709"/>
                  <a:gd name="T16" fmla="*/ 391 w 718"/>
                  <a:gd name="T17" fmla="*/ 110 h 709"/>
                  <a:gd name="T18" fmla="*/ 371 w 718"/>
                  <a:gd name="T19" fmla="*/ 78 h 709"/>
                  <a:gd name="T20" fmla="*/ 361 w 718"/>
                  <a:gd name="T21" fmla="*/ 42 h 709"/>
                  <a:gd name="T22" fmla="*/ 363 w 718"/>
                  <a:gd name="T23" fmla="*/ 4 h 709"/>
                  <a:gd name="T24" fmla="*/ 68 w 718"/>
                  <a:gd name="T25" fmla="*/ 221 h 709"/>
                  <a:gd name="T26" fmla="*/ 162 w 718"/>
                  <a:gd name="T27" fmla="*/ 514 h 709"/>
                  <a:gd name="T28" fmla="*/ 334 w 718"/>
                  <a:gd name="T29" fmla="*/ 176 h 709"/>
                  <a:gd name="T30" fmla="*/ 311 w 718"/>
                  <a:gd name="T31" fmla="*/ 189 h 709"/>
                  <a:gd name="T32" fmla="*/ 288 w 718"/>
                  <a:gd name="T33" fmla="*/ 197 h 709"/>
                  <a:gd name="T34" fmla="*/ 258 w 718"/>
                  <a:gd name="T35" fmla="*/ 192 h 709"/>
                  <a:gd name="T36" fmla="*/ 234 w 718"/>
                  <a:gd name="T37" fmla="*/ 181 h 709"/>
                  <a:gd name="T38" fmla="*/ 214 w 718"/>
                  <a:gd name="T39" fmla="*/ 164 h 709"/>
                  <a:gd name="T40" fmla="*/ 201 w 718"/>
                  <a:gd name="T41" fmla="*/ 141 h 709"/>
                  <a:gd name="T42" fmla="*/ 195 w 718"/>
                  <a:gd name="T43" fmla="*/ 116 h 709"/>
                  <a:gd name="T44" fmla="*/ 197 w 718"/>
                  <a:gd name="T45" fmla="*/ 89 h 709"/>
                  <a:gd name="T46" fmla="*/ 207 w 718"/>
                  <a:gd name="T47" fmla="*/ 64 h 709"/>
                  <a:gd name="T48" fmla="*/ 225 w 718"/>
                  <a:gd name="T49" fmla="*/ 43 h 709"/>
                  <a:gd name="T50" fmla="*/ 249 w 718"/>
                  <a:gd name="T51" fmla="*/ 29 h 709"/>
                  <a:gd name="T52" fmla="*/ 275 w 718"/>
                  <a:gd name="T53" fmla="*/ 23 h 709"/>
                  <a:gd name="T54" fmla="*/ 305 w 718"/>
                  <a:gd name="T55" fmla="*/ 28 h 709"/>
                  <a:gd name="T56" fmla="*/ 329 w 718"/>
                  <a:gd name="T57" fmla="*/ 38 h 709"/>
                  <a:gd name="T58" fmla="*/ 349 w 718"/>
                  <a:gd name="T59" fmla="*/ 55 h 709"/>
                  <a:gd name="T60" fmla="*/ 362 w 718"/>
                  <a:gd name="T61" fmla="*/ 78 h 709"/>
                  <a:gd name="T62" fmla="*/ 368 w 718"/>
                  <a:gd name="T63" fmla="*/ 104 h 709"/>
                  <a:gd name="T64" fmla="*/ 366 w 718"/>
                  <a:gd name="T65" fmla="*/ 131 h 709"/>
                  <a:gd name="T66" fmla="*/ 356 w 718"/>
                  <a:gd name="T67" fmla="*/ 156 h 709"/>
                  <a:gd name="T68" fmla="*/ 338 w 718"/>
                  <a:gd name="T69" fmla="*/ 176 h 709"/>
                  <a:gd name="T70" fmla="*/ 451 w 718"/>
                  <a:gd name="T71" fmla="*/ 208 h 709"/>
                  <a:gd name="T72" fmla="*/ 444 w 718"/>
                  <a:gd name="T73" fmla="*/ 224 h 709"/>
                  <a:gd name="T74" fmla="*/ 433 w 718"/>
                  <a:gd name="T75" fmla="*/ 237 h 709"/>
                  <a:gd name="T76" fmla="*/ 418 w 718"/>
                  <a:gd name="T77" fmla="*/ 247 h 709"/>
                  <a:gd name="T78" fmla="*/ 401 w 718"/>
                  <a:gd name="T79" fmla="*/ 251 h 709"/>
                  <a:gd name="T80" fmla="*/ 383 w 718"/>
                  <a:gd name="T81" fmla="*/ 250 h 709"/>
                  <a:gd name="T82" fmla="*/ 367 w 718"/>
                  <a:gd name="T83" fmla="*/ 243 h 709"/>
                  <a:gd name="T84" fmla="*/ 353 w 718"/>
                  <a:gd name="T85" fmla="*/ 232 h 709"/>
                  <a:gd name="T86" fmla="*/ 343 w 718"/>
                  <a:gd name="T87" fmla="*/ 217 h 709"/>
                  <a:gd name="T88" fmla="*/ 339 w 718"/>
                  <a:gd name="T89" fmla="*/ 200 h 709"/>
                  <a:gd name="T90" fmla="*/ 340 w 718"/>
                  <a:gd name="T91" fmla="*/ 183 h 709"/>
                  <a:gd name="T92" fmla="*/ 346 w 718"/>
                  <a:gd name="T93" fmla="*/ 166 h 709"/>
                  <a:gd name="T94" fmla="*/ 357 w 718"/>
                  <a:gd name="T95" fmla="*/ 153 h 709"/>
                  <a:gd name="T96" fmla="*/ 372 w 718"/>
                  <a:gd name="T97" fmla="*/ 143 h 709"/>
                  <a:gd name="T98" fmla="*/ 389 w 718"/>
                  <a:gd name="T99" fmla="*/ 138 h 709"/>
                  <a:gd name="T100" fmla="*/ 407 w 718"/>
                  <a:gd name="T101" fmla="*/ 139 h 709"/>
                  <a:gd name="T102" fmla="*/ 423 w 718"/>
                  <a:gd name="T103" fmla="*/ 146 h 709"/>
                  <a:gd name="T104" fmla="*/ 437 w 718"/>
                  <a:gd name="T105" fmla="*/ 157 h 709"/>
                  <a:gd name="T106" fmla="*/ 446 w 718"/>
                  <a:gd name="T107" fmla="*/ 172 h 709"/>
                  <a:gd name="T108" fmla="*/ 451 w 718"/>
                  <a:gd name="T109" fmla="*/ 18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718" h="709">
                    <a:moveTo>
                      <a:pt x="606" y="330"/>
                    </a:moveTo>
                    <a:cubicBezTo>
                      <a:pt x="718" y="140"/>
                      <a:pt x="627" y="0"/>
                      <a:pt x="627" y="0"/>
                    </a:cubicBezTo>
                    <a:cubicBezTo>
                      <a:pt x="578" y="0"/>
                      <a:pt x="578" y="0"/>
                      <a:pt x="578" y="0"/>
                    </a:cubicBezTo>
                    <a:cubicBezTo>
                      <a:pt x="579" y="4"/>
                      <a:pt x="580" y="9"/>
                      <a:pt x="581" y="13"/>
                    </a:cubicBezTo>
                    <a:cubicBezTo>
                      <a:pt x="601" y="16"/>
                      <a:pt x="601" y="16"/>
                      <a:pt x="601" y="16"/>
                    </a:cubicBezTo>
                    <a:cubicBezTo>
                      <a:pt x="603" y="16"/>
                      <a:pt x="605" y="18"/>
                      <a:pt x="605" y="20"/>
                    </a:cubicBezTo>
                    <a:cubicBezTo>
                      <a:pt x="605" y="20"/>
                      <a:pt x="605" y="20"/>
                      <a:pt x="605" y="20"/>
                    </a:cubicBezTo>
                    <a:cubicBezTo>
                      <a:pt x="605" y="23"/>
                      <a:pt x="604" y="24"/>
                      <a:pt x="601" y="24"/>
                    </a:cubicBezTo>
                    <a:cubicBezTo>
                      <a:pt x="582" y="30"/>
                      <a:pt x="582" y="30"/>
                      <a:pt x="582" y="30"/>
                    </a:cubicBezTo>
                    <a:cubicBezTo>
                      <a:pt x="582" y="35"/>
                      <a:pt x="581" y="40"/>
                      <a:pt x="581" y="45"/>
                    </a:cubicBezTo>
                    <a:cubicBezTo>
                      <a:pt x="599" y="54"/>
                      <a:pt x="599" y="54"/>
                      <a:pt x="599" y="54"/>
                    </a:cubicBezTo>
                    <a:cubicBezTo>
                      <a:pt x="601" y="55"/>
                      <a:pt x="602" y="56"/>
                      <a:pt x="602" y="58"/>
                    </a:cubicBezTo>
                    <a:cubicBezTo>
                      <a:pt x="602" y="58"/>
                      <a:pt x="602" y="59"/>
                      <a:pt x="602" y="59"/>
                    </a:cubicBezTo>
                    <a:cubicBezTo>
                      <a:pt x="601" y="61"/>
                      <a:pt x="599" y="62"/>
                      <a:pt x="597" y="62"/>
                    </a:cubicBezTo>
                    <a:cubicBezTo>
                      <a:pt x="577" y="62"/>
                      <a:pt x="577" y="62"/>
                      <a:pt x="577" y="62"/>
                    </a:cubicBezTo>
                    <a:cubicBezTo>
                      <a:pt x="575" y="66"/>
                      <a:pt x="573" y="71"/>
                      <a:pt x="571" y="75"/>
                    </a:cubicBezTo>
                    <a:cubicBezTo>
                      <a:pt x="585" y="89"/>
                      <a:pt x="585" y="89"/>
                      <a:pt x="585" y="89"/>
                    </a:cubicBezTo>
                    <a:cubicBezTo>
                      <a:pt x="587" y="90"/>
                      <a:pt x="587" y="91"/>
                      <a:pt x="587" y="93"/>
                    </a:cubicBezTo>
                    <a:cubicBezTo>
                      <a:pt x="587" y="94"/>
                      <a:pt x="587" y="94"/>
                      <a:pt x="587" y="95"/>
                    </a:cubicBezTo>
                    <a:cubicBezTo>
                      <a:pt x="585" y="97"/>
                      <a:pt x="583" y="97"/>
                      <a:pt x="581" y="96"/>
                    </a:cubicBezTo>
                    <a:cubicBezTo>
                      <a:pt x="562" y="90"/>
                      <a:pt x="562" y="90"/>
                      <a:pt x="562" y="90"/>
                    </a:cubicBezTo>
                    <a:cubicBezTo>
                      <a:pt x="559" y="94"/>
                      <a:pt x="556" y="97"/>
                      <a:pt x="552" y="101"/>
                    </a:cubicBezTo>
                    <a:cubicBezTo>
                      <a:pt x="562" y="119"/>
                      <a:pt x="562" y="119"/>
                      <a:pt x="562" y="119"/>
                    </a:cubicBezTo>
                    <a:cubicBezTo>
                      <a:pt x="562" y="120"/>
                      <a:pt x="563" y="120"/>
                      <a:pt x="563" y="121"/>
                    </a:cubicBezTo>
                    <a:cubicBezTo>
                      <a:pt x="563" y="122"/>
                      <a:pt x="562" y="124"/>
                      <a:pt x="561" y="124"/>
                    </a:cubicBezTo>
                    <a:cubicBezTo>
                      <a:pt x="559" y="126"/>
                      <a:pt x="557" y="126"/>
                      <a:pt x="555" y="124"/>
                    </a:cubicBezTo>
                    <a:cubicBezTo>
                      <a:pt x="539" y="112"/>
                      <a:pt x="539" y="112"/>
                      <a:pt x="539" y="112"/>
                    </a:cubicBezTo>
                    <a:cubicBezTo>
                      <a:pt x="535" y="114"/>
                      <a:pt x="531" y="117"/>
                      <a:pt x="527" y="119"/>
                    </a:cubicBezTo>
                    <a:cubicBezTo>
                      <a:pt x="530" y="139"/>
                      <a:pt x="530" y="139"/>
                      <a:pt x="530" y="139"/>
                    </a:cubicBezTo>
                    <a:cubicBezTo>
                      <a:pt x="530" y="140"/>
                      <a:pt x="530" y="140"/>
                      <a:pt x="530" y="141"/>
                    </a:cubicBezTo>
                    <a:cubicBezTo>
                      <a:pt x="530" y="142"/>
                      <a:pt x="529" y="144"/>
                      <a:pt x="528" y="145"/>
                    </a:cubicBezTo>
                    <a:cubicBezTo>
                      <a:pt x="526" y="145"/>
                      <a:pt x="523" y="144"/>
                      <a:pt x="522" y="142"/>
                    </a:cubicBezTo>
                    <a:cubicBezTo>
                      <a:pt x="511" y="126"/>
                      <a:pt x="511" y="126"/>
                      <a:pt x="511" y="126"/>
                    </a:cubicBezTo>
                    <a:cubicBezTo>
                      <a:pt x="506" y="127"/>
                      <a:pt x="501" y="128"/>
                      <a:pt x="497" y="12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49"/>
                      <a:pt x="493" y="149"/>
                      <a:pt x="493" y="149"/>
                    </a:cubicBezTo>
                    <a:cubicBezTo>
                      <a:pt x="493" y="151"/>
                      <a:pt x="492" y="153"/>
                      <a:pt x="490" y="153"/>
                    </a:cubicBezTo>
                    <a:cubicBezTo>
                      <a:pt x="490" y="153"/>
                      <a:pt x="490" y="153"/>
                      <a:pt x="489" y="153"/>
                    </a:cubicBezTo>
                    <a:cubicBezTo>
                      <a:pt x="487" y="153"/>
                      <a:pt x="486" y="152"/>
                      <a:pt x="485" y="150"/>
                    </a:cubicBezTo>
                    <a:cubicBezTo>
                      <a:pt x="479" y="130"/>
                      <a:pt x="479" y="130"/>
                      <a:pt x="479" y="130"/>
                    </a:cubicBezTo>
                    <a:cubicBezTo>
                      <a:pt x="475" y="130"/>
                      <a:pt x="470" y="130"/>
                      <a:pt x="465" y="129"/>
                    </a:cubicBezTo>
                    <a:cubicBezTo>
                      <a:pt x="456" y="147"/>
                      <a:pt x="456" y="147"/>
                      <a:pt x="456" y="147"/>
                    </a:cubicBezTo>
                    <a:cubicBezTo>
                      <a:pt x="455" y="149"/>
                      <a:pt x="453" y="151"/>
                      <a:pt x="451" y="150"/>
                    </a:cubicBezTo>
                    <a:cubicBezTo>
                      <a:pt x="449" y="150"/>
                      <a:pt x="448" y="148"/>
                      <a:pt x="448" y="146"/>
                    </a:cubicBezTo>
                    <a:cubicBezTo>
                      <a:pt x="448" y="146"/>
                      <a:pt x="448" y="146"/>
                      <a:pt x="448" y="145"/>
                    </a:cubicBezTo>
                    <a:cubicBezTo>
                      <a:pt x="448" y="125"/>
                      <a:pt x="448" y="125"/>
                      <a:pt x="448" y="125"/>
                    </a:cubicBezTo>
                    <a:cubicBezTo>
                      <a:pt x="444" y="123"/>
                      <a:pt x="439" y="121"/>
                      <a:pt x="435" y="119"/>
                    </a:cubicBezTo>
                    <a:cubicBezTo>
                      <a:pt x="420" y="134"/>
                      <a:pt x="420" y="134"/>
                      <a:pt x="420" y="134"/>
                    </a:cubicBezTo>
                    <a:cubicBezTo>
                      <a:pt x="419" y="135"/>
                      <a:pt x="417" y="136"/>
                      <a:pt x="415" y="135"/>
                    </a:cubicBezTo>
                    <a:cubicBezTo>
                      <a:pt x="414" y="134"/>
                      <a:pt x="413" y="133"/>
                      <a:pt x="413" y="131"/>
                    </a:cubicBezTo>
                    <a:cubicBezTo>
                      <a:pt x="413" y="131"/>
                      <a:pt x="413" y="130"/>
                      <a:pt x="414" y="129"/>
                    </a:cubicBezTo>
                    <a:cubicBezTo>
                      <a:pt x="420" y="110"/>
                      <a:pt x="420" y="110"/>
                      <a:pt x="420" y="110"/>
                    </a:cubicBezTo>
                    <a:cubicBezTo>
                      <a:pt x="416" y="107"/>
                      <a:pt x="413" y="104"/>
                      <a:pt x="409" y="101"/>
                    </a:cubicBezTo>
                    <a:cubicBezTo>
                      <a:pt x="391" y="110"/>
                      <a:pt x="391" y="110"/>
                      <a:pt x="391" y="110"/>
                    </a:cubicBezTo>
                    <a:cubicBezTo>
                      <a:pt x="389" y="111"/>
                      <a:pt x="387" y="111"/>
                      <a:pt x="386" y="109"/>
                    </a:cubicBezTo>
                    <a:cubicBezTo>
                      <a:pt x="385" y="109"/>
                      <a:pt x="385" y="108"/>
                      <a:pt x="385" y="107"/>
                    </a:cubicBezTo>
                    <a:cubicBezTo>
                      <a:pt x="385" y="106"/>
                      <a:pt x="385" y="104"/>
                      <a:pt x="386" y="104"/>
                    </a:cubicBezTo>
                    <a:cubicBezTo>
                      <a:pt x="398" y="87"/>
                      <a:pt x="398" y="87"/>
                      <a:pt x="398" y="87"/>
                    </a:cubicBezTo>
                    <a:cubicBezTo>
                      <a:pt x="395" y="83"/>
                      <a:pt x="393" y="79"/>
                      <a:pt x="391" y="75"/>
                    </a:cubicBezTo>
                    <a:cubicBezTo>
                      <a:pt x="371" y="78"/>
                      <a:pt x="371" y="78"/>
                      <a:pt x="371" y="78"/>
                    </a:cubicBezTo>
                    <a:cubicBezTo>
                      <a:pt x="369" y="79"/>
                      <a:pt x="366" y="78"/>
                      <a:pt x="365" y="76"/>
                    </a:cubicBezTo>
                    <a:cubicBezTo>
                      <a:pt x="365" y="75"/>
                      <a:pt x="365" y="75"/>
                      <a:pt x="365" y="74"/>
                    </a:cubicBezTo>
                    <a:cubicBezTo>
                      <a:pt x="365" y="73"/>
                      <a:pt x="366" y="71"/>
                      <a:pt x="368" y="71"/>
                    </a:cubicBezTo>
                    <a:cubicBezTo>
                      <a:pt x="384" y="59"/>
                      <a:pt x="384" y="59"/>
                      <a:pt x="384" y="59"/>
                    </a:cubicBezTo>
                    <a:cubicBezTo>
                      <a:pt x="383" y="54"/>
                      <a:pt x="382" y="50"/>
                      <a:pt x="381" y="45"/>
                    </a:cubicBezTo>
                    <a:cubicBezTo>
                      <a:pt x="361" y="42"/>
                      <a:pt x="361" y="42"/>
                      <a:pt x="361" y="42"/>
                    </a:cubicBezTo>
                    <a:cubicBezTo>
                      <a:pt x="359" y="42"/>
                      <a:pt x="357" y="40"/>
                      <a:pt x="357" y="38"/>
                    </a:cubicBezTo>
                    <a:cubicBezTo>
                      <a:pt x="357" y="38"/>
                      <a:pt x="357" y="38"/>
                      <a:pt x="357" y="38"/>
                    </a:cubicBezTo>
                    <a:cubicBezTo>
                      <a:pt x="357" y="36"/>
                      <a:pt x="358" y="34"/>
                      <a:pt x="360" y="34"/>
                    </a:cubicBezTo>
                    <a:cubicBezTo>
                      <a:pt x="380" y="28"/>
                      <a:pt x="380" y="28"/>
                      <a:pt x="380" y="28"/>
                    </a:cubicBezTo>
                    <a:cubicBezTo>
                      <a:pt x="380" y="23"/>
                      <a:pt x="380" y="18"/>
                      <a:pt x="381" y="13"/>
                    </a:cubicBezTo>
                    <a:cubicBezTo>
                      <a:pt x="363" y="4"/>
                      <a:pt x="363" y="4"/>
                      <a:pt x="363" y="4"/>
                    </a:cubicBezTo>
                    <a:cubicBezTo>
                      <a:pt x="361" y="4"/>
                      <a:pt x="360" y="2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3" y="41"/>
                      <a:pt x="83" y="85"/>
                      <a:pt x="83" y="85"/>
                    </a:cubicBezTo>
                    <a:cubicBezTo>
                      <a:pt x="71" y="115"/>
                      <a:pt x="79" y="137"/>
                      <a:pt x="79" y="137"/>
                    </a:cubicBezTo>
                    <a:cubicBezTo>
                      <a:pt x="103" y="178"/>
                      <a:pt x="84" y="200"/>
                      <a:pt x="68" y="221"/>
                    </a:cubicBezTo>
                    <a:cubicBezTo>
                      <a:pt x="53" y="242"/>
                      <a:pt x="0" y="315"/>
                      <a:pt x="51" y="317"/>
                    </a:cubicBezTo>
                    <a:cubicBezTo>
                      <a:pt x="99" y="318"/>
                      <a:pt x="84" y="334"/>
                      <a:pt x="84" y="334"/>
                    </a:cubicBezTo>
                    <a:cubicBezTo>
                      <a:pt x="63" y="380"/>
                      <a:pt x="96" y="381"/>
                      <a:pt x="96" y="381"/>
                    </a:cubicBezTo>
                    <a:cubicBezTo>
                      <a:pt x="81" y="408"/>
                      <a:pt x="103" y="409"/>
                      <a:pt x="103" y="409"/>
                    </a:cubicBezTo>
                    <a:cubicBezTo>
                      <a:pt x="135" y="409"/>
                      <a:pt x="118" y="438"/>
                      <a:pt x="118" y="438"/>
                    </a:cubicBezTo>
                    <a:cubicBezTo>
                      <a:pt x="79" y="481"/>
                      <a:pt x="113" y="524"/>
                      <a:pt x="162" y="514"/>
                    </a:cubicBezTo>
                    <a:cubicBezTo>
                      <a:pt x="259" y="494"/>
                      <a:pt x="309" y="527"/>
                      <a:pt x="286" y="597"/>
                    </a:cubicBezTo>
                    <a:cubicBezTo>
                      <a:pt x="263" y="666"/>
                      <a:pt x="232" y="709"/>
                      <a:pt x="232" y="709"/>
                    </a:cubicBezTo>
                    <a:cubicBezTo>
                      <a:pt x="659" y="709"/>
                      <a:pt x="659" y="709"/>
                      <a:pt x="659" y="709"/>
                    </a:cubicBezTo>
                    <a:cubicBezTo>
                      <a:pt x="568" y="521"/>
                      <a:pt x="568" y="521"/>
                      <a:pt x="568" y="521"/>
                    </a:cubicBezTo>
                    <a:cubicBezTo>
                      <a:pt x="540" y="458"/>
                      <a:pt x="606" y="330"/>
                      <a:pt x="606" y="330"/>
                    </a:cubicBezTo>
                    <a:close/>
                    <a:moveTo>
                      <a:pt x="334" y="176"/>
                    </a:moveTo>
                    <a:cubicBezTo>
                      <a:pt x="322" y="168"/>
                      <a:pt x="322" y="168"/>
                      <a:pt x="322" y="168"/>
                    </a:cubicBezTo>
                    <a:cubicBezTo>
                      <a:pt x="320" y="169"/>
                      <a:pt x="317" y="171"/>
                      <a:pt x="314" y="173"/>
                    </a:cubicBezTo>
                    <a:cubicBezTo>
                      <a:pt x="316" y="187"/>
                      <a:pt x="316" y="187"/>
                      <a:pt x="316" y="187"/>
                    </a:cubicBezTo>
                    <a:cubicBezTo>
                      <a:pt x="316" y="187"/>
                      <a:pt x="316" y="188"/>
                      <a:pt x="316" y="188"/>
                    </a:cubicBezTo>
                    <a:cubicBezTo>
                      <a:pt x="316" y="189"/>
                      <a:pt x="315" y="190"/>
                      <a:pt x="314" y="191"/>
                    </a:cubicBezTo>
                    <a:cubicBezTo>
                      <a:pt x="313" y="191"/>
                      <a:pt x="311" y="190"/>
                      <a:pt x="311" y="189"/>
                    </a:cubicBezTo>
                    <a:cubicBezTo>
                      <a:pt x="302" y="177"/>
                      <a:pt x="302" y="177"/>
                      <a:pt x="302" y="177"/>
                    </a:cubicBezTo>
                    <a:cubicBezTo>
                      <a:pt x="299" y="178"/>
                      <a:pt x="296" y="179"/>
                      <a:pt x="293" y="180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4"/>
                      <a:pt x="290" y="194"/>
                      <a:pt x="290" y="194"/>
                    </a:cubicBezTo>
                    <a:cubicBezTo>
                      <a:pt x="290" y="195"/>
                      <a:pt x="289" y="197"/>
                      <a:pt x="288" y="197"/>
                    </a:cubicBezTo>
                    <a:cubicBezTo>
                      <a:pt x="288" y="197"/>
                      <a:pt x="288" y="197"/>
                      <a:pt x="288" y="197"/>
                    </a:cubicBezTo>
                    <a:cubicBezTo>
                      <a:pt x="286" y="197"/>
                      <a:pt x="285" y="196"/>
                      <a:pt x="285" y="194"/>
                    </a:cubicBezTo>
                    <a:cubicBezTo>
                      <a:pt x="281" y="180"/>
                      <a:pt x="281" y="180"/>
                      <a:pt x="281" y="180"/>
                    </a:cubicBezTo>
                    <a:cubicBezTo>
                      <a:pt x="277" y="180"/>
                      <a:pt x="274" y="180"/>
                      <a:pt x="270" y="180"/>
                    </a:cubicBezTo>
                    <a:cubicBezTo>
                      <a:pt x="264" y="192"/>
                      <a:pt x="264" y="192"/>
                      <a:pt x="264" y="192"/>
                    </a:cubicBezTo>
                    <a:cubicBezTo>
                      <a:pt x="264" y="194"/>
                      <a:pt x="262" y="195"/>
                      <a:pt x="261" y="194"/>
                    </a:cubicBezTo>
                    <a:cubicBezTo>
                      <a:pt x="259" y="194"/>
                      <a:pt x="258" y="193"/>
                      <a:pt x="258" y="192"/>
                    </a:cubicBezTo>
                    <a:cubicBezTo>
                      <a:pt x="258" y="191"/>
                      <a:pt x="258" y="191"/>
                      <a:pt x="259" y="191"/>
                    </a:cubicBezTo>
                    <a:cubicBezTo>
                      <a:pt x="259" y="177"/>
                      <a:pt x="259" y="177"/>
                      <a:pt x="259" y="177"/>
                    </a:cubicBezTo>
                    <a:cubicBezTo>
                      <a:pt x="255" y="176"/>
                      <a:pt x="252" y="174"/>
                      <a:pt x="249" y="173"/>
                    </a:cubicBezTo>
                    <a:cubicBezTo>
                      <a:pt x="239" y="183"/>
                      <a:pt x="239" y="183"/>
                      <a:pt x="239" y="183"/>
                    </a:cubicBezTo>
                    <a:cubicBezTo>
                      <a:pt x="238" y="184"/>
                      <a:pt x="237" y="185"/>
                      <a:pt x="235" y="184"/>
                    </a:cubicBezTo>
                    <a:cubicBezTo>
                      <a:pt x="235" y="183"/>
                      <a:pt x="234" y="182"/>
                      <a:pt x="234" y="181"/>
                    </a:cubicBezTo>
                    <a:cubicBezTo>
                      <a:pt x="234" y="181"/>
                      <a:pt x="234" y="180"/>
                      <a:pt x="235" y="180"/>
                    </a:cubicBezTo>
                    <a:cubicBezTo>
                      <a:pt x="239" y="166"/>
                      <a:pt x="239" y="166"/>
                      <a:pt x="239" y="166"/>
                    </a:cubicBezTo>
                    <a:cubicBezTo>
                      <a:pt x="236" y="164"/>
                      <a:pt x="234" y="162"/>
                      <a:pt x="231" y="160"/>
                    </a:cubicBezTo>
                    <a:cubicBezTo>
                      <a:pt x="219" y="166"/>
                      <a:pt x="219" y="166"/>
                      <a:pt x="219" y="166"/>
                    </a:cubicBezTo>
                    <a:cubicBezTo>
                      <a:pt x="218" y="167"/>
                      <a:pt x="216" y="167"/>
                      <a:pt x="215" y="166"/>
                    </a:cubicBezTo>
                    <a:cubicBezTo>
                      <a:pt x="214" y="165"/>
                      <a:pt x="214" y="165"/>
                      <a:pt x="214" y="164"/>
                    </a:cubicBezTo>
                    <a:cubicBezTo>
                      <a:pt x="214" y="163"/>
                      <a:pt x="214" y="163"/>
                      <a:pt x="215" y="162"/>
                    </a:cubicBezTo>
                    <a:cubicBezTo>
                      <a:pt x="224" y="151"/>
                      <a:pt x="224" y="151"/>
                      <a:pt x="224" y="151"/>
                    </a:cubicBezTo>
                    <a:cubicBezTo>
                      <a:pt x="222" y="148"/>
                      <a:pt x="220" y="145"/>
                      <a:pt x="218" y="142"/>
                    </a:cubicBezTo>
                    <a:cubicBezTo>
                      <a:pt x="204" y="144"/>
                      <a:pt x="204" y="144"/>
                      <a:pt x="204" y="144"/>
                    </a:cubicBezTo>
                    <a:cubicBezTo>
                      <a:pt x="203" y="145"/>
                      <a:pt x="201" y="144"/>
                      <a:pt x="201" y="143"/>
                    </a:cubicBezTo>
                    <a:cubicBezTo>
                      <a:pt x="201" y="142"/>
                      <a:pt x="201" y="142"/>
                      <a:pt x="201" y="141"/>
                    </a:cubicBezTo>
                    <a:cubicBezTo>
                      <a:pt x="201" y="140"/>
                      <a:pt x="201" y="139"/>
                      <a:pt x="202" y="139"/>
                    </a:cubicBezTo>
                    <a:cubicBezTo>
                      <a:pt x="214" y="131"/>
                      <a:pt x="214" y="131"/>
                      <a:pt x="214" y="131"/>
                    </a:cubicBezTo>
                    <a:cubicBezTo>
                      <a:pt x="213" y="127"/>
                      <a:pt x="212" y="124"/>
                      <a:pt x="212" y="121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6" y="119"/>
                      <a:pt x="195" y="118"/>
                      <a:pt x="195" y="116"/>
                    </a:cubicBezTo>
                    <a:cubicBezTo>
                      <a:pt x="195" y="116"/>
                      <a:pt x="195" y="116"/>
                      <a:pt x="195" y="116"/>
                    </a:cubicBezTo>
                    <a:cubicBezTo>
                      <a:pt x="195" y="114"/>
                      <a:pt x="196" y="113"/>
                      <a:pt x="197" y="113"/>
                    </a:cubicBezTo>
                    <a:cubicBezTo>
                      <a:pt x="211" y="109"/>
                      <a:pt x="211" y="109"/>
                      <a:pt x="211" y="109"/>
                    </a:cubicBezTo>
                    <a:cubicBezTo>
                      <a:pt x="211" y="105"/>
                      <a:pt x="211" y="102"/>
                      <a:pt x="212" y="99"/>
                    </a:cubicBezTo>
                    <a:cubicBezTo>
                      <a:pt x="199" y="92"/>
                      <a:pt x="199" y="92"/>
                      <a:pt x="199" y="92"/>
                    </a:cubicBezTo>
                    <a:cubicBezTo>
                      <a:pt x="198" y="92"/>
                      <a:pt x="197" y="91"/>
                      <a:pt x="197" y="89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7" y="87"/>
                      <a:pt x="199" y="86"/>
                      <a:pt x="200" y="87"/>
                    </a:cubicBezTo>
                    <a:cubicBezTo>
                      <a:pt x="215" y="87"/>
                      <a:pt x="215" y="87"/>
                      <a:pt x="215" y="87"/>
                    </a:cubicBezTo>
                    <a:cubicBezTo>
                      <a:pt x="216" y="84"/>
                      <a:pt x="217" y="81"/>
                      <a:pt x="218" y="78"/>
                    </a:cubicBezTo>
                    <a:cubicBezTo>
                      <a:pt x="208" y="68"/>
                      <a:pt x="208" y="68"/>
                      <a:pt x="208" y="68"/>
                    </a:cubicBezTo>
                    <a:cubicBezTo>
                      <a:pt x="208" y="67"/>
                      <a:pt x="207" y="66"/>
                      <a:pt x="207" y="65"/>
                    </a:cubicBezTo>
                    <a:cubicBezTo>
                      <a:pt x="207" y="65"/>
                      <a:pt x="207" y="64"/>
                      <a:pt x="207" y="64"/>
                    </a:cubicBezTo>
                    <a:cubicBezTo>
                      <a:pt x="208" y="62"/>
                      <a:pt x="210" y="62"/>
                      <a:pt x="211" y="63"/>
                    </a:cubicBezTo>
                    <a:cubicBezTo>
                      <a:pt x="225" y="67"/>
                      <a:pt x="225" y="67"/>
                      <a:pt x="225" y="67"/>
                    </a:cubicBezTo>
                    <a:cubicBezTo>
                      <a:pt x="227" y="65"/>
                      <a:pt x="229" y="62"/>
                      <a:pt x="232" y="60"/>
                    </a:cubicBezTo>
                    <a:cubicBezTo>
                      <a:pt x="225" y="47"/>
                      <a:pt x="225" y="47"/>
                      <a:pt x="225" y="47"/>
                    </a:cubicBezTo>
                    <a:cubicBezTo>
                      <a:pt x="225" y="46"/>
                      <a:pt x="224" y="46"/>
                      <a:pt x="224" y="45"/>
                    </a:cubicBezTo>
                    <a:cubicBezTo>
                      <a:pt x="224" y="44"/>
                      <a:pt x="225" y="44"/>
                      <a:pt x="225" y="43"/>
                    </a:cubicBezTo>
                    <a:cubicBezTo>
                      <a:pt x="227" y="42"/>
                      <a:pt x="228" y="42"/>
                      <a:pt x="229" y="43"/>
                    </a:cubicBezTo>
                    <a:cubicBezTo>
                      <a:pt x="241" y="52"/>
                      <a:pt x="241" y="52"/>
                      <a:pt x="241" y="52"/>
                    </a:cubicBezTo>
                    <a:cubicBezTo>
                      <a:pt x="243" y="50"/>
                      <a:pt x="246" y="48"/>
                      <a:pt x="249" y="47"/>
                    </a:cubicBezTo>
                    <a:cubicBezTo>
                      <a:pt x="247" y="33"/>
                      <a:pt x="247" y="33"/>
                      <a:pt x="247" y="33"/>
                    </a:cubicBezTo>
                    <a:cubicBezTo>
                      <a:pt x="247" y="32"/>
                      <a:pt x="247" y="32"/>
                      <a:pt x="247" y="32"/>
                    </a:cubicBezTo>
                    <a:cubicBezTo>
                      <a:pt x="247" y="30"/>
                      <a:pt x="248" y="29"/>
                      <a:pt x="249" y="29"/>
                    </a:cubicBezTo>
                    <a:cubicBezTo>
                      <a:pt x="250" y="28"/>
                      <a:pt x="252" y="29"/>
                      <a:pt x="252" y="31"/>
                    </a:cubicBezTo>
                    <a:cubicBezTo>
                      <a:pt x="261" y="42"/>
                      <a:pt x="261" y="42"/>
                      <a:pt x="261" y="42"/>
                    </a:cubicBezTo>
                    <a:cubicBezTo>
                      <a:pt x="264" y="41"/>
                      <a:pt x="267" y="40"/>
                      <a:pt x="270" y="40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6"/>
                      <a:pt x="273" y="26"/>
                      <a:pt x="273" y="26"/>
                    </a:cubicBezTo>
                    <a:cubicBezTo>
                      <a:pt x="273" y="24"/>
                      <a:pt x="274" y="23"/>
                      <a:pt x="275" y="23"/>
                    </a:cubicBezTo>
                    <a:cubicBezTo>
                      <a:pt x="277" y="23"/>
                      <a:pt x="278" y="24"/>
                      <a:pt x="278" y="25"/>
                    </a:cubicBezTo>
                    <a:cubicBezTo>
                      <a:pt x="282" y="39"/>
                      <a:pt x="282" y="39"/>
                      <a:pt x="282" y="39"/>
                    </a:cubicBezTo>
                    <a:cubicBezTo>
                      <a:pt x="286" y="39"/>
                      <a:pt x="289" y="39"/>
                      <a:pt x="293" y="40"/>
                    </a:cubicBezTo>
                    <a:cubicBezTo>
                      <a:pt x="299" y="27"/>
                      <a:pt x="299" y="27"/>
                      <a:pt x="299" y="27"/>
                    </a:cubicBezTo>
                    <a:cubicBezTo>
                      <a:pt x="299" y="26"/>
                      <a:pt x="301" y="25"/>
                      <a:pt x="302" y="25"/>
                    </a:cubicBezTo>
                    <a:cubicBezTo>
                      <a:pt x="304" y="25"/>
                      <a:pt x="305" y="27"/>
                      <a:pt x="305" y="28"/>
                    </a:cubicBezTo>
                    <a:cubicBezTo>
                      <a:pt x="305" y="28"/>
                      <a:pt x="305" y="28"/>
                      <a:pt x="304" y="29"/>
                    </a:cubicBezTo>
                    <a:cubicBezTo>
                      <a:pt x="304" y="43"/>
                      <a:pt x="304" y="43"/>
                      <a:pt x="304" y="43"/>
                    </a:cubicBezTo>
                    <a:cubicBezTo>
                      <a:pt x="308" y="44"/>
                      <a:pt x="311" y="45"/>
                      <a:pt x="314" y="47"/>
                    </a:cubicBezTo>
                    <a:cubicBezTo>
                      <a:pt x="324" y="37"/>
                      <a:pt x="324" y="37"/>
                      <a:pt x="324" y="37"/>
                    </a:cubicBezTo>
                    <a:cubicBezTo>
                      <a:pt x="325" y="35"/>
                      <a:pt x="326" y="35"/>
                      <a:pt x="328" y="36"/>
                    </a:cubicBezTo>
                    <a:cubicBezTo>
                      <a:pt x="328" y="36"/>
                      <a:pt x="329" y="37"/>
                      <a:pt x="329" y="38"/>
                    </a:cubicBezTo>
                    <a:cubicBezTo>
                      <a:pt x="329" y="39"/>
                      <a:pt x="329" y="39"/>
                      <a:pt x="328" y="40"/>
                    </a:cubicBezTo>
                    <a:cubicBezTo>
                      <a:pt x="324" y="53"/>
                      <a:pt x="324" y="53"/>
                      <a:pt x="324" y="53"/>
                    </a:cubicBezTo>
                    <a:cubicBezTo>
                      <a:pt x="327" y="55"/>
                      <a:pt x="329" y="57"/>
                      <a:pt x="332" y="60"/>
                    </a:cubicBezTo>
                    <a:cubicBezTo>
                      <a:pt x="344" y="53"/>
                      <a:pt x="344" y="53"/>
                      <a:pt x="344" y="53"/>
                    </a:cubicBezTo>
                    <a:cubicBezTo>
                      <a:pt x="345" y="52"/>
                      <a:pt x="347" y="52"/>
                      <a:pt x="348" y="54"/>
                    </a:cubicBezTo>
                    <a:cubicBezTo>
                      <a:pt x="349" y="54"/>
                      <a:pt x="349" y="55"/>
                      <a:pt x="349" y="55"/>
                    </a:cubicBezTo>
                    <a:cubicBezTo>
                      <a:pt x="349" y="56"/>
                      <a:pt x="349" y="57"/>
                      <a:pt x="348" y="58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41" y="72"/>
                      <a:pt x="343" y="75"/>
                      <a:pt x="345" y="78"/>
                    </a:cubicBezTo>
                    <a:cubicBezTo>
                      <a:pt x="359" y="75"/>
                      <a:pt x="359" y="75"/>
                      <a:pt x="359" y="75"/>
                    </a:cubicBezTo>
                    <a:cubicBezTo>
                      <a:pt x="360" y="75"/>
                      <a:pt x="362" y="76"/>
                      <a:pt x="362" y="77"/>
                    </a:cubicBezTo>
                    <a:cubicBezTo>
                      <a:pt x="362" y="77"/>
                      <a:pt x="362" y="78"/>
                      <a:pt x="362" y="78"/>
                    </a:cubicBezTo>
                    <a:cubicBezTo>
                      <a:pt x="362" y="79"/>
                      <a:pt x="362" y="80"/>
                      <a:pt x="361" y="81"/>
                    </a:cubicBezTo>
                    <a:cubicBezTo>
                      <a:pt x="349" y="89"/>
                      <a:pt x="349" y="89"/>
                      <a:pt x="349" y="89"/>
                    </a:cubicBezTo>
                    <a:cubicBezTo>
                      <a:pt x="350" y="92"/>
                      <a:pt x="351" y="95"/>
                      <a:pt x="351" y="99"/>
                    </a:cubicBezTo>
                    <a:cubicBezTo>
                      <a:pt x="365" y="101"/>
                      <a:pt x="365" y="101"/>
                      <a:pt x="365" y="101"/>
                    </a:cubicBezTo>
                    <a:cubicBezTo>
                      <a:pt x="367" y="101"/>
                      <a:pt x="368" y="102"/>
                      <a:pt x="368" y="104"/>
                    </a:cubicBezTo>
                    <a:cubicBezTo>
                      <a:pt x="368" y="104"/>
                      <a:pt x="368" y="104"/>
                      <a:pt x="368" y="104"/>
                    </a:cubicBezTo>
                    <a:cubicBezTo>
                      <a:pt x="368" y="105"/>
                      <a:pt x="367" y="106"/>
                      <a:pt x="366" y="107"/>
                    </a:cubicBezTo>
                    <a:cubicBezTo>
                      <a:pt x="352" y="111"/>
                      <a:pt x="352" y="111"/>
                      <a:pt x="352" y="111"/>
                    </a:cubicBezTo>
                    <a:cubicBezTo>
                      <a:pt x="352" y="114"/>
                      <a:pt x="352" y="118"/>
                      <a:pt x="351" y="121"/>
                    </a:cubicBezTo>
                    <a:cubicBezTo>
                      <a:pt x="364" y="127"/>
                      <a:pt x="364" y="127"/>
                      <a:pt x="364" y="127"/>
                    </a:cubicBezTo>
                    <a:cubicBezTo>
                      <a:pt x="365" y="128"/>
                      <a:pt x="366" y="129"/>
                      <a:pt x="366" y="130"/>
                    </a:cubicBezTo>
                    <a:cubicBezTo>
                      <a:pt x="366" y="130"/>
                      <a:pt x="366" y="130"/>
                      <a:pt x="366" y="131"/>
                    </a:cubicBezTo>
                    <a:cubicBezTo>
                      <a:pt x="366" y="132"/>
                      <a:pt x="364" y="133"/>
                      <a:pt x="363" y="133"/>
                    </a:cubicBezTo>
                    <a:cubicBezTo>
                      <a:pt x="348" y="133"/>
                      <a:pt x="348" y="133"/>
                      <a:pt x="348" y="133"/>
                    </a:cubicBezTo>
                    <a:cubicBezTo>
                      <a:pt x="347" y="136"/>
                      <a:pt x="346" y="139"/>
                      <a:pt x="345" y="142"/>
                    </a:cubicBezTo>
                    <a:cubicBezTo>
                      <a:pt x="355" y="152"/>
                      <a:pt x="355" y="152"/>
                      <a:pt x="355" y="152"/>
                    </a:cubicBezTo>
                    <a:cubicBezTo>
                      <a:pt x="355" y="153"/>
                      <a:pt x="356" y="153"/>
                      <a:pt x="356" y="154"/>
                    </a:cubicBezTo>
                    <a:cubicBezTo>
                      <a:pt x="356" y="155"/>
                      <a:pt x="356" y="155"/>
                      <a:pt x="356" y="156"/>
                    </a:cubicBezTo>
                    <a:cubicBezTo>
                      <a:pt x="355" y="157"/>
                      <a:pt x="353" y="158"/>
                      <a:pt x="352" y="157"/>
                    </a:cubicBezTo>
                    <a:cubicBezTo>
                      <a:pt x="338" y="152"/>
                      <a:pt x="338" y="152"/>
                      <a:pt x="338" y="152"/>
                    </a:cubicBezTo>
                    <a:cubicBezTo>
                      <a:pt x="336" y="155"/>
                      <a:pt x="334" y="157"/>
                      <a:pt x="331" y="160"/>
                    </a:cubicBezTo>
                    <a:cubicBezTo>
                      <a:pt x="338" y="173"/>
                      <a:pt x="338" y="173"/>
                      <a:pt x="338" y="173"/>
                    </a:cubicBezTo>
                    <a:cubicBezTo>
                      <a:pt x="338" y="173"/>
                      <a:pt x="339" y="174"/>
                      <a:pt x="339" y="174"/>
                    </a:cubicBezTo>
                    <a:cubicBezTo>
                      <a:pt x="339" y="175"/>
                      <a:pt x="338" y="176"/>
                      <a:pt x="338" y="176"/>
                    </a:cubicBezTo>
                    <a:cubicBezTo>
                      <a:pt x="336" y="177"/>
                      <a:pt x="335" y="177"/>
                      <a:pt x="334" y="176"/>
                    </a:cubicBezTo>
                    <a:close/>
                    <a:moveTo>
                      <a:pt x="451" y="192"/>
                    </a:moveTo>
                    <a:cubicBezTo>
                      <a:pt x="442" y="195"/>
                      <a:pt x="442" y="195"/>
                      <a:pt x="442" y="195"/>
                    </a:cubicBezTo>
                    <a:cubicBezTo>
                      <a:pt x="442" y="197"/>
                      <a:pt x="442" y="200"/>
                      <a:pt x="441" y="202"/>
                    </a:cubicBezTo>
                    <a:cubicBezTo>
                      <a:pt x="450" y="206"/>
                      <a:pt x="450" y="206"/>
                      <a:pt x="450" y="206"/>
                    </a:cubicBezTo>
                    <a:cubicBezTo>
                      <a:pt x="451" y="206"/>
                      <a:pt x="451" y="207"/>
                      <a:pt x="451" y="208"/>
                    </a:cubicBezTo>
                    <a:cubicBezTo>
                      <a:pt x="451" y="208"/>
                      <a:pt x="451" y="208"/>
                      <a:pt x="451" y="208"/>
                    </a:cubicBezTo>
                    <a:cubicBezTo>
                      <a:pt x="451" y="209"/>
                      <a:pt x="450" y="210"/>
                      <a:pt x="449" y="210"/>
                    </a:cubicBezTo>
                    <a:cubicBezTo>
                      <a:pt x="439" y="210"/>
                      <a:pt x="439" y="210"/>
                      <a:pt x="439" y="210"/>
                    </a:cubicBezTo>
                    <a:cubicBezTo>
                      <a:pt x="439" y="212"/>
                      <a:pt x="438" y="214"/>
                      <a:pt x="437" y="216"/>
                    </a:cubicBezTo>
                    <a:cubicBezTo>
                      <a:pt x="444" y="223"/>
                      <a:pt x="444" y="223"/>
                      <a:pt x="444" y="223"/>
                    </a:cubicBezTo>
                    <a:cubicBezTo>
                      <a:pt x="444" y="223"/>
                      <a:pt x="444" y="224"/>
                      <a:pt x="444" y="224"/>
                    </a:cubicBezTo>
                    <a:cubicBezTo>
                      <a:pt x="444" y="225"/>
                      <a:pt x="444" y="225"/>
                      <a:pt x="444" y="225"/>
                    </a:cubicBezTo>
                    <a:cubicBezTo>
                      <a:pt x="444" y="226"/>
                      <a:pt x="443" y="226"/>
                      <a:pt x="442" y="226"/>
                    </a:cubicBezTo>
                    <a:cubicBezTo>
                      <a:pt x="433" y="223"/>
                      <a:pt x="433" y="223"/>
                      <a:pt x="433" y="223"/>
                    </a:cubicBezTo>
                    <a:cubicBezTo>
                      <a:pt x="431" y="224"/>
                      <a:pt x="430" y="226"/>
                      <a:pt x="428" y="228"/>
                    </a:cubicBezTo>
                    <a:cubicBezTo>
                      <a:pt x="433" y="236"/>
                      <a:pt x="433" y="236"/>
                      <a:pt x="433" y="236"/>
                    </a:cubicBezTo>
                    <a:cubicBezTo>
                      <a:pt x="433" y="237"/>
                      <a:pt x="433" y="237"/>
                      <a:pt x="433" y="237"/>
                    </a:cubicBezTo>
                    <a:cubicBezTo>
                      <a:pt x="433" y="238"/>
                      <a:pt x="433" y="239"/>
                      <a:pt x="432" y="239"/>
                    </a:cubicBezTo>
                    <a:cubicBezTo>
                      <a:pt x="431" y="240"/>
                      <a:pt x="430" y="239"/>
                      <a:pt x="430" y="239"/>
                    </a:cubicBezTo>
                    <a:cubicBezTo>
                      <a:pt x="422" y="233"/>
                      <a:pt x="422" y="233"/>
                      <a:pt x="422" y="233"/>
                    </a:cubicBezTo>
                    <a:cubicBezTo>
                      <a:pt x="420" y="234"/>
                      <a:pt x="418" y="235"/>
                      <a:pt x="416" y="236"/>
                    </a:cubicBezTo>
                    <a:cubicBezTo>
                      <a:pt x="418" y="246"/>
                      <a:pt x="418" y="246"/>
                      <a:pt x="418" y="246"/>
                    </a:cubicBezTo>
                    <a:cubicBezTo>
                      <a:pt x="418" y="246"/>
                      <a:pt x="418" y="246"/>
                      <a:pt x="418" y="247"/>
                    </a:cubicBezTo>
                    <a:cubicBezTo>
                      <a:pt x="418" y="247"/>
                      <a:pt x="417" y="248"/>
                      <a:pt x="417" y="248"/>
                    </a:cubicBezTo>
                    <a:cubicBezTo>
                      <a:pt x="416" y="249"/>
                      <a:pt x="415" y="248"/>
                      <a:pt x="414" y="247"/>
                    </a:cubicBezTo>
                    <a:cubicBezTo>
                      <a:pt x="409" y="239"/>
                      <a:pt x="409" y="239"/>
                      <a:pt x="409" y="239"/>
                    </a:cubicBezTo>
                    <a:cubicBezTo>
                      <a:pt x="407" y="240"/>
                      <a:pt x="404" y="241"/>
                      <a:pt x="402" y="241"/>
                    </a:cubicBezTo>
                    <a:cubicBezTo>
                      <a:pt x="401" y="250"/>
                      <a:pt x="401" y="250"/>
                      <a:pt x="401" y="250"/>
                    </a:cubicBezTo>
                    <a:cubicBezTo>
                      <a:pt x="401" y="250"/>
                      <a:pt x="401" y="251"/>
                      <a:pt x="401" y="251"/>
                    </a:cubicBezTo>
                    <a:cubicBezTo>
                      <a:pt x="401" y="252"/>
                      <a:pt x="400" y="252"/>
                      <a:pt x="399" y="252"/>
                    </a:cubicBezTo>
                    <a:cubicBezTo>
                      <a:pt x="399" y="252"/>
                      <a:pt x="399" y="252"/>
                      <a:pt x="399" y="252"/>
                    </a:cubicBezTo>
                    <a:cubicBezTo>
                      <a:pt x="398" y="252"/>
                      <a:pt x="397" y="252"/>
                      <a:pt x="397" y="251"/>
                    </a:cubicBezTo>
                    <a:cubicBezTo>
                      <a:pt x="394" y="242"/>
                      <a:pt x="394" y="242"/>
                      <a:pt x="394" y="242"/>
                    </a:cubicBezTo>
                    <a:cubicBezTo>
                      <a:pt x="392" y="242"/>
                      <a:pt x="390" y="241"/>
                      <a:pt x="387" y="241"/>
                    </a:cubicBezTo>
                    <a:cubicBezTo>
                      <a:pt x="383" y="250"/>
                      <a:pt x="383" y="250"/>
                      <a:pt x="383" y="250"/>
                    </a:cubicBezTo>
                    <a:cubicBezTo>
                      <a:pt x="383" y="251"/>
                      <a:pt x="382" y="251"/>
                      <a:pt x="381" y="251"/>
                    </a:cubicBezTo>
                    <a:cubicBezTo>
                      <a:pt x="380" y="251"/>
                      <a:pt x="379" y="250"/>
                      <a:pt x="379" y="249"/>
                    </a:cubicBezTo>
                    <a:cubicBezTo>
                      <a:pt x="379" y="249"/>
                      <a:pt x="379" y="249"/>
                      <a:pt x="379" y="249"/>
                    </a:cubicBezTo>
                    <a:cubicBezTo>
                      <a:pt x="380" y="239"/>
                      <a:pt x="380" y="239"/>
                      <a:pt x="380" y="239"/>
                    </a:cubicBezTo>
                    <a:cubicBezTo>
                      <a:pt x="377" y="238"/>
                      <a:pt x="375" y="237"/>
                      <a:pt x="373" y="236"/>
                    </a:cubicBezTo>
                    <a:cubicBezTo>
                      <a:pt x="367" y="243"/>
                      <a:pt x="367" y="243"/>
                      <a:pt x="367" y="243"/>
                    </a:cubicBezTo>
                    <a:cubicBezTo>
                      <a:pt x="366" y="244"/>
                      <a:pt x="365" y="244"/>
                      <a:pt x="364" y="244"/>
                    </a:cubicBezTo>
                    <a:cubicBezTo>
                      <a:pt x="364" y="243"/>
                      <a:pt x="363" y="243"/>
                      <a:pt x="363" y="242"/>
                    </a:cubicBezTo>
                    <a:cubicBezTo>
                      <a:pt x="363" y="242"/>
                      <a:pt x="363" y="242"/>
                      <a:pt x="364" y="241"/>
                    </a:cubicBezTo>
                    <a:cubicBezTo>
                      <a:pt x="367" y="232"/>
                      <a:pt x="367" y="232"/>
                      <a:pt x="367" y="232"/>
                    </a:cubicBezTo>
                    <a:cubicBezTo>
                      <a:pt x="365" y="231"/>
                      <a:pt x="363" y="229"/>
                      <a:pt x="361" y="228"/>
                    </a:cubicBezTo>
                    <a:cubicBezTo>
                      <a:pt x="353" y="232"/>
                      <a:pt x="353" y="232"/>
                      <a:pt x="353" y="232"/>
                    </a:cubicBezTo>
                    <a:cubicBezTo>
                      <a:pt x="352" y="233"/>
                      <a:pt x="351" y="233"/>
                      <a:pt x="350" y="232"/>
                    </a:cubicBezTo>
                    <a:cubicBezTo>
                      <a:pt x="350" y="232"/>
                      <a:pt x="350" y="231"/>
                      <a:pt x="350" y="231"/>
                    </a:cubicBezTo>
                    <a:cubicBezTo>
                      <a:pt x="350" y="230"/>
                      <a:pt x="350" y="230"/>
                      <a:pt x="351" y="229"/>
                    </a:cubicBezTo>
                    <a:cubicBezTo>
                      <a:pt x="356" y="222"/>
                      <a:pt x="356" y="222"/>
                      <a:pt x="356" y="222"/>
                    </a:cubicBezTo>
                    <a:cubicBezTo>
                      <a:pt x="355" y="220"/>
                      <a:pt x="354" y="218"/>
                      <a:pt x="353" y="216"/>
                    </a:cubicBezTo>
                    <a:cubicBezTo>
                      <a:pt x="343" y="217"/>
                      <a:pt x="343" y="217"/>
                      <a:pt x="343" y="217"/>
                    </a:cubicBezTo>
                    <a:cubicBezTo>
                      <a:pt x="342" y="218"/>
                      <a:pt x="341" y="217"/>
                      <a:pt x="341" y="216"/>
                    </a:cubicBezTo>
                    <a:cubicBezTo>
                      <a:pt x="341" y="216"/>
                      <a:pt x="341" y="216"/>
                      <a:pt x="341" y="216"/>
                    </a:cubicBezTo>
                    <a:cubicBezTo>
                      <a:pt x="341" y="215"/>
                      <a:pt x="341" y="214"/>
                      <a:pt x="342" y="214"/>
                    </a:cubicBezTo>
                    <a:cubicBezTo>
                      <a:pt x="350" y="208"/>
                      <a:pt x="350" y="208"/>
                      <a:pt x="350" y="208"/>
                    </a:cubicBezTo>
                    <a:cubicBezTo>
                      <a:pt x="349" y="206"/>
                      <a:pt x="349" y="204"/>
                      <a:pt x="348" y="202"/>
                    </a:cubicBezTo>
                    <a:cubicBezTo>
                      <a:pt x="339" y="200"/>
                      <a:pt x="339" y="200"/>
                      <a:pt x="339" y="200"/>
                    </a:cubicBezTo>
                    <a:cubicBezTo>
                      <a:pt x="338" y="200"/>
                      <a:pt x="337" y="200"/>
                      <a:pt x="337" y="199"/>
                    </a:cubicBezTo>
                    <a:cubicBezTo>
                      <a:pt x="337" y="199"/>
                      <a:pt x="337" y="198"/>
                      <a:pt x="337" y="198"/>
                    </a:cubicBezTo>
                    <a:cubicBezTo>
                      <a:pt x="337" y="197"/>
                      <a:pt x="338" y="197"/>
                      <a:pt x="339" y="197"/>
                    </a:cubicBezTo>
                    <a:cubicBezTo>
                      <a:pt x="348" y="194"/>
                      <a:pt x="348" y="194"/>
                      <a:pt x="348" y="194"/>
                    </a:cubicBezTo>
                    <a:cubicBezTo>
                      <a:pt x="348" y="191"/>
                      <a:pt x="348" y="189"/>
                      <a:pt x="348" y="187"/>
                    </a:cubicBezTo>
                    <a:cubicBezTo>
                      <a:pt x="340" y="183"/>
                      <a:pt x="340" y="183"/>
                      <a:pt x="340" y="183"/>
                    </a:cubicBezTo>
                    <a:cubicBezTo>
                      <a:pt x="339" y="182"/>
                      <a:pt x="338" y="182"/>
                      <a:pt x="338" y="181"/>
                    </a:cubicBezTo>
                    <a:cubicBezTo>
                      <a:pt x="338" y="181"/>
                      <a:pt x="338" y="181"/>
                      <a:pt x="338" y="180"/>
                    </a:cubicBezTo>
                    <a:cubicBezTo>
                      <a:pt x="339" y="179"/>
                      <a:pt x="340" y="179"/>
                      <a:pt x="341" y="179"/>
                    </a:cubicBezTo>
                    <a:cubicBezTo>
                      <a:pt x="350" y="179"/>
                      <a:pt x="350" y="179"/>
                      <a:pt x="350" y="179"/>
                    </a:cubicBezTo>
                    <a:cubicBezTo>
                      <a:pt x="351" y="177"/>
                      <a:pt x="352" y="175"/>
                      <a:pt x="353" y="173"/>
                    </a:cubicBezTo>
                    <a:cubicBezTo>
                      <a:pt x="346" y="166"/>
                      <a:pt x="346" y="166"/>
                      <a:pt x="346" y="166"/>
                    </a:cubicBezTo>
                    <a:cubicBezTo>
                      <a:pt x="346" y="166"/>
                      <a:pt x="345" y="165"/>
                      <a:pt x="345" y="165"/>
                    </a:cubicBezTo>
                    <a:cubicBezTo>
                      <a:pt x="345" y="164"/>
                      <a:pt x="345" y="164"/>
                      <a:pt x="345" y="164"/>
                    </a:cubicBezTo>
                    <a:cubicBezTo>
                      <a:pt x="346" y="163"/>
                      <a:pt x="347" y="163"/>
                      <a:pt x="348" y="163"/>
                    </a:cubicBezTo>
                    <a:cubicBezTo>
                      <a:pt x="357" y="166"/>
                      <a:pt x="357" y="166"/>
                      <a:pt x="357" y="166"/>
                    </a:cubicBezTo>
                    <a:cubicBezTo>
                      <a:pt x="358" y="164"/>
                      <a:pt x="360" y="163"/>
                      <a:pt x="361" y="161"/>
                    </a:cubicBezTo>
                    <a:cubicBezTo>
                      <a:pt x="357" y="153"/>
                      <a:pt x="357" y="153"/>
                      <a:pt x="357" y="153"/>
                    </a:cubicBezTo>
                    <a:cubicBezTo>
                      <a:pt x="357" y="152"/>
                      <a:pt x="357" y="152"/>
                      <a:pt x="357" y="151"/>
                    </a:cubicBezTo>
                    <a:cubicBezTo>
                      <a:pt x="357" y="151"/>
                      <a:pt x="357" y="150"/>
                      <a:pt x="357" y="150"/>
                    </a:cubicBezTo>
                    <a:cubicBezTo>
                      <a:pt x="358" y="149"/>
                      <a:pt x="359" y="149"/>
                      <a:pt x="360" y="150"/>
                    </a:cubicBezTo>
                    <a:cubicBezTo>
                      <a:pt x="368" y="156"/>
                      <a:pt x="368" y="156"/>
                      <a:pt x="368" y="156"/>
                    </a:cubicBezTo>
                    <a:cubicBezTo>
                      <a:pt x="369" y="155"/>
                      <a:pt x="371" y="153"/>
                      <a:pt x="373" y="152"/>
                    </a:cubicBezTo>
                    <a:cubicBezTo>
                      <a:pt x="372" y="143"/>
                      <a:pt x="372" y="143"/>
                      <a:pt x="372" y="143"/>
                    </a:cubicBezTo>
                    <a:cubicBezTo>
                      <a:pt x="372" y="143"/>
                      <a:pt x="372" y="143"/>
                      <a:pt x="372" y="142"/>
                    </a:cubicBezTo>
                    <a:cubicBezTo>
                      <a:pt x="372" y="142"/>
                      <a:pt x="372" y="141"/>
                      <a:pt x="373" y="141"/>
                    </a:cubicBezTo>
                    <a:cubicBezTo>
                      <a:pt x="374" y="140"/>
                      <a:pt x="375" y="141"/>
                      <a:pt x="375" y="142"/>
                    </a:cubicBezTo>
                    <a:cubicBezTo>
                      <a:pt x="381" y="149"/>
                      <a:pt x="381" y="149"/>
                      <a:pt x="381" y="149"/>
                    </a:cubicBezTo>
                    <a:cubicBezTo>
                      <a:pt x="383" y="149"/>
                      <a:pt x="385" y="148"/>
                      <a:pt x="387" y="14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8"/>
                      <a:pt x="389" y="138"/>
                      <a:pt x="389" y="138"/>
                    </a:cubicBezTo>
                    <a:cubicBezTo>
                      <a:pt x="389" y="137"/>
                      <a:pt x="390" y="136"/>
                      <a:pt x="391" y="136"/>
                    </a:cubicBezTo>
                    <a:cubicBezTo>
                      <a:pt x="392" y="136"/>
                      <a:pt x="393" y="137"/>
                      <a:pt x="393" y="138"/>
                    </a:cubicBezTo>
                    <a:cubicBezTo>
                      <a:pt x="395" y="147"/>
                      <a:pt x="395" y="147"/>
                      <a:pt x="395" y="147"/>
                    </a:cubicBezTo>
                    <a:cubicBezTo>
                      <a:pt x="398" y="147"/>
                      <a:pt x="400" y="147"/>
                      <a:pt x="402" y="148"/>
                    </a:cubicBezTo>
                    <a:cubicBezTo>
                      <a:pt x="407" y="139"/>
                      <a:pt x="407" y="139"/>
                      <a:pt x="407" y="139"/>
                    </a:cubicBezTo>
                    <a:cubicBezTo>
                      <a:pt x="407" y="138"/>
                      <a:pt x="408" y="138"/>
                      <a:pt x="409" y="138"/>
                    </a:cubicBezTo>
                    <a:cubicBezTo>
                      <a:pt x="410" y="138"/>
                      <a:pt x="410" y="139"/>
                      <a:pt x="410" y="140"/>
                    </a:cubicBezTo>
                    <a:cubicBezTo>
                      <a:pt x="410" y="140"/>
                      <a:pt x="410" y="140"/>
                      <a:pt x="410" y="140"/>
                    </a:cubicBezTo>
                    <a:cubicBezTo>
                      <a:pt x="410" y="150"/>
                      <a:pt x="410" y="150"/>
                      <a:pt x="410" y="150"/>
                    </a:cubicBezTo>
                    <a:cubicBezTo>
                      <a:pt x="412" y="150"/>
                      <a:pt x="414" y="151"/>
                      <a:pt x="416" y="152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5"/>
                      <a:pt x="425" y="145"/>
                      <a:pt x="426" y="145"/>
                    </a:cubicBezTo>
                    <a:cubicBezTo>
                      <a:pt x="426" y="145"/>
                      <a:pt x="426" y="146"/>
                      <a:pt x="426" y="147"/>
                    </a:cubicBezTo>
                    <a:cubicBezTo>
                      <a:pt x="426" y="147"/>
                      <a:pt x="426" y="147"/>
                      <a:pt x="426" y="148"/>
                    </a:cubicBezTo>
                    <a:cubicBezTo>
                      <a:pt x="423" y="157"/>
                      <a:pt x="423" y="157"/>
                      <a:pt x="423" y="157"/>
                    </a:cubicBezTo>
                    <a:cubicBezTo>
                      <a:pt x="425" y="158"/>
                      <a:pt x="427" y="159"/>
                      <a:pt x="428" y="161"/>
                    </a:cubicBezTo>
                    <a:cubicBezTo>
                      <a:pt x="437" y="157"/>
                      <a:pt x="437" y="157"/>
                      <a:pt x="437" y="157"/>
                    </a:cubicBezTo>
                    <a:cubicBezTo>
                      <a:pt x="437" y="156"/>
                      <a:pt x="439" y="156"/>
                      <a:pt x="439" y="157"/>
                    </a:cubicBezTo>
                    <a:cubicBezTo>
                      <a:pt x="440" y="157"/>
                      <a:pt x="440" y="158"/>
                      <a:pt x="440" y="158"/>
                    </a:cubicBezTo>
                    <a:cubicBezTo>
                      <a:pt x="440" y="159"/>
                      <a:pt x="440" y="159"/>
                      <a:pt x="439" y="160"/>
                    </a:cubicBezTo>
                    <a:cubicBezTo>
                      <a:pt x="433" y="167"/>
                      <a:pt x="433" y="167"/>
                      <a:pt x="433" y="167"/>
                    </a:cubicBezTo>
                    <a:cubicBezTo>
                      <a:pt x="435" y="169"/>
                      <a:pt x="436" y="171"/>
                      <a:pt x="437" y="173"/>
                    </a:cubicBezTo>
                    <a:cubicBezTo>
                      <a:pt x="446" y="172"/>
                      <a:pt x="446" y="172"/>
                      <a:pt x="446" y="172"/>
                    </a:cubicBezTo>
                    <a:cubicBezTo>
                      <a:pt x="447" y="171"/>
                      <a:pt x="448" y="172"/>
                      <a:pt x="449" y="173"/>
                    </a:cubicBezTo>
                    <a:cubicBezTo>
                      <a:pt x="449" y="173"/>
                      <a:pt x="449" y="173"/>
                      <a:pt x="449" y="173"/>
                    </a:cubicBezTo>
                    <a:cubicBezTo>
                      <a:pt x="449" y="174"/>
                      <a:pt x="448" y="175"/>
                      <a:pt x="448" y="175"/>
                    </a:cubicBezTo>
                    <a:cubicBezTo>
                      <a:pt x="440" y="180"/>
                      <a:pt x="440" y="180"/>
                      <a:pt x="440" y="180"/>
                    </a:cubicBezTo>
                    <a:cubicBezTo>
                      <a:pt x="441" y="183"/>
                      <a:pt x="441" y="185"/>
                      <a:pt x="441" y="187"/>
                    </a:cubicBezTo>
                    <a:cubicBezTo>
                      <a:pt x="451" y="189"/>
                      <a:pt x="451" y="189"/>
                      <a:pt x="451" y="189"/>
                    </a:cubicBezTo>
                    <a:cubicBezTo>
                      <a:pt x="452" y="188"/>
                      <a:pt x="453" y="189"/>
                      <a:pt x="453" y="190"/>
                    </a:cubicBezTo>
                    <a:cubicBezTo>
                      <a:pt x="453" y="190"/>
                      <a:pt x="453" y="190"/>
                      <a:pt x="453" y="190"/>
                    </a:cubicBezTo>
                    <a:cubicBezTo>
                      <a:pt x="453" y="191"/>
                      <a:pt x="452" y="192"/>
                      <a:pt x="451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15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  <p:sp>
            <p:nvSpPr>
              <p:cNvPr id="44" name="Freeform 25"/>
              <p:cNvSpPr/>
              <p:nvPr/>
            </p:nvSpPr>
            <p:spPr bwMode="auto">
              <a:xfrm>
                <a:off x="5764423" y="2332971"/>
                <a:ext cx="1327009" cy="535859"/>
              </a:xfrm>
              <a:custGeom>
                <a:avLst/>
                <a:gdLst>
                  <a:gd name="T0" fmla="*/ 218 w 237"/>
                  <a:gd name="T1" fmla="*/ 95 h 95"/>
                  <a:gd name="T2" fmla="*/ 217 w 237"/>
                  <a:gd name="T3" fmla="*/ 94 h 95"/>
                  <a:gd name="T4" fmla="*/ 234 w 237"/>
                  <a:gd name="T5" fmla="*/ 82 h 95"/>
                  <a:gd name="T6" fmla="*/ 237 w 237"/>
                  <a:gd name="T7" fmla="*/ 79 h 95"/>
                  <a:gd name="T8" fmla="*/ 236 w 237"/>
                  <a:gd name="T9" fmla="*/ 77 h 95"/>
                  <a:gd name="T10" fmla="*/ 231 w 237"/>
                  <a:gd name="T11" fmla="*/ 75 h 95"/>
                  <a:gd name="T12" fmla="*/ 211 w 237"/>
                  <a:gd name="T13" fmla="*/ 78 h 95"/>
                  <a:gd name="T14" fmla="*/ 203 w 237"/>
                  <a:gd name="T15" fmla="*/ 66 h 95"/>
                  <a:gd name="T16" fmla="*/ 216 w 237"/>
                  <a:gd name="T17" fmla="*/ 49 h 95"/>
                  <a:gd name="T18" fmla="*/ 217 w 237"/>
                  <a:gd name="T19" fmla="*/ 46 h 95"/>
                  <a:gd name="T20" fmla="*/ 216 w 237"/>
                  <a:gd name="T21" fmla="*/ 44 h 95"/>
                  <a:gd name="T22" fmla="*/ 211 w 237"/>
                  <a:gd name="T23" fmla="*/ 43 h 95"/>
                  <a:gd name="T24" fmla="*/ 192 w 237"/>
                  <a:gd name="T25" fmla="*/ 53 h 95"/>
                  <a:gd name="T26" fmla="*/ 181 w 237"/>
                  <a:gd name="T27" fmla="*/ 43 h 95"/>
                  <a:gd name="T28" fmla="*/ 188 w 237"/>
                  <a:gd name="T29" fmla="*/ 24 h 95"/>
                  <a:gd name="T30" fmla="*/ 189 w 237"/>
                  <a:gd name="T31" fmla="*/ 22 h 95"/>
                  <a:gd name="T32" fmla="*/ 187 w 237"/>
                  <a:gd name="T33" fmla="*/ 18 h 95"/>
                  <a:gd name="T34" fmla="*/ 181 w 237"/>
                  <a:gd name="T35" fmla="*/ 20 h 95"/>
                  <a:gd name="T36" fmla="*/ 167 w 237"/>
                  <a:gd name="T37" fmla="*/ 34 h 95"/>
                  <a:gd name="T38" fmla="*/ 153 w 237"/>
                  <a:gd name="T39" fmla="*/ 28 h 95"/>
                  <a:gd name="T40" fmla="*/ 154 w 237"/>
                  <a:gd name="T41" fmla="*/ 8 h 95"/>
                  <a:gd name="T42" fmla="*/ 154 w 237"/>
                  <a:gd name="T43" fmla="*/ 7 h 95"/>
                  <a:gd name="T44" fmla="*/ 151 w 237"/>
                  <a:gd name="T45" fmla="*/ 3 h 95"/>
                  <a:gd name="T46" fmla="*/ 146 w 237"/>
                  <a:gd name="T47" fmla="*/ 6 h 95"/>
                  <a:gd name="T48" fmla="*/ 137 w 237"/>
                  <a:gd name="T49" fmla="*/ 24 h 95"/>
                  <a:gd name="T50" fmla="*/ 122 w 237"/>
                  <a:gd name="T51" fmla="*/ 23 h 95"/>
                  <a:gd name="T52" fmla="*/ 116 w 237"/>
                  <a:gd name="T53" fmla="*/ 4 h 95"/>
                  <a:gd name="T54" fmla="*/ 112 w 237"/>
                  <a:gd name="T55" fmla="*/ 0 h 95"/>
                  <a:gd name="T56" fmla="*/ 108 w 237"/>
                  <a:gd name="T57" fmla="*/ 4 h 95"/>
                  <a:gd name="T58" fmla="*/ 108 w 237"/>
                  <a:gd name="T59" fmla="*/ 4 h 95"/>
                  <a:gd name="T60" fmla="*/ 105 w 237"/>
                  <a:gd name="T61" fmla="*/ 24 h 95"/>
                  <a:gd name="T62" fmla="*/ 91 w 237"/>
                  <a:gd name="T63" fmla="*/ 28 h 95"/>
                  <a:gd name="T64" fmla="*/ 79 w 237"/>
                  <a:gd name="T65" fmla="*/ 11 h 95"/>
                  <a:gd name="T66" fmla="*/ 74 w 237"/>
                  <a:gd name="T67" fmla="*/ 9 h 95"/>
                  <a:gd name="T68" fmla="*/ 71 w 237"/>
                  <a:gd name="T69" fmla="*/ 12 h 95"/>
                  <a:gd name="T70" fmla="*/ 72 w 237"/>
                  <a:gd name="T71" fmla="*/ 14 h 95"/>
                  <a:gd name="T72" fmla="*/ 75 w 237"/>
                  <a:gd name="T73" fmla="*/ 34 h 95"/>
                  <a:gd name="T74" fmla="*/ 63 w 237"/>
                  <a:gd name="T75" fmla="*/ 42 h 95"/>
                  <a:gd name="T76" fmla="*/ 46 w 237"/>
                  <a:gd name="T77" fmla="*/ 29 h 95"/>
                  <a:gd name="T78" fmla="*/ 41 w 237"/>
                  <a:gd name="T79" fmla="*/ 29 h 95"/>
                  <a:gd name="T80" fmla="*/ 39 w 237"/>
                  <a:gd name="T81" fmla="*/ 32 h 95"/>
                  <a:gd name="T82" fmla="*/ 40 w 237"/>
                  <a:gd name="T83" fmla="*/ 34 h 95"/>
                  <a:gd name="T84" fmla="*/ 49 w 237"/>
                  <a:gd name="T85" fmla="*/ 53 h 95"/>
                  <a:gd name="T86" fmla="*/ 40 w 237"/>
                  <a:gd name="T87" fmla="*/ 64 h 95"/>
                  <a:gd name="T88" fmla="*/ 21 w 237"/>
                  <a:gd name="T89" fmla="*/ 57 h 95"/>
                  <a:gd name="T90" fmla="*/ 15 w 237"/>
                  <a:gd name="T91" fmla="*/ 58 h 95"/>
                  <a:gd name="T92" fmla="*/ 14 w 237"/>
                  <a:gd name="T93" fmla="*/ 60 h 95"/>
                  <a:gd name="T94" fmla="*/ 16 w 237"/>
                  <a:gd name="T95" fmla="*/ 64 h 95"/>
                  <a:gd name="T96" fmla="*/ 31 w 237"/>
                  <a:gd name="T97" fmla="*/ 78 h 95"/>
                  <a:gd name="T98" fmla="*/ 25 w 237"/>
                  <a:gd name="T99" fmla="*/ 92 h 95"/>
                  <a:gd name="T100" fmla="*/ 5 w 237"/>
                  <a:gd name="T101" fmla="*/ 91 h 95"/>
                  <a:gd name="T102" fmla="*/ 0 w 237"/>
                  <a:gd name="T103" fmla="*/ 94 h 95"/>
                  <a:gd name="T104" fmla="*/ 0 w 237"/>
                  <a:gd name="T105" fmla="*/ 95 h 95"/>
                  <a:gd name="T106" fmla="*/ 218 w 237"/>
                  <a:gd name="T107" fmla="*/ 9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37" h="95">
                    <a:moveTo>
                      <a:pt x="218" y="95"/>
                    </a:moveTo>
                    <a:cubicBezTo>
                      <a:pt x="218" y="95"/>
                      <a:pt x="217" y="94"/>
                      <a:pt x="217" y="94"/>
                    </a:cubicBezTo>
                    <a:cubicBezTo>
                      <a:pt x="234" y="82"/>
                      <a:pt x="234" y="82"/>
                      <a:pt x="234" y="82"/>
                    </a:cubicBezTo>
                    <a:cubicBezTo>
                      <a:pt x="236" y="82"/>
                      <a:pt x="237" y="80"/>
                      <a:pt x="237" y="79"/>
                    </a:cubicBezTo>
                    <a:cubicBezTo>
                      <a:pt x="237" y="78"/>
                      <a:pt x="236" y="78"/>
                      <a:pt x="236" y="77"/>
                    </a:cubicBezTo>
                    <a:cubicBezTo>
                      <a:pt x="235" y="75"/>
                      <a:pt x="233" y="74"/>
                      <a:pt x="231" y="75"/>
                    </a:cubicBezTo>
                    <a:cubicBezTo>
                      <a:pt x="211" y="78"/>
                      <a:pt x="211" y="78"/>
                      <a:pt x="211" y="78"/>
                    </a:cubicBezTo>
                    <a:cubicBezTo>
                      <a:pt x="209" y="74"/>
                      <a:pt x="206" y="70"/>
                      <a:pt x="203" y="66"/>
                    </a:cubicBezTo>
                    <a:cubicBezTo>
                      <a:pt x="216" y="49"/>
                      <a:pt x="216" y="49"/>
                      <a:pt x="216" y="49"/>
                    </a:cubicBezTo>
                    <a:cubicBezTo>
                      <a:pt x="217" y="49"/>
                      <a:pt x="217" y="48"/>
                      <a:pt x="217" y="46"/>
                    </a:cubicBezTo>
                    <a:cubicBezTo>
                      <a:pt x="217" y="46"/>
                      <a:pt x="217" y="45"/>
                      <a:pt x="216" y="44"/>
                    </a:cubicBezTo>
                    <a:cubicBezTo>
                      <a:pt x="215" y="42"/>
                      <a:pt x="212" y="42"/>
                      <a:pt x="211" y="43"/>
                    </a:cubicBezTo>
                    <a:cubicBezTo>
                      <a:pt x="192" y="53"/>
                      <a:pt x="192" y="53"/>
                      <a:pt x="192" y="53"/>
                    </a:cubicBezTo>
                    <a:cubicBezTo>
                      <a:pt x="189" y="49"/>
                      <a:pt x="185" y="46"/>
                      <a:pt x="181" y="43"/>
                    </a:cubicBezTo>
                    <a:cubicBezTo>
                      <a:pt x="188" y="24"/>
                      <a:pt x="188" y="24"/>
                      <a:pt x="188" y="24"/>
                    </a:cubicBezTo>
                    <a:cubicBezTo>
                      <a:pt x="188" y="23"/>
                      <a:pt x="189" y="22"/>
                      <a:pt x="189" y="22"/>
                    </a:cubicBezTo>
                    <a:cubicBezTo>
                      <a:pt x="189" y="20"/>
                      <a:pt x="188" y="19"/>
                      <a:pt x="187" y="18"/>
                    </a:cubicBezTo>
                    <a:cubicBezTo>
                      <a:pt x="185" y="17"/>
                      <a:pt x="182" y="18"/>
                      <a:pt x="181" y="20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2" y="32"/>
                      <a:pt x="158" y="30"/>
                      <a:pt x="153" y="28"/>
                    </a:cubicBezTo>
                    <a:cubicBezTo>
                      <a:pt x="154" y="8"/>
                      <a:pt x="154" y="8"/>
                      <a:pt x="154" y="8"/>
                    </a:cubicBezTo>
                    <a:cubicBezTo>
                      <a:pt x="154" y="8"/>
                      <a:pt x="154" y="7"/>
                      <a:pt x="154" y="7"/>
                    </a:cubicBezTo>
                    <a:cubicBezTo>
                      <a:pt x="154" y="5"/>
                      <a:pt x="153" y="4"/>
                      <a:pt x="151" y="3"/>
                    </a:cubicBezTo>
                    <a:cubicBezTo>
                      <a:pt x="149" y="3"/>
                      <a:pt x="146" y="4"/>
                      <a:pt x="146" y="6"/>
                    </a:cubicBezTo>
                    <a:cubicBezTo>
                      <a:pt x="137" y="24"/>
                      <a:pt x="137" y="24"/>
                      <a:pt x="137" y="24"/>
                    </a:cubicBezTo>
                    <a:cubicBezTo>
                      <a:pt x="132" y="24"/>
                      <a:pt x="127" y="23"/>
                      <a:pt x="122" y="23"/>
                    </a:cubicBezTo>
                    <a:cubicBezTo>
                      <a:pt x="116" y="4"/>
                      <a:pt x="116" y="4"/>
                      <a:pt x="116" y="4"/>
                    </a:cubicBezTo>
                    <a:cubicBezTo>
                      <a:pt x="116" y="1"/>
                      <a:pt x="114" y="0"/>
                      <a:pt x="112" y="0"/>
                    </a:cubicBezTo>
                    <a:cubicBezTo>
                      <a:pt x="110" y="0"/>
                      <a:pt x="108" y="2"/>
                      <a:pt x="108" y="4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0" y="25"/>
                      <a:pt x="95" y="26"/>
                      <a:pt x="91" y="28"/>
                    </a:cubicBezTo>
                    <a:cubicBezTo>
                      <a:pt x="79" y="11"/>
                      <a:pt x="79" y="11"/>
                      <a:pt x="79" y="11"/>
                    </a:cubicBezTo>
                    <a:cubicBezTo>
                      <a:pt x="78" y="9"/>
                      <a:pt x="76" y="8"/>
                      <a:pt x="74" y="9"/>
                    </a:cubicBezTo>
                    <a:cubicBezTo>
                      <a:pt x="72" y="9"/>
                      <a:pt x="71" y="11"/>
                      <a:pt x="71" y="12"/>
                    </a:cubicBezTo>
                    <a:cubicBezTo>
                      <a:pt x="71" y="13"/>
                      <a:pt x="72" y="13"/>
                      <a:pt x="72" y="1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1" y="36"/>
                      <a:pt x="66" y="39"/>
                      <a:pt x="63" y="42"/>
                    </a:cubicBezTo>
                    <a:cubicBezTo>
                      <a:pt x="46" y="29"/>
                      <a:pt x="46" y="29"/>
                      <a:pt x="46" y="29"/>
                    </a:cubicBezTo>
                    <a:cubicBezTo>
                      <a:pt x="45" y="28"/>
                      <a:pt x="42" y="27"/>
                      <a:pt x="41" y="29"/>
                    </a:cubicBezTo>
                    <a:cubicBezTo>
                      <a:pt x="40" y="30"/>
                      <a:pt x="39" y="31"/>
                      <a:pt x="39" y="32"/>
                    </a:cubicBezTo>
                    <a:cubicBezTo>
                      <a:pt x="39" y="33"/>
                      <a:pt x="39" y="34"/>
                      <a:pt x="40" y="34"/>
                    </a:cubicBezTo>
                    <a:cubicBezTo>
                      <a:pt x="49" y="53"/>
                      <a:pt x="49" y="53"/>
                      <a:pt x="49" y="53"/>
                    </a:cubicBezTo>
                    <a:cubicBezTo>
                      <a:pt x="46" y="56"/>
                      <a:pt x="43" y="60"/>
                      <a:pt x="40" y="64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19" y="56"/>
                      <a:pt x="16" y="56"/>
                      <a:pt x="15" y="58"/>
                    </a:cubicBezTo>
                    <a:cubicBezTo>
                      <a:pt x="15" y="59"/>
                      <a:pt x="14" y="60"/>
                      <a:pt x="14" y="60"/>
                    </a:cubicBezTo>
                    <a:cubicBezTo>
                      <a:pt x="14" y="62"/>
                      <a:pt x="15" y="63"/>
                      <a:pt x="16" y="6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9" y="82"/>
                      <a:pt x="27" y="87"/>
                      <a:pt x="25" y="92"/>
                    </a:cubicBezTo>
                    <a:cubicBezTo>
                      <a:pt x="5" y="91"/>
                      <a:pt x="5" y="91"/>
                      <a:pt x="5" y="91"/>
                    </a:cubicBezTo>
                    <a:cubicBezTo>
                      <a:pt x="3" y="91"/>
                      <a:pt x="0" y="92"/>
                      <a:pt x="0" y="94"/>
                    </a:cubicBezTo>
                    <a:cubicBezTo>
                      <a:pt x="0" y="94"/>
                      <a:pt x="0" y="95"/>
                      <a:pt x="0" y="95"/>
                    </a:cubicBezTo>
                    <a:lnTo>
                      <a:pt x="218" y="9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pPr>
                  <a:defRPr/>
                </a:pPr>
                <a:endParaRPr lang="en-US" sz="1500" kern="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 panose="020F0502020204030204"/>
                </a:endParaRPr>
              </a:p>
            </p:txBody>
          </p:sp>
        </p:grpSp>
        <p:sp>
          <p:nvSpPr>
            <p:cNvPr id="42" name="Freeform 19"/>
            <p:cNvSpPr>
              <a:spLocks noEditPoints="1"/>
            </p:cNvSpPr>
            <p:nvPr/>
          </p:nvSpPr>
          <p:spPr bwMode="auto">
            <a:xfrm>
              <a:off x="5965962" y="4183119"/>
              <a:ext cx="777815" cy="781733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>
                <a:defRPr/>
              </a:pPr>
              <a:endParaRPr lang="en-US" sz="15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/>
              </a:endParaRPr>
            </a:p>
          </p:txBody>
        </p:sp>
      </p:grpSp>
      <p:sp>
        <p:nvSpPr>
          <p:cNvPr id="45" name="TextBox 11"/>
          <p:cNvSpPr txBox="1"/>
          <p:nvPr/>
        </p:nvSpPr>
        <p:spPr>
          <a:xfrm>
            <a:off x="6427609" y="1959228"/>
            <a:ext cx="2281356" cy="126958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在此处输入您的内容，或通过选择只保留文本来复制粘贴您的内容。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11"/>
          <p:cNvSpPr txBox="1"/>
          <p:nvPr/>
        </p:nvSpPr>
        <p:spPr>
          <a:xfrm>
            <a:off x="412996" y="3211494"/>
            <a:ext cx="2281356" cy="126958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在此处输入您的内容，或通过选择只保留文本来复制粘贴您的内容。</a:t>
            </a:r>
          </a:p>
          <a:p>
            <a:pPr algn="r"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11"/>
          <p:cNvSpPr txBox="1"/>
          <p:nvPr/>
        </p:nvSpPr>
        <p:spPr>
          <a:xfrm>
            <a:off x="6430379" y="3196909"/>
            <a:ext cx="2281356" cy="1269580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在此处输入您的内容，或通过选择只保留文本来复制粘贴您的内容。</a:t>
            </a:r>
          </a:p>
          <a:p>
            <a:pPr>
              <a:lnSpc>
                <a:spcPct val="150000"/>
              </a:lnSpc>
            </a:pP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15901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/>
      <p:bldP spid="45" grpId="0"/>
      <p:bldP spid="46" grpId="0"/>
      <p:bldP spid="4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圆角矩形 22"/>
          <p:cNvSpPr/>
          <p:nvPr/>
        </p:nvSpPr>
        <p:spPr>
          <a:xfrm>
            <a:off x="791088" y="3274839"/>
            <a:ext cx="7507811" cy="1205548"/>
          </a:xfrm>
          <a:prstGeom prst="roundRect">
            <a:avLst/>
          </a:prstGeom>
          <a:gradFill flip="none" rotWithShape="1">
            <a:gsLst>
              <a:gs pos="0">
                <a:schemeClr val="bg1"/>
              </a:gs>
              <a:gs pos="70000">
                <a:srgbClr val="FFFFFF">
                  <a:alpha val="75000"/>
                </a:srgbClr>
              </a:gs>
              <a:gs pos="33000">
                <a:schemeClr val="bg1">
                  <a:alpha val="75000"/>
                </a:schemeClr>
              </a:gs>
              <a:gs pos="100000">
                <a:schemeClr val="bg1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3"/>
          <p:cNvGrpSpPr/>
          <p:nvPr/>
        </p:nvGrpSpPr>
        <p:grpSpPr>
          <a:xfrm>
            <a:off x="806043" y="1113933"/>
            <a:ext cx="2520993" cy="2521443"/>
            <a:chOff x="1074585" y="1653711"/>
            <a:chExt cx="3360886" cy="3360886"/>
          </a:xfrm>
          <a:solidFill>
            <a:srgbClr val="FF6600"/>
          </a:solidFill>
        </p:grpSpPr>
        <p:sp>
          <p:nvSpPr>
            <p:cNvPr id="25" name="弦形 24"/>
            <p:cNvSpPr/>
            <p:nvPr/>
          </p:nvSpPr>
          <p:spPr>
            <a:xfrm rot="7571281">
              <a:off x="1074585" y="1653711"/>
              <a:ext cx="3360886" cy="3360886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6" name="文本框 22"/>
            <p:cNvSpPr txBox="1"/>
            <p:nvPr/>
          </p:nvSpPr>
          <p:spPr>
            <a:xfrm>
              <a:off x="2089938" y="2145608"/>
              <a:ext cx="1939649" cy="1138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3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60%</a:t>
              </a:r>
              <a:endParaRPr lang="zh-CN" altLang="en-US" sz="33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26"/>
          <p:cNvGrpSpPr/>
          <p:nvPr/>
        </p:nvGrpSpPr>
        <p:grpSpPr>
          <a:xfrm>
            <a:off x="3488291" y="1454744"/>
            <a:ext cx="1895287" cy="1895626"/>
            <a:chOff x="4650449" y="2107983"/>
            <a:chExt cx="2526721" cy="2526721"/>
          </a:xfrm>
          <a:solidFill>
            <a:srgbClr val="FF6600"/>
          </a:solidFill>
        </p:grpSpPr>
        <p:sp>
          <p:nvSpPr>
            <p:cNvPr id="28" name="弦形 27"/>
            <p:cNvSpPr/>
            <p:nvPr/>
          </p:nvSpPr>
          <p:spPr>
            <a:xfrm rot="7571281">
              <a:off x="4650449" y="2107983"/>
              <a:ext cx="2526721" cy="2526721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9" name="文本框 22"/>
            <p:cNvSpPr txBox="1"/>
            <p:nvPr/>
          </p:nvSpPr>
          <p:spPr>
            <a:xfrm>
              <a:off x="5366759" y="2427238"/>
              <a:ext cx="1366686" cy="10461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3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3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29"/>
          <p:cNvGrpSpPr/>
          <p:nvPr/>
        </p:nvGrpSpPr>
        <p:grpSpPr>
          <a:xfrm>
            <a:off x="5549426" y="1717907"/>
            <a:ext cx="1410613" cy="1410864"/>
            <a:chOff x="7398270" y="2458761"/>
            <a:chExt cx="1880572" cy="1880572"/>
          </a:xfrm>
          <a:solidFill>
            <a:srgbClr val="FF6600"/>
          </a:solidFill>
        </p:grpSpPr>
        <p:sp>
          <p:nvSpPr>
            <p:cNvPr id="31" name="弦形 30"/>
            <p:cNvSpPr/>
            <p:nvPr/>
          </p:nvSpPr>
          <p:spPr>
            <a:xfrm rot="7571281">
              <a:off x="7398270" y="2458761"/>
              <a:ext cx="1880572" cy="1880572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2" name="文本框 22"/>
            <p:cNvSpPr txBox="1"/>
            <p:nvPr/>
          </p:nvSpPr>
          <p:spPr>
            <a:xfrm>
              <a:off x="7881660" y="2599068"/>
              <a:ext cx="1248047" cy="8615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15%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32"/>
          <p:cNvGrpSpPr/>
          <p:nvPr/>
        </p:nvGrpSpPr>
        <p:grpSpPr>
          <a:xfrm>
            <a:off x="7124471" y="1906889"/>
            <a:ext cx="1079250" cy="1079443"/>
            <a:chOff x="9498058" y="2710658"/>
            <a:chExt cx="1438813" cy="1438813"/>
          </a:xfrm>
          <a:solidFill>
            <a:srgbClr val="FF6600"/>
          </a:solidFill>
        </p:grpSpPr>
        <p:sp>
          <p:nvSpPr>
            <p:cNvPr id="34" name="弦形 33"/>
            <p:cNvSpPr/>
            <p:nvPr/>
          </p:nvSpPr>
          <p:spPr>
            <a:xfrm rot="7571281">
              <a:off x="9498058" y="2710658"/>
              <a:ext cx="1438813" cy="1438813"/>
            </a:xfrm>
            <a:prstGeom prst="chord">
              <a:avLst>
                <a:gd name="adj1" fmla="val 2700000"/>
                <a:gd name="adj2" fmla="val 14496875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5" name="文本框 22"/>
            <p:cNvSpPr txBox="1"/>
            <p:nvPr/>
          </p:nvSpPr>
          <p:spPr>
            <a:xfrm>
              <a:off x="9823132" y="2842737"/>
              <a:ext cx="969825" cy="6768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5%</a:t>
              </a:r>
              <a:endPara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文本框 37"/>
          <p:cNvSpPr txBox="1"/>
          <p:nvPr/>
        </p:nvSpPr>
        <p:spPr>
          <a:xfrm>
            <a:off x="2054117" y="3447339"/>
            <a:ext cx="6028730" cy="889476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在此输入标题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请在此处输入内容，或右键选择只保留文本来复制粘贴您的内容。请在此处输入内容，或右键选择只保留文本来复制粘贴您的内容。请在此处输入内容，或右键选择只保留文本来复制粘贴您的内容。</a:t>
            </a:r>
          </a:p>
        </p:txBody>
      </p:sp>
      <p:sp>
        <p:nvSpPr>
          <p:cNvPr id="37" name="文本框 22"/>
          <p:cNvSpPr txBox="1"/>
          <p:nvPr/>
        </p:nvSpPr>
        <p:spPr>
          <a:xfrm>
            <a:off x="1115616" y="2607879"/>
            <a:ext cx="2018780" cy="315473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8" name="文本框 22"/>
          <p:cNvSpPr txBox="1"/>
          <p:nvPr/>
        </p:nvSpPr>
        <p:spPr>
          <a:xfrm>
            <a:off x="3671900" y="2668971"/>
            <a:ext cx="1869036" cy="253918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9" name="文本框 22"/>
          <p:cNvSpPr txBox="1"/>
          <p:nvPr/>
        </p:nvSpPr>
        <p:spPr>
          <a:xfrm>
            <a:off x="5616116" y="2680556"/>
            <a:ext cx="1643509" cy="238529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r>
              <a:rPr lang="zh-CN" altLang="en-US" sz="105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0" name="文本框 22"/>
          <p:cNvSpPr txBox="1"/>
          <p:nvPr/>
        </p:nvSpPr>
        <p:spPr>
          <a:xfrm>
            <a:off x="7152432" y="2644552"/>
            <a:ext cx="1956072" cy="207751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41" name="KSO_Shape"/>
          <p:cNvSpPr/>
          <p:nvPr/>
        </p:nvSpPr>
        <p:spPr bwMode="auto">
          <a:xfrm>
            <a:off x="1115167" y="3609407"/>
            <a:ext cx="653084" cy="549776"/>
          </a:xfrm>
          <a:custGeom>
            <a:avLst/>
            <a:gdLst>
              <a:gd name="T0" fmla="*/ 1134092 w 2300288"/>
              <a:gd name="T1" fmla="*/ 968860 h 1936750"/>
              <a:gd name="T2" fmla="*/ 1214775 w 2300288"/>
              <a:gd name="T3" fmla="*/ 1049028 h 1936750"/>
              <a:gd name="T4" fmla="*/ 1216884 w 2300288"/>
              <a:gd name="T5" fmla="*/ 1064537 h 1936750"/>
              <a:gd name="T6" fmla="*/ 1151230 w 2300288"/>
              <a:gd name="T7" fmla="*/ 1136031 h 1936750"/>
              <a:gd name="T8" fmla="*/ 1182871 w 2300288"/>
              <a:gd name="T9" fmla="*/ 1247216 h 1936750"/>
              <a:gd name="T10" fmla="*/ 1204228 w 2300288"/>
              <a:gd name="T11" fmla="*/ 1413599 h 1936750"/>
              <a:gd name="T12" fmla="*/ 1046025 w 2300288"/>
              <a:gd name="T13" fmla="*/ 1361555 h 1936750"/>
              <a:gd name="T14" fmla="*/ 1071074 w 2300288"/>
              <a:gd name="T15" fmla="*/ 1209103 h 1936750"/>
              <a:gd name="T16" fmla="*/ 1033632 w 2300288"/>
              <a:gd name="T17" fmla="*/ 1075313 h 1936750"/>
              <a:gd name="T18" fmla="*/ 1028095 w 2300288"/>
              <a:gd name="T19" fmla="*/ 1060068 h 1936750"/>
              <a:gd name="T20" fmla="*/ 1033632 w 2300288"/>
              <a:gd name="T21" fmla="*/ 1045086 h 1936750"/>
              <a:gd name="T22" fmla="*/ 1116162 w 2300288"/>
              <a:gd name="T23" fmla="*/ 967020 h 1936750"/>
              <a:gd name="T24" fmla="*/ 1415999 w 2300288"/>
              <a:gd name="T25" fmla="*/ 862909 h 1936750"/>
              <a:gd name="T26" fmla="*/ 1591713 w 2300288"/>
              <a:gd name="T27" fmla="*/ 924102 h 1936750"/>
              <a:gd name="T28" fmla="*/ 1763745 w 2300288"/>
              <a:gd name="T29" fmla="*/ 983456 h 1936750"/>
              <a:gd name="T30" fmla="*/ 1808726 w 2300288"/>
              <a:gd name="T31" fmla="*/ 1009194 h 1936750"/>
              <a:gd name="T32" fmla="*/ 1836345 w 2300288"/>
              <a:gd name="T33" fmla="*/ 1041235 h 1936750"/>
              <a:gd name="T34" fmla="*/ 1870541 w 2300288"/>
              <a:gd name="T35" fmla="*/ 1114771 h 1936750"/>
              <a:gd name="T36" fmla="*/ 1893952 w 2300288"/>
              <a:gd name="T37" fmla="*/ 1212469 h 1936750"/>
              <a:gd name="T38" fmla="*/ 1905000 w 2300288"/>
              <a:gd name="T39" fmla="*/ 1335643 h 1936750"/>
              <a:gd name="T40" fmla="*/ 1899740 w 2300288"/>
              <a:gd name="T41" fmla="*/ 1362957 h 1936750"/>
              <a:gd name="T42" fmla="*/ 1874487 w 2300288"/>
              <a:gd name="T43" fmla="*/ 1383704 h 1936750"/>
              <a:gd name="T44" fmla="*/ 1781895 w 2300288"/>
              <a:gd name="T45" fmla="*/ 1418897 h 1936750"/>
              <a:gd name="T46" fmla="*/ 1625909 w 2300288"/>
              <a:gd name="T47" fmla="*/ 1447524 h 1936750"/>
              <a:gd name="T48" fmla="*/ 1404950 w 2300288"/>
              <a:gd name="T49" fmla="*/ 1464857 h 1936750"/>
              <a:gd name="T50" fmla="*/ 948915 w 2300288"/>
              <a:gd name="T51" fmla="*/ 1532887 h 1936750"/>
              <a:gd name="T52" fmla="*/ 96732 w 2300288"/>
              <a:gd name="T53" fmla="*/ 835367 h 1936750"/>
              <a:gd name="T54" fmla="*/ 1152637 w 2300288"/>
              <a:gd name="T55" fmla="*/ 1576 h 1936750"/>
              <a:gd name="T56" fmla="*/ 1203190 w 2300288"/>
              <a:gd name="T57" fmla="*/ 12613 h 1936750"/>
              <a:gd name="T58" fmla="*/ 1249793 w 2300288"/>
              <a:gd name="T59" fmla="*/ 32847 h 1936750"/>
              <a:gd name="T60" fmla="*/ 1292446 w 2300288"/>
              <a:gd name="T61" fmla="*/ 62015 h 1936750"/>
              <a:gd name="T62" fmla="*/ 1357480 w 2300288"/>
              <a:gd name="T63" fmla="*/ 134804 h 1936750"/>
              <a:gd name="T64" fmla="*/ 1402767 w 2300288"/>
              <a:gd name="T65" fmla="*/ 235972 h 1936750"/>
              <a:gd name="T66" fmla="*/ 1414352 w 2300288"/>
              <a:gd name="T67" fmla="*/ 301403 h 1936750"/>
              <a:gd name="T68" fmla="*/ 1414615 w 2300288"/>
              <a:gd name="T69" fmla="*/ 367360 h 1936750"/>
              <a:gd name="T70" fmla="*/ 1402767 w 2300288"/>
              <a:gd name="T71" fmla="*/ 444090 h 1936750"/>
              <a:gd name="T72" fmla="*/ 1379596 w 2300288"/>
              <a:gd name="T73" fmla="*/ 521346 h 1936750"/>
              <a:gd name="T74" fmla="*/ 1346158 w 2300288"/>
              <a:gd name="T75" fmla="*/ 595186 h 1936750"/>
              <a:gd name="T76" fmla="*/ 1304295 w 2300288"/>
              <a:gd name="T77" fmla="*/ 661143 h 1936750"/>
              <a:gd name="T78" fmla="*/ 1223990 w 2300288"/>
              <a:gd name="T79" fmla="*/ 866108 h 1936750"/>
              <a:gd name="T80" fmla="*/ 1146318 w 2300288"/>
              <a:gd name="T81" fmla="*/ 934430 h 1936750"/>
              <a:gd name="T82" fmla="*/ 1120778 w 2300288"/>
              <a:gd name="T83" fmla="*/ 944678 h 1936750"/>
              <a:gd name="T84" fmla="*/ 1086550 w 2300288"/>
              <a:gd name="T85" fmla="*/ 925758 h 1936750"/>
              <a:gd name="T86" fmla="*/ 993607 w 2300288"/>
              <a:gd name="T87" fmla="*/ 837202 h 1936750"/>
              <a:gd name="T88" fmla="*/ 928310 w 2300288"/>
              <a:gd name="T89" fmla="*/ 643274 h 1936750"/>
              <a:gd name="T90" fmla="*/ 888553 w 2300288"/>
              <a:gd name="T91" fmla="*/ 574427 h 1936750"/>
              <a:gd name="T92" fmla="*/ 858011 w 2300288"/>
              <a:gd name="T93" fmla="*/ 499273 h 1936750"/>
              <a:gd name="T94" fmla="*/ 837737 w 2300288"/>
              <a:gd name="T95" fmla="*/ 421754 h 1936750"/>
              <a:gd name="T96" fmla="*/ 829575 w 2300288"/>
              <a:gd name="T97" fmla="*/ 346075 h 1936750"/>
              <a:gd name="T98" fmla="*/ 832734 w 2300288"/>
              <a:gd name="T99" fmla="*/ 284848 h 1936750"/>
              <a:gd name="T100" fmla="*/ 852482 w 2300288"/>
              <a:gd name="T101" fmla="*/ 204965 h 1936750"/>
              <a:gd name="T102" fmla="*/ 905667 w 2300288"/>
              <a:gd name="T103" fmla="*/ 109840 h 1936750"/>
              <a:gd name="T104" fmla="*/ 964645 w 2300288"/>
              <a:gd name="T105" fmla="*/ 52818 h 1936750"/>
              <a:gd name="T106" fmla="*/ 1008615 w 2300288"/>
              <a:gd name="T107" fmla="*/ 26277 h 1936750"/>
              <a:gd name="T108" fmla="*/ 1056535 w 2300288"/>
              <a:gd name="T109" fmla="*/ 8671 h 1936750"/>
              <a:gd name="T110" fmla="*/ 1107614 w 2300288"/>
              <a:gd name="T111" fmla="*/ 262 h 193675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300288" h="1936750">
                <a:moveTo>
                  <a:pt x="1352860" y="1166813"/>
                </a:moveTo>
                <a:lnTo>
                  <a:pt x="1355725" y="1166813"/>
                </a:lnTo>
                <a:lnTo>
                  <a:pt x="1358272" y="1166813"/>
                </a:lnTo>
                <a:lnTo>
                  <a:pt x="1361456" y="1167131"/>
                </a:lnTo>
                <a:lnTo>
                  <a:pt x="1364003" y="1168083"/>
                </a:lnTo>
                <a:lnTo>
                  <a:pt x="1366869" y="1168718"/>
                </a:lnTo>
                <a:lnTo>
                  <a:pt x="1369416" y="1170306"/>
                </a:lnTo>
                <a:lnTo>
                  <a:pt x="1371644" y="1171258"/>
                </a:lnTo>
                <a:lnTo>
                  <a:pt x="1374192" y="1173163"/>
                </a:lnTo>
                <a:lnTo>
                  <a:pt x="1376420" y="1175386"/>
                </a:lnTo>
                <a:lnTo>
                  <a:pt x="1461429" y="1260158"/>
                </a:lnTo>
                <a:lnTo>
                  <a:pt x="1463339" y="1262381"/>
                </a:lnTo>
                <a:lnTo>
                  <a:pt x="1465249" y="1264603"/>
                </a:lnTo>
                <a:lnTo>
                  <a:pt x="1466841" y="1267143"/>
                </a:lnTo>
                <a:lnTo>
                  <a:pt x="1467797" y="1269683"/>
                </a:lnTo>
                <a:lnTo>
                  <a:pt x="1469070" y="1272223"/>
                </a:lnTo>
                <a:lnTo>
                  <a:pt x="1469388" y="1275081"/>
                </a:lnTo>
                <a:lnTo>
                  <a:pt x="1469707" y="1277938"/>
                </a:lnTo>
                <a:lnTo>
                  <a:pt x="1470025" y="1280478"/>
                </a:lnTo>
                <a:lnTo>
                  <a:pt x="1469707" y="1283336"/>
                </a:lnTo>
                <a:lnTo>
                  <a:pt x="1469388" y="1285876"/>
                </a:lnTo>
                <a:lnTo>
                  <a:pt x="1469070" y="1289051"/>
                </a:lnTo>
                <a:lnTo>
                  <a:pt x="1467797" y="1291591"/>
                </a:lnTo>
                <a:lnTo>
                  <a:pt x="1466841" y="1294131"/>
                </a:lnTo>
                <a:lnTo>
                  <a:pt x="1465249" y="1296671"/>
                </a:lnTo>
                <a:lnTo>
                  <a:pt x="1463339" y="1298893"/>
                </a:lnTo>
                <a:lnTo>
                  <a:pt x="1461429" y="1301116"/>
                </a:lnTo>
                <a:lnTo>
                  <a:pt x="1390111" y="1372236"/>
                </a:lnTo>
                <a:lnTo>
                  <a:pt x="1396160" y="1386206"/>
                </a:lnTo>
                <a:lnTo>
                  <a:pt x="1401573" y="1402081"/>
                </a:lnTo>
                <a:lnTo>
                  <a:pt x="1407304" y="1420178"/>
                </a:lnTo>
                <a:lnTo>
                  <a:pt x="1412716" y="1439228"/>
                </a:lnTo>
                <a:lnTo>
                  <a:pt x="1418447" y="1460501"/>
                </a:lnTo>
                <a:lnTo>
                  <a:pt x="1423541" y="1483043"/>
                </a:lnTo>
                <a:lnTo>
                  <a:pt x="1428317" y="1506538"/>
                </a:lnTo>
                <a:lnTo>
                  <a:pt x="1433093" y="1531938"/>
                </a:lnTo>
                <a:lnTo>
                  <a:pt x="1437550" y="1558608"/>
                </a:lnTo>
                <a:lnTo>
                  <a:pt x="1441689" y="1586231"/>
                </a:lnTo>
                <a:lnTo>
                  <a:pt x="1445191" y="1614806"/>
                </a:lnTo>
                <a:lnTo>
                  <a:pt x="1448693" y="1644651"/>
                </a:lnTo>
                <a:lnTo>
                  <a:pt x="1451559" y="1675448"/>
                </a:lnTo>
                <a:lnTo>
                  <a:pt x="1454106" y="1707516"/>
                </a:lnTo>
                <a:lnTo>
                  <a:pt x="1456016" y="1739901"/>
                </a:lnTo>
                <a:lnTo>
                  <a:pt x="1457608" y="1773238"/>
                </a:lnTo>
                <a:lnTo>
                  <a:pt x="1254161" y="1773238"/>
                </a:lnTo>
                <a:lnTo>
                  <a:pt x="1255753" y="1739901"/>
                </a:lnTo>
                <a:lnTo>
                  <a:pt x="1257344" y="1707516"/>
                </a:lnTo>
                <a:lnTo>
                  <a:pt x="1260210" y="1675448"/>
                </a:lnTo>
                <a:lnTo>
                  <a:pt x="1263075" y="1644651"/>
                </a:lnTo>
                <a:lnTo>
                  <a:pt x="1266259" y="1614806"/>
                </a:lnTo>
                <a:lnTo>
                  <a:pt x="1270080" y="1586231"/>
                </a:lnTo>
                <a:lnTo>
                  <a:pt x="1274219" y="1558608"/>
                </a:lnTo>
                <a:lnTo>
                  <a:pt x="1278676" y="1531938"/>
                </a:lnTo>
                <a:lnTo>
                  <a:pt x="1283452" y="1506538"/>
                </a:lnTo>
                <a:lnTo>
                  <a:pt x="1288228" y="1483043"/>
                </a:lnTo>
                <a:lnTo>
                  <a:pt x="1293322" y="1460501"/>
                </a:lnTo>
                <a:lnTo>
                  <a:pt x="1298734" y="1439228"/>
                </a:lnTo>
                <a:lnTo>
                  <a:pt x="1304465" y="1419861"/>
                </a:lnTo>
                <a:lnTo>
                  <a:pt x="1309878" y="1402081"/>
                </a:lnTo>
                <a:lnTo>
                  <a:pt x="1315609" y="1386206"/>
                </a:lnTo>
                <a:lnTo>
                  <a:pt x="1321340" y="1371918"/>
                </a:lnTo>
                <a:lnTo>
                  <a:pt x="1250022" y="1301116"/>
                </a:lnTo>
                <a:lnTo>
                  <a:pt x="1248111" y="1298893"/>
                </a:lnTo>
                <a:lnTo>
                  <a:pt x="1246519" y="1296671"/>
                </a:lnTo>
                <a:lnTo>
                  <a:pt x="1244927" y="1294131"/>
                </a:lnTo>
                <a:lnTo>
                  <a:pt x="1243654" y="1291591"/>
                </a:lnTo>
                <a:lnTo>
                  <a:pt x="1242699" y="1289051"/>
                </a:lnTo>
                <a:lnTo>
                  <a:pt x="1242380" y="1285876"/>
                </a:lnTo>
                <a:lnTo>
                  <a:pt x="1242062" y="1283336"/>
                </a:lnTo>
                <a:lnTo>
                  <a:pt x="1241425" y="1280478"/>
                </a:lnTo>
                <a:lnTo>
                  <a:pt x="1242062" y="1277938"/>
                </a:lnTo>
                <a:lnTo>
                  <a:pt x="1242380" y="1275081"/>
                </a:lnTo>
                <a:lnTo>
                  <a:pt x="1243017" y="1272223"/>
                </a:lnTo>
                <a:lnTo>
                  <a:pt x="1243654" y="1269683"/>
                </a:lnTo>
                <a:lnTo>
                  <a:pt x="1244927" y="1267143"/>
                </a:lnTo>
                <a:lnTo>
                  <a:pt x="1246519" y="1264603"/>
                </a:lnTo>
                <a:lnTo>
                  <a:pt x="1248111" y="1262381"/>
                </a:lnTo>
                <a:lnTo>
                  <a:pt x="1250340" y="1260158"/>
                </a:lnTo>
                <a:lnTo>
                  <a:pt x="1335030" y="1175386"/>
                </a:lnTo>
                <a:lnTo>
                  <a:pt x="1337259" y="1173163"/>
                </a:lnTo>
                <a:lnTo>
                  <a:pt x="1339806" y="1171258"/>
                </a:lnTo>
                <a:lnTo>
                  <a:pt x="1342035" y="1170306"/>
                </a:lnTo>
                <a:lnTo>
                  <a:pt x="1344582" y="1168718"/>
                </a:lnTo>
                <a:lnTo>
                  <a:pt x="1347766" y="1168083"/>
                </a:lnTo>
                <a:lnTo>
                  <a:pt x="1350313" y="1167131"/>
                </a:lnTo>
                <a:lnTo>
                  <a:pt x="1352860" y="1166813"/>
                </a:lnTo>
                <a:close/>
                <a:moveTo>
                  <a:pt x="1634223" y="1009650"/>
                </a:moveTo>
                <a:lnTo>
                  <a:pt x="1652963" y="1018533"/>
                </a:lnTo>
                <a:lnTo>
                  <a:pt x="1672339" y="1027098"/>
                </a:lnTo>
                <a:lnTo>
                  <a:pt x="1691079" y="1034712"/>
                </a:lnTo>
                <a:lnTo>
                  <a:pt x="1709819" y="1042326"/>
                </a:lnTo>
                <a:lnTo>
                  <a:pt x="1728241" y="1049939"/>
                </a:lnTo>
                <a:lnTo>
                  <a:pt x="1746663" y="1057236"/>
                </a:lnTo>
                <a:lnTo>
                  <a:pt x="1783191" y="1070560"/>
                </a:lnTo>
                <a:lnTo>
                  <a:pt x="1819083" y="1082932"/>
                </a:lnTo>
                <a:lnTo>
                  <a:pt x="1854022" y="1094670"/>
                </a:lnTo>
                <a:lnTo>
                  <a:pt x="1888325" y="1105773"/>
                </a:lnTo>
                <a:lnTo>
                  <a:pt x="1921994" y="1116242"/>
                </a:lnTo>
                <a:lnTo>
                  <a:pt x="1986155" y="1136545"/>
                </a:lnTo>
                <a:lnTo>
                  <a:pt x="2017282" y="1146379"/>
                </a:lnTo>
                <a:lnTo>
                  <a:pt x="2046821" y="1156213"/>
                </a:lnTo>
                <a:lnTo>
                  <a:pt x="2075408" y="1166682"/>
                </a:lnTo>
                <a:lnTo>
                  <a:pt x="2103042" y="1176834"/>
                </a:lnTo>
                <a:lnTo>
                  <a:pt x="2116700" y="1182544"/>
                </a:lnTo>
                <a:lnTo>
                  <a:pt x="2129722" y="1187937"/>
                </a:lnTo>
                <a:lnTo>
                  <a:pt x="2142427" y="1193965"/>
                </a:lnTo>
                <a:lnTo>
                  <a:pt x="2155132" y="1199675"/>
                </a:lnTo>
                <a:lnTo>
                  <a:pt x="2161167" y="1203164"/>
                </a:lnTo>
                <a:lnTo>
                  <a:pt x="2166885" y="1206337"/>
                </a:lnTo>
                <a:lnTo>
                  <a:pt x="2172920" y="1210461"/>
                </a:lnTo>
                <a:lnTo>
                  <a:pt x="2178319" y="1214585"/>
                </a:lnTo>
                <a:lnTo>
                  <a:pt x="2184037" y="1219026"/>
                </a:lnTo>
                <a:lnTo>
                  <a:pt x="2189119" y="1223785"/>
                </a:lnTo>
                <a:lnTo>
                  <a:pt x="2194201" y="1228861"/>
                </a:lnTo>
                <a:lnTo>
                  <a:pt x="2198965" y="1233936"/>
                </a:lnTo>
                <a:lnTo>
                  <a:pt x="2203729" y="1239647"/>
                </a:lnTo>
                <a:lnTo>
                  <a:pt x="2208494" y="1245357"/>
                </a:lnTo>
                <a:lnTo>
                  <a:pt x="2212941" y="1251384"/>
                </a:lnTo>
                <a:lnTo>
                  <a:pt x="2217387" y="1257729"/>
                </a:lnTo>
                <a:lnTo>
                  <a:pt x="2221517" y="1264391"/>
                </a:lnTo>
                <a:lnTo>
                  <a:pt x="2225646" y="1271053"/>
                </a:lnTo>
                <a:lnTo>
                  <a:pt x="2233269" y="1285011"/>
                </a:lnTo>
                <a:lnTo>
                  <a:pt x="2240257" y="1299287"/>
                </a:lnTo>
                <a:lnTo>
                  <a:pt x="2246927" y="1314832"/>
                </a:lnTo>
                <a:lnTo>
                  <a:pt x="2253279" y="1330693"/>
                </a:lnTo>
                <a:lnTo>
                  <a:pt x="2258679" y="1346555"/>
                </a:lnTo>
                <a:lnTo>
                  <a:pt x="2264079" y="1363052"/>
                </a:lnTo>
                <a:lnTo>
                  <a:pt x="2268843" y="1379865"/>
                </a:lnTo>
                <a:lnTo>
                  <a:pt x="2273290" y="1396996"/>
                </a:lnTo>
                <a:lnTo>
                  <a:pt x="2277101" y="1413809"/>
                </a:lnTo>
                <a:lnTo>
                  <a:pt x="2280595" y="1430940"/>
                </a:lnTo>
                <a:lnTo>
                  <a:pt x="2283772" y="1447754"/>
                </a:lnTo>
                <a:lnTo>
                  <a:pt x="2286948" y="1464567"/>
                </a:lnTo>
                <a:lnTo>
                  <a:pt x="2288854" y="1481381"/>
                </a:lnTo>
                <a:lnTo>
                  <a:pt x="2291077" y="1497243"/>
                </a:lnTo>
                <a:lnTo>
                  <a:pt x="2293300" y="1513104"/>
                </a:lnTo>
                <a:lnTo>
                  <a:pt x="2296477" y="1542925"/>
                </a:lnTo>
                <a:lnTo>
                  <a:pt x="2298382" y="1570207"/>
                </a:lnTo>
                <a:lnTo>
                  <a:pt x="2299653" y="1593682"/>
                </a:lnTo>
                <a:lnTo>
                  <a:pt x="2300288" y="1613351"/>
                </a:lnTo>
                <a:lnTo>
                  <a:pt x="2300288" y="1627944"/>
                </a:lnTo>
                <a:lnTo>
                  <a:pt x="2300288" y="1630799"/>
                </a:lnTo>
                <a:lnTo>
                  <a:pt x="2299653" y="1633971"/>
                </a:lnTo>
                <a:lnTo>
                  <a:pt x="2299018" y="1636827"/>
                </a:lnTo>
                <a:lnTo>
                  <a:pt x="2297430" y="1639999"/>
                </a:lnTo>
                <a:lnTo>
                  <a:pt x="2296159" y="1643171"/>
                </a:lnTo>
                <a:lnTo>
                  <a:pt x="2293936" y="1646344"/>
                </a:lnTo>
                <a:lnTo>
                  <a:pt x="2291077" y="1649199"/>
                </a:lnTo>
                <a:lnTo>
                  <a:pt x="2288536" y="1652688"/>
                </a:lnTo>
                <a:lnTo>
                  <a:pt x="2285360" y="1655544"/>
                </a:lnTo>
                <a:lnTo>
                  <a:pt x="2281548" y="1659033"/>
                </a:lnTo>
                <a:lnTo>
                  <a:pt x="2278054" y="1661888"/>
                </a:lnTo>
                <a:lnTo>
                  <a:pt x="2273608" y="1665061"/>
                </a:lnTo>
                <a:lnTo>
                  <a:pt x="2263443" y="1671405"/>
                </a:lnTo>
                <a:lnTo>
                  <a:pt x="2252644" y="1677750"/>
                </a:lnTo>
                <a:lnTo>
                  <a:pt x="2239621" y="1684095"/>
                </a:lnTo>
                <a:lnTo>
                  <a:pt x="2225328" y="1690122"/>
                </a:lnTo>
                <a:lnTo>
                  <a:pt x="2208811" y="1696150"/>
                </a:lnTo>
                <a:lnTo>
                  <a:pt x="2191660" y="1701860"/>
                </a:lnTo>
                <a:lnTo>
                  <a:pt x="2172602" y="1707888"/>
                </a:lnTo>
                <a:lnTo>
                  <a:pt x="2151639" y="1713915"/>
                </a:lnTo>
                <a:lnTo>
                  <a:pt x="2129722" y="1719308"/>
                </a:lnTo>
                <a:lnTo>
                  <a:pt x="2105900" y="1724384"/>
                </a:lnTo>
                <a:lnTo>
                  <a:pt x="2080490" y="1730094"/>
                </a:lnTo>
                <a:lnTo>
                  <a:pt x="2053809" y="1734853"/>
                </a:lnTo>
                <a:lnTo>
                  <a:pt x="2025223" y="1739611"/>
                </a:lnTo>
                <a:lnTo>
                  <a:pt x="1995048" y="1744052"/>
                </a:lnTo>
                <a:lnTo>
                  <a:pt x="1963285" y="1748494"/>
                </a:lnTo>
                <a:lnTo>
                  <a:pt x="1930252" y="1752618"/>
                </a:lnTo>
                <a:lnTo>
                  <a:pt x="1895313" y="1756107"/>
                </a:lnTo>
                <a:lnTo>
                  <a:pt x="1858786" y="1759597"/>
                </a:lnTo>
                <a:lnTo>
                  <a:pt x="1820671" y="1762452"/>
                </a:lnTo>
                <a:lnTo>
                  <a:pt x="1780967" y="1765307"/>
                </a:lnTo>
                <a:lnTo>
                  <a:pt x="1739676" y="1767528"/>
                </a:lnTo>
                <a:lnTo>
                  <a:pt x="1696478" y="1769431"/>
                </a:lnTo>
                <a:lnTo>
                  <a:pt x="1652011" y="1771335"/>
                </a:lnTo>
                <a:lnTo>
                  <a:pt x="1605955" y="1772287"/>
                </a:lnTo>
                <a:lnTo>
                  <a:pt x="1557993" y="1773238"/>
                </a:lnTo>
                <a:lnTo>
                  <a:pt x="1508125" y="1773238"/>
                </a:lnTo>
                <a:lnTo>
                  <a:pt x="1634223" y="1009650"/>
                </a:lnTo>
                <a:close/>
                <a:moveTo>
                  <a:pt x="969658" y="942975"/>
                </a:moveTo>
                <a:lnTo>
                  <a:pt x="1145815" y="1851606"/>
                </a:lnTo>
                <a:lnTo>
                  <a:pt x="1263254" y="1851606"/>
                </a:lnTo>
                <a:lnTo>
                  <a:pt x="2020888" y="1851606"/>
                </a:lnTo>
                <a:lnTo>
                  <a:pt x="2020888" y="1936750"/>
                </a:lnTo>
                <a:lnTo>
                  <a:pt x="1163907" y="1936750"/>
                </a:lnTo>
                <a:lnTo>
                  <a:pt x="194249" y="1936750"/>
                </a:lnTo>
                <a:lnTo>
                  <a:pt x="0" y="1009057"/>
                </a:lnTo>
                <a:lnTo>
                  <a:pt x="116804" y="1009057"/>
                </a:lnTo>
                <a:lnTo>
                  <a:pt x="969658" y="942975"/>
                </a:lnTo>
                <a:close/>
                <a:moveTo>
                  <a:pt x="1346346" y="0"/>
                </a:moveTo>
                <a:lnTo>
                  <a:pt x="1355566" y="0"/>
                </a:lnTo>
                <a:lnTo>
                  <a:pt x="1364786" y="0"/>
                </a:lnTo>
                <a:lnTo>
                  <a:pt x="1373688" y="317"/>
                </a:lnTo>
                <a:lnTo>
                  <a:pt x="1382908" y="952"/>
                </a:lnTo>
                <a:lnTo>
                  <a:pt x="1391810" y="1904"/>
                </a:lnTo>
                <a:lnTo>
                  <a:pt x="1400712" y="3174"/>
                </a:lnTo>
                <a:lnTo>
                  <a:pt x="1409613" y="4444"/>
                </a:lnTo>
                <a:lnTo>
                  <a:pt x="1418515" y="6348"/>
                </a:lnTo>
                <a:lnTo>
                  <a:pt x="1426782" y="8252"/>
                </a:lnTo>
                <a:lnTo>
                  <a:pt x="1435684" y="10474"/>
                </a:lnTo>
                <a:lnTo>
                  <a:pt x="1444268" y="12379"/>
                </a:lnTo>
                <a:lnTo>
                  <a:pt x="1452852" y="15236"/>
                </a:lnTo>
                <a:lnTo>
                  <a:pt x="1460800" y="18092"/>
                </a:lnTo>
                <a:lnTo>
                  <a:pt x="1469384" y="21266"/>
                </a:lnTo>
                <a:lnTo>
                  <a:pt x="1477650" y="24758"/>
                </a:lnTo>
                <a:lnTo>
                  <a:pt x="1485598" y="27932"/>
                </a:lnTo>
                <a:lnTo>
                  <a:pt x="1493228" y="31741"/>
                </a:lnTo>
                <a:lnTo>
                  <a:pt x="1501495" y="35867"/>
                </a:lnTo>
                <a:lnTo>
                  <a:pt x="1509125" y="39676"/>
                </a:lnTo>
                <a:lnTo>
                  <a:pt x="1517073" y="44120"/>
                </a:lnTo>
                <a:lnTo>
                  <a:pt x="1524385" y="48881"/>
                </a:lnTo>
                <a:lnTo>
                  <a:pt x="1531698" y="53960"/>
                </a:lnTo>
                <a:lnTo>
                  <a:pt x="1539010" y="58721"/>
                </a:lnTo>
                <a:lnTo>
                  <a:pt x="1546640" y="63800"/>
                </a:lnTo>
                <a:lnTo>
                  <a:pt x="1553635" y="69196"/>
                </a:lnTo>
                <a:lnTo>
                  <a:pt x="1560629" y="74909"/>
                </a:lnTo>
                <a:lnTo>
                  <a:pt x="1567624" y="80305"/>
                </a:lnTo>
                <a:lnTo>
                  <a:pt x="1580976" y="92684"/>
                </a:lnTo>
                <a:lnTo>
                  <a:pt x="1593694" y="105380"/>
                </a:lnTo>
                <a:lnTo>
                  <a:pt x="1606093" y="118712"/>
                </a:lnTo>
                <a:lnTo>
                  <a:pt x="1617856" y="132678"/>
                </a:lnTo>
                <a:lnTo>
                  <a:pt x="1628984" y="147596"/>
                </a:lnTo>
                <a:lnTo>
                  <a:pt x="1639157" y="162832"/>
                </a:lnTo>
                <a:lnTo>
                  <a:pt x="1649331" y="178703"/>
                </a:lnTo>
                <a:lnTo>
                  <a:pt x="1658551" y="195525"/>
                </a:lnTo>
                <a:lnTo>
                  <a:pt x="1666817" y="212348"/>
                </a:lnTo>
                <a:lnTo>
                  <a:pt x="1674765" y="229806"/>
                </a:lnTo>
                <a:lnTo>
                  <a:pt x="1682078" y="247581"/>
                </a:lnTo>
                <a:lnTo>
                  <a:pt x="1688436" y="266308"/>
                </a:lnTo>
                <a:lnTo>
                  <a:pt x="1693841" y="285036"/>
                </a:lnTo>
                <a:lnTo>
                  <a:pt x="1698610" y="304080"/>
                </a:lnTo>
                <a:lnTo>
                  <a:pt x="1700517" y="314237"/>
                </a:lnTo>
                <a:lnTo>
                  <a:pt x="1702743" y="324077"/>
                </a:lnTo>
                <a:lnTo>
                  <a:pt x="1704332" y="333917"/>
                </a:lnTo>
                <a:lnTo>
                  <a:pt x="1705604" y="344074"/>
                </a:lnTo>
                <a:lnTo>
                  <a:pt x="1706876" y="353914"/>
                </a:lnTo>
                <a:lnTo>
                  <a:pt x="1707830" y="364071"/>
                </a:lnTo>
                <a:lnTo>
                  <a:pt x="1708466" y="374546"/>
                </a:lnTo>
                <a:lnTo>
                  <a:pt x="1709419" y="385020"/>
                </a:lnTo>
                <a:lnTo>
                  <a:pt x="1709737" y="395178"/>
                </a:lnTo>
                <a:lnTo>
                  <a:pt x="1709737" y="405652"/>
                </a:lnTo>
                <a:lnTo>
                  <a:pt x="1709737" y="418031"/>
                </a:lnTo>
                <a:lnTo>
                  <a:pt x="1709101" y="431045"/>
                </a:lnTo>
                <a:lnTo>
                  <a:pt x="1708148" y="443742"/>
                </a:lnTo>
                <a:lnTo>
                  <a:pt x="1707194" y="456755"/>
                </a:lnTo>
                <a:lnTo>
                  <a:pt x="1705604" y="470087"/>
                </a:lnTo>
                <a:lnTo>
                  <a:pt x="1703697" y="482783"/>
                </a:lnTo>
                <a:lnTo>
                  <a:pt x="1702107" y="496114"/>
                </a:lnTo>
                <a:lnTo>
                  <a:pt x="1699881" y="509446"/>
                </a:lnTo>
                <a:lnTo>
                  <a:pt x="1696702" y="522777"/>
                </a:lnTo>
                <a:lnTo>
                  <a:pt x="1693841" y="536426"/>
                </a:lnTo>
                <a:lnTo>
                  <a:pt x="1690979" y="549757"/>
                </a:lnTo>
                <a:lnTo>
                  <a:pt x="1687164" y="562771"/>
                </a:lnTo>
                <a:lnTo>
                  <a:pt x="1683667" y="576420"/>
                </a:lnTo>
                <a:lnTo>
                  <a:pt x="1679534" y="589751"/>
                </a:lnTo>
                <a:lnTo>
                  <a:pt x="1675401" y="603082"/>
                </a:lnTo>
                <a:lnTo>
                  <a:pt x="1670632" y="616414"/>
                </a:lnTo>
                <a:lnTo>
                  <a:pt x="1665863" y="629745"/>
                </a:lnTo>
                <a:lnTo>
                  <a:pt x="1661094" y="642441"/>
                </a:lnTo>
                <a:lnTo>
                  <a:pt x="1655372" y="655773"/>
                </a:lnTo>
                <a:lnTo>
                  <a:pt x="1650285" y="668787"/>
                </a:lnTo>
                <a:lnTo>
                  <a:pt x="1644244" y="681166"/>
                </a:lnTo>
                <a:lnTo>
                  <a:pt x="1638521" y="693862"/>
                </a:lnTo>
                <a:lnTo>
                  <a:pt x="1632163" y="706241"/>
                </a:lnTo>
                <a:lnTo>
                  <a:pt x="1625486" y="718938"/>
                </a:lnTo>
                <a:lnTo>
                  <a:pt x="1618810" y="730682"/>
                </a:lnTo>
                <a:lnTo>
                  <a:pt x="1612133" y="742744"/>
                </a:lnTo>
                <a:lnTo>
                  <a:pt x="1605139" y="754170"/>
                </a:lnTo>
                <a:lnTo>
                  <a:pt x="1597827" y="765597"/>
                </a:lnTo>
                <a:lnTo>
                  <a:pt x="1590514" y="777024"/>
                </a:lnTo>
                <a:lnTo>
                  <a:pt x="1582566" y="787816"/>
                </a:lnTo>
                <a:lnTo>
                  <a:pt x="1574936" y="798608"/>
                </a:lnTo>
                <a:lnTo>
                  <a:pt x="1566988" y="808765"/>
                </a:lnTo>
                <a:lnTo>
                  <a:pt x="1566988" y="950966"/>
                </a:lnTo>
                <a:lnTo>
                  <a:pt x="1559357" y="959219"/>
                </a:lnTo>
                <a:lnTo>
                  <a:pt x="1539964" y="980485"/>
                </a:lnTo>
                <a:lnTo>
                  <a:pt x="1511350" y="1011274"/>
                </a:lnTo>
                <a:lnTo>
                  <a:pt x="1495136" y="1028415"/>
                </a:lnTo>
                <a:lnTo>
                  <a:pt x="1477968" y="1046190"/>
                </a:lnTo>
                <a:lnTo>
                  <a:pt x="1459846" y="1063965"/>
                </a:lnTo>
                <a:lnTo>
                  <a:pt x="1441724" y="1081105"/>
                </a:lnTo>
                <a:lnTo>
                  <a:pt x="1423920" y="1096976"/>
                </a:lnTo>
                <a:lnTo>
                  <a:pt x="1407388" y="1111576"/>
                </a:lnTo>
                <a:lnTo>
                  <a:pt x="1399122" y="1118242"/>
                </a:lnTo>
                <a:lnTo>
                  <a:pt x="1391492" y="1123638"/>
                </a:lnTo>
                <a:lnTo>
                  <a:pt x="1384179" y="1128717"/>
                </a:lnTo>
                <a:lnTo>
                  <a:pt x="1377503" y="1133160"/>
                </a:lnTo>
                <a:lnTo>
                  <a:pt x="1371144" y="1136652"/>
                </a:lnTo>
                <a:lnTo>
                  <a:pt x="1365104" y="1139191"/>
                </a:lnTo>
                <a:lnTo>
                  <a:pt x="1360017" y="1140461"/>
                </a:lnTo>
                <a:lnTo>
                  <a:pt x="1357791" y="1141096"/>
                </a:lnTo>
                <a:lnTo>
                  <a:pt x="1355566" y="1141413"/>
                </a:lnTo>
                <a:lnTo>
                  <a:pt x="1353340" y="1141096"/>
                </a:lnTo>
                <a:lnTo>
                  <a:pt x="1351115" y="1140461"/>
                </a:lnTo>
                <a:lnTo>
                  <a:pt x="1346028" y="1139191"/>
                </a:lnTo>
                <a:lnTo>
                  <a:pt x="1340305" y="1136652"/>
                </a:lnTo>
                <a:lnTo>
                  <a:pt x="1333947" y="1133160"/>
                </a:lnTo>
                <a:lnTo>
                  <a:pt x="1327270" y="1128717"/>
                </a:lnTo>
                <a:lnTo>
                  <a:pt x="1319958" y="1123638"/>
                </a:lnTo>
                <a:lnTo>
                  <a:pt x="1312010" y="1118242"/>
                </a:lnTo>
                <a:lnTo>
                  <a:pt x="1304061" y="1111576"/>
                </a:lnTo>
                <a:lnTo>
                  <a:pt x="1287211" y="1096976"/>
                </a:lnTo>
                <a:lnTo>
                  <a:pt x="1269725" y="1081105"/>
                </a:lnTo>
                <a:lnTo>
                  <a:pt x="1251603" y="1063965"/>
                </a:lnTo>
                <a:lnTo>
                  <a:pt x="1233482" y="1046190"/>
                </a:lnTo>
                <a:lnTo>
                  <a:pt x="1215996" y="1028415"/>
                </a:lnTo>
                <a:lnTo>
                  <a:pt x="1199781" y="1011274"/>
                </a:lnTo>
                <a:lnTo>
                  <a:pt x="1171486" y="980485"/>
                </a:lnTo>
                <a:lnTo>
                  <a:pt x="1151774" y="959219"/>
                </a:lnTo>
                <a:lnTo>
                  <a:pt x="1144462" y="950966"/>
                </a:lnTo>
                <a:lnTo>
                  <a:pt x="1144462" y="808765"/>
                </a:lnTo>
                <a:lnTo>
                  <a:pt x="1136196" y="798608"/>
                </a:lnTo>
                <a:lnTo>
                  <a:pt x="1128565" y="787816"/>
                </a:lnTo>
                <a:lnTo>
                  <a:pt x="1120935" y="777024"/>
                </a:lnTo>
                <a:lnTo>
                  <a:pt x="1113305" y="765597"/>
                </a:lnTo>
                <a:lnTo>
                  <a:pt x="1105993" y="754170"/>
                </a:lnTo>
                <a:lnTo>
                  <a:pt x="1098998" y="742744"/>
                </a:lnTo>
                <a:lnTo>
                  <a:pt x="1092322" y="730682"/>
                </a:lnTo>
                <a:lnTo>
                  <a:pt x="1085645" y="718938"/>
                </a:lnTo>
                <a:lnTo>
                  <a:pt x="1078969" y="706241"/>
                </a:lnTo>
                <a:lnTo>
                  <a:pt x="1072928" y="693862"/>
                </a:lnTo>
                <a:lnTo>
                  <a:pt x="1066887" y="681166"/>
                </a:lnTo>
                <a:lnTo>
                  <a:pt x="1061165" y="668787"/>
                </a:lnTo>
                <a:lnTo>
                  <a:pt x="1055442" y="655773"/>
                </a:lnTo>
                <a:lnTo>
                  <a:pt x="1050355" y="642441"/>
                </a:lnTo>
                <a:lnTo>
                  <a:pt x="1045268" y="629745"/>
                </a:lnTo>
                <a:lnTo>
                  <a:pt x="1040499" y="616414"/>
                </a:lnTo>
                <a:lnTo>
                  <a:pt x="1036048" y="603082"/>
                </a:lnTo>
                <a:lnTo>
                  <a:pt x="1031915" y="589751"/>
                </a:lnTo>
                <a:lnTo>
                  <a:pt x="1027782" y="576420"/>
                </a:lnTo>
                <a:lnTo>
                  <a:pt x="1023967" y="562771"/>
                </a:lnTo>
                <a:lnTo>
                  <a:pt x="1020470" y="549757"/>
                </a:lnTo>
                <a:lnTo>
                  <a:pt x="1016973" y="536426"/>
                </a:lnTo>
                <a:lnTo>
                  <a:pt x="1014429" y="522777"/>
                </a:lnTo>
                <a:lnTo>
                  <a:pt x="1011568" y="509446"/>
                </a:lnTo>
                <a:lnTo>
                  <a:pt x="1009343" y="496114"/>
                </a:lnTo>
                <a:lnTo>
                  <a:pt x="1007435" y="482783"/>
                </a:lnTo>
                <a:lnTo>
                  <a:pt x="1005527" y="470087"/>
                </a:lnTo>
                <a:lnTo>
                  <a:pt x="1004256" y="456755"/>
                </a:lnTo>
                <a:lnTo>
                  <a:pt x="1002984" y="443742"/>
                </a:lnTo>
                <a:lnTo>
                  <a:pt x="1002348" y="431045"/>
                </a:lnTo>
                <a:lnTo>
                  <a:pt x="1001712" y="418031"/>
                </a:lnTo>
                <a:lnTo>
                  <a:pt x="1001712" y="405652"/>
                </a:lnTo>
                <a:lnTo>
                  <a:pt x="1001712" y="395178"/>
                </a:lnTo>
                <a:lnTo>
                  <a:pt x="1002030" y="385020"/>
                </a:lnTo>
                <a:lnTo>
                  <a:pt x="1002666" y="374546"/>
                </a:lnTo>
                <a:lnTo>
                  <a:pt x="1003302" y="364071"/>
                </a:lnTo>
                <a:lnTo>
                  <a:pt x="1004574" y="353914"/>
                </a:lnTo>
                <a:lnTo>
                  <a:pt x="1005527" y="344074"/>
                </a:lnTo>
                <a:lnTo>
                  <a:pt x="1007117" y="333917"/>
                </a:lnTo>
                <a:lnTo>
                  <a:pt x="1008707" y="324077"/>
                </a:lnTo>
                <a:lnTo>
                  <a:pt x="1010296" y="314237"/>
                </a:lnTo>
                <a:lnTo>
                  <a:pt x="1012522" y="304080"/>
                </a:lnTo>
                <a:lnTo>
                  <a:pt x="1017609" y="285036"/>
                </a:lnTo>
                <a:lnTo>
                  <a:pt x="1023013" y="266308"/>
                </a:lnTo>
                <a:lnTo>
                  <a:pt x="1029372" y="247581"/>
                </a:lnTo>
                <a:lnTo>
                  <a:pt x="1036366" y="229806"/>
                </a:lnTo>
                <a:lnTo>
                  <a:pt x="1044315" y="212348"/>
                </a:lnTo>
                <a:lnTo>
                  <a:pt x="1052899" y="195525"/>
                </a:lnTo>
                <a:lnTo>
                  <a:pt x="1062119" y="178703"/>
                </a:lnTo>
                <a:lnTo>
                  <a:pt x="1071656" y="162832"/>
                </a:lnTo>
                <a:lnTo>
                  <a:pt x="1082466" y="147596"/>
                </a:lnTo>
                <a:lnTo>
                  <a:pt x="1093593" y="132678"/>
                </a:lnTo>
                <a:lnTo>
                  <a:pt x="1105357" y="118712"/>
                </a:lnTo>
                <a:lnTo>
                  <a:pt x="1117438" y="105380"/>
                </a:lnTo>
                <a:lnTo>
                  <a:pt x="1130473" y="92684"/>
                </a:lnTo>
                <a:lnTo>
                  <a:pt x="1143826" y="80305"/>
                </a:lnTo>
                <a:lnTo>
                  <a:pt x="1150820" y="74909"/>
                </a:lnTo>
                <a:lnTo>
                  <a:pt x="1157815" y="69196"/>
                </a:lnTo>
                <a:lnTo>
                  <a:pt x="1164809" y="63800"/>
                </a:lnTo>
                <a:lnTo>
                  <a:pt x="1172121" y="58721"/>
                </a:lnTo>
                <a:lnTo>
                  <a:pt x="1179434" y="53960"/>
                </a:lnTo>
                <a:lnTo>
                  <a:pt x="1187064" y="48881"/>
                </a:lnTo>
                <a:lnTo>
                  <a:pt x="1194376" y="44120"/>
                </a:lnTo>
                <a:lnTo>
                  <a:pt x="1202007" y="39676"/>
                </a:lnTo>
                <a:lnTo>
                  <a:pt x="1209955" y="35867"/>
                </a:lnTo>
                <a:lnTo>
                  <a:pt x="1217903" y="31741"/>
                </a:lnTo>
                <a:lnTo>
                  <a:pt x="1225851" y="27932"/>
                </a:lnTo>
                <a:lnTo>
                  <a:pt x="1233799" y="24758"/>
                </a:lnTo>
                <a:lnTo>
                  <a:pt x="1242066" y="21266"/>
                </a:lnTo>
                <a:lnTo>
                  <a:pt x="1250332" y="18092"/>
                </a:lnTo>
                <a:lnTo>
                  <a:pt x="1258916" y="15236"/>
                </a:lnTo>
                <a:lnTo>
                  <a:pt x="1267182" y="12379"/>
                </a:lnTo>
                <a:lnTo>
                  <a:pt x="1275766" y="10474"/>
                </a:lnTo>
                <a:lnTo>
                  <a:pt x="1284350" y="8252"/>
                </a:lnTo>
                <a:lnTo>
                  <a:pt x="1292934" y="6348"/>
                </a:lnTo>
                <a:lnTo>
                  <a:pt x="1301836" y="4444"/>
                </a:lnTo>
                <a:lnTo>
                  <a:pt x="1310738" y="3174"/>
                </a:lnTo>
                <a:lnTo>
                  <a:pt x="1319322" y="1904"/>
                </a:lnTo>
                <a:lnTo>
                  <a:pt x="1328224" y="952"/>
                </a:lnTo>
                <a:lnTo>
                  <a:pt x="1337444" y="317"/>
                </a:lnTo>
                <a:lnTo>
                  <a:pt x="134634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68582" tIns="34291" rIns="68582" bIns="34291"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21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7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75" accel="50000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7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36" grpId="0"/>
      <p:bldP spid="37" grpId="0"/>
      <p:bldP spid="38" grpId="0"/>
      <p:bldP spid="39" grpId="0"/>
      <p:bldP spid="40" grpId="0"/>
      <p:bldP spid="4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2244ED1-54E5-46EC-AB42-F5BFD34AF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8883" r="51614" b="78328"/>
          <a:stretch/>
        </p:blipFill>
        <p:spPr>
          <a:xfrm flipV="1">
            <a:off x="37818" y="2682755"/>
            <a:ext cx="9144000" cy="2462333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123539" y="1718727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buFontTx/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82708" y="2097434"/>
            <a:ext cx="44689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3750860" y="2327343"/>
            <a:ext cx="1152128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5231410" y="2321170"/>
            <a:ext cx="1147742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2382708" y="1646719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7639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297656" y="3603230"/>
            <a:ext cx="1471636" cy="725747"/>
          </a:xfrm>
          <a:custGeom>
            <a:avLst/>
            <a:gdLst>
              <a:gd name="connsiteX0" fmla="*/ 0 w 1207008"/>
              <a:gd name="connsiteY0" fmla="*/ 524256 h 597408"/>
              <a:gd name="connsiteX1" fmla="*/ 865632 w 1207008"/>
              <a:gd name="connsiteY1" fmla="*/ 0 h 597408"/>
              <a:gd name="connsiteX2" fmla="*/ 1207008 w 1207008"/>
              <a:gd name="connsiteY2" fmla="*/ 60960 h 597408"/>
              <a:gd name="connsiteX3" fmla="*/ 341376 w 1207008"/>
              <a:gd name="connsiteY3" fmla="*/ 597408 h 597408"/>
              <a:gd name="connsiteX4" fmla="*/ 0 w 1207008"/>
              <a:gd name="connsiteY4" fmla="*/ 524256 h 597408"/>
              <a:gd name="connsiteX0" fmla="*/ 0 w 1216533"/>
              <a:gd name="connsiteY0" fmla="*/ 524256 h 597408"/>
              <a:gd name="connsiteX1" fmla="*/ 865632 w 1216533"/>
              <a:gd name="connsiteY1" fmla="*/ 0 h 597408"/>
              <a:gd name="connsiteX2" fmla="*/ 1216533 w 1216533"/>
              <a:gd name="connsiteY2" fmla="*/ 51435 h 597408"/>
              <a:gd name="connsiteX3" fmla="*/ 341376 w 1216533"/>
              <a:gd name="connsiteY3" fmla="*/ 597408 h 597408"/>
              <a:gd name="connsiteX4" fmla="*/ 0 w 1216533"/>
              <a:gd name="connsiteY4" fmla="*/ 524256 h 597408"/>
              <a:gd name="connsiteX0" fmla="*/ 0 w 1211770"/>
              <a:gd name="connsiteY0" fmla="*/ 524256 h 597408"/>
              <a:gd name="connsiteX1" fmla="*/ 865632 w 1211770"/>
              <a:gd name="connsiteY1" fmla="*/ 0 h 597408"/>
              <a:gd name="connsiteX2" fmla="*/ 1211770 w 1211770"/>
              <a:gd name="connsiteY2" fmla="*/ 58578 h 597408"/>
              <a:gd name="connsiteX3" fmla="*/ 341376 w 1211770"/>
              <a:gd name="connsiteY3" fmla="*/ 597408 h 597408"/>
              <a:gd name="connsiteX4" fmla="*/ 0 w 1211770"/>
              <a:gd name="connsiteY4" fmla="*/ 524256 h 597408"/>
              <a:gd name="connsiteX0" fmla="*/ 0 w 1211770"/>
              <a:gd name="connsiteY0" fmla="*/ 524256 h 597408"/>
              <a:gd name="connsiteX1" fmla="*/ 865632 w 1211770"/>
              <a:gd name="connsiteY1" fmla="*/ 0 h 597408"/>
              <a:gd name="connsiteX2" fmla="*/ 1211770 w 1211770"/>
              <a:gd name="connsiteY2" fmla="*/ 53815 h 597408"/>
              <a:gd name="connsiteX3" fmla="*/ 341376 w 1211770"/>
              <a:gd name="connsiteY3" fmla="*/ 597408 h 597408"/>
              <a:gd name="connsiteX4" fmla="*/ 0 w 1211770"/>
              <a:gd name="connsiteY4" fmla="*/ 524256 h 597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1770" h="597408">
                <a:moveTo>
                  <a:pt x="0" y="524256"/>
                </a:moveTo>
                <a:lnTo>
                  <a:pt x="865632" y="0"/>
                </a:lnTo>
                <a:lnTo>
                  <a:pt x="1211770" y="53815"/>
                </a:lnTo>
                <a:lnTo>
                  <a:pt x="341376" y="597408"/>
                </a:lnTo>
                <a:lnTo>
                  <a:pt x="0" y="52425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8"/>
          <p:cNvGrpSpPr/>
          <p:nvPr/>
        </p:nvGrpSpPr>
        <p:grpSpPr>
          <a:xfrm>
            <a:off x="6330910" y="1992517"/>
            <a:ext cx="438151" cy="1675512"/>
            <a:chOff x="6330909" y="1748499"/>
            <a:chExt cx="438151" cy="1674995"/>
          </a:xfrm>
          <a:solidFill>
            <a:schemeClr val="accent1"/>
          </a:solidFill>
        </p:grpSpPr>
        <p:sp>
          <p:nvSpPr>
            <p:cNvPr id="10" name="任意多边形 9"/>
            <p:cNvSpPr/>
            <p:nvPr/>
          </p:nvSpPr>
          <p:spPr>
            <a:xfrm>
              <a:off x="6343371" y="1748499"/>
              <a:ext cx="425689" cy="1674995"/>
            </a:xfrm>
            <a:custGeom>
              <a:avLst/>
              <a:gdLst>
                <a:gd name="connsiteX0" fmla="*/ 0 w 350520"/>
                <a:gd name="connsiteY0" fmla="*/ 1325880 h 1379220"/>
                <a:gd name="connsiteX1" fmla="*/ 0 w 350520"/>
                <a:gd name="connsiteY1" fmla="*/ 91440 h 1379220"/>
                <a:gd name="connsiteX2" fmla="*/ 175260 w 350520"/>
                <a:gd name="connsiteY2" fmla="*/ 0 h 1379220"/>
                <a:gd name="connsiteX3" fmla="*/ 350520 w 350520"/>
                <a:gd name="connsiteY3" fmla="*/ 129540 h 1379220"/>
                <a:gd name="connsiteX4" fmla="*/ 350520 w 350520"/>
                <a:gd name="connsiteY4" fmla="*/ 1379220 h 1379220"/>
                <a:gd name="connsiteX5" fmla="*/ 0 w 350520"/>
                <a:gd name="connsiteY5" fmla="*/ 1325880 h 1379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20" h="1379220">
                  <a:moveTo>
                    <a:pt x="0" y="1325880"/>
                  </a:moveTo>
                  <a:lnTo>
                    <a:pt x="0" y="91440"/>
                  </a:lnTo>
                  <a:lnTo>
                    <a:pt x="175260" y="0"/>
                  </a:lnTo>
                  <a:lnTo>
                    <a:pt x="350520" y="129540"/>
                  </a:lnTo>
                  <a:lnTo>
                    <a:pt x="350520" y="1379220"/>
                  </a:lnTo>
                  <a:lnTo>
                    <a:pt x="0" y="132588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330909" y="1847198"/>
              <a:ext cx="412292" cy="33845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01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</p:grpSp>
      <p:sp>
        <p:nvSpPr>
          <p:cNvPr id="12" name="任意多边形 11"/>
          <p:cNvSpPr/>
          <p:nvPr/>
        </p:nvSpPr>
        <p:spPr>
          <a:xfrm>
            <a:off x="6467493" y="3670342"/>
            <a:ext cx="740329" cy="295067"/>
          </a:xfrm>
          <a:custGeom>
            <a:avLst/>
            <a:gdLst>
              <a:gd name="connsiteX0" fmla="*/ 0 w 586740"/>
              <a:gd name="connsiteY0" fmla="*/ 160020 h 220980"/>
              <a:gd name="connsiteX1" fmla="*/ 243840 w 586740"/>
              <a:gd name="connsiteY1" fmla="*/ 0 h 220980"/>
              <a:gd name="connsiteX2" fmla="*/ 586740 w 586740"/>
              <a:gd name="connsiteY2" fmla="*/ 68580 h 220980"/>
              <a:gd name="connsiteX3" fmla="*/ 312420 w 586740"/>
              <a:gd name="connsiteY3" fmla="*/ 220980 h 220980"/>
              <a:gd name="connsiteX4" fmla="*/ 0 w 586740"/>
              <a:gd name="connsiteY4" fmla="*/ 160020 h 220980"/>
              <a:gd name="connsiteX0" fmla="*/ 0 w 593698"/>
              <a:gd name="connsiteY0" fmla="*/ 147021 h 220980"/>
              <a:gd name="connsiteX1" fmla="*/ 250798 w 593698"/>
              <a:gd name="connsiteY1" fmla="*/ 0 h 220980"/>
              <a:gd name="connsiteX2" fmla="*/ 593698 w 593698"/>
              <a:gd name="connsiteY2" fmla="*/ 68580 h 220980"/>
              <a:gd name="connsiteX3" fmla="*/ 319378 w 593698"/>
              <a:gd name="connsiteY3" fmla="*/ 220980 h 220980"/>
              <a:gd name="connsiteX4" fmla="*/ 0 w 593698"/>
              <a:gd name="connsiteY4" fmla="*/ 147021 h 220980"/>
              <a:gd name="connsiteX0" fmla="*/ 0 w 593698"/>
              <a:gd name="connsiteY0" fmla="*/ 147021 h 220980"/>
              <a:gd name="connsiteX1" fmla="*/ 243841 w 593698"/>
              <a:gd name="connsiteY1" fmla="*/ 0 h 220980"/>
              <a:gd name="connsiteX2" fmla="*/ 593698 w 593698"/>
              <a:gd name="connsiteY2" fmla="*/ 68580 h 220980"/>
              <a:gd name="connsiteX3" fmla="*/ 319378 w 593698"/>
              <a:gd name="connsiteY3" fmla="*/ 220980 h 220980"/>
              <a:gd name="connsiteX4" fmla="*/ 0 w 593698"/>
              <a:gd name="connsiteY4" fmla="*/ 147021 h 220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3698" h="220980">
                <a:moveTo>
                  <a:pt x="0" y="147021"/>
                </a:moveTo>
                <a:lnTo>
                  <a:pt x="243841" y="0"/>
                </a:lnTo>
                <a:lnTo>
                  <a:pt x="593698" y="68580"/>
                </a:lnTo>
                <a:lnTo>
                  <a:pt x="319378" y="220980"/>
                </a:lnTo>
                <a:lnTo>
                  <a:pt x="0" y="14702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12"/>
          <p:cNvGrpSpPr/>
          <p:nvPr/>
        </p:nvGrpSpPr>
        <p:grpSpPr>
          <a:xfrm>
            <a:off x="6769061" y="1004449"/>
            <a:ext cx="444198" cy="2756148"/>
            <a:chOff x="6769061" y="277094"/>
            <a:chExt cx="444198" cy="3238941"/>
          </a:xfrm>
          <a:solidFill>
            <a:schemeClr val="accent2"/>
          </a:solidFill>
        </p:grpSpPr>
        <p:sp>
          <p:nvSpPr>
            <p:cNvPr id="14" name="任意多边形 13"/>
            <p:cNvSpPr/>
            <p:nvPr/>
          </p:nvSpPr>
          <p:spPr>
            <a:xfrm>
              <a:off x="6769061" y="277094"/>
              <a:ext cx="444198" cy="3238941"/>
            </a:xfrm>
            <a:custGeom>
              <a:avLst/>
              <a:gdLst>
                <a:gd name="connsiteX0" fmla="*/ 0 w 365760"/>
                <a:gd name="connsiteY0" fmla="*/ 2590800 h 2667000"/>
                <a:gd name="connsiteX1" fmla="*/ 0 w 365760"/>
                <a:gd name="connsiteY1" fmla="*/ 83820 h 2667000"/>
                <a:gd name="connsiteX2" fmla="*/ 198120 w 365760"/>
                <a:gd name="connsiteY2" fmla="*/ 0 h 2667000"/>
                <a:gd name="connsiteX3" fmla="*/ 365760 w 365760"/>
                <a:gd name="connsiteY3" fmla="*/ 144780 h 2667000"/>
                <a:gd name="connsiteX4" fmla="*/ 365760 w 365760"/>
                <a:gd name="connsiteY4" fmla="*/ 2667000 h 2667000"/>
                <a:gd name="connsiteX5" fmla="*/ 0 w 365760"/>
                <a:gd name="connsiteY5" fmla="*/ 2590800 h 26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65760" h="2667000">
                  <a:moveTo>
                    <a:pt x="0" y="2590800"/>
                  </a:moveTo>
                  <a:lnTo>
                    <a:pt x="0" y="83820"/>
                  </a:lnTo>
                  <a:lnTo>
                    <a:pt x="198120" y="0"/>
                  </a:lnTo>
                  <a:lnTo>
                    <a:pt x="365760" y="144780"/>
                  </a:lnTo>
                  <a:lnTo>
                    <a:pt x="365760" y="2667000"/>
                  </a:lnTo>
                  <a:lnTo>
                    <a:pt x="0" y="25908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6775106" y="425766"/>
              <a:ext cx="412292" cy="397858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</p:grpSp>
      <p:sp>
        <p:nvSpPr>
          <p:cNvPr id="16" name="任意多边形 15"/>
          <p:cNvSpPr/>
          <p:nvPr/>
        </p:nvSpPr>
        <p:spPr>
          <a:xfrm>
            <a:off x="6380388" y="3760598"/>
            <a:ext cx="1258560" cy="592447"/>
          </a:xfrm>
          <a:custGeom>
            <a:avLst/>
            <a:gdLst>
              <a:gd name="connsiteX0" fmla="*/ 0 w 1036320"/>
              <a:gd name="connsiteY0" fmla="*/ 419100 h 487680"/>
              <a:gd name="connsiteX1" fmla="*/ 685800 w 1036320"/>
              <a:gd name="connsiteY1" fmla="*/ 0 h 487680"/>
              <a:gd name="connsiteX2" fmla="*/ 1036320 w 1036320"/>
              <a:gd name="connsiteY2" fmla="*/ 68580 h 487680"/>
              <a:gd name="connsiteX3" fmla="*/ 342900 w 1036320"/>
              <a:gd name="connsiteY3" fmla="*/ 487680 h 487680"/>
              <a:gd name="connsiteX4" fmla="*/ 0 w 1036320"/>
              <a:gd name="connsiteY4" fmla="*/ 419100 h 487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36320" h="487680">
                <a:moveTo>
                  <a:pt x="0" y="419100"/>
                </a:moveTo>
                <a:lnTo>
                  <a:pt x="685800" y="0"/>
                </a:lnTo>
                <a:lnTo>
                  <a:pt x="1036320" y="68580"/>
                </a:lnTo>
                <a:lnTo>
                  <a:pt x="342900" y="487680"/>
                </a:lnTo>
                <a:lnTo>
                  <a:pt x="0" y="4191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16"/>
          <p:cNvGrpSpPr/>
          <p:nvPr/>
        </p:nvGrpSpPr>
        <p:grpSpPr>
          <a:xfrm>
            <a:off x="7174885" y="1427838"/>
            <a:ext cx="464063" cy="2415494"/>
            <a:chOff x="7174884" y="1183996"/>
            <a:chExt cx="464063" cy="2414748"/>
          </a:xfrm>
          <a:solidFill>
            <a:schemeClr val="accent3"/>
          </a:solidFill>
        </p:grpSpPr>
        <p:sp>
          <p:nvSpPr>
            <p:cNvPr id="18" name="任意多边形 17"/>
            <p:cNvSpPr/>
            <p:nvPr/>
          </p:nvSpPr>
          <p:spPr>
            <a:xfrm>
              <a:off x="7213258" y="1183996"/>
              <a:ext cx="425689" cy="2414748"/>
            </a:xfrm>
            <a:custGeom>
              <a:avLst/>
              <a:gdLst>
                <a:gd name="connsiteX0" fmla="*/ 0 w 350520"/>
                <a:gd name="connsiteY0" fmla="*/ 1920240 h 1981200"/>
                <a:gd name="connsiteX1" fmla="*/ 0 w 350520"/>
                <a:gd name="connsiteY1" fmla="*/ 83820 h 1981200"/>
                <a:gd name="connsiteX2" fmla="*/ 182880 w 350520"/>
                <a:gd name="connsiteY2" fmla="*/ 0 h 1981200"/>
                <a:gd name="connsiteX3" fmla="*/ 350520 w 350520"/>
                <a:gd name="connsiteY3" fmla="*/ 144780 h 1981200"/>
                <a:gd name="connsiteX4" fmla="*/ 350520 w 350520"/>
                <a:gd name="connsiteY4" fmla="*/ 1981200 h 1981200"/>
                <a:gd name="connsiteX5" fmla="*/ 0 w 350520"/>
                <a:gd name="connsiteY5" fmla="*/ 1920240 h 1981200"/>
                <a:gd name="connsiteX0" fmla="*/ 0 w 350520"/>
                <a:gd name="connsiteY0" fmla="*/ 1920240 h 1995488"/>
                <a:gd name="connsiteX1" fmla="*/ 0 w 350520"/>
                <a:gd name="connsiteY1" fmla="*/ 83820 h 1995488"/>
                <a:gd name="connsiteX2" fmla="*/ 182880 w 350520"/>
                <a:gd name="connsiteY2" fmla="*/ 0 h 1995488"/>
                <a:gd name="connsiteX3" fmla="*/ 350520 w 350520"/>
                <a:gd name="connsiteY3" fmla="*/ 144780 h 1995488"/>
                <a:gd name="connsiteX4" fmla="*/ 350520 w 350520"/>
                <a:gd name="connsiteY4" fmla="*/ 1995488 h 1995488"/>
                <a:gd name="connsiteX5" fmla="*/ 0 w 350520"/>
                <a:gd name="connsiteY5" fmla="*/ 1920240 h 1995488"/>
                <a:gd name="connsiteX0" fmla="*/ 0 w 350520"/>
                <a:gd name="connsiteY0" fmla="*/ 1920240 h 1988345"/>
                <a:gd name="connsiteX1" fmla="*/ 0 w 350520"/>
                <a:gd name="connsiteY1" fmla="*/ 83820 h 1988345"/>
                <a:gd name="connsiteX2" fmla="*/ 182880 w 350520"/>
                <a:gd name="connsiteY2" fmla="*/ 0 h 1988345"/>
                <a:gd name="connsiteX3" fmla="*/ 350520 w 350520"/>
                <a:gd name="connsiteY3" fmla="*/ 144780 h 1988345"/>
                <a:gd name="connsiteX4" fmla="*/ 345758 w 350520"/>
                <a:gd name="connsiteY4" fmla="*/ 1988345 h 1988345"/>
                <a:gd name="connsiteX5" fmla="*/ 0 w 350520"/>
                <a:gd name="connsiteY5" fmla="*/ 1920240 h 19883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50520" h="1988345">
                  <a:moveTo>
                    <a:pt x="0" y="1920240"/>
                  </a:moveTo>
                  <a:lnTo>
                    <a:pt x="0" y="83820"/>
                  </a:lnTo>
                  <a:lnTo>
                    <a:pt x="182880" y="0"/>
                  </a:lnTo>
                  <a:lnTo>
                    <a:pt x="350520" y="144780"/>
                  </a:lnTo>
                  <a:cubicBezTo>
                    <a:pt x="348933" y="759302"/>
                    <a:pt x="347345" y="1373823"/>
                    <a:pt x="345758" y="1988345"/>
                  </a:cubicBezTo>
                  <a:lnTo>
                    <a:pt x="0" y="192024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174884" y="1284548"/>
              <a:ext cx="412292" cy="3384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03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5769615" y="3843910"/>
            <a:ext cx="2283454" cy="1249692"/>
          </a:xfrm>
          <a:custGeom>
            <a:avLst/>
            <a:gdLst>
              <a:gd name="connsiteX0" fmla="*/ 0 w 1889760"/>
              <a:gd name="connsiteY0" fmla="*/ 952500 h 1028700"/>
              <a:gd name="connsiteX1" fmla="*/ 1546860 w 1889760"/>
              <a:gd name="connsiteY1" fmla="*/ 0 h 1028700"/>
              <a:gd name="connsiteX2" fmla="*/ 1889760 w 1889760"/>
              <a:gd name="connsiteY2" fmla="*/ 68580 h 1028700"/>
              <a:gd name="connsiteX3" fmla="*/ 327660 w 1889760"/>
              <a:gd name="connsiteY3" fmla="*/ 1028700 h 1028700"/>
              <a:gd name="connsiteX4" fmla="*/ 0 w 1889760"/>
              <a:gd name="connsiteY4" fmla="*/ 952500 h 1028700"/>
              <a:gd name="connsiteX0" fmla="*/ 0 w 1880235"/>
              <a:gd name="connsiteY0" fmla="*/ 952500 h 1028700"/>
              <a:gd name="connsiteX1" fmla="*/ 1546860 w 1880235"/>
              <a:gd name="connsiteY1" fmla="*/ 0 h 1028700"/>
              <a:gd name="connsiteX2" fmla="*/ 1880235 w 1880235"/>
              <a:gd name="connsiteY2" fmla="*/ 66199 h 1028700"/>
              <a:gd name="connsiteX3" fmla="*/ 327660 w 1880235"/>
              <a:gd name="connsiteY3" fmla="*/ 1028700 h 1028700"/>
              <a:gd name="connsiteX4" fmla="*/ 0 w 1880235"/>
              <a:gd name="connsiteY4" fmla="*/ 952500 h 1028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80235" h="1028700">
                <a:moveTo>
                  <a:pt x="0" y="952500"/>
                </a:moveTo>
                <a:lnTo>
                  <a:pt x="1546860" y="0"/>
                </a:lnTo>
                <a:lnTo>
                  <a:pt x="1880235" y="66199"/>
                </a:lnTo>
                <a:lnTo>
                  <a:pt x="327660" y="1028700"/>
                </a:lnTo>
                <a:lnTo>
                  <a:pt x="0" y="9525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20"/>
          <p:cNvGrpSpPr/>
          <p:nvPr/>
        </p:nvGrpSpPr>
        <p:grpSpPr>
          <a:xfrm>
            <a:off x="7580167" y="2644552"/>
            <a:ext cx="448217" cy="1290769"/>
            <a:chOff x="7604275" y="2387033"/>
            <a:chExt cx="448217" cy="1290371"/>
          </a:xfrm>
          <a:solidFill>
            <a:schemeClr val="accent4"/>
          </a:solidFill>
        </p:grpSpPr>
        <p:sp>
          <p:nvSpPr>
            <p:cNvPr id="22" name="任意多边形 21"/>
            <p:cNvSpPr/>
            <p:nvPr/>
          </p:nvSpPr>
          <p:spPr>
            <a:xfrm>
              <a:off x="7638716" y="2387033"/>
              <a:ext cx="413776" cy="1290371"/>
            </a:xfrm>
            <a:custGeom>
              <a:avLst/>
              <a:gdLst>
                <a:gd name="connsiteX0" fmla="*/ 0 w 327660"/>
                <a:gd name="connsiteY0" fmla="*/ 990600 h 1082040"/>
                <a:gd name="connsiteX1" fmla="*/ 0 w 327660"/>
                <a:gd name="connsiteY1" fmla="*/ 91440 h 1082040"/>
                <a:gd name="connsiteX2" fmla="*/ 152400 w 327660"/>
                <a:gd name="connsiteY2" fmla="*/ 0 h 1082040"/>
                <a:gd name="connsiteX3" fmla="*/ 327660 w 327660"/>
                <a:gd name="connsiteY3" fmla="*/ 129540 h 1082040"/>
                <a:gd name="connsiteX4" fmla="*/ 327660 w 327660"/>
                <a:gd name="connsiteY4" fmla="*/ 1082040 h 1082040"/>
                <a:gd name="connsiteX5" fmla="*/ 0 w 327660"/>
                <a:gd name="connsiteY5" fmla="*/ 990600 h 1082040"/>
                <a:gd name="connsiteX0" fmla="*/ 0 w 332406"/>
                <a:gd name="connsiteY0" fmla="*/ 990600 h 1082040"/>
                <a:gd name="connsiteX1" fmla="*/ 4746 w 332406"/>
                <a:gd name="connsiteY1" fmla="*/ 91440 h 1082040"/>
                <a:gd name="connsiteX2" fmla="*/ 157146 w 332406"/>
                <a:gd name="connsiteY2" fmla="*/ 0 h 1082040"/>
                <a:gd name="connsiteX3" fmla="*/ 332406 w 332406"/>
                <a:gd name="connsiteY3" fmla="*/ 129540 h 1082040"/>
                <a:gd name="connsiteX4" fmla="*/ 332406 w 332406"/>
                <a:gd name="connsiteY4" fmla="*/ 1082040 h 1082040"/>
                <a:gd name="connsiteX5" fmla="*/ 0 w 332406"/>
                <a:gd name="connsiteY5" fmla="*/ 990600 h 1082040"/>
                <a:gd name="connsiteX0" fmla="*/ 0 w 332406"/>
                <a:gd name="connsiteY0" fmla="*/ 990600 h 1063065"/>
                <a:gd name="connsiteX1" fmla="*/ 4746 w 332406"/>
                <a:gd name="connsiteY1" fmla="*/ 91440 h 1063065"/>
                <a:gd name="connsiteX2" fmla="*/ 157146 w 332406"/>
                <a:gd name="connsiteY2" fmla="*/ 0 h 1063065"/>
                <a:gd name="connsiteX3" fmla="*/ 332406 w 332406"/>
                <a:gd name="connsiteY3" fmla="*/ 129540 h 1063065"/>
                <a:gd name="connsiteX4" fmla="*/ 332406 w 332406"/>
                <a:gd name="connsiteY4" fmla="*/ 1063065 h 1063065"/>
                <a:gd name="connsiteX5" fmla="*/ 0 w 332406"/>
                <a:gd name="connsiteY5" fmla="*/ 990600 h 1063065"/>
                <a:gd name="connsiteX0" fmla="*/ 0 w 332406"/>
                <a:gd name="connsiteY0" fmla="*/ 990600 h 1048834"/>
                <a:gd name="connsiteX1" fmla="*/ 4746 w 332406"/>
                <a:gd name="connsiteY1" fmla="*/ 91440 h 1048834"/>
                <a:gd name="connsiteX2" fmla="*/ 157146 w 332406"/>
                <a:gd name="connsiteY2" fmla="*/ 0 h 1048834"/>
                <a:gd name="connsiteX3" fmla="*/ 332406 w 332406"/>
                <a:gd name="connsiteY3" fmla="*/ 129540 h 1048834"/>
                <a:gd name="connsiteX4" fmla="*/ 332406 w 332406"/>
                <a:gd name="connsiteY4" fmla="*/ 1048834 h 1048834"/>
                <a:gd name="connsiteX5" fmla="*/ 0 w 332406"/>
                <a:gd name="connsiteY5" fmla="*/ 990600 h 1048834"/>
                <a:gd name="connsiteX0" fmla="*/ 0 w 337152"/>
                <a:gd name="connsiteY0" fmla="*/ 990600 h 1058321"/>
                <a:gd name="connsiteX1" fmla="*/ 4746 w 337152"/>
                <a:gd name="connsiteY1" fmla="*/ 91440 h 1058321"/>
                <a:gd name="connsiteX2" fmla="*/ 157146 w 337152"/>
                <a:gd name="connsiteY2" fmla="*/ 0 h 1058321"/>
                <a:gd name="connsiteX3" fmla="*/ 332406 w 337152"/>
                <a:gd name="connsiteY3" fmla="*/ 129540 h 1058321"/>
                <a:gd name="connsiteX4" fmla="*/ 337152 w 337152"/>
                <a:gd name="connsiteY4" fmla="*/ 1058321 h 1058321"/>
                <a:gd name="connsiteX5" fmla="*/ 0 w 337152"/>
                <a:gd name="connsiteY5" fmla="*/ 990600 h 1058321"/>
                <a:gd name="connsiteX0" fmla="*/ 2373 w 339525"/>
                <a:gd name="connsiteY0" fmla="*/ 990600 h 1058321"/>
                <a:gd name="connsiteX1" fmla="*/ 0 w 339525"/>
                <a:gd name="connsiteY1" fmla="*/ 91440 h 1058321"/>
                <a:gd name="connsiteX2" fmla="*/ 159519 w 339525"/>
                <a:gd name="connsiteY2" fmla="*/ 0 h 1058321"/>
                <a:gd name="connsiteX3" fmla="*/ 334779 w 339525"/>
                <a:gd name="connsiteY3" fmla="*/ 129540 h 1058321"/>
                <a:gd name="connsiteX4" fmla="*/ 339525 w 339525"/>
                <a:gd name="connsiteY4" fmla="*/ 1058321 h 1058321"/>
                <a:gd name="connsiteX5" fmla="*/ 2373 w 339525"/>
                <a:gd name="connsiteY5" fmla="*/ 990600 h 10583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9525" h="1058321">
                  <a:moveTo>
                    <a:pt x="2373" y="990600"/>
                  </a:moveTo>
                  <a:lnTo>
                    <a:pt x="0" y="91440"/>
                  </a:lnTo>
                  <a:lnTo>
                    <a:pt x="159519" y="0"/>
                  </a:lnTo>
                  <a:lnTo>
                    <a:pt x="334779" y="129540"/>
                  </a:lnTo>
                  <a:lnTo>
                    <a:pt x="339525" y="1058321"/>
                  </a:lnTo>
                  <a:lnTo>
                    <a:pt x="2373" y="9906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chemeClr val="bg1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7604275" y="2483882"/>
              <a:ext cx="412292" cy="338450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04</a:t>
              </a:r>
              <a:endParaRPr lang="zh-CN" altLang="en-US" sz="1600" dirty="0">
                <a:solidFill>
                  <a:schemeClr val="bg1"/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</p:grpSp>
      <p:grpSp>
        <p:nvGrpSpPr>
          <p:cNvPr id="17" name="组合 23"/>
          <p:cNvGrpSpPr/>
          <p:nvPr/>
        </p:nvGrpSpPr>
        <p:grpSpPr>
          <a:xfrm>
            <a:off x="2483768" y="1364667"/>
            <a:ext cx="1980220" cy="797290"/>
            <a:chOff x="2217236" y="1230685"/>
            <a:chExt cx="1980220" cy="797044"/>
          </a:xfrm>
        </p:grpSpPr>
        <p:sp>
          <p:nvSpPr>
            <p:cNvPr id="25" name="矩形 24"/>
            <p:cNvSpPr/>
            <p:nvPr/>
          </p:nvSpPr>
          <p:spPr>
            <a:xfrm>
              <a:off x="2217236" y="1230685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01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2486075" y="1244292"/>
              <a:ext cx="1107996" cy="2769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itchFamily="2" charset="-122"/>
                  <a:ea typeface="方正大黑简体" pitchFamily="2" charset="-122"/>
                </a:defRPr>
              </a:lvl1pPr>
            </a:lstStyle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27" name="矩形 26"/>
            <p:cNvSpPr>
              <a:spLocks noChangeArrowheads="1"/>
            </p:cNvSpPr>
            <p:nvPr/>
          </p:nvSpPr>
          <p:spPr bwMode="auto">
            <a:xfrm>
              <a:off x="2480973" y="1549028"/>
              <a:ext cx="1716483" cy="4787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1" name="组合 28"/>
          <p:cNvGrpSpPr/>
          <p:nvPr/>
        </p:nvGrpSpPr>
        <p:grpSpPr>
          <a:xfrm>
            <a:off x="3707904" y="2192759"/>
            <a:ext cx="2160240" cy="805290"/>
            <a:chOff x="2177560" y="1203994"/>
            <a:chExt cx="2160240" cy="805041"/>
          </a:xfrm>
        </p:grpSpPr>
        <p:sp>
          <p:nvSpPr>
            <p:cNvPr id="30" name="矩形 29"/>
            <p:cNvSpPr/>
            <p:nvPr/>
          </p:nvSpPr>
          <p:spPr>
            <a:xfrm>
              <a:off x="2177560" y="1203994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02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473375" y="12225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itchFamily="2" charset="-122"/>
                  <a:ea typeface="方正大黑简体" pitchFamily="2" charset="-122"/>
                </a:defRPr>
              </a:lvl1pPr>
            </a:lstStyle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32" name="矩形 31"/>
            <p:cNvSpPr>
              <a:spLocks noChangeArrowheads="1"/>
            </p:cNvSpPr>
            <p:nvPr/>
          </p:nvSpPr>
          <p:spPr bwMode="auto">
            <a:xfrm>
              <a:off x="2468274" y="1527257"/>
              <a:ext cx="1869526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4" name="组合 33"/>
          <p:cNvGrpSpPr/>
          <p:nvPr/>
        </p:nvGrpSpPr>
        <p:grpSpPr>
          <a:xfrm>
            <a:off x="1416254" y="3004591"/>
            <a:ext cx="2291650" cy="797100"/>
            <a:chOff x="2146509" y="1237582"/>
            <a:chExt cx="2291650" cy="796853"/>
          </a:xfrm>
        </p:grpSpPr>
        <p:sp>
          <p:nvSpPr>
            <p:cNvPr id="35" name="矩形 34"/>
            <p:cNvSpPr/>
            <p:nvPr/>
          </p:nvSpPr>
          <p:spPr>
            <a:xfrm>
              <a:off x="2146509" y="1237582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03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473375" y="12479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itchFamily="2" charset="-122"/>
                  <a:ea typeface="方正大黑简体" pitchFamily="2" charset="-122"/>
                </a:defRPr>
              </a:lvl1pPr>
            </a:lstStyle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37" name="矩形 36"/>
            <p:cNvSpPr>
              <a:spLocks noChangeArrowheads="1"/>
            </p:cNvSpPr>
            <p:nvPr/>
          </p:nvSpPr>
          <p:spPr bwMode="auto">
            <a:xfrm>
              <a:off x="2468273" y="1552657"/>
              <a:ext cx="1969886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grpSp>
        <p:nvGrpSpPr>
          <p:cNvPr id="29" name="组合 38"/>
          <p:cNvGrpSpPr/>
          <p:nvPr/>
        </p:nvGrpSpPr>
        <p:grpSpPr>
          <a:xfrm>
            <a:off x="3455876" y="3724672"/>
            <a:ext cx="2160240" cy="796034"/>
            <a:chOff x="2226702" y="1225947"/>
            <a:chExt cx="2160240" cy="795788"/>
          </a:xfrm>
        </p:grpSpPr>
        <p:sp>
          <p:nvSpPr>
            <p:cNvPr id="40" name="矩形 39"/>
            <p:cNvSpPr/>
            <p:nvPr/>
          </p:nvSpPr>
          <p:spPr>
            <a:xfrm>
              <a:off x="2226702" y="1225947"/>
              <a:ext cx="383438" cy="3076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itchFamily="34" charset="0"/>
                  <a:ea typeface="方正大黑简体" pitchFamily="2" charset="-122"/>
                  <a:cs typeface="Arial" pitchFamily="34" charset="0"/>
                </a:rPr>
                <a:t>04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ea typeface="方正大黑简体" pitchFamily="2" charset="-122"/>
                <a:cs typeface="Arial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86075" y="1235220"/>
              <a:ext cx="1107996" cy="2769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大黑简体" pitchFamily="2" charset="-122"/>
                  <a:ea typeface="方正大黑简体" pitchFamily="2" charset="-122"/>
                </a:defRPr>
              </a:lvl1pPr>
            </a:lstStyle>
            <a:p>
              <a:r>
                <a:rPr lang="zh-CN" altLang="en-US" sz="12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  <p:sp>
          <p:nvSpPr>
            <p:cNvPr id="42" name="矩形 41"/>
            <p:cNvSpPr>
              <a:spLocks noChangeArrowheads="1"/>
            </p:cNvSpPr>
            <p:nvPr/>
          </p:nvSpPr>
          <p:spPr bwMode="auto">
            <a:xfrm>
              <a:off x="2480973" y="1539957"/>
              <a:ext cx="1905969" cy="481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just">
                <a:lnSpc>
                  <a:spcPts val="1600"/>
                </a:lnSpc>
              </a:pPr>
              <a:r>
                <a:rPr lang="zh-CN" altLang="en-US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01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path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3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path" presetSubtype="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40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" presetClass="path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46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path" presetSubtype="0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0.01598 4.07407E-6 C 0.02448 4.07407E-6 0.0316 0.00679 0.0316 0.01543 C 0.0316 0.02376 0.02448 0.03117 0.01598 0.03117 C 0.0073 0.03117 0.00052 0.02376 0.00052 0.01543 C 0.00052 0.00679 0.0073 4.07407E-6 0.01598 4.07407E-6 Z " pathEditMode="relative" rAng="0" ptsTypes="fffff">
                                      <p:cBhvr>
                                        <p:cTn id="5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6" grpId="0" animBg="1"/>
      <p:bldP spid="2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404844" y="2400174"/>
            <a:ext cx="8333185" cy="605024"/>
            <a:chOff x="444098" y="3162300"/>
            <a:chExt cx="11110913" cy="806450"/>
          </a:xfrm>
        </p:grpSpPr>
        <p:sp>
          <p:nvSpPr>
            <p:cNvPr id="5" name="Freeform 5"/>
            <p:cNvSpPr>
              <a:spLocks/>
            </p:cNvSpPr>
            <p:nvPr/>
          </p:nvSpPr>
          <p:spPr bwMode="auto">
            <a:xfrm>
              <a:off x="496486" y="3162300"/>
              <a:ext cx="1222375" cy="373063"/>
            </a:xfrm>
            <a:custGeom>
              <a:avLst/>
              <a:gdLst>
                <a:gd name="T0" fmla="*/ 2452 w 3360"/>
                <a:gd name="T1" fmla="*/ 0 h 1014"/>
                <a:gd name="T2" fmla="*/ 2226 w 3360"/>
                <a:gd name="T3" fmla="*/ 30 h 1014"/>
                <a:gd name="T4" fmla="*/ 2420 w 3360"/>
                <a:gd name="T5" fmla="*/ 496 h 1014"/>
                <a:gd name="T6" fmla="*/ 2050 w 3360"/>
                <a:gd name="T7" fmla="*/ 72 h 1014"/>
                <a:gd name="T8" fmla="*/ 1698 w 3360"/>
                <a:gd name="T9" fmla="*/ 180 h 1014"/>
                <a:gd name="T10" fmla="*/ 1889 w 3360"/>
                <a:gd name="T11" fmla="*/ 640 h 1014"/>
                <a:gd name="T12" fmla="*/ 1538 w 3360"/>
                <a:gd name="T13" fmla="*/ 237 h 1014"/>
                <a:gd name="T14" fmla="*/ 1114 w 3360"/>
                <a:gd name="T15" fmla="*/ 407 h 1014"/>
                <a:gd name="T16" fmla="*/ 1275 w 3360"/>
                <a:gd name="T17" fmla="*/ 793 h 1014"/>
                <a:gd name="T18" fmla="*/ 988 w 3360"/>
                <a:gd name="T19" fmla="*/ 463 h 1014"/>
                <a:gd name="T20" fmla="*/ 656 w 3360"/>
                <a:gd name="T21" fmla="*/ 624 h 1014"/>
                <a:gd name="T22" fmla="*/ 771 w 3360"/>
                <a:gd name="T23" fmla="*/ 897 h 1014"/>
                <a:gd name="T24" fmla="*/ 572 w 3360"/>
                <a:gd name="T25" fmla="*/ 669 h 1014"/>
                <a:gd name="T26" fmla="*/ 0 w 3360"/>
                <a:gd name="T27" fmla="*/ 1014 h 1014"/>
                <a:gd name="T28" fmla="*/ 3360 w 3360"/>
                <a:gd name="T29" fmla="*/ 1014 h 1014"/>
                <a:gd name="T30" fmla="*/ 2452 w 3360"/>
                <a:gd name="T31" fmla="*/ 0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0"/>
                  </a:moveTo>
                  <a:cubicBezTo>
                    <a:pt x="2398" y="0"/>
                    <a:pt x="2321" y="10"/>
                    <a:pt x="2226" y="30"/>
                  </a:cubicBezTo>
                  <a:cubicBezTo>
                    <a:pt x="2319" y="261"/>
                    <a:pt x="2420" y="496"/>
                    <a:pt x="2420" y="496"/>
                  </a:cubicBezTo>
                  <a:lnTo>
                    <a:pt x="2050" y="72"/>
                  </a:lnTo>
                  <a:cubicBezTo>
                    <a:pt x="1945" y="101"/>
                    <a:pt x="1826" y="137"/>
                    <a:pt x="1698" y="180"/>
                  </a:cubicBezTo>
                  <a:cubicBezTo>
                    <a:pt x="1790" y="409"/>
                    <a:pt x="1889" y="640"/>
                    <a:pt x="1889" y="640"/>
                  </a:cubicBezTo>
                  <a:lnTo>
                    <a:pt x="1538" y="237"/>
                  </a:lnTo>
                  <a:cubicBezTo>
                    <a:pt x="1403" y="287"/>
                    <a:pt x="1260" y="344"/>
                    <a:pt x="1114" y="407"/>
                  </a:cubicBezTo>
                  <a:cubicBezTo>
                    <a:pt x="1196" y="610"/>
                    <a:pt x="1275" y="793"/>
                    <a:pt x="1275" y="793"/>
                  </a:cubicBezTo>
                  <a:lnTo>
                    <a:pt x="988" y="463"/>
                  </a:lnTo>
                  <a:cubicBezTo>
                    <a:pt x="878" y="514"/>
                    <a:pt x="767" y="567"/>
                    <a:pt x="656" y="624"/>
                  </a:cubicBezTo>
                  <a:cubicBezTo>
                    <a:pt x="719" y="777"/>
                    <a:pt x="771" y="897"/>
                    <a:pt x="771" y="897"/>
                  </a:cubicBezTo>
                  <a:lnTo>
                    <a:pt x="572" y="669"/>
                  </a:lnTo>
                  <a:cubicBezTo>
                    <a:pt x="375" y="774"/>
                    <a:pt x="181" y="889"/>
                    <a:pt x="0" y="1014"/>
                  </a:cubicBezTo>
                  <a:lnTo>
                    <a:pt x="3360" y="1014"/>
                  </a:lnTo>
                  <a:cubicBezTo>
                    <a:pt x="3360" y="1014"/>
                    <a:pt x="2786" y="0"/>
                    <a:pt x="2452" y="0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2700000" scaled="1"/>
                <a:tileRect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6" name="Freeform 6"/>
            <p:cNvSpPr>
              <a:spLocks/>
            </p:cNvSpPr>
            <p:nvPr/>
          </p:nvSpPr>
          <p:spPr bwMode="auto">
            <a:xfrm>
              <a:off x="496486" y="3594100"/>
              <a:ext cx="1222375" cy="374650"/>
            </a:xfrm>
            <a:custGeom>
              <a:avLst/>
              <a:gdLst>
                <a:gd name="T0" fmla="*/ 2452 w 3360"/>
                <a:gd name="T1" fmla="*/ 1014 h 1014"/>
                <a:gd name="T2" fmla="*/ 2226 w 3360"/>
                <a:gd name="T3" fmla="*/ 983 h 1014"/>
                <a:gd name="T4" fmla="*/ 2420 w 3360"/>
                <a:gd name="T5" fmla="*/ 517 h 1014"/>
                <a:gd name="T6" fmla="*/ 2050 w 3360"/>
                <a:gd name="T7" fmla="*/ 941 h 1014"/>
                <a:gd name="T8" fmla="*/ 1698 w 3360"/>
                <a:gd name="T9" fmla="*/ 833 h 1014"/>
                <a:gd name="T10" fmla="*/ 1889 w 3360"/>
                <a:gd name="T11" fmla="*/ 373 h 1014"/>
                <a:gd name="T12" fmla="*/ 1538 w 3360"/>
                <a:gd name="T13" fmla="*/ 776 h 1014"/>
                <a:gd name="T14" fmla="*/ 1114 w 3360"/>
                <a:gd name="T15" fmla="*/ 606 h 1014"/>
                <a:gd name="T16" fmla="*/ 1275 w 3360"/>
                <a:gd name="T17" fmla="*/ 220 h 1014"/>
                <a:gd name="T18" fmla="*/ 988 w 3360"/>
                <a:gd name="T19" fmla="*/ 550 h 1014"/>
                <a:gd name="T20" fmla="*/ 656 w 3360"/>
                <a:gd name="T21" fmla="*/ 389 h 1014"/>
                <a:gd name="T22" fmla="*/ 771 w 3360"/>
                <a:gd name="T23" fmla="*/ 116 h 1014"/>
                <a:gd name="T24" fmla="*/ 572 w 3360"/>
                <a:gd name="T25" fmla="*/ 345 h 1014"/>
                <a:gd name="T26" fmla="*/ 0 w 3360"/>
                <a:gd name="T27" fmla="*/ 0 h 1014"/>
                <a:gd name="T28" fmla="*/ 3360 w 3360"/>
                <a:gd name="T29" fmla="*/ 0 h 1014"/>
                <a:gd name="T30" fmla="*/ 2452 w 3360"/>
                <a:gd name="T31" fmla="*/ 1014 h 10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360" h="1014">
                  <a:moveTo>
                    <a:pt x="2452" y="1014"/>
                  </a:moveTo>
                  <a:cubicBezTo>
                    <a:pt x="2398" y="1014"/>
                    <a:pt x="2321" y="1003"/>
                    <a:pt x="2226" y="983"/>
                  </a:cubicBezTo>
                  <a:cubicBezTo>
                    <a:pt x="2319" y="752"/>
                    <a:pt x="2420" y="517"/>
                    <a:pt x="2420" y="517"/>
                  </a:cubicBezTo>
                  <a:lnTo>
                    <a:pt x="2050" y="941"/>
                  </a:lnTo>
                  <a:cubicBezTo>
                    <a:pt x="1945" y="913"/>
                    <a:pt x="1826" y="877"/>
                    <a:pt x="1698" y="833"/>
                  </a:cubicBezTo>
                  <a:cubicBezTo>
                    <a:pt x="1790" y="604"/>
                    <a:pt x="1889" y="373"/>
                    <a:pt x="1889" y="373"/>
                  </a:cubicBezTo>
                  <a:lnTo>
                    <a:pt x="1538" y="776"/>
                  </a:lnTo>
                  <a:cubicBezTo>
                    <a:pt x="1403" y="727"/>
                    <a:pt x="1260" y="670"/>
                    <a:pt x="1114" y="606"/>
                  </a:cubicBezTo>
                  <a:cubicBezTo>
                    <a:pt x="1196" y="404"/>
                    <a:pt x="1275" y="220"/>
                    <a:pt x="1275" y="220"/>
                  </a:cubicBezTo>
                  <a:lnTo>
                    <a:pt x="988" y="550"/>
                  </a:lnTo>
                  <a:cubicBezTo>
                    <a:pt x="878" y="500"/>
                    <a:pt x="767" y="446"/>
                    <a:pt x="656" y="389"/>
                  </a:cubicBezTo>
                  <a:cubicBezTo>
                    <a:pt x="719" y="236"/>
                    <a:pt x="771" y="116"/>
                    <a:pt x="771" y="116"/>
                  </a:cubicBezTo>
                  <a:lnTo>
                    <a:pt x="572" y="345"/>
                  </a:lnTo>
                  <a:cubicBezTo>
                    <a:pt x="375" y="240"/>
                    <a:pt x="181" y="124"/>
                    <a:pt x="0" y="0"/>
                  </a:cubicBezTo>
                  <a:lnTo>
                    <a:pt x="3360" y="0"/>
                  </a:lnTo>
                  <a:cubicBezTo>
                    <a:pt x="3360" y="0"/>
                    <a:pt x="2786" y="1014"/>
                    <a:pt x="2452" y="1014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444098" y="3535363"/>
              <a:ext cx="10968038" cy="58738"/>
            </a:xfrm>
            <a:custGeom>
              <a:avLst/>
              <a:gdLst>
                <a:gd name="T0" fmla="*/ 80 w 30160"/>
                <a:gd name="T1" fmla="*/ 160 h 160"/>
                <a:gd name="T2" fmla="*/ 0 w 30160"/>
                <a:gd name="T3" fmla="*/ 80 h 160"/>
                <a:gd name="T4" fmla="*/ 80 w 30160"/>
                <a:gd name="T5" fmla="*/ 0 h 160"/>
                <a:gd name="T6" fmla="*/ 30080 w 30160"/>
                <a:gd name="T7" fmla="*/ 0 h 160"/>
                <a:gd name="T8" fmla="*/ 30160 w 30160"/>
                <a:gd name="T9" fmla="*/ 80 h 160"/>
                <a:gd name="T10" fmla="*/ 30080 w 30160"/>
                <a:gd name="T11" fmla="*/ 160 h 160"/>
                <a:gd name="T12" fmla="*/ 80 w 30160"/>
                <a:gd name="T13" fmla="*/ 160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160" h="160">
                  <a:moveTo>
                    <a:pt x="80" y="160"/>
                  </a:moveTo>
                  <a:cubicBezTo>
                    <a:pt x="36" y="160"/>
                    <a:pt x="0" y="124"/>
                    <a:pt x="0" y="80"/>
                  </a:cubicBezTo>
                  <a:cubicBezTo>
                    <a:pt x="0" y="36"/>
                    <a:pt x="36" y="0"/>
                    <a:pt x="80" y="0"/>
                  </a:cubicBezTo>
                  <a:lnTo>
                    <a:pt x="30080" y="0"/>
                  </a:lnTo>
                  <a:cubicBezTo>
                    <a:pt x="30124" y="0"/>
                    <a:pt x="30160" y="36"/>
                    <a:pt x="30160" y="80"/>
                  </a:cubicBezTo>
                  <a:cubicBezTo>
                    <a:pt x="30160" y="124"/>
                    <a:pt x="30124" y="160"/>
                    <a:pt x="30080" y="160"/>
                  </a:cubicBezTo>
                  <a:lnTo>
                    <a:pt x="80" y="16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11270848" y="3438525"/>
              <a:ext cx="284163" cy="252413"/>
            </a:xfrm>
            <a:custGeom>
              <a:avLst/>
              <a:gdLst>
                <a:gd name="T0" fmla="*/ 784 w 784"/>
                <a:gd name="T1" fmla="*/ 343 h 686"/>
                <a:gd name="T2" fmla="*/ 0 w 784"/>
                <a:gd name="T3" fmla="*/ 686 h 686"/>
                <a:gd name="T4" fmla="*/ 248 w 784"/>
                <a:gd name="T5" fmla="*/ 343 h 686"/>
                <a:gd name="T6" fmla="*/ 0 w 784"/>
                <a:gd name="T7" fmla="*/ 0 h 686"/>
                <a:gd name="T8" fmla="*/ 784 w 784"/>
                <a:gd name="T9" fmla="*/ 343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4" h="686">
                  <a:moveTo>
                    <a:pt x="784" y="343"/>
                  </a:moveTo>
                  <a:lnTo>
                    <a:pt x="0" y="686"/>
                  </a:lnTo>
                  <a:lnTo>
                    <a:pt x="248" y="343"/>
                  </a:lnTo>
                  <a:lnTo>
                    <a:pt x="0" y="0"/>
                  </a:lnTo>
                  <a:lnTo>
                    <a:pt x="784" y="343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19050">
              <a:noFill/>
            </a:ln>
            <a:effectLst>
              <a:innerShdw blurRad="63500" dist="381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9" name="椭圆 8"/>
          <p:cNvSpPr/>
          <p:nvPr/>
        </p:nvSpPr>
        <p:spPr>
          <a:xfrm>
            <a:off x="2482155" y="2568203"/>
            <a:ext cx="223639" cy="223708"/>
          </a:xfrm>
          <a:prstGeom prst="ellipse">
            <a:avLst/>
          </a:prstGeom>
          <a:solidFill>
            <a:schemeClr val="accent1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054093" y="2568203"/>
            <a:ext cx="223639" cy="223708"/>
          </a:xfrm>
          <a:prstGeom prst="ellipse">
            <a:avLst/>
          </a:prstGeom>
          <a:solidFill>
            <a:schemeClr val="accent2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5626031" y="2568203"/>
            <a:ext cx="223639" cy="223708"/>
          </a:xfrm>
          <a:prstGeom prst="ellipse">
            <a:avLst/>
          </a:prstGeom>
          <a:solidFill>
            <a:schemeClr val="accent3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197969" y="2568203"/>
            <a:ext cx="223639" cy="223708"/>
          </a:xfrm>
          <a:prstGeom prst="ellipse">
            <a:avLst/>
          </a:prstGeom>
          <a:solidFill>
            <a:schemeClr val="accent4"/>
          </a:solidFill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3" name="Freeform 116"/>
          <p:cNvSpPr>
            <a:spLocks noChangeAspect="1"/>
          </p:cNvSpPr>
          <p:nvPr/>
        </p:nvSpPr>
        <p:spPr bwMode="auto">
          <a:xfrm>
            <a:off x="7018598" y="1405371"/>
            <a:ext cx="582378" cy="1080333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4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Freeform 116"/>
          <p:cNvSpPr>
            <a:spLocks noChangeAspect="1"/>
          </p:cNvSpPr>
          <p:nvPr/>
        </p:nvSpPr>
        <p:spPr bwMode="auto">
          <a:xfrm>
            <a:off x="3874723" y="1405371"/>
            <a:ext cx="582378" cy="1080333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2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5400000" scaled="0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5" name="Freeform 116"/>
          <p:cNvSpPr>
            <a:spLocks noChangeAspect="1"/>
          </p:cNvSpPr>
          <p:nvPr/>
        </p:nvSpPr>
        <p:spPr bwMode="auto">
          <a:xfrm flipV="1">
            <a:off x="2302785" y="2852519"/>
            <a:ext cx="582378" cy="1080333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1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116"/>
          <p:cNvSpPr>
            <a:spLocks noChangeAspect="1"/>
          </p:cNvSpPr>
          <p:nvPr/>
        </p:nvSpPr>
        <p:spPr bwMode="auto">
          <a:xfrm flipV="1">
            <a:off x="5446661" y="2852519"/>
            <a:ext cx="582378" cy="1080333"/>
          </a:xfrm>
          <a:custGeom>
            <a:avLst/>
            <a:gdLst>
              <a:gd name="T0" fmla="*/ 1504 w 3008"/>
              <a:gd name="T1" fmla="*/ 5619 h 5619"/>
              <a:gd name="T2" fmla="*/ 0 w 3008"/>
              <a:gd name="T3" fmla="*/ 1504 h 5619"/>
              <a:gd name="T4" fmla="*/ 1504 w 3008"/>
              <a:gd name="T5" fmla="*/ 0 h 5619"/>
              <a:gd name="T6" fmla="*/ 3008 w 3008"/>
              <a:gd name="T7" fmla="*/ 1504 h 5619"/>
              <a:gd name="T8" fmla="*/ 1504 w 3008"/>
              <a:gd name="T9" fmla="*/ 5619 h 5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08" h="5619">
                <a:moveTo>
                  <a:pt x="1504" y="5619"/>
                </a:moveTo>
                <a:cubicBezTo>
                  <a:pt x="1101" y="4550"/>
                  <a:pt x="0" y="2701"/>
                  <a:pt x="0" y="1504"/>
                </a:cubicBezTo>
                <a:cubicBezTo>
                  <a:pt x="0" y="673"/>
                  <a:pt x="674" y="0"/>
                  <a:pt x="1504" y="0"/>
                </a:cubicBezTo>
                <a:cubicBezTo>
                  <a:pt x="2335" y="0"/>
                  <a:pt x="3008" y="673"/>
                  <a:pt x="3008" y="1504"/>
                </a:cubicBezTo>
                <a:cubicBezTo>
                  <a:pt x="3008" y="2702"/>
                  <a:pt x="1907" y="4550"/>
                  <a:pt x="1504" y="5619"/>
                </a:cubicBezTo>
                <a:close/>
              </a:path>
            </a:pathLst>
          </a:custGeom>
          <a:solidFill>
            <a:schemeClr val="accent3"/>
          </a:solidFill>
          <a:ln w="31750"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75000"/>
                  </a:schemeClr>
                </a:gs>
              </a:gsLst>
              <a:lin ang="16200000" scaled="0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2324217" y="3426208"/>
            <a:ext cx="53844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3</a:t>
            </a:r>
            <a:r>
              <a:rPr lang="zh-CN" altLang="en-US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</a:p>
        </p:txBody>
      </p:sp>
      <p:sp>
        <p:nvSpPr>
          <p:cNvPr id="18" name="矩形 17"/>
          <p:cNvSpPr/>
          <p:nvPr/>
        </p:nvSpPr>
        <p:spPr>
          <a:xfrm>
            <a:off x="5490592" y="3426208"/>
            <a:ext cx="53844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5</a:t>
            </a:r>
            <a:r>
              <a:rPr lang="zh-CN" altLang="en-US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</a:p>
        </p:txBody>
      </p:sp>
      <p:sp>
        <p:nvSpPr>
          <p:cNvPr id="19" name="矩形 18"/>
          <p:cNvSpPr/>
          <p:nvPr/>
        </p:nvSpPr>
        <p:spPr>
          <a:xfrm>
            <a:off x="3896154" y="1577808"/>
            <a:ext cx="53844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4</a:t>
            </a:r>
            <a:r>
              <a:rPr lang="zh-CN" altLang="en-US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</a:p>
        </p:txBody>
      </p:sp>
      <p:sp>
        <p:nvSpPr>
          <p:cNvPr id="20" name="矩形 19"/>
          <p:cNvSpPr/>
          <p:nvPr/>
        </p:nvSpPr>
        <p:spPr>
          <a:xfrm>
            <a:off x="7040564" y="1577808"/>
            <a:ext cx="538447" cy="34624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en-US" altLang="zh-CN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6</a:t>
            </a:r>
            <a:r>
              <a:rPr lang="zh-CN" altLang="en-US" spc="-113" dirty="0">
                <a:solidFill>
                  <a:schemeClr val="bg1"/>
                </a:solidFill>
                <a:latin typeface="方正兰亭中黑_GBK" panose="02000000000000000000" pitchFamily="2" charset="-122"/>
                <a:ea typeface="方正兰亭中黑_GBK" panose="02000000000000000000" pitchFamily="2" charset="-122"/>
              </a:rPr>
              <a:t>月</a:t>
            </a:r>
          </a:p>
        </p:txBody>
      </p:sp>
      <p:sp>
        <p:nvSpPr>
          <p:cNvPr id="21" name="矩形 20"/>
          <p:cNvSpPr/>
          <p:nvPr/>
        </p:nvSpPr>
        <p:spPr>
          <a:xfrm>
            <a:off x="1922365" y="1873641"/>
            <a:ext cx="1525074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</a:p>
        </p:txBody>
      </p:sp>
      <p:sp>
        <p:nvSpPr>
          <p:cNvPr id="22" name="矩形 21"/>
          <p:cNvSpPr/>
          <p:nvPr/>
        </p:nvSpPr>
        <p:spPr>
          <a:xfrm>
            <a:off x="1922365" y="1639263"/>
            <a:ext cx="134939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5063150" y="1873641"/>
            <a:ext cx="1525074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</a:p>
        </p:txBody>
      </p:sp>
      <p:sp>
        <p:nvSpPr>
          <p:cNvPr id="24" name="矩形 23"/>
          <p:cNvSpPr/>
          <p:nvPr/>
        </p:nvSpPr>
        <p:spPr>
          <a:xfrm>
            <a:off x="5063151" y="1639263"/>
            <a:ext cx="134939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5" name="矩形 24"/>
          <p:cNvSpPr/>
          <p:nvPr/>
        </p:nvSpPr>
        <p:spPr>
          <a:xfrm>
            <a:off x="3491213" y="3198633"/>
            <a:ext cx="1525074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</a:p>
        </p:txBody>
      </p:sp>
      <p:sp>
        <p:nvSpPr>
          <p:cNvPr id="26" name="矩形 25"/>
          <p:cNvSpPr/>
          <p:nvPr/>
        </p:nvSpPr>
        <p:spPr>
          <a:xfrm>
            <a:off x="3491214" y="2964254"/>
            <a:ext cx="1349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6635088" y="3198633"/>
            <a:ext cx="1525074" cy="4847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</a:t>
            </a:r>
          </a:p>
        </p:txBody>
      </p:sp>
      <p:sp>
        <p:nvSpPr>
          <p:cNvPr id="28" name="矩形 27"/>
          <p:cNvSpPr/>
          <p:nvPr/>
        </p:nvSpPr>
        <p:spPr>
          <a:xfrm>
            <a:off x="6635089" y="2964254"/>
            <a:ext cx="134939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单击添加标题</a:t>
            </a:r>
          </a:p>
        </p:txBody>
      </p:sp>
    </p:spTree>
    <p:extLst>
      <p:ext uri="{BB962C8B-B14F-4D97-AF65-F5344CB8AC3E}">
        <p14:creationId xmlns:p14="http://schemas.microsoft.com/office/powerpoint/2010/main" val="3966707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25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750"/>
                            </p:stCondLst>
                            <p:childTnLst>
                              <p:par>
                                <p:cTn id="5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250"/>
                            </p:stCondLst>
                            <p:childTnLst>
                              <p:par>
                                <p:cTn id="6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0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425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500"/>
                            </p:stCondLst>
                            <p:childTnLst>
                              <p:par>
                                <p:cTn id="9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75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000"/>
                            </p:stCondLst>
                            <p:childTnLst>
                              <p:par>
                                <p:cTn id="10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250"/>
                            </p:stCondLst>
                            <p:childTnLst>
                              <p:par>
                                <p:cTn id="10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03"/>
          <p:cNvGrpSpPr>
            <a:grpSpLocks/>
          </p:cNvGrpSpPr>
          <p:nvPr/>
        </p:nvGrpSpPr>
        <p:grpSpPr bwMode="auto">
          <a:xfrm>
            <a:off x="2035969" y="1207666"/>
            <a:ext cx="1200150" cy="1225532"/>
            <a:chOff x="6099402" y="3699492"/>
            <a:chExt cx="2821311" cy="2821311"/>
          </a:xfrm>
        </p:grpSpPr>
        <p:sp>
          <p:nvSpPr>
            <p:cNvPr id="18434" name="Shape 2620"/>
            <p:cNvSpPr>
              <a:spLocks noChangeArrowheads="1"/>
            </p:cNvSpPr>
            <p:nvPr/>
          </p:nvSpPr>
          <p:spPr bwMode="auto">
            <a:xfrm>
              <a:off x="6099402" y="3699492"/>
              <a:ext cx="2821311" cy="2821311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35" name="Shape 2621"/>
            <p:cNvSpPr>
              <a:spLocks noChangeArrowheads="1"/>
            </p:cNvSpPr>
            <p:nvPr/>
          </p:nvSpPr>
          <p:spPr bwMode="auto">
            <a:xfrm>
              <a:off x="6827952" y="4405952"/>
              <a:ext cx="1442048" cy="1275365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盈利</a:t>
              </a:r>
              <a:endParaRPr lang="en-US" altLang="zh-CN" b="1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扩大</a:t>
              </a:r>
            </a:p>
          </p:txBody>
        </p:sp>
      </p:grpSp>
      <p:grpSp>
        <p:nvGrpSpPr>
          <p:cNvPr id="3" name="组合 104"/>
          <p:cNvGrpSpPr>
            <a:grpSpLocks/>
          </p:cNvGrpSpPr>
          <p:nvPr/>
        </p:nvGrpSpPr>
        <p:grpSpPr bwMode="auto">
          <a:xfrm>
            <a:off x="621507" y="2127113"/>
            <a:ext cx="921544" cy="942076"/>
            <a:chOff x="2772793" y="5814957"/>
            <a:chExt cx="2167514" cy="2167513"/>
          </a:xfrm>
        </p:grpSpPr>
        <p:sp>
          <p:nvSpPr>
            <p:cNvPr id="18437" name="Shape 2630"/>
            <p:cNvSpPr>
              <a:spLocks noChangeArrowheads="1"/>
            </p:cNvSpPr>
            <p:nvPr/>
          </p:nvSpPr>
          <p:spPr bwMode="auto">
            <a:xfrm>
              <a:off x="2772793" y="5814957"/>
              <a:ext cx="2167514" cy="2167513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38" name="Shape 2621"/>
            <p:cNvSpPr>
              <a:spLocks noChangeArrowheads="1"/>
            </p:cNvSpPr>
            <p:nvPr/>
          </p:nvSpPr>
          <p:spPr bwMode="auto">
            <a:xfrm>
              <a:off x="3060625" y="6347817"/>
              <a:ext cx="1751223" cy="1090098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sz="15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市场占有率快</a:t>
              </a:r>
            </a:p>
          </p:txBody>
        </p:sp>
      </p:grpSp>
      <p:grpSp>
        <p:nvGrpSpPr>
          <p:cNvPr id="4" name="组合 105"/>
          <p:cNvGrpSpPr>
            <a:grpSpLocks/>
          </p:cNvGrpSpPr>
          <p:nvPr/>
        </p:nvGrpSpPr>
        <p:grpSpPr bwMode="auto">
          <a:xfrm>
            <a:off x="2426494" y="2907214"/>
            <a:ext cx="985838" cy="1007580"/>
            <a:chOff x="7017480" y="7611380"/>
            <a:chExt cx="2317967" cy="2317966"/>
          </a:xfrm>
        </p:grpSpPr>
        <p:sp>
          <p:nvSpPr>
            <p:cNvPr id="18440" name="Shape 2625"/>
            <p:cNvSpPr>
              <a:spLocks noChangeArrowheads="1"/>
            </p:cNvSpPr>
            <p:nvPr/>
          </p:nvSpPr>
          <p:spPr bwMode="auto">
            <a:xfrm>
              <a:off x="7017480" y="7611380"/>
              <a:ext cx="2317967" cy="2317966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41" name="Shape 2621"/>
            <p:cNvSpPr>
              <a:spLocks noChangeArrowheads="1"/>
            </p:cNvSpPr>
            <p:nvPr/>
          </p:nvSpPr>
          <p:spPr bwMode="auto">
            <a:xfrm>
              <a:off x="7478666" y="8116777"/>
              <a:ext cx="1442047" cy="1308339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研发要快</a:t>
              </a:r>
            </a:p>
          </p:txBody>
        </p:sp>
      </p:grpSp>
      <p:grpSp>
        <p:nvGrpSpPr>
          <p:cNvPr id="5" name="组合 102"/>
          <p:cNvGrpSpPr>
            <a:grpSpLocks/>
          </p:cNvGrpSpPr>
          <p:nvPr/>
        </p:nvGrpSpPr>
        <p:grpSpPr bwMode="auto">
          <a:xfrm>
            <a:off x="5462587" y="1124297"/>
            <a:ext cx="985838" cy="1007580"/>
            <a:chOff x="14043632" y="3533937"/>
            <a:chExt cx="2317966" cy="2317967"/>
          </a:xfrm>
        </p:grpSpPr>
        <p:sp>
          <p:nvSpPr>
            <p:cNvPr id="18443" name="Shape 2640"/>
            <p:cNvSpPr>
              <a:spLocks noChangeArrowheads="1"/>
            </p:cNvSpPr>
            <p:nvPr/>
          </p:nvSpPr>
          <p:spPr bwMode="auto">
            <a:xfrm>
              <a:off x="14043632" y="3533937"/>
              <a:ext cx="2317966" cy="2317967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44" name="Shape 2621"/>
            <p:cNvSpPr>
              <a:spLocks noChangeArrowheads="1"/>
            </p:cNvSpPr>
            <p:nvPr/>
          </p:nvSpPr>
          <p:spPr bwMode="auto">
            <a:xfrm>
              <a:off x="14531041" y="3958940"/>
              <a:ext cx="1442049" cy="130833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技术提高</a:t>
              </a:r>
            </a:p>
          </p:txBody>
        </p:sp>
      </p:grpSp>
      <p:grpSp>
        <p:nvGrpSpPr>
          <p:cNvPr id="6" name="组合 101"/>
          <p:cNvGrpSpPr>
            <a:grpSpLocks/>
          </p:cNvGrpSpPr>
          <p:nvPr/>
        </p:nvGrpSpPr>
        <p:grpSpPr bwMode="auto">
          <a:xfrm>
            <a:off x="6115051" y="2782159"/>
            <a:ext cx="1116806" cy="1139780"/>
            <a:chOff x="15688300" y="7322383"/>
            <a:chExt cx="2625425" cy="2625424"/>
          </a:xfrm>
        </p:grpSpPr>
        <p:sp>
          <p:nvSpPr>
            <p:cNvPr id="18446" name="Shape 2645"/>
            <p:cNvSpPr>
              <a:spLocks noChangeArrowheads="1"/>
            </p:cNvSpPr>
            <p:nvPr/>
          </p:nvSpPr>
          <p:spPr bwMode="auto">
            <a:xfrm>
              <a:off x="15688300" y="7322383"/>
              <a:ext cx="2625425" cy="2625424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47" name="Shape 2621"/>
            <p:cNvSpPr>
              <a:spLocks noChangeArrowheads="1"/>
            </p:cNvSpPr>
            <p:nvPr/>
          </p:nvSpPr>
          <p:spPr bwMode="auto">
            <a:xfrm>
              <a:off x="16413686" y="7962778"/>
              <a:ext cx="1442049" cy="1308339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功能强大</a:t>
              </a:r>
            </a:p>
          </p:txBody>
        </p:sp>
      </p:grpSp>
      <p:grpSp>
        <p:nvGrpSpPr>
          <p:cNvPr id="7" name="组合 100"/>
          <p:cNvGrpSpPr>
            <a:grpSpLocks/>
          </p:cNvGrpSpPr>
          <p:nvPr/>
        </p:nvGrpSpPr>
        <p:grpSpPr bwMode="auto">
          <a:xfrm>
            <a:off x="7397354" y="1070703"/>
            <a:ext cx="1314450" cy="1342248"/>
            <a:chOff x="18704446" y="3384153"/>
            <a:chExt cx="3089888" cy="3089888"/>
          </a:xfrm>
        </p:grpSpPr>
        <p:sp>
          <p:nvSpPr>
            <p:cNvPr id="18449" name="Shape 2635"/>
            <p:cNvSpPr>
              <a:spLocks noChangeArrowheads="1"/>
            </p:cNvSpPr>
            <p:nvPr/>
          </p:nvSpPr>
          <p:spPr bwMode="auto">
            <a:xfrm>
              <a:off x="18704446" y="3384153"/>
              <a:ext cx="3089888" cy="3089888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50" name="Shape 2621"/>
            <p:cNvSpPr>
              <a:spLocks noChangeArrowheads="1"/>
            </p:cNvSpPr>
            <p:nvPr/>
          </p:nvSpPr>
          <p:spPr bwMode="auto">
            <a:xfrm>
              <a:off x="19133267" y="4176811"/>
              <a:ext cx="2232249" cy="127531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利益</a:t>
              </a:r>
              <a:endParaRPr lang="en-US" altLang="zh-CN" b="1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algn="ctr"/>
              <a:r>
                <a:rPr lang="zh-CN" altLang="en-US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最大化</a:t>
              </a:r>
            </a:p>
          </p:txBody>
        </p:sp>
      </p:grpSp>
      <p:sp>
        <p:nvSpPr>
          <p:cNvPr id="19" name="Arc 3"/>
          <p:cNvSpPr/>
          <p:nvPr/>
        </p:nvSpPr>
        <p:spPr>
          <a:xfrm rot="20794530">
            <a:off x="2680097" y="2073519"/>
            <a:ext cx="1465659" cy="1497077"/>
          </a:xfrm>
          <a:prstGeom prst="arc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type="triangle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7226" tIns="18613" rIns="37226" bIns="18613" anchor="ctr"/>
          <a:lstStyle/>
          <a:p>
            <a:pPr algn="ctr" fontAlgn="auto"/>
            <a:endParaRPr lang="en-US" sz="700" noProof="1">
              <a:solidFill>
                <a:schemeClr val="accent2"/>
              </a:solidFill>
            </a:endParaRPr>
          </a:p>
        </p:txBody>
      </p:sp>
      <p:sp>
        <p:nvSpPr>
          <p:cNvPr id="20" name="Arc 3"/>
          <p:cNvSpPr/>
          <p:nvPr/>
        </p:nvSpPr>
        <p:spPr>
          <a:xfrm rot="17548443">
            <a:off x="3417522" y="2986578"/>
            <a:ext cx="1086185" cy="1063229"/>
          </a:xfrm>
          <a:prstGeom prst="arc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type="triangle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7226" tIns="18613" rIns="37226" bIns="18613" anchor="ctr"/>
          <a:lstStyle/>
          <a:p>
            <a:pPr algn="ctr" fontAlgn="auto"/>
            <a:endParaRPr lang="en-US" sz="700" noProof="1">
              <a:solidFill>
                <a:schemeClr val="accent2"/>
              </a:solidFill>
            </a:endParaRPr>
          </a:p>
        </p:txBody>
      </p:sp>
      <p:sp>
        <p:nvSpPr>
          <p:cNvPr id="21" name="Arc 3"/>
          <p:cNvSpPr/>
          <p:nvPr/>
        </p:nvSpPr>
        <p:spPr>
          <a:xfrm rot="805470" flipH="1">
            <a:off x="4651772" y="1974666"/>
            <a:ext cx="1465659" cy="1497078"/>
          </a:xfrm>
          <a:prstGeom prst="arc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type="triangle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7226" tIns="18613" rIns="37226" bIns="18613" anchor="ctr"/>
          <a:lstStyle/>
          <a:p>
            <a:pPr algn="ctr" fontAlgn="auto"/>
            <a:endParaRPr lang="en-US" sz="700" noProof="1">
              <a:solidFill>
                <a:schemeClr val="accent2"/>
              </a:solidFill>
            </a:endParaRPr>
          </a:p>
        </p:txBody>
      </p:sp>
      <p:sp>
        <p:nvSpPr>
          <p:cNvPr id="22" name="Arc 3"/>
          <p:cNvSpPr/>
          <p:nvPr/>
        </p:nvSpPr>
        <p:spPr>
          <a:xfrm rot="3055585" flipH="1">
            <a:off x="5145119" y="2896063"/>
            <a:ext cx="1086185" cy="1063228"/>
          </a:xfrm>
          <a:prstGeom prst="arc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type="triangle" w="lg" len="lg"/>
            <a:tailEnd type="none" w="med" len="me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37226" tIns="18613" rIns="37226" bIns="18613" anchor="ctr"/>
          <a:lstStyle/>
          <a:p>
            <a:pPr algn="ctr" fontAlgn="auto"/>
            <a:endParaRPr lang="en-US" sz="700" noProof="1">
              <a:solidFill>
                <a:schemeClr val="accent2"/>
              </a:solidFill>
            </a:endParaRPr>
          </a:p>
        </p:txBody>
      </p:sp>
      <p:cxnSp>
        <p:nvCxnSpPr>
          <p:cNvPr id="23" name="直接箭头连接符 22"/>
          <p:cNvCxnSpPr/>
          <p:nvPr/>
        </p:nvCxnSpPr>
        <p:spPr>
          <a:xfrm flipH="1" flipV="1">
            <a:off x="1543050" y="2597556"/>
            <a:ext cx="2343150" cy="125054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type="none"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箭头连接符 23"/>
          <p:cNvCxnSpPr/>
          <p:nvPr/>
        </p:nvCxnSpPr>
        <p:spPr>
          <a:xfrm flipV="1">
            <a:off x="5305425" y="2037789"/>
            <a:ext cx="2094310" cy="622889"/>
          </a:xfrm>
          <a:prstGeom prst="straightConnector1">
            <a:avLst/>
          </a:prstGeom>
          <a:ln w="44450">
            <a:solidFill>
              <a:schemeClr val="tx1">
                <a:lumMod val="50000"/>
                <a:lumOff val="50000"/>
              </a:schemeClr>
            </a:solidFill>
            <a:prstDash val="dash"/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24"/>
          <p:cNvGrpSpPr>
            <a:grpSpLocks/>
          </p:cNvGrpSpPr>
          <p:nvPr/>
        </p:nvGrpSpPr>
        <p:grpSpPr bwMode="auto">
          <a:xfrm>
            <a:off x="3886200" y="2037789"/>
            <a:ext cx="1509713" cy="1541144"/>
            <a:chOff x="10449626" y="5609849"/>
            <a:chExt cx="3548002" cy="3548001"/>
          </a:xfrm>
        </p:grpSpPr>
        <p:sp>
          <p:nvSpPr>
            <p:cNvPr id="26" name="Shape 2658"/>
            <p:cNvSpPr/>
            <p:nvPr/>
          </p:nvSpPr>
          <p:spPr>
            <a:xfrm>
              <a:off x="10449626" y="5609849"/>
              <a:ext cx="3548002" cy="35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12700" cap="flat">
              <a:noFill/>
              <a:miter lim="400000"/>
            </a:ln>
            <a:effectLst/>
          </p:spPr>
          <p:txBody>
            <a:bodyPr lIns="0" tIns="0" rIns="0" bIns="0" anchor="ctr"/>
            <a:lstStyle/>
            <a:p>
              <a:pPr fontAlgn="auto">
                <a:defRPr sz="3200"/>
              </a:pPr>
              <a:endParaRPr sz="2400" noProof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  <p:sp>
          <p:nvSpPr>
            <p:cNvPr id="18459" name="Shape 2659"/>
            <p:cNvSpPr>
              <a:spLocks noChangeArrowheads="1"/>
            </p:cNvSpPr>
            <p:nvPr/>
          </p:nvSpPr>
          <p:spPr bwMode="auto">
            <a:xfrm>
              <a:off x="10663032" y="5823504"/>
              <a:ext cx="3120691" cy="3120691"/>
            </a:xfrm>
            <a:custGeom>
              <a:avLst/>
              <a:gdLst/>
              <a:ahLst/>
              <a:cxnLst>
                <a:cxn ang="0">
                  <a:pos x="16796" y="2882"/>
                </a:cxn>
                <a:cxn ang="0">
                  <a:pos x="16796" y="16796"/>
                </a:cxn>
                <a:cxn ang="0">
                  <a:pos x="2882" y="16796"/>
                </a:cxn>
                <a:cxn ang="0">
                  <a:pos x="2882" y="2882"/>
                </a:cxn>
                <a:cxn ang="0">
                  <a:pos x="16796" y="2882"/>
                </a:cxn>
              </a:cxnLst>
              <a:rect l="0" t="0" r="r" b="b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  <a:miter lim="400000"/>
              <a:headEnd/>
              <a:tailEnd/>
            </a:ln>
          </p:spPr>
          <p:txBody>
            <a:bodyPr lIns="0" tIns="0" rIns="0" bIns="0" anchor="ctr"/>
            <a:lstStyle/>
            <a:p>
              <a:endParaRPr lang="zh-CN" altLang="en-US"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18460" name="Shape 2621"/>
            <p:cNvSpPr>
              <a:spLocks noChangeArrowheads="1"/>
            </p:cNvSpPr>
            <p:nvPr/>
          </p:nvSpPr>
          <p:spPr bwMode="auto">
            <a:xfrm>
              <a:off x="11074506" y="6529098"/>
              <a:ext cx="2232249" cy="1771397"/>
            </a:xfrm>
            <a:prstGeom prst="rect">
              <a:avLst/>
            </a:prstGeom>
            <a:noFill/>
            <a:ln w="12700">
              <a:noFill/>
              <a:miter lim="4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25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战略</a:t>
              </a:r>
              <a:endParaRPr lang="en-US" altLang="zh-CN" sz="2500" b="1" dirty="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  <a:p>
              <a:pPr algn="ctr"/>
              <a:r>
                <a:rPr lang="zh-CN" altLang="en-US" sz="25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目标</a:t>
              </a:r>
            </a:p>
          </p:txBody>
        </p:sp>
      </p:grpSp>
      <p:grpSp>
        <p:nvGrpSpPr>
          <p:cNvPr id="11" name="组合 28"/>
          <p:cNvGrpSpPr/>
          <p:nvPr/>
        </p:nvGrpSpPr>
        <p:grpSpPr>
          <a:xfrm>
            <a:off x="541127" y="4123828"/>
            <a:ext cx="8061996" cy="784830"/>
            <a:chOff x="1379715" y="3986755"/>
            <a:chExt cx="6588710" cy="628033"/>
          </a:xfrm>
          <a:solidFill>
            <a:schemeClr val="bg1">
              <a:lumMod val="50000"/>
            </a:schemeClr>
          </a:solidFill>
        </p:grpSpPr>
        <p:sp>
          <p:nvSpPr>
            <p:cNvPr id="30" name="矩形 29"/>
            <p:cNvSpPr/>
            <p:nvPr/>
          </p:nvSpPr>
          <p:spPr>
            <a:xfrm>
              <a:off x="1379715" y="3988433"/>
              <a:ext cx="6588710" cy="504056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zh-CN" altLang="en-US" noProof="1"/>
            </a:p>
          </p:txBody>
        </p:sp>
        <p:sp>
          <p:nvSpPr>
            <p:cNvPr id="31" name="TextBox 99"/>
            <p:cNvSpPr txBox="1"/>
            <p:nvPr/>
          </p:nvSpPr>
          <p:spPr>
            <a:xfrm>
              <a:off x="2711261" y="3986755"/>
              <a:ext cx="4042327" cy="62803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fontAlgn="auto">
                <a:lnSpc>
                  <a:spcPct val="150000"/>
                </a:lnSpc>
              </a:pPr>
              <a:r>
                <a:rPr lang="zh-CN" alt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您的内容打在这里，或者通过复制您的文本后，在此框中选择粘贴，并选择只保留文字。您的内容打在这里，或者通过复制您的文本后，</a:t>
              </a:r>
              <a:endParaRPr lang="en-US" altLang="zh-CN" sz="1000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 algn="ctr" fontAlgn="auto">
                <a:lnSpc>
                  <a:spcPct val="150000"/>
                </a:lnSpc>
              </a:pPr>
              <a:endParaRPr lang="en-US" altLang="zh-CN" sz="1000" noProof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25461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ldLvl="0" animBg="1"/>
      <p:bldP spid="20" grpId="0" bldLvl="0" animBg="1"/>
      <p:bldP spid="21" grpId="0" bldLvl="0" animBg="1"/>
      <p:bldP spid="22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2"/>
          <p:cNvGrpSpPr/>
          <p:nvPr/>
        </p:nvGrpSpPr>
        <p:grpSpPr>
          <a:xfrm>
            <a:off x="3371273" y="1542507"/>
            <a:ext cx="2423940" cy="2527217"/>
            <a:chOff x="0" y="0"/>
            <a:chExt cx="5874978" cy="5874978"/>
          </a:xfrm>
        </p:grpSpPr>
        <p:sp>
          <p:nvSpPr>
            <p:cNvPr id="5" name="Shape 40"/>
            <p:cNvSpPr/>
            <p:nvPr/>
          </p:nvSpPr>
          <p:spPr>
            <a:xfrm>
              <a:off x="0" y="0"/>
              <a:ext cx="5874979" cy="5874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noFill/>
            <a:ln w="3175" cap="flat">
              <a:solidFill>
                <a:schemeClr val="accent1"/>
              </a:solidFill>
              <a:prstDash val="solid"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  <p:sp>
          <p:nvSpPr>
            <p:cNvPr id="6" name="Shape 41"/>
            <p:cNvSpPr/>
            <p:nvPr/>
          </p:nvSpPr>
          <p:spPr>
            <a:xfrm>
              <a:off x="1206556" y="1195209"/>
              <a:ext cx="3473214" cy="34732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67733" tIns="67733" rIns="67733" bIns="67733" numCol="1" anchor="ctr">
              <a:noAutofit/>
            </a:bodyPr>
            <a:lstStyle/>
            <a:p>
              <a:pPr defTabSz="914378" fontAlgn="base">
                <a:spcBef>
                  <a:spcPct val="0"/>
                </a:spcBef>
                <a:spcAft>
                  <a:spcPct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3200" dirty="0">
                <a:solidFill>
                  <a:srgbClr val="FFFFFF"/>
                </a:solidFill>
                <a:latin typeface="微软雅黑"/>
                <a:ea typeface="微软雅黑"/>
                <a:sym typeface="Helvetica Light"/>
              </a:endParaRPr>
            </a:p>
          </p:txBody>
        </p:sp>
      </p:grpSp>
      <p:sp>
        <p:nvSpPr>
          <p:cNvPr id="23" name="TextBox 26"/>
          <p:cNvSpPr txBox="1"/>
          <p:nvPr/>
        </p:nvSpPr>
        <p:spPr>
          <a:xfrm>
            <a:off x="6200670" y="1758878"/>
            <a:ext cx="2059617" cy="634252"/>
          </a:xfrm>
          <a:prstGeom prst="rect">
            <a:avLst/>
          </a:prstGeom>
          <a:noFill/>
        </p:spPr>
        <p:txBody>
          <a:bodyPr wrap="square" lIns="79480" tIns="39739" rIns="79480" bIns="39739" rtlCol="0">
            <a:spAutoFit/>
          </a:bodyPr>
          <a:lstStyle/>
          <a:p>
            <a:pPr algn="r"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4" name="TextBox 27"/>
          <p:cNvSpPr txBox="1"/>
          <p:nvPr/>
        </p:nvSpPr>
        <p:spPr>
          <a:xfrm>
            <a:off x="6200670" y="3189868"/>
            <a:ext cx="2059617" cy="634252"/>
          </a:xfrm>
          <a:prstGeom prst="rect">
            <a:avLst/>
          </a:prstGeom>
          <a:noFill/>
        </p:spPr>
        <p:txBody>
          <a:bodyPr wrap="square" lIns="79480" tIns="39739" rIns="79480" bIns="39739" rtlCol="0">
            <a:spAutoFit/>
          </a:bodyPr>
          <a:lstStyle/>
          <a:p>
            <a:pPr algn="r"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5" name="TextBox 28"/>
          <p:cNvSpPr txBox="1"/>
          <p:nvPr/>
        </p:nvSpPr>
        <p:spPr>
          <a:xfrm>
            <a:off x="1089146" y="1744045"/>
            <a:ext cx="2059617" cy="634252"/>
          </a:xfrm>
          <a:prstGeom prst="rect">
            <a:avLst/>
          </a:prstGeom>
          <a:noFill/>
        </p:spPr>
        <p:txBody>
          <a:bodyPr wrap="square" lIns="79480" tIns="39739" rIns="79480" bIns="39739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6" name="TextBox 29"/>
          <p:cNvSpPr txBox="1"/>
          <p:nvPr/>
        </p:nvSpPr>
        <p:spPr>
          <a:xfrm>
            <a:off x="1089146" y="3175038"/>
            <a:ext cx="2059617" cy="634252"/>
          </a:xfrm>
          <a:prstGeom prst="rect">
            <a:avLst/>
          </a:prstGeom>
          <a:noFill/>
        </p:spPr>
        <p:txBody>
          <a:bodyPr wrap="square" lIns="79480" tIns="39739" rIns="79480" bIns="39739" rtlCol="0">
            <a:spAutoFit/>
          </a:bodyPr>
          <a:lstStyle/>
          <a:p>
            <a:pPr defTabSz="914378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200</a:t>
            </a: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字以内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 bwMode="auto">
          <a:xfrm>
            <a:off x="1283059" y="1420061"/>
            <a:ext cx="1149727" cy="263641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7948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28" name="Text Placeholder 2"/>
          <p:cNvSpPr txBox="1">
            <a:spLocks/>
          </p:cNvSpPr>
          <p:nvPr/>
        </p:nvSpPr>
        <p:spPr bwMode="auto">
          <a:xfrm>
            <a:off x="7134696" y="1456420"/>
            <a:ext cx="972108" cy="263641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91440" tIns="45720" rIns="7948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 bwMode="auto">
          <a:xfrm>
            <a:off x="7271998" y="3955695"/>
            <a:ext cx="942817" cy="263641"/>
          </a:xfrm>
          <a:prstGeom prst="rect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91440" tIns="45720" rIns="7948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30" name="Text Placeholder 2"/>
          <p:cNvSpPr txBox="1">
            <a:spLocks/>
          </p:cNvSpPr>
          <p:nvPr/>
        </p:nvSpPr>
        <p:spPr bwMode="auto">
          <a:xfrm>
            <a:off x="3959932" y="2418580"/>
            <a:ext cx="1245236" cy="7752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添加标题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 bwMode="auto">
          <a:xfrm>
            <a:off x="1283054" y="3942442"/>
            <a:ext cx="1255769" cy="263641"/>
          </a:xfrm>
          <a:prstGeom prst="rect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7948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rgbClr val="898989"/>
                </a:solidFill>
                <a:latin typeface="Arial" pitchFamily="34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添加标题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938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2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 build="p" animBg="1"/>
      <p:bldP spid="28" grpId="0" build="p" animBg="1"/>
      <p:bldP spid="29" grpId="0" build="p" animBg="1"/>
      <p:bldP spid="30" grpId="0" build="p"/>
      <p:bldP spid="31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2244ED1-54E5-46EC-AB42-F5BFD34AF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8883" r="51614" b="78328"/>
          <a:stretch/>
        </p:blipFill>
        <p:spPr>
          <a:xfrm flipV="1">
            <a:off x="37818" y="2682755"/>
            <a:ext cx="9144000" cy="2462333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123539" y="1718727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buFontTx/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82708" y="2097434"/>
            <a:ext cx="44689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3750860" y="2327343"/>
            <a:ext cx="1152128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5231410" y="2321170"/>
            <a:ext cx="1147742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2382708" y="1646719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452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6"/>
          <p:cNvSpPr/>
          <p:nvPr/>
        </p:nvSpPr>
        <p:spPr>
          <a:xfrm>
            <a:off x="4065304" y="2536339"/>
            <a:ext cx="906236" cy="9065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辑标题</a:t>
            </a:r>
          </a:p>
        </p:txBody>
      </p:sp>
      <p:cxnSp>
        <p:nvCxnSpPr>
          <p:cNvPr id="5" name="Straight Connector 12"/>
          <p:cNvCxnSpPr>
            <a:stCxn id="3" idx="4"/>
          </p:cNvCxnSpPr>
          <p:nvPr/>
        </p:nvCxnSpPr>
        <p:spPr>
          <a:xfrm>
            <a:off x="4518422" y="3442855"/>
            <a:ext cx="0" cy="1311589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reeform 17"/>
          <p:cNvSpPr/>
          <p:nvPr/>
        </p:nvSpPr>
        <p:spPr>
          <a:xfrm>
            <a:off x="4518424" y="3900244"/>
            <a:ext cx="767953" cy="450453"/>
          </a:xfrm>
          <a:custGeom>
            <a:avLst/>
            <a:gdLst>
              <a:gd name="connsiteX0" fmla="*/ 0 w 1014412"/>
              <a:gd name="connsiteY0" fmla="*/ 600419 h 600419"/>
              <a:gd name="connsiteX1" fmla="*/ 209550 w 1014412"/>
              <a:gd name="connsiteY1" fmla="*/ 71781 h 600419"/>
              <a:gd name="connsiteX2" fmla="*/ 1014412 w 1014412"/>
              <a:gd name="connsiteY2" fmla="*/ 5106 h 600419"/>
              <a:gd name="connsiteX3" fmla="*/ 1014412 w 1014412"/>
              <a:gd name="connsiteY3" fmla="*/ 5106 h 6004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412" h="600419">
                <a:moveTo>
                  <a:pt x="0" y="600419"/>
                </a:moveTo>
                <a:cubicBezTo>
                  <a:pt x="20240" y="385709"/>
                  <a:pt x="40481" y="171000"/>
                  <a:pt x="209550" y="71781"/>
                </a:cubicBezTo>
                <a:cubicBezTo>
                  <a:pt x="378619" y="-27438"/>
                  <a:pt x="1014412" y="5106"/>
                  <a:pt x="1014412" y="5106"/>
                </a:cubicBezTo>
                <a:lnTo>
                  <a:pt x="1014412" y="5106"/>
                </a:ln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22"/>
          <p:cNvSpPr/>
          <p:nvPr/>
        </p:nvSpPr>
        <p:spPr>
          <a:xfrm>
            <a:off x="3761186" y="3600371"/>
            <a:ext cx="753665" cy="517108"/>
          </a:xfrm>
          <a:custGeom>
            <a:avLst/>
            <a:gdLst>
              <a:gd name="connsiteX0" fmla="*/ 1004887 w 1004887"/>
              <a:gd name="connsiteY0" fmla="*/ 0 h 689264"/>
              <a:gd name="connsiteX1" fmla="*/ 814387 w 1004887"/>
              <a:gd name="connsiteY1" fmla="*/ 585787 h 689264"/>
              <a:gd name="connsiteX2" fmla="*/ 0 w 1004887"/>
              <a:gd name="connsiteY2" fmla="*/ 685800 h 68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4887" h="689264">
                <a:moveTo>
                  <a:pt x="1004887" y="0"/>
                </a:moveTo>
                <a:cubicBezTo>
                  <a:pt x="993377" y="235743"/>
                  <a:pt x="981868" y="471487"/>
                  <a:pt x="814387" y="585787"/>
                </a:cubicBezTo>
                <a:cubicBezTo>
                  <a:pt x="646906" y="700087"/>
                  <a:pt x="323453" y="692943"/>
                  <a:pt x="0" y="685800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29"/>
          <p:cNvSpPr/>
          <p:nvPr/>
        </p:nvSpPr>
        <p:spPr>
          <a:xfrm>
            <a:off x="3761185" y="1849129"/>
            <a:ext cx="757238" cy="570373"/>
          </a:xfrm>
          <a:custGeom>
            <a:avLst/>
            <a:gdLst>
              <a:gd name="connsiteX0" fmla="*/ 1009650 w 1009650"/>
              <a:gd name="connsiteY0" fmla="*/ 760262 h 760262"/>
              <a:gd name="connsiteX1" fmla="*/ 828675 w 1009650"/>
              <a:gd name="connsiteY1" fmla="*/ 88750 h 760262"/>
              <a:gd name="connsiteX2" fmla="*/ 0 w 1009650"/>
              <a:gd name="connsiteY2" fmla="*/ 26837 h 760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650" h="760262">
                <a:moveTo>
                  <a:pt x="1009650" y="760262"/>
                </a:moveTo>
                <a:cubicBezTo>
                  <a:pt x="1003300" y="485625"/>
                  <a:pt x="996950" y="210988"/>
                  <a:pt x="828675" y="88750"/>
                </a:cubicBezTo>
                <a:cubicBezTo>
                  <a:pt x="660400" y="-33488"/>
                  <a:pt x="330200" y="-3326"/>
                  <a:pt x="0" y="26837"/>
                </a:cubicBezTo>
              </a:path>
            </a:pathLst>
          </a:cu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30"/>
          <p:cNvSpPr/>
          <p:nvPr/>
        </p:nvSpPr>
        <p:spPr>
          <a:xfrm>
            <a:off x="4518422" y="1660245"/>
            <a:ext cx="757238" cy="415335"/>
          </a:xfrm>
          <a:custGeom>
            <a:avLst/>
            <a:gdLst>
              <a:gd name="connsiteX0" fmla="*/ 108 w 1009758"/>
              <a:gd name="connsiteY0" fmla="*/ 0 h 553609"/>
              <a:gd name="connsiteX1" fmla="*/ 166795 w 1009758"/>
              <a:gd name="connsiteY1" fmla="*/ 466725 h 553609"/>
              <a:gd name="connsiteX2" fmla="*/ 1009758 w 1009758"/>
              <a:gd name="connsiteY2" fmla="*/ 552450 h 5536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9758" h="553609">
                <a:moveTo>
                  <a:pt x="108" y="0"/>
                </a:moveTo>
                <a:cubicBezTo>
                  <a:pt x="-686" y="187325"/>
                  <a:pt x="-1480" y="374650"/>
                  <a:pt x="166795" y="466725"/>
                </a:cubicBezTo>
                <a:cubicBezTo>
                  <a:pt x="335070" y="558800"/>
                  <a:pt x="672414" y="555625"/>
                  <a:pt x="1009758" y="552450"/>
                </a:cubicBezTo>
              </a:path>
            </a:pathLst>
          </a:cu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053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0" name="Straight Connector 32"/>
          <p:cNvCxnSpPr>
            <a:stCxn id="3" idx="0"/>
            <a:endCxn id="3" idx="0"/>
          </p:cNvCxnSpPr>
          <p:nvPr/>
        </p:nvCxnSpPr>
        <p:spPr>
          <a:xfrm>
            <a:off x="4518422" y="2536339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4"/>
          <p:cNvCxnSpPr>
            <a:stCxn id="3" idx="0"/>
          </p:cNvCxnSpPr>
          <p:nvPr/>
        </p:nvCxnSpPr>
        <p:spPr>
          <a:xfrm flipV="1">
            <a:off x="4518422" y="1422615"/>
            <a:ext cx="0" cy="1113724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36"/>
          <p:cNvSpPr txBox="1"/>
          <p:nvPr/>
        </p:nvSpPr>
        <p:spPr>
          <a:xfrm>
            <a:off x="2374012" y="377037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4" name="Rectangle 37"/>
          <p:cNvSpPr/>
          <p:nvPr/>
        </p:nvSpPr>
        <p:spPr>
          <a:xfrm>
            <a:off x="1198236" y="4116650"/>
            <a:ext cx="2509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38"/>
          <p:cNvSpPr/>
          <p:nvPr/>
        </p:nvSpPr>
        <p:spPr>
          <a:xfrm>
            <a:off x="2051720" y="3776935"/>
            <a:ext cx="42511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7" name="TextBox 40"/>
          <p:cNvSpPr txBox="1"/>
          <p:nvPr/>
        </p:nvSpPr>
        <p:spPr>
          <a:xfrm>
            <a:off x="2448198" y="1916113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18" name="Rectangle 41"/>
          <p:cNvSpPr/>
          <p:nvPr/>
        </p:nvSpPr>
        <p:spPr>
          <a:xfrm>
            <a:off x="1270244" y="2244442"/>
            <a:ext cx="2509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44"/>
          <p:cNvSpPr/>
          <p:nvPr/>
        </p:nvSpPr>
        <p:spPr>
          <a:xfrm>
            <a:off x="2109047" y="1904727"/>
            <a:ext cx="6627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21" name="TextBox 46"/>
          <p:cNvSpPr txBox="1"/>
          <p:nvPr/>
        </p:nvSpPr>
        <p:spPr>
          <a:xfrm>
            <a:off x="5326340" y="1913278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2" name="Rectangle 47"/>
          <p:cNvSpPr/>
          <p:nvPr/>
        </p:nvSpPr>
        <p:spPr>
          <a:xfrm>
            <a:off x="5374700" y="2244442"/>
            <a:ext cx="2509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Rectangle 48"/>
          <p:cNvSpPr/>
          <p:nvPr/>
        </p:nvSpPr>
        <p:spPr>
          <a:xfrm>
            <a:off x="6588224" y="3776935"/>
            <a:ext cx="68407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25" name="TextBox 50"/>
          <p:cNvSpPr txBox="1"/>
          <p:nvPr/>
        </p:nvSpPr>
        <p:spPr>
          <a:xfrm>
            <a:off x="5334359" y="3767800"/>
            <a:ext cx="11079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单击编辑标题</a:t>
            </a:r>
          </a:p>
        </p:txBody>
      </p:sp>
      <p:sp>
        <p:nvSpPr>
          <p:cNvPr id="26" name="Rectangle 51"/>
          <p:cNvSpPr/>
          <p:nvPr/>
        </p:nvSpPr>
        <p:spPr>
          <a:xfrm>
            <a:off x="5326390" y="4116650"/>
            <a:ext cx="25096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2613">
              <a:spcBef>
                <a:spcPct val="20000"/>
              </a:spcBef>
              <a:defRPr/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52"/>
          <p:cNvSpPr/>
          <p:nvPr/>
        </p:nvSpPr>
        <p:spPr>
          <a:xfrm>
            <a:off x="6588224" y="1904727"/>
            <a:ext cx="70242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148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  <p:bldP spid="9" grpId="0" animBg="1"/>
      <p:bldP spid="13" grpId="0"/>
      <p:bldP spid="14" grpId="0"/>
      <p:bldP spid="15" grpId="0"/>
      <p:bldP spid="17" grpId="0"/>
      <p:bldP spid="18" grpId="0"/>
      <p:bldP spid="19" grpId="0"/>
      <p:bldP spid="21" grpId="0"/>
      <p:bldP spid="22" grpId="0"/>
      <p:bldP spid="23" grpId="0"/>
      <p:bldP spid="25" grpId="0"/>
      <p:bldP spid="26" grpId="0"/>
      <p:bldP spid="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45744" y="2508837"/>
            <a:ext cx="1379935" cy="103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图片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991"/>
          <a:stretch/>
        </p:blipFill>
        <p:spPr bwMode="auto">
          <a:xfrm>
            <a:off x="7258050" y="2508837"/>
            <a:ext cx="1368029" cy="1034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914" y="2508838"/>
            <a:ext cx="1343900" cy="1034950"/>
          </a:xfrm>
          <a:custGeom>
            <a:avLst/>
            <a:gdLst>
              <a:gd name="connsiteX0" fmla="*/ 0 w 1856167"/>
              <a:gd name="connsiteY0" fmla="*/ 0 h 2428892"/>
              <a:gd name="connsiteX1" fmla="*/ 1856167 w 1856167"/>
              <a:gd name="connsiteY1" fmla="*/ 0 h 2428892"/>
              <a:gd name="connsiteX2" fmla="*/ 1856167 w 1856167"/>
              <a:gd name="connsiteY2" fmla="*/ 2428892 h 2428892"/>
              <a:gd name="connsiteX3" fmla="*/ 0 w 1856167"/>
              <a:gd name="connsiteY3" fmla="*/ 2428892 h 24288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56167" h="2428892">
                <a:moveTo>
                  <a:pt x="0" y="0"/>
                </a:moveTo>
                <a:lnTo>
                  <a:pt x="1856167" y="0"/>
                </a:lnTo>
                <a:lnTo>
                  <a:pt x="1856167" y="2428892"/>
                </a:lnTo>
                <a:lnTo>
                  <a:pt x="0" y="2428892"/>
                </a:lnTo>
                <a:close/>
              </a:path>
            </a:pathLst>
          </a:custGeom>
        </p:spPr>
      </p:pic>
      <p:grpSp>
        <p:nvGrpSpPr>
          <p:cNvPr id="11" name="组合 13"/>
          <p:cNvGrpSpPr>
            <a:grpSpLocks/>
          </p:cNvGrpSpPr>
          <p:nvPr/>
        </p:nvGrpSpPr>
        <p:grpSpPr bwMode="auto">
          <a:xfrm>
            <a:off x="757237" y="1133826"/>
            <a:ext cx="1618519" cy="552572"/>
            <a:chOff x="2948535" y="3672185"/>
            <a:chExt cx="3802971" cy="1272620"/>
          </a:xfrm>
        </p:grpSpPr>
        <p:sp>
          <p:nvSpPr>
            <p:cNvPr id="15" name="Rounded Rectangle 43"/>
            <p:cNvSpPr/>
            <p:nvPr/>
          </p:nvSpPr>
          <p:spPr>
            <a:xfrm>
              <a:off x="2965320" y="3672185"/>
              <a:ext cx="2229661" cy="559563"/>
            </a:xfrm>
            <a:prstGeom prst="roundRect">
              <a:avLst>
                <a:gd name="adj" fmla="val 468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noProof="1"/>
            </a:p>
          </p:txBody>
        </p:sp>
        <p:sp>
          <p:nvSpPr>
            <p:cNvPr id="7187" name="TextBox 61"/>
            <p:cNvSpPr txBox="1">
              <a:spLocks noChangeArrowheads="1"/>
            </p:cNvSpPr>
            <p:nvPr/>
          </p:nvSpPr>
          <p:spPr bwMode="auto">
            <a:xfrm>
              <a:off x="3188964" y="3672185"/>
              <a:ext cx="2104105" cy="602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</a:rPr>
                <a:t>分析概况</a:t>
              </a:r>
              <a:endParaRPr lang="id-ID" altLang="en-US" sz="1100" dirty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endParaRPr>
            </a:p>
          </p:txBody>
        </p:sp>
        <p:sp>
          <p:nvSpPr>
            <p:cNvPr id="7188" name="TextBox 62"/>
            <p:cNvSpPr txBox="1">
              <a:spLocks noChangeArrowheads="1"/>
            </p:cNvSpPr>
            <p:nvPr/>
          </p:nvSpPr>
          <p:spPr bwMode="auto">
            <a:xfrm>
              <a:off x="2948535" y="4342295"/>
              <a:ext cx="3802971" cy="6025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纤黑_GBK" pitchFamily="2" charset="-122"/>
                  <a:ea typeface="方正兰亭纤黑_GBK" pitchFamily="2" charset="-122"/>
                </a:rPr>
                <a:t>Add Content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纤黑_GBK" pitchFamily="2" charset="-122"/>
                <a:ea typeface="方正兰亭纤黑_GBK" pitchFamily="2" charset="-122"/>
              </a:endParaRPr>
            </a:p>
          </p:txBody>
        </p:sp>
      </p:grpSp>
      <p:sp>
        <p:nvSpPr>
          <p:cNvPr id="18" name="TextBox 63"/>
          <p:cNvSpPr txBox="1">
            <a:spLocks noChangeArrowheads="1"/>
          </p:cNvSpPr>
          <p:nvPr/>
        </p:nvSpPr>
        <p:spPr bwMode="auto">
          <a:xfrm>
            <a:off x="769144" y="1925352"/>
            <a:ext cx="2577704" cy="1907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226" tIns="18613" rIns="37226" bIns="18613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您的内容打在这里，或者通过复制您的文本后，在此框中选择粘贴，并选择只保留文字。您的内容打在这里，或者通过复制您的文本后，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在此框中选择粘贴，并选择只保留文字。您的内容打在这里，或者通过复制您的文本后，在此框中选择粘贴，在此框中选择粘贴，并选择只保留文字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3960018" y="1195757"/>
            <a:ext cx="1719895" cy="553198"/>
            <a:chOff x="10715078" y="3672185"/>
            <a:chExt cx="4045197" cy="1271328"/>
          </a:xfrm>
        </p:grpSpPr>
        <p:sp>
          <p:nvSpPr>
            <p:cNvPr id="20" name="Rounded Rectangle 43"/>
            <p:cNvSpPr/>
            <p:nvPr/>
          </p:nvSpPr>
          <p:spPr>
            <a:xfrm>
              <a:off x="10731882" y="3672185"/>
              <a:ext cx="2229081" cy="558363"/>
            </a:xfrm>
            <a:prstGeom prst="roundRect">
              <a:avLst>
                <a:gd name="adj" fmla="val 4683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/>
              <a:endParaRPr lang="id-ID" noProof="1"/>
            </a:p>
          </p:txBody>
        </p:sp>
        <p:sp>
          <p:nvSpPr>
            <p:cNvPr id="7192" name="TextBox 65"/>
            <p:cNvSpPr txBox="1">
              <a:spLocks noChangeArrowheads="1"/>
            </p:cNvSpPr>
            <p:nvPr/>
          </p:nvSpPr>
          <p:spPr bwMode="auto">
            <a:xfrm>
              <a:off x="10955509" y="3672185"/>
              <a:ext cx="1856198" cy="601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zh-CN" altLang="en-US" sz="1100" dirty="0">
                  <a:solidFill>
                    <a:schemeClr val="bg1"/>
                  </a:solidFill>
                  <a:latin typeface="思源黑体 CN Medium" pitchFamily="34" charset="-122"/>
                  <a:ea typeface="思源黑体 CN Medium" pitchFamily="34" charset="-122"/>
                </a:rPr>
                <a:t>对手列表</a:t>
              </a:r>
              <a:endParaRPr lang="id-ID" altLang="en-US" sz="1100" dirty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endParaRPr>
            </a:p>
          </p:txBody>
        </p:sp>
        <p:sp>
          <p:nvSpPr>
            <p:cNvPr id="7193" name="TextBox 66"/>
            <p:cNvSpPr txBox="1">
              <a:spLocks noChangeArrowheads="1"/>
            </p:cNvSpPr>
            <p:nvPr/>
          </p:nvSpPr>
          <p:spPr bwMode="auto">
            <a:xfrm>
              <a:off x="10715078" y="4342296"/>
              <a:ext cx="4045197" cy="6012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方正兰亭纤黑_GBK" pitchFamily="2" charset="-122"/>
                  <a:ea typeface="方正兰亭纤黑_GBK" pitchFamily="2" charset="-122"/>
                </a:rPr>
                <a:t>Add Content</a:t>
              </a:r>
              <a:endParaRPr lang="zh-CN" altLang="en-US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方正兰亭纤黑_GBK" pitchFamily="2" charset="-122"/>
                <a:ea typeface="方正兰亭纤黑_GBK" pitchFamily="2" charset="-122"/>
              </a:endParaRPr>
            </a:p>
          </p:txBody>
        </p:sp>
      </p:grpSp>
      <p:sp>
        <p:nvSpPr>
          <p:cNvPr id="68" name="TextBox 67"/>
          <p:cNvSpPr txBox="1">
            <a:spLocks noChangeArrowheads="1"/>
          </p:cNvSpPr>
          <p:nvPr/>
        </p:nvSpPr>
        <p:spPr bwMode="auto">
          <a:xfrm>
            <a:off x="3973116" y="1748377"/>
            <a:ext cx="4652963" cy="4285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226" tIns="18613" rIns="37226" bIns="18613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>
                    <a:lumMod val="6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</a:t>
            </a:r>
            <a:endParaRPr lang="en-US" altLang="zh-CN" sz="900" dirty="0">
              <a:solidFill>
                <a:schemeClr val="bg1">
                  <a:lumMod val="6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Rounded Rectangle 43"/>
          <p:cNvSpPr/>
          <p:nvPr/>
        </p:nvSpPr>
        <p:spPr>
          <a:xfrm>
            <a:off x="4226719" y="3818323"/>
            <a:ext cx="948929" cy="241772"/>
          </a:xfrm>
          <a:prstGeom prst="roundRect">
            <a:avLst>
              <a:gd name="adj" fmla="val 4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226" tIns="18613" rIns="37226" bIns="18613" anchor="ctr"/>
          <a:lstStyle/>
          <a:p>
            <a:pPr algn="ctr" fontAlgn="auto"/>
            <a:endParaRPr lang="id-ID" noProof="1"/>
          </a:p>
        </p:txBody>
      </p:sp>
      <p:sp>
        <p:nvSpPr>
          <p:cNvPr id="70" name="Rounded Rectangle 43"/>
          <p:cNvSpPr/>
          <p:nvPr/>
        </p:nvSpPr>
        <p:spPr>
          <a:xfrm>
            <a:off x="5880498" y="3818323"/>
            <a:ext cx="948928" cy="241772"/>
          </a:xfrm>
          <a:prstGeom prst="roundRect">
            <a:avLst>
              <a:gd name="adj" fmla="val 4683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226" tIns="18613" rIns="37226" bIns="18613" anchor="ctr"/>
          <a:lstStyle/>
          <a:p>
            <a:pPr algn="ctr" fontAlgn="auto"/>
            <a:endParaRPr lang="id-ID" noProof="1"/>
          </a:p>
        </p:txBody>
      </p:sp>
      <p:sp>
        <p:nvSpPr>
          <p:cNvPr id="71" name="Rounded Rectangle 43"/>
          <p:cNvSpPr/>
          <p:nvPr/>
        </p:nvSpPr>
        <p:spPr>
          <a:xfrm>
            <a:off x="7534275" y="3818323"/>
            <a:ext cx="948929" cy="241772"/>
          </a:xfrm>
          <a:prstGeom prst="roundRect">
            <a:avLst>
              <a:gd name="adj" fmla="val 46832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7226" tIns="18613" rIns="37226" bIns="18613" anchor="ctr"/>
          <a:lstStyle/>
          <a:p>
            <a:pPr algn="ctr" fontAlgn="auto"/>
            <a:endParaRPr lang="id-ID" noProof="1"/>
          </a:p>
        </p:txBody>
      </p:sp>
      <p:sp>
        <p:nvSpPr>
          <p:cNvPr id="72" name="TextBox 71"/>
          <p:cNvSpPr txBox="1">
            <a:spLocks noChangeArrowheads="1"/>
          </p:cNvSpPr>
          <p:nvPr/>
        </p:nvSpPr>
        <p:spPr bwMode="auto">
          <a:xfrm>
            <a:off x="4445794" y="3818323"/>
            <a:ext cx="406004" cy="20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226" tIns="18613" rIns="37226" bIns="18613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rPr>
              <a:t>对手</a:t>
            </a:r>
            <a:endParaRPr lang="id-ID" altLang="en-US" sz="1100" dirty="0">
              <a:solidFill>
                <a:schemeClr val="bg1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73" name="TextBox 72"/>
          <p:cNvSpPr txBox="1">
            <a:spLocks noChangeArrowheads="1"/>
          </p:cNvSpPr>
          <p:nvPr/>
        </p:nvSpPr>
        <p:spPr bwMode="auto">
          <a:xfrm>
            <a:off x="6151960" y="3818323"/>
            <a:ext cx="406003" cy="20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226" tIns="18613" rIns="37226" bIns="18613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rPr>
              <a:t>对手</a:t>
            </a:r>
            <a:endParaRPr lang="id-ID" altLang="en-US" sz="1100" dirty="0">
              <a:solidFill>
                <a:schemeClr val="bg1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  <p:sp>
        <p:nvSpPr>
          <p:cNvPr id="74" name="TextBox 73"/>
          <p:cNvSpPr txBox="1">
            <a:spLocks noChangeArrowheads="1"/>
          </p:cNvSpPr>
          <p:nvPr/>
        </p:nvSpPr>
        <p:spPr bwMode="auto">
          <a:xfrm>
            <a:off x="7805737" y="3818323"/>
            <a:ext cx="406004" cy="208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37226" tIns="18613" rIns="37226" bIns="18613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思源黑体 CN Medium" pitchFamily="34" charset="-122"/>
                <a:ea typeface="思源黑体 CN Medium" pitchFamily="34" charset="-122"/>
              </a:rPr>
              <a:t>对手</a:t>
            </a:r>
            <a:endParaRPr lang="id-ID" altLang="en-US" sz="1100" dirty="0">
              <a:solidFill>
                <a:schemeClr val="bg1"/>
              </a:solidFill>
              <a:latin typeface="思源黑体 CN Medium" pitchFamily="34" charset="-122"/>
              <a:ea typeface="思源黑体 CN Medium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61986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68" grpId="0"/>
      <p:bldP spid="69" grpId="0" bldLvl="0" animBg="1"/>
      <p:bldP spid="70" grpId="0" bldLvl="0" animBg="1"/>
      <p:bldP spid="71" grpId="0" bldLvl="0" animBg="1"/>
      <p:bldP spid="72" grpId="0"/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2"/>
          <p:cNvGrpSpPr/>
          <p:nvPr/>
        </p:nvGrpSpPr>
        <p:grpSpPr>
          <a:xfrm>
            <a:off x="911779" y="1071195"/>
            <a:ext cx="3364246" cy="3106199"/>
            <a:chOff x="1274445" y="666221"/>
            <a:chExt cx="5070638" cy="4680000"/>
          </a:xfrm>
        </p:grpSpPr>
        <p:sp>
          <p:nvSpPr>
            <p:cNvPr id="6" name="弧形 33"/>
            <p:cNvSpPr/>
            <p:nvPr/>
          </p:nvSpPr>
          <p:spPr>
            <a:xfrm>
              <a:off x="1274445" y="666221"/>
              <a:ext cx="4680000" cy="4680000"/>
            </a:xfrm>
            <a:prstGeom prst="arc">
              <a:avLst>
                <a:gd name="adj1" fmla="val 830435"/>
                <a:gd name="adj2" fmla="val 10793851"/>
              </a:avLst>
            </a:prstGeom>
            <a:ln w="2540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" name="组合 34"/>
            <p:cNvGrpSpPr/>
            <p:nvPr/>
          </p:nvGrpSpPr>
          <p:grpSpPr>
            <a:xfrm>
              <a:off x="3684963" y="1773463"/>
              <a:ext cx="864000" cy="2825421"/>
              <a:chOff x="6656632" y="2132856"/>
              <a:chExt cx="864000" cy="2825421"/>
            </a:xfrm>
          </p:grpSpPr>
          <p:grpSp>
            <p:nvGrpSpPr>
              <p:cNvPr id="4" name="组合 81"/>
              <p:cNvGrpSpPr/>
              <p:nvPr/>
            </p:nvGrpSpPr>
            <p:grpSpPr>
              <a:xfrm>
                <a:off x="6656632" y="2132856"/>
                <a:ext cx="864000" cy="2825421"/>
                <a:chOff x="6656632" y="2132856"/>
                <a:chExt cx="864000" cy="2825421"/>
              </a:xfrm>
            </p:grpSpPr>
            <p:sp>
              <p:nvSpPr>
                <p:cNvPr id="34" name="椭圆 83"/>
                <p:cNvSpPr/>
                <p:nvPr/>
              </p:nvSpPr>
              <p:spPr>
                <a:xfrm>
                  <a:off x="7017271" y="4815555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35" name="直接连接符 84"/>
                <p:cNvCxnSpPr>
                  <a:stCxn id="34" idx="0"/>
                </p:cNvCxnSpPr>
                <p:nvPr/>
              </p:nvCxnSpPr>
              <p:spPr>
                <a:xfrm flipV="1">
                  <a:off x="7088632" y="3014708"/>
                  <a:ext cx="324" cy="1800847"/>
                </a:xfrm>
                <a:prstGeom prst="line">
                  <a:avLst/>
                </a:prstGeom>
                <a:noFill/>
                <a:ln w="381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36" name="弧形 85"/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4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7" name="椭圆 86"/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33" name="文本框 20"/>
              <p:cNvSpPr txBox="1"/>
              <p:nvPr/>
            </p:nvSpPr>
            <p:spPr>
              <a:xfrm>
                <a:off x="6684959" y="2350577"/>
                <a:ext cx="819531" cy="528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28%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8" name="弧形 35"/>
            <p:cNvSpPr/>
            <p:nvPr/>
          </p:nvSpPr>
          <p:spPr>
            <a:xfrm>
              <a:off x="1634445" y="1026221"/>
              <a:ext cx="3960000" cy="3960000"/>
            </a:xfrm>
            <a:prstGeom prst="arc">
              <a:avLst>
                <a:gd name="adj1" fmla="val 2938498"/>
                <a:gd name="adj2" fmla="val 10793851"/>
              </a:avLst>
            </a:prstGeom>
            <a:ln w="25400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弧形 36"/>
            <p:cNvSpPr/>
            <p:nvPr/>
          </p:nvSpPr>
          <p:spPr>
            <a:xfrm>
              <a:off x="1994445" y="1386221"/>
              <a:ext cx="3240000" cy="3240000"/>
            </a:xfrm>
            <a:prstGeom prst="arc">
              <a:avLst>
                <a:gd name="adj1" fmla="val 4654623"/>
                <a:gd name="adj2" fmla="val 10793851"/>
              </a:avLst>
            </a:prstGeom>
            <a:ln w="2540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弧形 37"/>
            <p:cNvSpPr/>
            <p:nvPr/>
          </p:nvSpPr>
          <p:spPr>
            <a:xfrm>
              <a:off x="2354445" y="1746221"/>
              <a:ext cx="2520000" cy="2520000"/>
            </a:xfrm>
            <a:prstGeom prst="arc">
              <a:avLst>
                <a:gd name="adj1" fmla="val 7924595"/>
                <a:gd name="adj2" fmla="val 10793851"/>
              </a:avLst>
            </a:prstGeom>
            <a:ln w="25400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2"/>
            <p:cNvGrpSpPr/>
            <p:nvPr/>
          </p:nvGrpSpPr>
          <p:grpSpPr>
            <a:xfrm>
              <a:off x="4583023" y="1773463"/>
              <a:ext cx="864000" cy="2669309"/>
              <a:chOff x="4583023" y="1773463"/>
              <a:chExt cx="864000" cy="2669309"/>
            </a:xfrm>
          </p:grpSpPr>
          <p:sp>
            <p:nvSpPr>
              <p:cNvPr id="27" name="椭圆 76"/>
              <p:cNvSpPr/>
              <p:nvPr/>
            </p:nvSpPr>
            <p:spPr>
              <a:xfrm>
                <a:off x="4943662" y="4300050"/>
                <a:ext cx="142722" cy="142722"/>
              </a:xfrm>
              <a:prstGeom prst="ellips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cxnSp>
            <p:nvCxnSpPr>
              <p:cNvPr id="28" name="直接连接符 77"/>
              <p:cNvCxnSpPr>
                <a:stCxn id="27" idx="0"/>
              </p:cNvCxnSpPr>
              <p:nvPr/>
            </p:nvCxnSpPr>
            <p:spPr>
              <a:xfrm flipV="1">
                <a:off x="5015023" y="2637463"/>
                <a:ext cx="0" cy="1662587"/>
              </a:xfrm>
              <a:prstGeom prst="line">
                <a:avLst/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29" name="弧形 78"/>
              <p:cNvSpPr/>
              <p:nvPr/>
            </p:nvSpPr>
            <p:spPr>
              <a:xfrm>
                <a:off x="4583023" y="1773463"/>
                <a:ext cx="864000" cy="864000"/>
              </a:xfrm>
              <a:prstGeom prst="arc">
                <a:avLst>
                  <a:gd name="adj1" fmla="val 2657162"/>
                  <a:gd name="adj2" fmla="val 8176062"/>
                </a:avLst>
              </a:prstGeom>
              <a:noFill/>
              <a:ln w="38100"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椭圆 79"/>
              <p:cNvSpPr/>
              <p:nvPr/>
            </p:nvSpPr>
            <p:spPr>
              <a:xfrm>
                <a:off x="4637023" y="1827771"/>
                <a:ext cx="756000" cy="75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文本框 38"/>
              <p:cNvSpPr txBox="1"/>
              <p:nvPr/>
            </p:nvSpPr>
            <p:spPr>
              <a:xfrm>
                <a:off x="4611350" y="1991182"/>
                <a:ext cx="819531" cy="528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38%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" name="组合 43"/>
            <p:cNvGrpSpPr/>
            <p:nvPr/>
          </p:nvGrpSpPr>
          <p:grpSpPr>
            <a:xfrm>
              <a:off x="5481083" y="1773463"/>
              <a:ext cx="864000" cy="1726898"/>
              <a:chOff x="6656632" y="2132856"/>
              <a:chExt cx="864000" cy="1726898"/>
            </a:xfrm>
          </p:grpSpPr>
          <p:grpSp>
            <p:nvGrpSpPr>
              <p:cNvPr id="11" name="组合 70"/>
              <p:cNvGrpSpPr/>
              <p:nvPr/>
            </p:nvGrpSpPr>
            <p:grpSpPr>
              <a:xfrm>
                <a:off x="6656632" y="2132856"/>
                <a:ext cx="864000" cy="1726898"/>
                <a:chOff x="6656632" y="2132856"/>
                <a:chExt cx="864000" cy="1726898"/>
              </a:xfrm>
            </p:grpSpPr>
            <p:sp>
              <p:nvSpPr>
                <p:cNvPr id="23" name="椭圆 72"/>
                <p:cNvSpPr/>
                <p:nvPr/>
              </p:nvSpPr>
              <p:spPr>
                <a:xfrm>
                  <a:off x="7017271" y="3717032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24" name="直接连接符 73"/>
                <p:cNvCxnSpPr/>
                <p:nvPr/>
              </p:nvCxnSpPr>
              <p:spPr>
                <a:xfrm flipV="1">
                  <a:off x="7088309" y="2996952"/>
                  <a:ext cx="647" cy="720080"/>
                </a:xfrm>
                <a:prstGeom prst="line">
                  <a:avLst/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25" name="弧形 74"/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2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椭圆 75"/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文本框 45"/>
              <p:cNvSpPr txBox="1"/>
              <p:nvPr/>
            </p:nvSpPr>
            <p:spPr>
              <a:xfrm>
                <a:off x="6684959" y="2350574"/>
                <a:ext cx="819531" cy="528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46%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组合 44"/>
            <p:cNvGrpSpPr/>
            <p:nvPr/>
          </p:nvGrpSpPr>
          <p:grpSpPr>
            <a:xfrm>
              <a:off x="2786903" y="1773463"/>
              <a:ext cx="864000" cy="2321897"/>
              <a:chOff x="6656632" y="2132856"/>
              <a:chExt cx="864000" cy="2321897"/>
            </a:xfrm>
          </p:grpSpPr>
          <p:grpSp>
            <p:nvGrpSpPr>
              <p:cNvPr id="13" name="组合 64"/>
              <p:cNvGrpSpPr/>
              <p:nvPr/>
            </p:nvGrpSpPr>
            <p:grpSpPr>
              <a:xfrm>
                <a:off x="6656632" y="2132856"/>
                <a:ext cx="864000" cy="2321897"/>
                <a:chOff x="6656632" y="2132856"/>
                <a:chExt cx="864000" cy="2321897"/>
              </a:xfrm>
            </p:grpSpPr>
            <p:sp>
              <p:nvSpPr>
                <p:cNvPr id="17" name="椭圆 66"/>
                <p:cNvSpPr/>
                <p:nvPr/>
              </p:nvSpPr>
              <p:spPr>
                <a:xfrm>
                  <a:off x="6710256" y="4312031"/>
                  <a:ext cx="142722" cy="142722"/>
                </a:xfrm>
                <a:prstGeom prst="ellips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cxnSp>
              <p:nvCxnSpPr>
                <p:cNvPr id="18" name="直接连接符 67"/>
                <p:cNvCxnSpPr/>
                <p:nvPr/>
              </p:nvCxnSpPr>
              <p:spPr>
                <a:xfrm flipV="1">
                  <a:off x="7088956" y="2996952"/>
                  <a:ext cx="0" cy="1079473"/>
                </a:xfrm>
                <a:prstGeom prst="line">
                  <a:avLst/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sp>
              <p:nvSpPr>
                <p:cNvPr id="19" name="弧形 68"/>
                <p:cNvSpPr/>
                <p:nvPr/>
              </p:nvSpPr>
              <p:spPr>
                <a:xfrm>
                  <a:off x="6656632" y="2132856"/>
                  <a:ext cx="864000" cy="864000"/>
                </a:xfrm>
                <a:prstGeom prst="arc">
                  <a:avLst>
                    <a:gd name="adj1" fmla="val 2657162"/>
                    <a:gd name="adj2" fmla="val 8176062"/>
                  </a:avLst>
                </a:prstGeom>
                <a:noFill/>
                <a:ln w="38100">
                  <a:solidFill>
                    <a:schemeClr val="accent5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" name="椭圆 69"/>
                <p:cNvSpPr/>
                <p:nvPr/>
              </p:nvSpPr>
              <p:spPr>
                <a:xfrm>
                  <a:off x="6710632" y="2187164"/>
                  <a:ext cx="756000" cy="756000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just">
                    <a:lnSpc>
                      <a:spcPct val="120000"/>
                    </a:lnSpc>
                  </a:pPr>
                  <a:endParaRPr lang="zh-CN" altLang="en-US" dirty="0"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" name="文本框 52"/>
              <p:cNvSpPr txBox="1"/>
              <p:nvPr/>
            </p:nvSpPr>
            <p:spPr>
              <a:xfrm>
                <a:off x="6760285" y="2350574"/>
                <a:ext cx="669734" cy="5286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altLang="zh-CN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9%</a:t>
                </a:r>
                <a:endPara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cxnSp>
          <p:nvCxnSpPr>
            <p:cNvPr id="14" name="直接连接符 63"/>
            <p:cNvCxnSpPr>
              <a:endCxn id="17" idx="7"/>
            </p:cNvCxnSpPr>
            <p:nvPr/>
          </p:nvCxnSpPr>
          <p:spPr>
            <a:xfrm flipH="1">
              <a:off x="2962348" y="3699674"/>
              <a:ext cx="263296" cy="273865"/>
            </a:xfrm>
            <a:prstGeom prst="line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cxnSp>
        <p:nvCxnSpPr>
          <p:cNvPr id="38" name="直接连接符 118"/>
          <p:cNvCxnSpPr/>
          <p:nvPr/>
        </p:nvCxnSpPr>
        <p:spPr>
          <a:xfrm>
            <a:off x="4384439" y="1809755"/>
            <a:ext cx="0" cy="2001259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38"/>
          <p:cNvGrpSpPr>
            <a:grpSpLocks noChangeAspect="1"/>
          </p:cNvGrpSpPr>
          <p:nvPr/>
        </p:nvGrpSpPr>
        <p:grpSpPr>
          <a:xfrm>
            <a:off x="6323998" y="1944985"/>
            <a:ext cx="2047743" cy="472241"/>
            <a:chOff x="3803923" y="1467019"/>
            <a:chExt cx="3435539" cy="792000"/>
          </a:xfrm>
        </p:grpSpPr>
        <p:grpSp>
          <p:nvGrpSpPr>
            <p:cNvPr id="21" name="Group 39"/>
            <p:cNvGrpSpPr>
              <a:grpSpLocks noChangeAspect="1"/>
            </p:cNvGrpSpPr>
            <p:nvPr/>
          </p:nvGrpSpPr>
          <p:grpSpPr>
            <a:xfrm>
              <a:off x="3803923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68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9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2" name="Group 40"/>
            <p:cNvGrpSpPr>
              <a:grpSpLocks noChangeAspect="1"/>
            </p:cNvGrpSpPr>
            <p:nvPr/>
          </p:nvGrpSpPr>
          <p:grpSpPr>
            <a:xfrm>
              <a:off x="4153219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66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9" name="Group 41"/>
            <p:cNvGrpSpPr>
              <a:grpSpLocks noChangeAspect="1"/>
            </p:cNvGrpSpPr>
            <p:nvPr/>
          </p:nvGrpSpPr>
          <p:grpSpPr>
            <a:xfrm>
              <a:off x="4500824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64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42"/>
            <p:cNvGrpSpPr>
              <a:grpSpLocks noChangeAspect="1"/>
            </p:cNvGrpSpPr>
            <p:nvPr/>
          </p:nvGrpSpPr>
          <p:grpSpPr>
            <a:xfrm>
              <a:off x="4848430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62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1" name="Group 43"/>
            <p:cNvGrpSpPr>
              <a:grpSpLocks noChangeAspect="1"/>
            </p:cNvGrpSpPr>
            <p:nvPr/>
          </p:nvGrpSpPr>
          <p:grpSpPr>
            <a:xfrm>
              <a:off x="5196036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60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2" name="Group 44"/>
            <p:cNvGrpSpPr>
              <a:grpSpLocks noChangeAspect="1"/>
            </p:cNvGrpSpPr>
            <p:nvPr/>
          </p:nvGrpSpPr>
          <p:grpSpPr>
            <a:xfrm>
              <a:off x="5543642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58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5"/>
            <p:cNvGrpSpPr>
              <a:grpSpLocks noChangeAspect="1"/>
            </p:cNvGrpSpPr>
            <p:nvPr/>
          </p:nvGrpSpPr>
          <p:grpSpPr>
            <a:xfrm>
              <a:off x="5892938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56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46"/>
            <p:cNvGrpSpPr>
              <a:grpSpLocks noChangeAspect="1"/>
            </p:cNvGrpSpPr>
            <p:nvPr/>
          </p:nvGrpSpPr>
          <p:grpSpPr>
            <a:xfrm>
              <a:off x="6240543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54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5" name="Group 47"/>
            <p:cNvGrpSpPr>
              <a:grpSpLocks noChangeAspect="1"/>
            </p:cNvGrpSpPr>
            <p:nvPr/>
          </p:nvGrpSpPr>
          <p:grpSpPr>
            <a:xfrm>
              <a:off x="6588149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52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6" name="Group 48"/>
            <p:cNvGrpSpPr>
              <a:grpSpLocks noChangeAspect="1"/>
            </p:cNvGrpSpPr>
            <p:nvPr/>
          </p:nvGrpSpPr>
          <p:grpSpPr>
            <a:xfrm>
              <a:off x="6935755" y="1467019"/>
              <a:ext cx="303707" cy="792000"/>
              <a:chOff x="2323306" y="2203133"/>
              <a:chExt cx="979488" cy="2554287"/>
            </a:xfrm>
            <a:solidFill>
              <a:schemeClr val="bg1">
                <a:lumMod val="75000"/>
              </a:schemeClr>
            </a:solidFill>
          </p:grpSpPr>
          <p:sp>
            <p:nvSpPr>
              <p:cNvPr id="50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47" name="Group 69"/>
          <p:cNvGrpSpPr>
            <a:grpSpLocks noChangeAspect="1"/>
          </p:cNvGrpSpPr>
          <p:nvPr/>
        </p:nvGrpSpPr>
        <p:grpSpPr>
          <a:xfrm>
            <a:off x="6323997" y="2521345"/>
            <a:ext cx="803600" cy="472241"/>
            <a:chOff x="3803923" y="1467019"/>
            <a:chExt cx="1348214" cy="792000"/>
          </a:xfrm>
          <a:solidFill>
            <a:schemeClr val="accent6"/>
          </a:solidFill>
        </p:grpSpPr>
        <p:grpSp>
          <p:nvGrpSpPr>
            <p:cNvPr id="48" name="Group 70"/>
            <p:cNvGrpSpPr>
              <a:grpSpLocks noChangeAspect="1"/>
            </p:cNvGrpSpPr>
            <p:nvPr/>
          </p:nvGrpSpPr>
          <p:grpSpPr>
            <a:xfrm>
              <a:off x="3803923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81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2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71"/>
            <p:cNvGrpSpPr>
              <a:grpSpLocks noChangeAspect="1"/>
            </p:cNvGrpSpPr>
            <p:nvPr/>
          </p:nvGrpSpPr>
          <p:grpSpPr>
            <a:xfrm>
              <a:off x="4153219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79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0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Group 72"/>
            <p:cNvGrpSpPr>
              <a:grpSpLocks noChangeAspect="1"/>
            </p:cNvGrpSpPr>
            <p:nvPr/>
          </p:nvGrpSpPr>
          <p:grpSpPr>
            <a:xfrm>
              <a:off x="4500824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77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8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1" name="Group 73"/>
            <p:cNvGrpSpPr>
              <a:grpSpLocks noChangeAspect="1"/>
            </p:cNvGrpSpPr>
            <p:nvPr/>
          </p:nvGrpSpPr>
          <p:grpSpPr>
            <a:xfrm>
              <a:off x="4848430" y="1467019"/>
              <a:ext cx="303707" cy="792000"/>
              <a:chOff x="2323306" y="2203133"/>
              <a:chExt cx="979488" cy="2554287"/>
            </a:xfrm>
            <a:grpFill/>
          </p:grpSpPr>
          <p:sp>
            <p:nvSpPr>
              <p:cNvPr id="75" name="Freeform 3"/>
              <p:cNvSpPr>
                <a:spLocks noChangeArrowheads="1"/>
              </p:cNvSpPr>
              <p:nvPr/>
            </p:nvSpPr>
            <p:spPr bwMode="auto">
              <a:xfrm>
                <a:off x="2323306" y="2720658"/>
                <a:ext cx="979488" cy="2036762"/>
              </a:xfrm>
              <a:custGeom>
                <a:avLst/>
                <a:gdLst>
                  <a:gd name="T0" fmla="*/ 2093 w 2719"/>
                  <a:gd name="T1" fmla="*/ 0 h 5657"/>
                  <a:gd name="T2" fmla="*/ 2093 w 2719"/>
                  <a:gd name="T3" fmla="*/ 0 h 5657"/>
                  <a:gd name="T4" fmla="*/ 625 w 2719"/>
                  <a:gd name="T5" fmla="*/ 0 h 5657"/>
                  <a:gd name="T6" fmla="*/ 0 w 2719"/>
                  <a:gd name="T7" fmla="*/ 625 h 5657"/>
                  <a:gd name="T8" fmla="*/ 0 w 2719"/>
                  <a:gd name="T9" fmla="*/ 2499 h 5657"/>
                  <a:gd name="T10" fmla="*/ 250 w 2719"/>
                  <a:gd name="T11" fmla="*/ 2718 h 5657"/>
                  <a:gd name="T12" fmla="*/ 468 w 2719"/>
                  <a:gd name="T13" fmla="*/ 2499 h 5657"/>
                  <a:gd name="T14" fmla="*/ 468 w 2719"/>
                  <a:gd name="T15" fmla="*/ 1032 h 5657"/>
                  <a:gd name="T16" fmla="*/ 531 w 2719"/>
                  <a:gd name="T17" fmla="*/ 938 h 5657"/>
                  <a:gd name="T18" fmla="*/ 625 w 2719"/>
                  <a:gd name="T19" fmla="*/ 1032 h 5657"/>
                  <a:gd name="T20" fmla="*/ 625 w 2719"/>
                  <a:gd name="T21" fmla="*/ 2781 h 5657"/>
                  <a:gd name="T22" fmla="*/ 625 w 2719"/>
                  <a:gd name="T23" fmla="*/ 3093 h 5657"/>
                  <a:gd name="T24" fmla="*/ 625 w 2719"/>
                  <a:gd name="T25" fmla="*/ 5312 h 5657"/>
                  <a:gd name="T26" fmla="*/ 937 w 2719"/>
                  <a:gd name="T27" fmla="*/ 5656 h 5657"/>
                  <a:gd name="T28" fmla="*/ 937 w 2719"/>
                  <a:gd name="T29" fmla="*/ 5656 h 5657"/>
                  <a:gd name="T30" fmla="*/ 1218 w 2719"/>
                  <a:gd name="T31" fmla="*/ 5312 h 5657"/>
                  <a:gd name="T32" fmla="*/ 1218 w 2719"/>
                  <a:gd name="T33" fmla="*/ 3156 h 5657"/>
                  <a:gd name="T34" fmla="*/ 1375 w 2719"/>
                  <a:gd name="T35" fmla="*/ 3031 h 5657"/>
                  <a:gd name="T36" fmla="*/ 1531 w 2719"/>
                  <a:gd name="T37" fmla="*/ 3156 h 5657"/>
                  <a:gd name="T38" fmla="*/ 1531 w 2719"/>
                  <a:gd name="T39" fmla="*/ 5312 h 5657"/>
                  <a:gd name="T40" fmla="*/ 1781 w 2719"/>
                  <a:gd name="T41" fmla="*/ 5656 h 5657"/>
                  <a:gd name="T42" fmla="*/ 1781 w 2719"/>
                  <a:gd name="T43" fmla="*/ 5656 h 5657"/>
                  <a:gd name="T44" fmla="*/ 2093 w 2719"/>
                  <a:gd name="T45" fmla="*/ 5312 h 5657"/>
                  <a:gd name="T46" fmla="*/ 2093 w 2719"/>
                  <a:gd name="T47" fmla="*/ 3093 h 5657"/>
                  <a:gd name="T48" fmla="*/ 2093 w 2719"/>
                  <a:gd name="T49" fmla="*/ 2781 h 5657"/>
                  <a:gd name="T50" fmla="*/ 2093 w 2719"/>
                  <a:gd name="T51" fmla="*/ 1032 h 5657"/>
                  <a:gd name="T52" fmla="*/ 2218 w 2719"/>
                  <a:gd name="T53" fmla="*/ 938 h 5657"/>
                  <a:gd name="T54" fmla="*/ 2250 w 2719"/>
                  <a:gd name="T55" fmla="*/ 1032 h 5657"/>
                  <a:gd name="T56" fmla="*/ 2250 w 2719"/>
                  <a:gd name="T57" fmla="*/ 2499 h 5657"/>
                  <a:gd name="T58" fmla="*/ 2468 w 2719"/>
                  <a:gd name="T59" fmla="*/ 2718 h 5657"/>
                  <a:gd name="T60" fmla="*/ 2718 w 2719"/>
                  <a:gd name="T61" fmla="*/ 2499 h 5657"/>
                  <a:gd name="T62" fmla="*/ 2718 w 2719"/>
                  <a:gd name="T63" fmla="*/ 625 h 5657"/>
                  <a:gd name="T64" fmla="*/ 2093 w 2719"/>
                  <a:gd name="T65" fmla="*/ 0 h 5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719" h="5657">
                    <a:moveTo>
                      <a:pt x="2093" y="0"/>
                    </a:moveTo>
                    <a:lnTo>
                      <a:pt x="2093" y="0"/>
                    </a:lnTo>
                    <a:cubicBezTo>
                      <a:pt x="625" y="0"/>
                      <a:pt x="625" y="0"/>
                      <a:pt x="625" y="0"/>
                    </a:cubicBezTo>
                    <a:cubicBezTo>
                      <a:pt x="218" y="0"/>
                      <a:pt x="0" y="188"/>
                      <a:pt x="0" y="625"/>
                    </a:cubicBezTo>
                    <a:cubicBezTo>
                      <a:pt x="0" y="2499"/>
                      <a:pt x="0" y="2499"/>
                      <a:pt x="0" y="2499"/>
                    </a:cubicBezTo>
                    <a:cubicBezTo>
                      <a:pt x="0" y="2624"/>
                      <a:pt x="93" y="2718"/>
                      <a:pt x="250" y="2718"/>
                    </a:cubicBezTo>
                    <a:cubicBezTo>
                      <a:pt x="375" y="2718"/>
                      <a:pt x="468" y="2624"/>
                      <a:pt x="468" y="2499"/>
                    </a:cubicBezTo>
                    <a:cubicBezTo>
                      <a:pt x="468" y="2499"/>
                      <a:pt x="468" y="1188"/>
                      <a:pt x="468" y="1032"/>
                    </a:cubicBezTo>
                    <a:cubicBezTo>
                      <a:pt x="468" y="938"/>
                      <a:pt x="531" y="938"/>
                      <a:pt x="531" y="938"/>
                    </a:cubicBezTo>
                    <a:cubicBezTo>
                      <a:pt x="593" y="938"/>
                      <a:pt x="625" y="938"/>
                      <a:pt x="625" y="1032"/>
                    </a:cubicBezTo>
                    <a:cubicBezTo>
                      <a:pt x="625" y="1188"/>
                      <a:pt x="625" y="2249"/>
                      <a:pt x="625" y="2781"/>
                    </a:cubicBezTo>
                    <a:cubicBezTo>
                      <a:pt x="625" y="3093"/>
                      <a:pt x="625" y="3093"/>
                      <a:pt x="625" y="3093"/>
                    </a:cubicBezTo>
                    <a:cubicBezTo>
                      <a:pt x="625" y="5312"/>
                      <a:pt x="625" y="5312"/>
                      <a:pt x="625" y="5312"/>
                    </a:cubicBezTo>
                    <a:cubicBezTo>
                      <a:pt x="625" y="5468"/>
                      <a:pt x="781" y="5656"/>
                      <a:pt x="937" y="5656"/>
                    </a:cubicBezTo>
                    <a:lnTo>
                      <a:pt x="937" y="5656"/>
                    </a:lnTo>
                    <a:cubicBezTo>
                      <a:pt x="1093" y="5656"/>
                      <a:pt x="1218" y="5468"/>
                      <a:pt x="1218" y="5312"/>
                    </a:cubicBezTo>
                    <a:cubicBezTo>
                      <a:pt x="1218" y="5312"/>
                      <a:pt x="1218" y="3249"/>
                      <a:pt x="1218" y="3156"/>
                    </a:cubicBezTo>
                    <a:cubicBezTo>
                      <a:pt x="1218" y="3031"/>
                      <a:pt x="1250" y="3031"/>
                      <a:pt x="1375" y="3031"/>
                    </a:cubicBezTo>
                    <a:cubicBezTo>
                      <a:pt x="1406" y="3031"/>
                      <a:pt x="1531" y="3031"/>
                      <a:pt x="1531" y="3156"/>
                    </a:cubicBezTo>
                    <a:cubicBezTo>
                      <a:pt x="1531" y="3249"/>
                      <a:pt x="1531" y="5312"/>
                      <a:pt x="1531" y="5312"/>
                    </a:cubicBezTo>
                    <a:cubicBezTo>
                      <a:pt x="1531" y="5468"/>
                      <a:pt x="1562" y="5656"/>
                      <a:pt x="1781" y="5656"/>
                    </a:cubicBezTo>
                    <a:lnTo>
                      <a:pt x="1781" y="5656"/>
                    </a:lnTo>
                    <a:cubicBezTo>
                      <a:pt x="1937" y="5656"/>
                      <a:pt x="2093" y="5468"/>
                      <a:pt x="2093" y="5312"/>
                    </a:cubicBezTo>
                    <a:cubicBezTo>
                      <a:pt x="2093" y="3093"/>
                      <a:pt x="2093" y="3093"/>
                      <a:pt x="2093" y="3093"/>
                    </a:cubicBezTo>
                    <a:cubicBezTo>
                      <a:pt x="2093" y="2781"/>
                      <a:pt x="2093" y="2781"/>
                      <a:pt x="2093" y="2781"/>
                    </a:cubicBezTo>
                    <a:cubicBezTo>
                      <a:pt x="2093" y="2249"/>
                      <a:pt x="2093" y="1188"/>
                      <a:pt x="2093" y="1032"/>
                    </a:cubicBezTo>
                    <a:cubicBezTo>
                      <a:pt x="2093" y="938"/>
                      <a:pt x="2156" y="938"/>
                      <a:pt x="2218" y="938"/>
                    </a:cubicBezTo>
                    <a:cubicBezTo>
                      <a:pt x="2218" y="938"/>
                      <a:pt x="2250" y="938"/>
                      <a:pt x="2250" y="1032"/>
                    </a:cubicBezTo>
                    <a:cubicBezTo>
                      <a:pt x="2250" y="1188"/>
                      <a:pt x="2250" y="2499"/>
                      <a:pt x="2250" y="2499"/>
                    </a:cubicBezTo>
                    <a:cubicBezTo>
                      <a:pt x="2250" y="2624"/>
                      <a:pt x="2375" y="2718"/>
                      <a:pt x="2468" y="2718"/>
                    </a:cubicBezTo>
                    <a:cubicBezTo>
                      <a:pt x="2562" y="2718"/>
                      <a:pt x="2718" y="2624"/>
                      <a:pt x="2718" y="2499"/>
                    </a:cubicBezTo>
                    <a:cubicBezTo>
                      <a:pt x="2718" y="625"/>
                      <a:pt x="2718" y="625"/>
                      <a:pt x="2718" y="625"/>
                    </a:cubicBezTo>
                    <a:cubicBezTo>
                      <a:pt x="2718" y="188"/>
                      <a:pt x="2531" y="0"/>
                      <a:pt x="2093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6" name="Freeform 4"/>
              <p:cNvSpPr>
                <a:spLocks noChangeArrowheads="1"/>
              </p:cNvSpPr>
              <p:nvPr/>
            </p:nvSpPr>
            <p:spPr bwMode="auto">
              <a:xfrm>
                <a:off x="2626519" y="2203133"/>
                <a:ext cx="382587" cy="360362"/>
              </a:xfrm>
              <a:custGeom>
                <a:avLst/>
                <a:gdLst>
                  <a:gd name="T0" fmla="*/ 532 w 1064"/>
                  <a:gd name="T1" fmla="*/ 0 h 1001"/>
                  <a:gd name="T2" fmla="*/ 532 w 1064"/>
                  <a:gd name="T3" fmla="*/ 0 h 1001"/>
                  <a:gd name="T4" fmla="*/ 0 w 1064"/>
                  <a:gd name="T5" fmla="*/ 531 h 1001"/>
                  <a:gd name="T6" fmla="*/ 532 w 1064"/>
                  <a:gd name="T7" fmla="*/ 1000 h 1001"/>
                  <a:gd name="T8" fmla="*/ 1063 w 1064"/>
                  <a:gd name="T9" fmla="*/ 531 h 1001"/>
                  <a:gd name="T10" fmla="*/ 532 w 1064"/>
                  <a:gd name="T11" fmla="*/ 0 h 10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4" h="1001">
                    <a:moveTo>
                      <a:pt x="532" y="0"/>
                    </a:moveTo>
                    <a:lnTo>
                      <a:pt x="532" y="0"/>
                    </a:lnTo>
                    <a:cubicBezTo>
                      <a:pt x="219" y="0"/>
                      <a:pt x="0" y="219"/>
                      <a:pt x="0" y="531"/>
                    </a:cubicBezTo>
                    <a:cubicBezTo>
                      <a:pt x="0" y="812"/>
                      <a:pt x="219" y="1000"/>
                      <a:pt x="532" y="1000"/>
                    </a:cubicBezTo>
                    <a:cubicBezTo>
                      <a:pt x="782" y="1000"/>
                      <a:pt x="1063" y="812"/>
                      <a:pt x="1063" y="531"/>
                    </a:cubicBezTo>
                    <a:cubicBezTo>
                      <a:pt x="1063" y="219"/>
                      <a:pt x="782" y="0"/>
                      <a:pt x="53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2" name="Group 82"/>
          <p:cNvGrpSpPr>
            <a:grpSpLocks noChangeAspect="1"/>
          </p:cNvGrpSpPr>
          <p:nvPr/>
        </p:nvGrpSpPr>
        <p:grpSpPr>
          <a:xfrm>
            <a:off x="6323987" y="3192213"/>
            <a:ext cx="2066530" cy="443133"/>
            <a:chOff x="7422589" y="2144478"/>
            <a:chExt cx="3822688" cy="819413"/>
          </a:xfrm>
        </p:grpSpPr>
        <p:grpSp>
          <p:nvGrpSpPr>
            <p:cNvPr id="73" name="Group 83"/>
            <p:cNvGrpSpPr>
              <a:grpSpLocks noChangeAspect="1"/>
            </p:cNvGrpSpPr>
            <p:nvPr/>
          </p:nvGrpSpPr>
          <p:grpSpPr>
            <a:xfrm>
              <a:off x="7422589" y="2148162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12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4" name="Group 84"/>
            <p:cNvGrpSpPr>
              <a:grpSpLocks noChangeAspect="1"/>
            </p:cNvGrpSpPr>
            <p:nvPr/>
          </p:nvGrpSpPr>
          <p:grpSpPr>
            <a:xfrm>
              <a:off x="7802237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10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3" name="Group 85"/>
            <p:cNvGrpSpPr>
              <a:grpSpLocks noChangeAspect="1"/>
            </p:cNvGrpSpPr>
            <p:nvPr/>
          </p:nvGrpSpPr>
          <p:grpSpPr>
            <a:xfrm>
              <a:off x="8185710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08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4" name="Group 86"/>
            <p:cNvGrpSpPr>
              <a:grpSpLocks noChangeAspect="1"/>
            </p:cNvGrpSpPr>
            <p:nvPr/>
          </p:nvGrpSpPr>
          <p:grpSpPr>
            <a:xfrm>
              <a:off x="8576684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06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5" name="Group 87"/>
            <p:cNvGrpSpPr>
              <a:grpSpLocks noChangeAspect="1"/>
            </p:cNvGrpSpPr>
            <p:nvPr/>
          </p:nvGrpSpPr>
          <p:grpSpPr>
            <a:xfrm>
              <a:off x="8965548" y="2149902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04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6" name="Group 88"/>
            <p:cNvGrpSpPr>
              <a:grpSpLocks noChangeAspect="1"/>
            </p:cNvGrpSpPr>
            <p:nvPr/>
          </p:nvGrpSpPr>
          <p:grpSpPr>
            <a:xfrm>
              <a:off x="9345076" y="2148162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02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7" name="Group 89"/>
            <p:cNvGrpSpPr>
              <a:grpSpLocks noChangeAspect="1"/>
            </p:cNvGrpSpPr>
            <p:nvPr/>
          </p:nvGrpSpPr>
          <p:grpSpPr>
            <a:xfrm>
              <a:off x="9724724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100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8" name="Group 90"/>
            <p:cNvGrpSpPr>
              <a:grpSpLocks noChangeAspect="1"/>
            </p:cNvGrpSpPr>
            <p:nvPr/>
          </p:nvGrpSpPr>
          <p:grpSpPr>
            <a:xfrm>
              <a:off x="10108197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98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9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89" name="Group 91"/>
            <p:cNvGrpSpPr>
              <a:grpSpLocks noChangeAspect="1"/>
            </p:cNvGrpSpPr>
            <p:nvPr/>
          </p:nvGrpSpPr>
          <p:grpSpPr>
            <a:xfrm>
              <a:off x="10499171" y="2144478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96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7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0" name="Group 92"/>
            <p:cNvGrpSpPr>
              <a:grpSpLocks noChangeAspect="1"/>
            </p:cNvGrpSpPr>
            <p:nvPr/>
          </p:nvGrpSpPr>
          <p:grpSpPr>
            <a:xfrm>
              <a:off x="10888035" y="2149902"/>
              <a:ext cx="357242" cy="813989"/>
              <a:chOff x="3672681" y="1899920"/>
              <a:chExt cx="1293813" cy="2947988"/>
            </a:xfrm>
            <a:solidFill>
              <a:schemeClr val="bg1">
                <a:lumMod val="75000"/>
              </a:schemeClr>
            </a:solidFill>
          </p:grpSpPr>
          <p:sp>
            <p:nvSpPr>
              <p:cNvPr id="94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5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91" name="Group 113"/>
          <p:cNvGrpSpPr>
            <a:grpSpLocks noChangeAspect="1"/>
          </p:cNvGrpSpPr>
          <p:nvPr/>
        </p:nvGrpSpPr>
        <p:grpSpPr>
          <a:xfrm>
            <a:off x="6327675" y="3732077"/>
            <a:ext cx="1232412" cy="443133"/>
            <a:chOff x="7422589" y="2144478"/>
            <a:chExt cx="2279729" cy="819413"/>
          </a:xfrm>
          <a:solidFill>
            <a:schemeClr val="accent1"/>
          </a:solidFill>
        </p:grpSpPr>
        <p:grpSp>
          <p:nvGrpSpPr>
            <p:cNvPr id="92" name="Group 114"/>
            <p:cNvGrpSpPr>
              <a:grpSpLocks noChangeAspect="1"/>
            </p:cNvGrpSpPr>
            <p:nvPr/>
          </p:nvGrpSpPr>
          <p:grpSpPr>
            <a:xfrm>
              <a:off x="7422589" y="2148162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31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2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3" name="Group 115"/>
            <p:cNvGrpSpPr>
              <a:grpSpLocks noChangeAspect="1"/>
            </p:cNvGrpSpPr>
            <p:nvPr/>
          </p:nvGrpSpPr>
          <p:grpSpPr>
            <a:xfrm>
              <a:off x="7802237" y="2144478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29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0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4" name="Group 116"/>
            <p:cNvGrpSpPr>
              <a:grpSpLocks noChangeAspect="1"/>
            </p:cNvGrpSpPr>
            <p:nvPr/>
          </p:nvGrpSpPr>
          <p:grpSpPr>
            <a:xfrm>
              <a:off x="8185710" y="2144478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27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8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5" name="Group 117"/>
            <p:cNvGrpSpPr>
              <a:grpSpLocks noChangeAspect="1"/>
            </p:cNvGrpSpPr>
            <p:nvPr/>
          </p:nvGrpSpPr>
          <p:grpSpPr>
            <a:xfrm>
              <a:off x="8576684" y="2144478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25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6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6" name="Group 118"/>
            <p:cNvGrpSpPr>
              <a:grpSpLocks noChangeAspect="1"/>
            </p:cNvGrpSpPr>
            <p:nvPr/>
          </p:nvGrpSpPr>
          <p:grpSpPr>
            <a:xfrm>
              <a:off x="8965548" y="2149902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23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4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7" name="Group 119"/>
            <p:cNvGrpSpPr>
              <a:grpSpLocks noChangeAspect="1"/>
            </p:cNvGrpSpPr>
            <p:nvPr/>
          </p:nvGrpSpPr>
          <p:grpSpPr>
            <a:xfrm>
              <a:off x="9345076" y="2148162"/>
              <a:ext cx="357242" cy="813989"/>
              <a:chOff x="3672681" y="1899920"/>
              <a:chExt cx="1293813" cy="2947988"/>
            </a:xfrm>
            <a:grpFill/>
          </p:grpSpPr>
          <p:sp>
            <p:nvSpPr>
              <p:cNvPr id="121" name="Freeform 1"/>
              <p:cNvSpPr>
                <a:spLocks noChangeArrowheads="1"/>
              </p:cNvSpPr>
              <p:nvPr/>
            </p:nvSpPr>
            <p:spPr bwMode="auto">
              <a:xfrm>
                <a:off x="3672681" y="2428558"/>
                <a:ext cx="1293813" cy="2419350"/>
              </a:xfrm>
              <a:custGeom>
                <a:avLst/>
                <a:gdLst>
                  <a:gd name="T0" fmla="*/ 3593 w 3594"/>
                  <a:gd name="T1" fmla="*/ 2874 h 6719"/>
                  <a:gd name="T2" fmla="*/ 3593 w 3594"/>
                  <a:gd name="T3" fmla="*/ 2874 h 6719"/>
                  <a:gd name="T4" fmla="*/ 3000 w 3594"/>
                  <a:gd name="T5" fmla="*/ 625 h 6719"/>
                  <a:gd name="T6" fmla="*/ 2250 w 3594"/>
                  <a:gd name="T7" fmla="*/ 0 h 6719"/>
                  <a:gd name="T8" fmla="*/ 1375 w 3594"/>
                  <a:gd name="T9" fmla="*/ 0 h 6719"/>
                  <a:gd name="T10" fmla="*/ 625 w 3594"/>
                  <a:gd name="T11" fmla="*/ 625 h 6719"/>
                  <a:gd name="T12" fmla="*/ 0 w 3594"/>
                  <a:gd name="T13" fmla="*/ 2874 h 6719"/>
                  <a:gd name="T14" fmla="*/ 125 w 3594"/>
                  <a:gd name="T15" fmla="*/ 3249 h 6719"/>
                  <a:gd name="T16" fmla="*/ 500 w 3594"/>
                  <a:gd name="T17" fmla="*/ 2999 h 6719"/>
                  <a:gd name="T18" fmla="*/ 1000 w 3594"/>
                  <a:gd name="T19" fmla="*/ 1000 h 6719"/>
                  <a:gd name="T20" fmla="*/ 1250 w 3594"/>
                  <a:gd name="T21" fmla="*/ 1000 h 6719"/>
                  <a:gd name="T22" fmla="*/ 375 w 3594"/>
                  <a:gd name="T23" fmla="*/ 4093 h 6719"/>
                  <a:gd name="T24" fmla="*/ 1125 w 3594"/>
                  <a:gd name="T25" fmla="*/ 4093 h 6719"/>
                  <a:gd name="T26" fmla="*/ 1125 w 3594"/>
                  <a:gd name="T27" fmla="*/ 6343 h 6719"/>
                  <a:gd name="T28" fmla="*/ 1375 w 3594"/>
                  <a:gd name="T29" fmla="*/ 6718 h 6719"/>
                  <a:gd name="T30" fmla="*/ 1750 w 3594"/>
                  <a:gd name="T31" fmla="*/ 6343 h 6719"/>
                  <a:gd name="T32" fmla="*/ 1750 w 3594"/>
                  <a:gd name="T33" fmla="*/ 4093 h 6719"/>
                  <a:gd name="T34" fmla="*/ 2000 w 3594"/>
                  <a:gd name="T35" fmla="*/ 4093 h 6719"/>
                  <a:gd name="T36" fmla="*/ 2000 w 3594"/>
                  <a:gd name="T37" fmla="*/ 6343 h 6719"/>
                  <a:gd name="T38" fmla="*/ 2250 w 3594"/>
                  <a:gd name="T39" fmla="*/ 6718 h 6719"/>
                  <a:gd name="T40" fmla="*/ 2500 w 3594"/>
                  <a:gd name="T41" fmla="*/ 6343 h 6719"/>
                  <a:gd name="T42" fmla="*/ 2500 w 3594"/>
                  <a:gd name="T43" fmla="*/ 4093 h 6719"/>
                  <a:gd name="T44" fmla="*/ 3218 w 3594"/>
                  <a:gd name="T45" fmla="*/ 4093 h 6719"/>
                  <a:gd name="T46" fmla="*/ 2375 w 3594"/>
                  <a:gd name="T47" fmla="*/ 1000 h 6719"/>
                  <a:gd name="T48" fmla="*/ 2625 w 3594"/>
                  <a:gd name="T49" fmla="*/ 1000 h 6719"/>
                  <a:gd name="T50" fmla="*/ 3093 w 3594"/>
                  <a:gd name="T51" fmla="*/ 2999 h 6719"/>
                  <a:gd name="T52" fmla="*/ 3468 w 3594"/>
                  <a:gd name="T53" fmla="*/ 3249 h 6719"/>
                  <a:gd name="T54" fmla="*/ 3593 w 3594"/>
                  <a:gd name="T55" fmla="*/ 2874 h 67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3594" h="6719">
                    <a:moveTo>
                      <a:pt x="3593" y="2874"/>
                    </a:moveTo>
                    <a:lnTo>
                      <a:pt x="3593" y="2874"/>
                    </a:lnTo>
                    <a:cubicBezTo>
                      <a:pt x="3000" y="625"/>
                      <a:pt x="3000" y="625"/>
                      <a:pt x="3000" y="625"/>
                    </a:cubicBezTo>
                    <a:cubicBezTo>
                      <a:pt x="2875" y="250"/>
                      <a:pt x="2625" y="0"/>
                      <a:pt x="2250" y="0"/>
                    </a:cubicBezTo>
                    <a:cubicBezTo>
                      <a:pt x="1375" y="0"/>
                      <a:pt x="1375" y="0"/>
                      <a:pt x="1375" y="0"/>
                    </a:cubicBezTo>
                    <a:cubicBezTo>
                      <a:pt x="1000" y="0"/>
                      <a:pt x="750" y="250"/>
                      <a:pt x="625" y="625"/>
                    </a:cubicBezTo>
                    <a:cubicBezTo>
                      <a:pt x="0" y="2874"/>
                      <a:pt x="0" y="2874"/>
                      <a:pt x="0" y="2874"/>
                    </a:cubicBezTo>
                    <a:cubicBezTo>
                      <a:pt x="0" y="2999"/>
                      <a:pt x="0" y="3124"/>
                      <a:pt x="125" y="3249"/>
                    </a:cubicBezTo>
                    <a:cubicBezTo>
                      <a:pt x="250" y="3249"/>
                      <a:pt x="500" y="3124"/>
                      <a:pt x="500" y="2999"/>
                    </a:cubicBezTo>
                    <a:cubicBezTo>
                      <a:pt x="1000" y="1000"/>
                      <a:pt x="1000" y="1000"/>
                      <a:pt x="1000" y="1000"/>
                    </a:cubicBezTo>
                    <a:cubicBezTo>
                      <a:pt x="1250" y="1000"/>
                      <a:pt x="1250" y="1000"/>
                      <a:pt x="1250" y="1000"/>
                    </a:cubicBezTo>
                    <a:cubicBezTo>
                      <a:pt x="375" y="4093"/>
                      <a:pt x="375" y="4093"/>
                      <a:pt x="375" y="4093"/>
                    </a:cubicBezTo>
                    <a:cubicBezTo>
                      <a:pt x="1125" y="4093"/>
                      <a:pt x="1125" y="4093"/>
                      <a:pt x="1125" y="4093"/>
                    </a:cubicBezTo>
                    <a:cubicBezTo>
                      <a:pt x="1125" y="6343"/>
                      <a:pt x="1125" y="6343"/>
                      <a:pt x="1125" y="6343"/>
                    </a:cubicBezTo>
                    <a:cubicBezTo>
                      <a:pt x="1125" y="6468"/>
                      <a:pt x="1250" y="6718"/>
                      <a:pt x="1375" y="6718"/>
                    </a:cubicBezTo>
                    <a:cubicBezTo>
                      <a:pt x="1625" y="6718"/>
                      <a:pt x="1750" y="6468"/>
                      <a:pt x="1750" y="6343"/>
                    </a:cubicBezTo>
                    <a:cubicBezTo>
                      <a:pt x="1750" y="4093"/>
                      <a:pt x="1750" y="4093"/>
                      <a:pt x="1750" y="4093"/>
                    </a:cubicBezTo>
                    <a:cubicBezTo>
                      <a:pt x="2000" y="4093"/>
                      <a:pt x="2000" y="4093"/>
                      <a:pt x="2000" y="4093"/>
                    </a:cubicBezTo>
                    <a:cubicBezTo>
                      <a:pt x="2000" y="6343"/>
                      <a:pt x="2000" y="6343"/>
                      <a:pt x="2000" y="6343"/>
                    </a:cubicBezTo>
                    <a:cubicBezTo>
                      <a:pt x="2000" y="6468"/>
                      <a:pt x="2125" y="6718"/>
                      <a:pt x="2250" y="6718"/>
                    </a:cubicBezTo>
                    <a:cubicBezTo>
                      <a:pt x="2375" y="6718"/>
                      <a:pt x="2500" y="6468"/>
                      <a:pt x="2500" y="6343"/>
                    </a:cubicBezTo>
                    <a:cubicBezTo>
                      <a:pt x="2500" y="4093"/>
                      <a:pt x="2500" y="4093"/>
                      <a:pt x="2500" y="4093"/>
                    </a:cubicBezTo>
                    <a:cubicBezTo>
                      <a:pt x="3218" y="4093"/>
                      <a:pt x="3218" y="4093"/>
                      <a:pt x="3218" y="4093"/>
                    </a:cubicBezTo>
                    <a:cubicBezTo>
                      <a:pt x="2375" y="1000"/>
                      <a:pt x="2375" y="1000"/>
                      <a:pt x="2375" y="1000"/>
                    </a:cubicBezTo>
                    <a:cubicBezTo>
                      <a:pt x="2625" y="1000"/>
                      <a:pt x="2625" y="1000"/>
                      <a:pt x="2625" y="1000"/>
                    </a:cubicBezTo>
                    <a:cubicBezTo>
                      <a:pt x="3093" y="2999"/>
                      <a:pt x="3093" y="2999"/>
                      <a:pt x="3093" y="2999"/>
                    </a:cubicBezTo>
                    <a:cubicBezTo>
                      <a:pt x="3218" y="3124"/>
                      <a:pt x="3343" y="3249"/>
                      <a:pt x="3468" y="3249"/>
                    </a:cubicBezTo>
                    <a:cubicBezTo>
                      <a:pt x="3593" y="3124"/>
                      <a:pt x="3593" y="2999"/>
                      <a:pt x="3593" y="287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2" name="Freeform 2"/>
              <p:cNvSpPr>
                <a:spLocks noChangeArrowheads="1"/>
              </p:cNvSpPr>
              <p:nvPr/>
            </p:nvSpPr>
            <p:spPr bwMode="auto">
              <a:xfrm>
                <a:off x="4077494" y="1899920"/>
                <a:ext cx="495300" cy="495300"/>
              </a:xfrm>
              <a:custGeom>
                <a:avLst/>
                <a:gdLst>
                  <a:gd name="T0" fmla="*/ 750 w 1376"/>
                  <a:gd name="T1" fmla="*/ 1375 h 1376"/>
                  <a:gd name="T2" fmla="*/ 750 w 1376"/>
                  <a:gd name="T3" fmla="*/ 1375 h 1376"/>
                  <a:gd name="T4" fmla="*/ 1375 w 1376"/>
                  <a:gd name="T5" fmla="*/ 625 h 1376"/>
                  <a:gd name="T6" fmla="*/ 750 w 1376"/>
                  <a:gd name="T7" fmla="*/ 0 h 1376"/>
                  <a:gd name="T8" fmla="*/ 0 w 1376"/>
                  <a:gd name="T9" fmla="*/ 625 h 1376"/>
                  <a:gd name="T10" fmla="*/ 750 w 1376"/>
                  <a:gd name="T11" fmla="*/ 1375 h 13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76" h="1376">
                    <a:moveTo>
                      <a:pt x="750" y="1375"/>
                    </a:moveTo>
                    <a:lnTo>
                      <a:pt x="750" y="1375"/>
                    </a:lnTo>
                    <a:cubicBezTo>
                      <a:pt x="1125" y="1375"/>
                      <a:pt x="1375" y="1125"/>
                      <a:pt x="1375" y="625"/>
                    </a:cubicBezTo>
                    <a:cubicBezTo>
                      <a:pt x="1375" y="250"/>
                      <a:pt x="1125" y="0"/>
                      <a:pt x="750" y="0"/>
                    </a:cubicBezTo>
                    <a:cubicBezTo>
                      <a:pt x="250" y="0"/>
                      <a:pt x="0" y="250"/>
                      <a:pt x="0" y="625"/>
                    </a:cubicBezTo>
                    <a:cubicBezTo>
                      <a:pt x="0" y="1125"/>
                      <a:pt x="250" y="1375"/>
                      <a:pt x="750" y="137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en-US" sz="6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33" name="Content Placeholder 2"/>
          <p:cNvSpPr txBox="1">
            <a:spLocks/>
          </p:cNvSpPr>
          <p:nvPr/>
        </p:nvSpPr>
        <p:spPr>
          <a:xfrm>
            <a:off x="4807754" y="1883644"/>
            <a:ext cx="1402553" cy="959150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4" name="Content Placeholder 2"/>
          <p:cNvSpPr txBox="1">
            <a:spLocks/>
          </p:cNvSpPr>
          <p:nvPr/>
        </p:nvSpPr>
        <p:spPr>
          <a:xfrm>
            <a:off x="4415798" y="1920114"/>
            <a:ext cx="482610" cy="265706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id-ID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</a:p>
        </p:txBody>
      </p:sp>
      <p:sp>
        <p:nvSpPr>
          <p:cNvPr id="135" name="Content Placeholder 2"/>
          <p:cNvSpPr txBox="1">
            <a:spLocks/>
          </p:cNvSpPr>
          <p:nvPr/>
        </p:nvSpPr>
        <p:spPr>
          <a:xfrm>
            <a:off x="4802579" y="3131076"/>
            <a:ext cx="1402553" cy="959150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，点击添加相关标题文字，修改文字内容，也可以直接复制你的内容到此。</a:t>
            </a:r>
            <a:endParaRPr lang="en-US" sz="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6" name="Content Placeholder 2"/>
          <p:cNvSpPr txBox="1">
            <a:spLocks/>
          </p:cNvSpPr>
          <p:nvPr/>
        </p:nvSpPr>
        <p:spPr>
          <a:xfrm>
            <a:off x="4410625" y="3167542"/>
            <a:ext cx="482610" cy="293037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r>
              <a:rPr lang="id-ID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</a:p>
        </p:txBody>
      </p:sp>
      <p:sp>
        <p:nvSpPr>
          <p:cNvPr id="137" name="Content Placeholder 2"/>
          <p:cNvSpPr txBox="1">
            <a:spLocks/>
          </p:cNvSpPr>
          <p:nvPr/>
        </p:nvSpPr>
        <p:spPr>
          <a:xfrm rot="16200000">
            <a:off x="362933" y="1963217"/>
            <a:ext cx="1090622" cy="202649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8" name="Content Placeholder 2"/>
          <p:cNvSpPr txBox="1">
            <a:spLocks/>
          </p:cNvSpPr>
          <p:nvPr/>
        </p:nvSpPr>
        <p:spPr>
          <a:xfrm rot="16200000">
            <a:off x="599341" y="1971935"/>
            <a:ext cx="1090625" cy="202646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9" name="Content Placeholder 2"/>
          <p:cNvSpPr txBox="1">
            <a:spLocks/>
          </p:cNvSpPr>
          <p:nvPr/>
        </p:nvSpPr>
        <p:spPr>
          <a:xfrm rot="16200000">
            <a:off x="835750" y="1971935"/>
            <a:ext cx="1090625" cy="202646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0" name="Content Placeholder 2"/>
          <p:cNvSpPr txBox="1">
            <a:spLocks/>
          </p:cNvSpPr>
          <p:nvPr/>
        </p:nvSpPr>
        <p:spPr>
          <a:xfrm rot="16200000">
            <a:off x="1072160" y="1993060"/>
            <a:ext cx="1090625" cy="202647"/>
          </a:xfrm>
          <a:prstGeom prst="rect">
            <a:avLst/>
          </a:prstGeom>
        </p:spPr>
        <p:txBody>
          <a:bodyPr vert="horz" lIns="75020" tIns="37509" rIns="75020" bIns="37509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CN" alt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207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"/>
          <p:cNvGrpSpPr/>
          <p:nvPr/>
        </p:nvGrpSpPr>
        <p:grpSpPr>
          <a:xfrm>
            <a:off x="1368637" y="1593877"/>
            <a:ext cx="1160473" cy="1160895"/>
            <a:chOff x="1108416" y="1691638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 flipH="1">
              <a:off x="1108416" y="1691638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1805677" y="2079544"/>
              <a:ext cx="387383" cy="251895"/>
            </a:xfrm>
            <a:custGeom>
              <a:avLst/>
              <a:gdLst>
                <a:gd name="T0" fmla="*/ 13 w 94"/>
                <a:gd name="T1" fmla="*/ 0 h 61"/>
                <a:gd name="T2" fmla="*/ 82 w 94"/>
                <a:gd name="T3" fmla="*/ 0 h 61"/>
                <a:gd name="T4" fmla="*/ 89 w 94"/>
                <a:gd name="T5" fmla="*/ 2 h 61"/>
                <a:gd name="T6" fmla="*/ 47 w 94"/>
                <a:gd name="T7" fmla="*/ 33 h 61"/>
                <a:gd name="T8" fmla="*/ 6 w 94"/>
                <a:gd name="T9" fmla="*/ 2 h 61"/>
                <a:gd name="T10" fmla="*/ 13 w 94"/>
                <a:gd name="T11" fmla="*/ 0 h 61"/>
                <a:gd name="T12" fmla="*/ 94 w 94"/>
                <a:gd name="T13" fmla="*/ 9 h 61"/>
                <a:gd name="T14" fmla="*/ 67 w 94"/>
                <a:gd name="T15" fmla="*/ 29 h 61"/>
                <a:gd name="T16" fmla="*/ 93 w 94"/>
                <a:gd name="T17" fmla="*/ 53 h 61"/>
                <a:gd name="T18" fmla="*/ 94 w 94"/>
                <a:gd name="T19" fmla="*/ 48 h 61"/>
                <a:gd name="T20" fmla="*/ 94 w 94"/>
                <a:gd name="T21" fmla="*/ 12 h 61"/>
                <a:gd name="T22" fmla="*/ 94 w 94"/>
                <a:gd name="T23" fmla="*/ 9 h 61"/>
                <a:gd name="T24" fmla="*/ 87 w 94"/>
                <a:gd name="T25" fmla="*/ 60 h 61"/>
                <a:gd name="T26" fmla="*/ 82 w 94"/>
                <a:gd name="T27" fmla="*/ 61 h 61"/>
                <a:gd name="T28" fmla="*/ 13 w 94"/>
                <a:gd name="T29" fmla="*/ 61 h 61"/>
                <a:gd name="T30" fmla="*/ 6 w 94"/>
                <a:gd name="T31" fmla="*/ 59 h 61"/>
                <a:gd name="T32" fmla="*/ 34 w 94"/>
                <a:gd name="T33" fmla="*/ 34 h 61"/>
                <a:gd name="T34" fmla="*/ 44 w 94"/>
                <a:gd name="T35" fmla="*/ 42 h 61"/>
                <a:gd name="T36" fmla="*/ 47 w 94"/>
                <a:gd name="T37" fmla="*/ 44 h 61"/>
                <a:gd name="T38" fmla="*/ 50 w 94"/>
                <a:gd name="T39" fmla="*/ 42 h 61"/>
                <a:gd name="T40" fmla="*/ 60 w 94"/>
                <a:gd name="T41" fmla="*/ 35 h 61"/>
                <a:gd name="T42" fmla="*/ 87 w 94"/>
                <a:gd name="T43" fmla="*/ 60 h 61"/>
                <a:gd name="T44" fmla="*/ 1 w 94"/>
                <a:gd name="T45" fmla="*/ 52 h 61"/>
                <a:gd name="T46" fmla="*/ 27 w 94"/>
                <a:gd name="T47" fmla="*/ 29 h 61"/>
                <a:gd name="T48" fmla="*/ 1 w 94"/>
                <a:gd name="T49" fmla="*/ 9 h 61"/>
                <a:gd name="T50" fmla="*/ 0 w 94"/>
                <a:gd name="T51" fmla="*/ 12 h 61"/>
                <a:gd name="T52" fmla="*/ 0 w 94"/>
                <a:gd name="T53" fmla="*/ 48 h 61"/>
                <a:gd name="T54" fmla="*/ 1 w 94"/>
                <a:gd name="T55" fmla="*/ 52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4" h="61">
                  <a:moveTo>
                    <a:pt x="13" y="0"/>
                  </a:moveTo>
                  <a:cubicBezTo>
                    <a:pt x="82" y="0"/>
                    <a:pt x="82" y="0"/>
                    <a:pt x="82" y="0"/>
                  </a:cubicBezTo>
                  <a:cubicBezTo>
                    <a:pt x="84" y="0"/>
                    <a:pt x="87" y="1"/>
                    <a:pt x="89" y="2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8" y="1"/>
                    <a:pt x="10" y="0"/>
                    <a:pt x="13" y="0"/>
                  </a:cubicBezTo>
                  <a:close/>
                  <a:moveTo>
                    <a:pt x="94" y="9"/>
                  </a:moveTo>
                  <a:cubicBezTo>
                    <a:pt x="67" y="29"/>
                    <a:pt x="67" y="29"/>
                    <a:pt x="67" y="29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4" y="52"/>
                    <a:pt x="94" y="50"/>
                    <a:pt x="94" y="48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0"/>
                    <a:pt x="94" y="9"/>
                  </a:cubicBezTo>
                  <a:close/>
                  <a:moveTo>
                    <a:pt x="87" y="60"/>
                  </a:moveTo>
                  <a:cubicBezTo>
                    <a:pt x="85" y="60"/>
                    <a:pt x="84" y="61"/>
                    <a:pt x="82" y="61"/>
                  </a:cubicBezTo>
                  <a:cubicBezTo>
                    <a:pt x="13" y="61"/>
                    <a:pt x="13" y="61"/>
                    <a:pt x="13" y="61"/>
                  </a:cubicBezTo>
                  <a:cubicBezTo>
                    <a:pt x="10" y="61"/>
                    <a:pt x="8" y="60"/>
                    <a:pt x="6" y="59"/>
                  </a:cubicBezTo>
                  <a:cubicBezTo>
                    <a:pt x="34" y="34"/>
                    <a:pt x="34" y="34"/>
                    <a:pt x="34" y="34"/>
                  </a:cubicBezTo>
                  <a:cubicBezTo>
                    <a:pt x="44" y="42"/>
                    <a:pt x="44" y="42"/>
                    <a:pt x="44" y="42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50" y="42"/>
                    <a:pt x="50" y="42"/>
                    <a:pt x="50" y="42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87" y="60"/>
                    <a:pt x="87" y="60"/>
                    <a:pt x="87" y="60"/>
                  </a:cubicBezTo>
                  <a:close/>
                  <a:moveTo>
                    <a:pt x="1" y="52"/>
                  </a:moveTo>
                  <a:cubicBezTo>
                    <a:pt x="27" y="29"/>
                    <a:pt x="27" y="29"/>
                    <a:pt x="27" y="2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0" y="10"/>
                    <a:pt x="0" y="11"/>
                    <a:pt x="0" y="1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9"/>
                    <a:pt x="0" y="51"/>
                    <a:pt x="1" y="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5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309232" y="2460170"/>
              <a:ext cx="1380278" cy="553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</a:t>
              </a:r>
              <a:endParaRPr lang="en-GB" sz="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4"/>
          <p:cNvGrpSpPr/>
          <p:nvPr/>
        </p:nvGrpSpPr>
        <p:grpSpPr>
          <a:xfrm>
            <a:off x="2430624" y="2337767"/>
            <a:ext cx="1160473" cy="1160895"/>
            <a:chOff x="2739096" y="2833465"/>
            <a:chExt cx="1781907" cy="1781907"/>
          </a:xfrm>
        </p:grpSpPr>
        <p:sp>
          <p:nvSpPr>
            <p:cNvPr id="12" name="Oval 11"/>
            <p:cNvSpPr/>
            <p:nvPr/>
          </p:nvSpPr>
          <p:spPr>
            <a:xfrm flipH="1">
              <a:off x="2739096" y="2833465"/>
              <a:ext cx="1781907" cy="178190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3442082" y="3124672"/>
              <a:ext cx="375934" cy="383568"/>
            </a:xfrm>
            <a:custGeom>
              <a:avLst/>
              <a:gdLst>
                <a:gd name="T0" fmla="*/ 87 w 91"/>
                <a:gd name="T1" fmla="*/ 39 h 93"/>
                <a:gd name="T2" fmla="*/ 91 w 91"/>
                <a:gd name="T3" fmla="*/ 46 h 93"/>
                <a:gd name="T4" fmla="*/ 91 w 91"/>
                <a:gd name="T5" fmla="*/ 83 h 93"/>
                <a:gd name="T6" fmla="*/ 81 w 91"/>
                <a:gd name="T7" fmla="*/ 93 h 93"/>
                <a:gd name="T8" fmla="*/ 10 w 91"/>
                <a:gd name="T9" fmla="*/ 93 h 93"/>
                <a:gd name="T10" fmla="*/ 0 w 91"/>
                <a:gd name="T11" fmla="*/ 83 h 93"/>
                <a:gd name="T12" fmla="*/ 0 w 91"/>
                <a:gd name="T13" fmla="*/ 46 h 93"/>
                <a:gd name="T14" fmla="*/ 3 w 91"/>
                <a:gd name="T15" fmla="*/ 40 h 93"/>
                <a:gd name="T16" fmla="*/ 3 w 91"/>
                <a:gd name="T17" fmla="*/ 40 h 93"/>
                <a:gd name="T18" fmla="*/ 3 w 91"/>
                <a:gd name="T19" fmla="*/ 40 h 93"/>
                <a:gd name="T20" fmla="*/ 3 w 91"/>
                <a:gd name="T21" fmla="*/ 39 h 93"/>
                <a:gd name="T22" fmla="*/ 40 w 91"/>
                <a:gd name="T23" fmla="*/ 3 h 93"/>
                <a:gd name="T24" fmla="*/ 51 w 91"/>
                <a:gd name="T25" fmla="*/ 3 h 93"/>
                <a:gd name="T26" fmla="*/ 87 w 91"/>
                <a:gd name="T27" fmla="*/ 39 h 93"/>
                <a:gd name="T28" fmla="*/ 16 w 91"/>
                <a:gd name="T29" fmla="*/ 30 h 93"/>
                <a:gd name="T30" fmla="*/ 16 w 91"/>
                <a:gd name="T31" fmla="*/ 52 h 93"/>
                <a:gd name="T32" fmla="*/ 46 w 91"/>
                <a:gd name="T33" fmla="*/ 75 h 93"/>
                <a:gd name="T34" fmla="*/ 73 w 91"/>
                <a:gd name="T35" fmla="*/ 54 h 93"/>
                <a:gd name="T36" fmla="*/ 73 w 91"/>
                <a:gd name="T37" fmla="*/ 30 h 93"/>
                <a:gd name="T38" fmla="*/ 16 w 91"/>
                <a:gd name="T39" fmla="*/ 30 h 93"/>
                <a:gd name="T40" fmla="*/ 26 w 91"/>
                <a:gd name="T41" fmla="*/ 35 h 93"/>
                <a:gd name="T42" fmla="*/ 26 w 91"/>
                <a:gd name="T43" fmla="*/ 39 h 93"/>
                <a:gd name="T44" fmla="*/ 64 w 91"/>
                <a:gd name="T45" fmla="*/ 39 h 93"/>
                <a:gd name="T46" fmla="*/ 64 w 91"/>
                <a:gd name="T47" fmla="*/ 35 h 93"/>
                <a:gd name="T48" fmla="*/ 26 w 91"/>
                <a:gd name="T49" fmla="*/ 35 h 93"/>
                <a:gd name="T50" fmla="*/ 26 w 91"/>
                <a:gd name="T51" fmla="*/ 51 h 93"/>
                <a:gd name="T52" fmla="*/ 26 w 91"/>
                <a:gd name="T53" fmla="*/ 55 h 93"/>
                <a:gd name="T54" fmla="*/ 64 w 91"/>
                <a:gd name="T55" fmla="*/ 55 h 93"/>
                <a:gd name="T56" fmla="*/ 64 w 91"/>
                <a:gd name="T57" fmla="*/ 51 h 93"/>
                <a:gd name="T58" fmla="*/ 26 w 91"/>
                <a:gd name="T59" fmla="*/ 51 h 93"/>
                <a:gd name="T60" fmla="*/ 26 w 91"/>
                <a:gd name="T61" fmla="*/ 43 h 93"/>
                <a:gd name="T62" fmla="*/ 26 w 91"/>
                <a:gd name="T63" fmla="*/ 47 h 93"/>
                <a:gd name="T64" fmla="*/ 64 w 91"/>
                <a:gd name="T65" fmla="*/ 47 h 93"/>
                <a:gd name="T66" fmla="*/ 64 w 91"/>
                <a:gd name="T67" fmla="*/ 43 h 93"/>
                <a:gd name="T68" fmla="*/ 26 w 91"/>
                <a:gd name="T69" fmla="*/ 43 h 93"/>
                <a:gd name="T70" fmla="*/ 10 w 91"/>
                <a:gd name="T71" fmla="*/ 87 h 93"/>
                <a:gd name="T72" fmla="*/ 28 w 91"/>
                <a:gd name="T73" fmla="*/ 70 h 93"/>
                <a:gd name="T74" fmla="*/ 28 w 91"/>
                <a:gd name="T75" fmla="*/ 67 h 93"/>
                <a:gd name="T76" fmla="*/ 26 w 91"/>
                <a:gd name="T77" fmla="*/ 67 h 93"/>
                <a:gd name="T78" fmla="*/ 8 w 91"/>
                <a:gd name="T79" fmla="*/ 84 h 93"/>
                <a:gd name="T80" fmla="*/ 8 w 91"/>
                <a:gd name="T81" fmla="*/ 87 h 93"/>
                <a:gd name="T82" fmla="*/ 10 w 91"/>
                <a:gd name="T83" fmla="*/ 87 h 93"/>
                <a:gd name="T84" fmla="*/ 85 w 91"/>
                <a:gd name="T85" fmla="*/ 84 h 93"/>
                <a:gd name="T86" fmla="*/ 67 w 91"/>
                <a:gd name="T87" fmla="*/ 67 h 93"/>
                <a:gd name="T88" fmla="*/ 64 w 91"/>
                <a:gd name="T89" fmla="*/ 67 h 93"/>
                <a:gd name="T90" fmla="*/ 64 w 91"/>
                <a:gd name="T91" fmla="*/ 70 h 93"/>
                <a:gd name="T92" fmla="*/ 82 w 91"/>
                <a:gd name="T93" fmla="*/ 87 h 93"/>
                <a:gd name="T94" fmla="*/ 85 w 91"/>
                <a:gd name="T95" fmla="*/ 87 h 93"/>
                <a:gd name="T96" fmla="*/ 85 w 91"/>
                <a:gd name="T97" fmla="*/ 8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1" h="93">
                  <a:moveTo>
                    <a:pt x="87" y="39"/>
                  </a:moveTo>
                  <a:cubicBezTo>
                    <a:pt x="89" y="40"/>
                    <a:pt x="91" y="43"/>
                    <a:pt x="91" y="46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9"/>
                    <a:pt x="86" y="93"/>
                    <a:pt x="81" y="93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5" y="93"/>
                    <a:pt x="0" y="89"/>
                    <a:pt x="0" y="83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1" y="41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3" y="40"/>
                    <a:pt x="3" y="40"/>
                    <a:pt x="3" y="39"/>
                  </a:cubicBezTo>
                  <a:cubicBezTo>
                    <a:pt x="40" y="3"/>
                    <a:pt x="40" y="3"/>
                    <a:pt x="40" y="3"/>
                  </a:cubicBezTo>
                  <a:cubicBezTo>
                    <a:pt x="43" y="0"/>
                    <a:pt x="47" y="0"/>
                    <a:pt x="51" y="3"/>
                  </a:cubicBezTo>
                  <a:cubicBezTo>
                    <a:pt x="87" y="39"/>
                    <a:pt x="87" y="39"/>
                    <a:pt x="87" y="39"/>
                  </a:cubicBezTo>
                  <a:close/>
                  <a:moveTo>
                    <a:pt x="16" y="30"/>
                  </a:moveTo>
                  <a:cubicBezTo>
                    <a:pt x="16" y="52"/>
                    <a:pt x="16" y="52"/>
                    <a:pt x="16" y="52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73" y="54"/>
                    <a:pt x="73" y="54"/>
                    <a:pt x="73" y="54"/>
                  </a:cubicBezTo>
                  <a:cubicBezTo>
                    <a:pt x="73" y="30"/>
                    <a:pt x="73" y="30"/>
                    <a:pt x="73" y="30"/>
                  </a:cubicBezTo>
                  <a:cubicBezTo>
                    <a:pt x="16" y="30"/>
                    <a:pt x="16" y="30"/>
                    <a:pt x="16" y="30"/>
                  </a:cubicBezTo>
                  <a:close/>
                  <a:moveTo>
                    <a:pt x="26" y="35"/>
                  </a:moveTo>
                  <a:cubicBezTo>
                    <a:pt x="26" y="39"/>
                    <a:pt x="26" y="39"/>
                    <a:pt x="26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35"/>
                    <a:pt x="64" y="35"/>
                    <a:pt x="64" y="35"/>
                  </a:cubicBezTo>
                  <a:cubicBezTo>
                    <a:pt x="26" y="35"/>
                    <a:pt x="26" y="35"/>
                    <a:pt x="26" y="35"/>
                  </a:cubicBezTo>
                  <a:close/>
                  <a:moveTo>
                    <a:pt x="26" y="51"/>
                  </a:moveTo>
                  <a:cubicBezTo>
                    <a:pt x="26" y="55"/>
                    <a:pt x="26" y="55"/>
                    <a:pt x="26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1"/>
                    <a:pt x="64" y="51"/>
                    <a:pt x="64" y="51"/>
                  </a:cubicBezTo>
                  <a:cubicBezTo>
                    <a:pt x="26" y="51"/>
                    <a:pt x="26" y="51"/>
                    <a:pt x="26" y="51"/>
                  </a:cubicBezTo>
                  <a:close/>
                  <a:moveTo>
                    <a:pt x="26" y="43"/>
                  </a:moveTo>
                  <a:cubicBezTo>
                    <a:pt x="26" y="47"/>
                    <a:pt x="26" y="47"/>
                    <a:pt x="26" y="47"/>
                  </a:cubicBezTo>
                  <a:cubicBezTo>
                    <a:pt x="64" y="47"/>
                    <a:pt x="64" y="47"/>
                    <a:pt x="64" y="47"/>
                  </a:cubicBezTo>
                  <a:cubicBezTo>
                    <a:pt x="64" y="43"/>
                    <a:pt x="64" y="43"/>
                    <a:pt x="64" y="43"/>
                  </a:cubicBezTo>
                  <a:cubicBezTo>
                    <a:pt x="26" y="43"/>
                    <a:pt x="26" y="43"/>
                    <a:pt x="26" y="43"/>
                  </a:cubicBezTo>
                  <a:close/>
                  <a:moveTo>
                    <a:pt x="10" y="87"/>
                  </a:moveTo>
                  <a:cubicBezTo>
                    <a:pt x="28" y="70"/>
                    <a:pt x="28" y="70"/>
                    <a:pt x="28" y="70"/>
                  </a:cubicBezTo>
                  <a:cubicBezTo>
                    <a:pt x="29" y="69"/>
                    <a:pt x="29" y="68"/>
                    <a:pt x="28" y="67"/>
                  </a:cubicBezTo>
                  <a:cubicBezTo>
                    <a:pt x="28" y="66"/>
                    <a:pt x="27" y="66"/>
                    <a:pt x="26" y="67"/>
                  </a:cubicBezTo>
                  <a:cubicBezTo>
                    <a:pt x="8" y="84"/>
                    <a:pt x="8" y="84"/>
                    <a:pt x="8" y="84"/>
                  </a:cubicBezTo>
                  <a:cubicBezTo>
                    <a:pt x="7" y="85"/>
                    <a:pt x="7" y="86"/>
                    <a:pt x="8" y="87"/>
                  </a:cubicBezTo>
                  <a:cubicBezTo>
                    <a:pt x="8" y="88"/>
                    <a:pt x="10" y="88"/>
                    <a:pt x="10" y="87"/>
                  </a:cubicBezTo>
                  <a:close/>
                  <a:moveTo>
                    <a:pt x="85" y="84"/>
                  </a:moveTo>
                  <a:cubicBezTo>
                    <a:pt x="67" y="67"/>
                    <a:pt x="67" y="67"/>
                    <a:pt x="67" y="67"/>
                  </a:cubicBezTo>
                  <a:cubicBezTo>
                    <a:pt x="66" y="66"/>
                    <a:pt x="65" y="66"/>
                    <a:pt x="64" y="67"/>
                  </a:cubicBezTo>
                  <a:cubicBezTo>
                    <a:pt x="63" y="68"/>
                    <a:pt x="63" y="69"/>
                    <a:pt x="64" y="70"/>
                  </a:cubicBezTo>
                  <a:cubicBezTo>
                    <a:pt x="82" y="87"/>
                    <a:pt x="82" y="87"/>
                    <a:pt x="82" y="87"/>
                  </a:cubicBezTo>
                  <a:cubicBezTo>
                    <a:pt x="83" y="88"/>
                    <a:pt x="84" y="88"/>
                    <a:pt x="85" y="87"/>
                  </a:cubicBezTo>
                  <a:cubicBezTo>
                    <a:pt x="85" y="86"/>
                    <a:pt x="85" y="85"/>
                    <a:pt x="85" y="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5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914244" y="3628717"/>
              <a:ext cx="1431612" cy="5539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</a:t>
              </a:r>
              <a:endParaRPr lang="en-GB" altLang="zh-CN" sz="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12"/>
          <p:cNvGrpSpPr/>
          <p:nvPr/>
        </p:nvGrpSpPr>
        <p:grpSpPr>
          <a:xfrm>
            <a:off x="4554594" y="2337767"/>
            <a:ext cx="1160473" cy="1160895"/>
            <a:chOff x="6000456" y="2833465"/>
            <a:chExt cx="1781907" cy="1781907"/>
          </a:xfrm>
        </p:grpSpPr>
        <p:sp>
          <p:nvSpPr>
            <p:cNvPr id="11" name="Oval 10"/>
            <p:cNvSpPr/>
            <p:nvPr/>
          </p:nvSpPr>
          <p:spPr>
            <a:xfrm flipH="1">
              <a:off x="6000456" y="2833465"/>
              <a:ext cx="1781907" cy="178190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6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6718709" y="3180944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6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13198" y="3628717"/>
              <a:ext cx="1356424" cy="82200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</a:t>
              </a:r>
              <a:endParaRPr lang="en-GB" altLang="zh-CN" sz="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6"/>
          <p:cNvGrpSpPr/>
          <p:nvPr/>
        </p:nvGrpSpPr>
        <p:grpSpPr>
          <a:xfrm>
            <a:off x="6678567" y="2337767"/>
            <a:ext cx="1160473" cy="1160895"/>
            <a:chOff x="9261816" y="2833466"/>
            <a:chExt cx="1781907" cy="1781907"/>
          </a:xfrm>
        </p:grpSpPr>
        <p:sp>
          <p:nvSpPr>
            <p:cNvPr id="10" name="Oval 9"/>
            <p:cNvSpPr/>
            <p:nvPr/>
          </p:nvSpPr>
          <p:spPr>
            <a:xfrm flipH="1">
              <a:off x="9261816" y="2833466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9965756" y="3209080"/>
              <a:ext cx="374026" cy="263345"/>
            </a:xfrm>
            <a:custGeom>
              <a:avLst/>
              <a:gdLst>
                <a:gd name="T0" fmla="*/ 65 w 91"/>
                <a:gd name="T1" fmla="*/ 9 h 64"/>
                <a:gd name="T2" fmla="*/ 34 w 91"/>
                <a:gd name="T3" fmla="*/ 9 h 64"/>
                <a:gd name="T4" fmla="*/ 27 w 91"/>
                <a:gd name="T5" fmla="*/ 0 h 64"/>
                <a:gd name="T6" fmla="*/ 5 w 91"/>
                <a:gd name="T7" fmla="*/ 0 h 64"/>
                <a:gd name="T8" fmla="*/ 0 w 91"/>
                <a:gd name="T9" fmla="*/ 4 h 64"/>
                <a:gd name="T10" fmla="*/ 0 w 91"/>
                <a:gd name="T11" fmla="*/ 50 h 64"/>
                <a:gd name="T12" fmla="*/ 4 w 91"/>
                <a:gd name="T13" fmla="*/ 54 h 64"/>
                <a:gd name="T14" fmla="*/ 14 w 91"/>
                <a:gd name="T15" fmla="*/ 25 h 64"/>
                <a:gd name="T16" fmla="*/ 20 w 91"/>
                <a:gd name="T17" fmla="*/ 18 h 64"/>
                <a:gd name="T18" fmla="*/ 29 w 91"/>
                <a:gd name="T19" fmla="*/ 14 h 64"/>
                <a:gd name="T20" fmla="*/ 60 w 91"/>
                <a:gd name="T21" fmla="*/ 14 h 64"/>
                <a:gd name="T22" fmla="*/ 65 w 91"/>
                <a:gd name="T23" fmla="*/ 9 h 64"/>
                <a:gd name="T24" fmla="*/ 72 w 91"/>
                <a:gd name="T25" fmla="*/ 15 h 64"/>
                <a:gd name="T26" fmla="*/ 66 w 91"/>
                <a:gd name="T27" fmla="*/ 15 h 64"/>
                <a:gd name="T28" fmla="*/ 79 w 91"/>
                <a:gd name="T29" fmla="*/ 1 h 64"/>
                <a:gd name="T30" fmla="*/ 90 w 91"/>
                <a:gd name="T31" fmla="*/ 15 h 64"/>
                <a:gd name="T32" fmla="*/ 85 w 91"/>
                <a:gd name="T33" fmla="*/ 15 h 64"/>
                <a:gd name="T34" fmla="*/ 59 w 91"/>
                <a:gd name="T35" fmla="*/ 36 h 64"/>
                <a:gd name="T36" fmla="*/ 59 w 91"/>
                <a:gd name="T37" fmla="*/ 33 h 64"/>
                <a:gd name="T38" fmla="*/ 72 w 91"/>
                <a:gd name="T39" fmla="*/ 15 h 64"/>
                <a:gd name="T40" fmla="*/ 79 w 91"/>
                <a:gd name="T41" fmla="*/ 64 h 64"/>
                <a:gd name="T42" fmla="*/ 11 w 91"/>
                <a:gd name="T43" fmla="*/ 64 h 64"/>
                <a:gd name="T44" fmla="*/ 22 w 91"/>
                <a:gd name="T45" fmla="*/ 31 h 64"/>
                <a:gd name="T46" fmla="*/ 26 w 91"/>
                <a:gd name="T47" fmla="*/ 26 h 64"/>
                <a:gd name="T48" fmla="*/ 33 w 91"/>
                <a:gd name="T49" fmla="*/ 23 h 64"/>
                <a:gd name="T50" fmla="*/ 63 w 91"/>
                <a:gd name="T51" fmla="*/ 23 h 64"/>
                <a:gd name="T52" fmla="*/ 57 w 91"/>
                <a:gd name="T53" fmla="*/ 28 h 64"/>
                <a:gd name="T54" fmla="*/ 54 w 91"/>
                <a:gd name="T55" fmla="*/ 30 h 64"/>
                <a:gd name="T56" fmla="*/ 54 w 91"/>
                <a:gd name="T57" fmla="*/ 41 h 64"/>
                <a:gd name="T58" fmla="*/ 59 w 91"/>
                <a:gd name="T59" fmla="*/ 41 h 64"/>
                <a:gd name="T60" fmla="*/ 87 w 91"/>
                <a:gd name="T61" fmla="*/ 23 h 64"/>
                <a:gd name="T62" fmla="*/ 89 w 91"/>
                <a:gd name="T63" fmla="*/ 24 h 64"/>
                <a:gd name="T64" fmla="*/ 91 w 91"/>
                <a:gd name="T65" fmla="*/ 25 h 64"/>
                <a:gd name="T66" fmla="*/ 91 w 91"/>
                <a:gd name="T67" fmla="*/ 28 h 64"/>
                <a:gd name="T68" fmla="*/ 91 w 91"/>
                <a:gd name="T69" fmla="*/ 30 h 64"/>
                <a:gd name="T70" fmla="*/ 79 w 91"/>
                <a:gd name="T71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91" h="64">
                  <a:moveTo>
                    <a:pt x="65" y="9"/>
                  </a:moveTo>
                  <a:cubicBezTo>
                    <a:pt x="34" y="9"/>
                    <a:pt x="34" y="9"/>
                    <a:pt x="34" y="9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2"/>
                    <a:pt x="2" y="54"/>
                    <a:pt x="4" y="5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5" y="22"/>
                    <a:pt x="17" y="20"/>
                    <a:pt x="20" y="18"/>
                  </a:cubicBezTo>
                  <a:cubicBezTo>
                    <a:pt x="22" y="16"/>
                    <a:pt x="26" y="14"/>
                    <a:pt x="29" y="14"/>
                  </a:cubicBezTo>
                  <a:cubicBezTo>
                    <a:pt x="60" y="14"/>
                    <a:pt x="60" y="14"/>
                    <a:pt x="60" y="14"/>
                  </a:cubicBezTo>
                  <a:cubicBezTo>
                    <a:pt x="65" y="9"/>
                    <a:pt x="65" y="9"/>
                    <a:pt x="65" y="9"/>
                  </a:cubicBezTo>
                  <a:close/>
                  <a:moveTo>
                    <a:pt x="72" y="15"/>
                  </a:moveTo>
                  <a:cubicBezTo>
                    <a:pt x="66" y="15"/>
                    <a:pt x="66" y="15"/>
                    <a:pt x="66" y="15"/>
                  </a:cubicBezTo>
                  <a:cubicBezTo>
                    <a:pt x="79" y="1"/>
                    <a:pt x="79" y="1"/>
                    <a:pt x="79" y="1"/>
                  </a:cubicBezTo>
                  <a:cubicBezTo>
                    <a:pt x="90" y="15"/>
                    <a:pt x="90" y="15"/>
                    <a:pt x="90" y="15"/>
                  </a:cubicBezTo>
                  <a:cubicBezTo>
                    <a:pt x="85" y="15"/>
                    <a:pt x="85" y="15"/>
                    <a:pt x="85" y="15"/>
                  </a:cubicBezTo>
                  <a:cubicBezTo>
                    <a:pt x="82" y="28"/>
                    <a:pt x="72" y="35"/>
                    <a:pt x="59" y="36"/>
                  </a:cubicBezTo>
                  <a:cubicBezTo>
                    <a:pt x="59" y="33"/>
                    <a:pt x="59" y="33"/>
                    <a:pt x="59" y="33"/>
                  </a:cubicBezTo>
                  <a:cubicBezTo>
                    <a:pt x="66" y="29"/>
                    <a:pt x="70" y="23"/>
                    <a:pt x="72" y="15"/>
                  </a:cubicBezTo>
                  <a:close/>
                  <a:moveTo>
                    <a:pt x="79" y="64"/>
                  </a:moveTo>
                  <a:cubicBezTo>
                    <a:pt x="11" y="64"/>
                    <a:pt x="11" y="64"/>
                    <a:pt x="11" y="64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3" y="29"/>
                    <a:pt x="24" y="27"/>
                    <a:pt x="26" y="26"/>
                  </a:cubicBezTo>
                  <a:cubicBezTo>
                    <a:pt x="28" y="24"/>
                    <a:pt x="31" y="23"/>
                    <a:pt x="33" y="23"/>
                  </a:cubicBezTo>
                  <a:cubicBezTo>
                    <a:pt x="63" y="23"/>
                    <a:pt x="63" y="23"/>
                    <a:pt x="63" y="23"/>
                  </a:cubicBezTo>
                  <a:cubicBezTo>
                    <a:pt x="61" y="25"/>
                    <a:pt x="59" y="27"/>
                    <a:pt x="57" y="28"/>
                  </a:cubicBezTo>
                  <a:cubicBezTo>
                    <a:pt x="54" y="30"/>
                    <a:pt x="54" y="30"/>
                    <a:pt x="54" y="30"/>
                  </a:cubicBezTo>
                  <a:cubicBezTo>
                    <a:pt x="54" y="41"/>
                    <a:pt x="54" y="41"/>
                    <a:pt x="54" y="41"/>
                  </a:cubicBezTo>
                  <a:cubicBezTo>
                    <a:pt x="59" y="41"/>
                    <a:pt x="59" y="41"/>
                    <a:pt x="59" y="41"/>
                  </a:cubicBezTo>
                  <a:cubicBezTo>
                    <a:pt x="72" y="40"/>
                    <a:pt x="82" y="34"/>
                    <a:pt x="87" y="23"/>
                  </a:cubicBezTo>
                  <a:cubicBezTo>
                    <a:pt x="88" y="23"/>
                    <a:pt x="88" y="24"/>
                    <a:pt x="89" y="24"/>
                  </a:cubicBezTo>
                  <a:cubicBezTo>
                    <a:pt x="89" y="24"/>
                    <a:pt x="90" y="25"/>
                    <a:pt x="91" y="25"/>
                  </a:cubicBezTo>
                  <a:cubicBezTo>
                    <a:pt x="91" y="26"/>
                    <a:pt x="91" y="27"/>
                    <a:pt x="91" y="28"/>
                  </a:cubicBezTo>
                  <a:cubicBezTo>
                    <a:pt x="91" y="28"/>
                    <a:pt x="91" y="29"/>
                    <a:pt x="91" y="30"/>
                  </a:cubicBezTo>
                  <a:lnTo>
                    <a:pt x="79" y="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5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9467685" y="3628718"/>
              <a:ext cx="1370169" cy="566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</a:t>
              </a:r>
              <a:endParaRPr lang="en-GB" altLang="zh-CN" sz="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492609" y="1593877"/>
            <a:ext cx="1160473" cy="1160896"/>
            <a:chOff x="4369776" y="1691638"/>
            <a:chExt cx="1781907" cy="1781907"/>
          </a:xfrm>
        </p:grpSpPr>
        <p:sp>
          <p:nvSpPr>
            <p:cNvPr id="8" name="Oval 7"/>
            <p:cNvSpPr/>
            <p:nvPr/>
          </p:nvSpPr>
          <p:spPr>
            <a:xfrm flipH="1">
              <a:off x="4369776" y="1691638"/>
              <a:ext cx="1781907" cy="178190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5086120" y="1900044"/>
              <a:ext cx="349218" cy="431275"/>
            </a:xfrm>
            <a:custGeom>
              <a:avLst/>
              <a:gdLst>
                <a:gd name="T0" fmla="*/ 0 w 85"/>
                <a:gd name="T1" fmla="*/ 29 h 105"/>
                <a:gd name="T2" fmla="*/ 50 w 85"/>
                <a:gd name="T3" fmla="*/ 0 h 105"/>
                <a:gd name="T4" fmla="*/ 70 w 85"/>
                <a:gd name="T5" fmla="*/ 35 h 105"/>
                <a:gd name="T6" fmla="*/ 56 w 85"/>
                <a:gd name="T7" fmla="*/ 42 h 105"/>
                <a:gd name="T8" fmla="*/ 69 w 85"/>
                <a:gd name="T9" fmla="*/ 64 h 105"/>
                <a:gd name="T10" fmla="*/ 67 w 85"/>
                <a:gd name="T11" fmla="*/ 68 h 105"/>
                <a:gd name="T12" fmla="*/ 72 w 85"/>
                <a:gd name="T13" fmla="*/ 69 h 105"/>
                <a:gd name="T14" fmla="*/ 70 w 85"/>
                <a:gd name="T15" fmla="*/ 73 h 105"/>
                <a:gd name="T16" fmla="*/ 72 w 85"/>
                <a:gd name="T17" fmla="*/ 77 h 105"/>
                <a:gd name="T18" fmla="*/ 77 w 85"/>
                <a:gd name="T19" fmla="*/ 77 h 105"/>
                <a:gd name="T20" fmla="*/ 81 w 85"/>
                <a:gd name="T21" fmla="*/ 85 h 105"/>
                <a:gd name="T22" fmla="*/ 80 w 85"/>
                <a:gd name="T23" fmla="*/ 89 h 105"/>
                <a:gd name="T24" fmla="*/ 85 w 85"/>
                <a:gd name="T25" fmla="*/ 91 h 105"/>
                <a:gd name="T26" fmla="*/ 79 w 85"/>
                <a:gd name="T27" fmla="*/ 98 h 105"/>
                <a:gd name="T28" fmla="*/ 69 w 85"/>
                <a:gd name="T29" fmla="*/ 81 h 105"/>
                <a:gd name="T30" fmla="*/ 65 w 85"/>
                <a:gd name="T31" fmla="*/ 83 h 105"/>
                <a:gd name="T32" fmla="*/ 76 w 85"/>
                <a:gd name="T33" fmla="*/ 102 h 105"/>
                <a:gd name="T34" fmla="*/ 73 w 85"/>
                <a:gd name="T35" fmla="*/ 105 h 105"/>
                <a:gd name="T36" fmla="*/ 71 w 85"/>
                <a:gd name="T37" fmla="*/ 105 h 105"/>
                <a:gd name="T38" fmla="*/ 46 w 85"/>
                <a:gd name="T39" fmla="*/ 63 h 105"/>
                <a:gd name="T40" fmla="*/ 45 w 85"/>
                <a:gd name="T41" fmla="*/ 64 h 105"/>
                <a:gd name="T42" fmla="*/ 68 w 85"/>
                <a:gd name="T43" fmla="*/ 105 h 105"/>
                <a:gd name="T44" fmla="*/ 63 w 85"/>
                <a:gd name="T45" fmla="*/ 104 h 105"/>
                <a:gd name="T46" fmla="*/ 34 w 85"/>
                <a:gd name="T47" fmla="*/ 55 h 105"/>
                <a:gd name="T48" fmla="*/ 20 w 85"/>
                <a:gd name="T49" fmla="*/ 63 h 105"/>
                <a:gd name="T50" fmla="*/ 0 w 85"/>
                <a:gd name="T51" fmla="*/ 29 h 105"/>
                <a:gd name="T52" fmla="*/ 14 w 85"/>
                <a:gd name="T53" fmla="*/ 28 h 105"/>
                <a:gd name="T54" fmla="*/ 22 w 85"/>
                <a:gd name="T55" fmla="*/ 42 h 105"/>
                <a:gd name="T56" fmla="*/ 49 w 85"/>
                <a:gd name="T57" fmla="*/ 26 h 105"/>
                <a:gd name="T58" fmla="*/ 42 w 85"/>
                <a:gd name="T59" fmla="*/ 12 h 105"/>
                <a:gd name="T60" fmla="*/ 14 w 85"/>
                <a:gd name="T61" fmla="*/ 28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5" h="105">
                  <a:moveTo>
                    <a:pt x="0" y="29"/>
                  </a:moveTo>
                  <a:cubicBezTo>
                    <a:pt x="13" y="12"/>
                    <a:pt x="30" y="3"/>
                    <a:pt x="50" y="0"/>
                  </a:cubicBezTo>
                  <a:cubicBezTo>
                    <a:pt x="56" y="11"/>
                    <a:pt x="63" y="23"/>
                    <a:pt x="70" y="35"/>
                  </a:cubicBezTo>
                  <a:cubicBezTo>
                    <a:pt x="56" y="42"/>
                    <a:pt x="56" y="42"/>
                    <a:pt x="56" y="42"/>
                  </a:cubicBezTo>
                  <a:cubicBezTo>
                    <a:pt x="69" y="64"/>
                    <a:pt x="69" y="64"/>
                    <a:pt x="69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72" y="69"/>
                    <a:pt x="72" y="69"/>
                    <a:pt x="72" y="69"/>
                  </a:cubicBezTo>
                  <a:cubicBezTo>
                    <a:pt x="70" y="73"/>
                    <a:pt x="70" y="73"/>
                    <a:pt x="70" y="73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7" y="77"/>
                    <a:pt x="77" y="77"/>
                    <a:pt x="77" y="77"/>
                  </a:cubicBezTo>
                  <a:cubicBezTo>
                    <a:pt x="81" y="85"/>
                    <a:pt x="81" y="85"/>
                    <a:pt x="81" y="85"/>
                  </a:cubicBezTo>
                  <a:cubicBezTo>
                    <a:pt x="80" y="89"/>
                    <a:pt x="80" y="89"/>
                    <a:pt x="80" y="89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79" y="98"/>
                    <a:pt x="79" y="98"/>
                    <a:pt x="79" y="98"/>
                  </a:cubicBezTo>
                  <a:cubicBezTo>
                    <a:pt x="69" y="81"/>
                    <a:pt x="69" y="81"/>
                    <a:pt x="69" y="81"/>
                  </a:cubicBezTo>
                  <a:cubicBezTo>
                    <a:pt x="65" y="83"/>
                    <a:pt x="65" y="83"/>
                    <a:pt x="65" y="83"/>
                  </a:cubicBezTo>
                  <a:cubicBezTo>
                    <a:pt x="76" y="102"/>
                    <a:pt x="76" y="102"/>
                    <a:pt x="76" y="102"/>
                  </a:cubicBezTo>
                  <a:cubicBezTo>
                    <a:pt x="73" y="105"/>
                    <a:pt x="73" y="105"/>
                    <a:pt x="73" y="105"/>
                  </a:cubicBezTo>
                  <a:cubicBezTo>
                    <a:pt x="71" y="105"/>
                    <a:pt x="71" y="105"/>
                    <a:pt x="71" y="105"/>
                  </a:cubicBezTo>
                  <a:cubicBezTo>
                    <a:pt x="46" y="63"/>
                    <a:pt x="46" y="63"/>
                    <a:pt x="46" y="63"/>
                  </a:cubicBezTo>
                  <a:cubicBezTo>
                    <a:pt x="45" y="64"/>
                    <a:pt x="45" y="64"/>
                    <a:pt x="45" y="64"/>
                  </a:cubicBezTo>
                  <a:cubicBezTo>
                    <a:pt x="68" y="105"/>
                    <a:pt x="68" y="105"/>
                    <a:pt x="68" y="105"/>
                  </a:cubicBezTo>
                  <a:cubicBezTo>
                    <a:pt x="63" y="104"/>
                    <a:pt x="63" y="104"/>
                    <a:pt x="63" y="104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13" y="52"/>
                    <a:pt x="7" y="40"/>
                    <a:pt x="0" y="29"/>
                  </a:cubicBezTo>
                  <a:close/>
                  <a:moveTo>
                    <a:pt x="14" y="28"/>
                  </a:moveTo>
                  <a:cubicBezTo>
                    <a:pt x="22" y="42"/>
                    <a:pt x="22" y="42"/>
                    <a:pt x="22" y="42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2" y="12"/>
                    <a:pt x="42" y="12"/>
                    <a:pt x="42" y="12"/>
                  </a:cubicBezTo>
                  <a:lnTo>
                    <a:pt x="14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5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4563720" y="2460169"/>
              <a:ext cx="1394018" cy="566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</a:t>
              </a:r>
              <a:endParaRPr lang="en-GB" altLang="zh-CN" sz="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28"/>
          <p:cNvGrpSpPr/>
          <p:nvPr/>
        </p:nvGrpSpPr>
        <p:grpSpPr>
          <a:xfrm>
            <a:off x="5616580" y="1593877"/>
            <a:ext cx="1160473" cy="1160896"/>
            <a:chOff x="7631136" y="1691638"/>
            <a:chExt cx="1781907" cy="1781907"/>
          </a:xfrm>
        </p:grpSpPr>
        <p:sp>
          <p:nvSpPr>
            <p:cNvPr id="7" name="Oval 6"/>
            <p:cNvSpPr/>
            <p:nvPr/>
          </p:nvSpPr>
          <p:spPr>
            <a:xfrm flipH="1">
              <a:off x="7631136" y="1691638"/>
              <a:ext cx="1781907" cy="178190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5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290231" y="1926902"/>
              <a:ext cx="463715" cy="444634"/>
            </a:xfrm>
            <a:custGeom>
              <a:avLst/>
              <a:gdLst>
                <a:gd name="T0" fmla="*/ 68 w 113"/>
                <a:gd name="T1" fmla="*/ 54 h 108"/>
                <a:gd name="T2" fmla="*/ 45 w 113"/>
                <a:gd name="T3" fmla="*/ 54 h 108"/>
                <a:gd name="T4" fmla="*/ 48 w 113"/>
                <a:gd name="T5" fmla="*/ 32 h 108"/>
                <a:gd name="T6" fmla="*/ 0 w 113"/>
                <a:gd name="T7" fmla="*/ 54 h 108"/>
                <a:gd name="T8" fmla="*/ 17 w 113"/>
                <a:gd name="T9" fmla="*/ 93 h 108"/>
                <a:gd name="T10" fmla="*/ 62 w 113"/>
                <a:gd name="T11" fmla="*/ 78 h 108"/>
                <a:gd name="T12" fmla="*/ 38 w 113"/>
                <a:gd name="T13" fmla="*/ 84 h 108"/>
                <a:gd name="T14" fmla="*/ 26 w 113"/>
                <a:gd name="T15" fmla="*/ 73 h 108"/>
                <a:gd name="T16" fmla="*/ 57 w 113"/>
                <a:gd name="T17" fmla="*/ 76 h 108"/>
                <a:gd name="T18" fmla="*/ 79 w 113"/>
                <a:gd name="T19" fmla="*/ 82 h 108"/>
                <a:gd name="T20" fmla="*/ 64 w 113"/>
                <a:gd name="T21" fmla="*/ 89 h 108"/>
                <a:gd name="T22" fmla="*/ 52 w 113"/>
                <a:gd name="T23" fmla="*/ 89 h 108"/>
                <a:gd name="T24" fmla="*/ 80 w 113"/>
                <a:gd name="T25" fmla="*/ 105 h 108"/>
                <a:gd name="T26" fmla="*/ 86 w 113"/>
                <a:gd name="T27" fmla="*/ 73 h 108"/>
                <a:gd name="T28" fmla="*/ 113 w 113"/>
                <a:gd name="T29" fmla="*/ 54 h 108"/>
                <a:gd name="T30" fmla="*/ 70 w 113"/>
                <a:gd name="T31" fmla="*/ 32 h 108"/>
                <a:gd name="T32" fmla="*/ 76 w 113"/>
                <a:gd name="T33" fmla="*/ 23 h 108"/>
                <a:gd name="T34" fmla="*/ 88 w 113"/>
                <a:gd name="T35" fmla="*/ 33 h 108"/>
                <a:gd name="T36" fmla="*/ 96 w 113"/>
                <a:gd name="T37" fmla="*/ 14 h 108"/>
                <a:gd name="T38" fmla="*/ 63 w 113"/>
                <a:gd name="T39" fmla="*/ 20 h 108"/>
                <a:gd name="T40" fmla="*/ 33 w 113"/>
                <a:gd name="T41" fmla="*/ 3 h 108"/>
                <a:gd name="T42" fmla="*/ 26 w 113"/>
                <a:gd name="T43" fmla="*/ 29 h 108"/>
                <a:gd name="T44" fmla="*/ 34 w 113"/>
                <a:gd name="T45" fmla="*/ 25 h 108"/>
                <a:gd name="T46" fmla="*/ 49 w 113"/>
                <a:gd name="T47" fmla="*/ 18 h 108"/>
                <a:gd name="T48" fmla="*/ 48 w 113"/>
                <a:gd name="T49" fmla="*/ 32 h 108"/>
                <a:gd name="T50" fmla="*/ 92 w 113"/>
                <a:gd name="T51" fmla="*/ 45 h 108"/>
                <a:gd name="T52" fmla="*/ 92 w 113"/>
                <a:gd name="T53" fmla="*/ 62 h 108"/>
                <a:gd name="T54" fmla="*/ 77 w 113"/>
                <a:gd name="T55" fmla="*/ 44 h 108"/>
                <a:gd name="T56" fmla="*/ 75 w 113"/>
                <a:gd name="T57" fmla="*/ 66 h 108"/>
                <a:gd name="T58" fmla="*/ 65 w 113"/>
                <a:gd name="T59" fmla="*/ 41 h 108"/>
                <a:gd name="T60" fmla="*/ 51 w 113"/>
                <a:gd name="T61" fmla="*/ 41 h 108"/>
                <a:gd name="T62" fmla="*/ 47 w 113"/>
                <a:gd name="T63" fmla="*/ 44 h 108"/>
                <a:gd name="T64" fmla="*/ 57 w 113"/>
                <a:gd name="T65" fmla="*/ 67 h 108"/>
                <a:gd name="T66" fmla="*/ 22 w 113"/>
                <a:gd name="T67" fmla="*/ 62 h 108"/>
                <a:gd name="T68" fmla="*/ 9 w 113"/>
                <a:gd name="T69" fmla="*/ 54 h 108"/>
                <a:gd name="T70" fmla="*/ 37 w 113"/>
                <a:gd name="T71" fmla="*/ 42 h 108"/>
                <a:gd name="T72" fmla="*/ 64 w 113"/>
                <a:gd name="T73" fmla="*/ 50 h 108"/>
                <a:gd name="T74" fmla="*/ 64 w 113"/>
                <a:gd name="T75" fmla="*/ 50 h 108"/>
                <a:gd name="T76" fmla="*/ 50 w 113"/>
                <a:gd name="T77" fmla="*/ 53 h 108"/>
                <a:gd name="T78" fmla="*/ 49 w 113"/>
                <a:gd name="T79" fmla="*/ 57 h 108"/>
                <a:gd name="T80" fmla="*/ 51 w 113"/>
                <a:gd name="T81" fmla="*/ 52 h 108"/>
                <a:gd name="T82" fmla="*/ 56 w 113"/>
                <a:gd name="T83" fmla="*/ 45 h 108"/>
                <a:gd name="T84" fmla="*/ 58 w 113"/>
                <a:gd name="T85" fmla="*/ 45 h 108"/>
                <a:gd name="T86" fmla="*/ 60 w 113"/>
                <a:gd name="T87" fmla="*/ 4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3" h="108">
                  <a:moveTo>
                    <a:pt x="57" y="42"/>
                  </a:moveTo>
                  <a:cubicBezTo>
                    <a:pt x="63" y="42"/>
                    <a:pt x="68" y="47"/>
                    <a:pt x="68" y="54"/>
                  </a:cubicBezTo>
                  <a:cubicBezTo>
                    <a:pt x="68" y="60"/>
                    <a:pt x="63" y="65"/>
                    <a:pt x="57" y="65"/>
                  </a:cubicBezTo>
                  <a:cubicBezTo>
                    <a:pt x="50" y="65"/>
                    <a:pt x="45" y="60"/>
                    <a:pt x="45" y="54"/>
                  </a:cubicBezTo>
                  <a:cubicBezTo>
                    <a:pt x="45" y="47"/>
                    <a:pt x="50" y="42"/>
                    <a:pt x="57" y="42"/>
                  </a:cubicBezTo>
                  <a:close/>
                  <a:moveTo>
                    <a:pt x="48" y="32"/>
                  </a:moveTo>
                  <a:cubicBezTo>
                    <a:pt x="36" y="32"/>
                    <a:pt x="26" y="34"/>
                    <a:pt x="19" y="37"/>
                  </a:cubicBezTo>
                  <a:cubicBezTo>
                    <a:pt x="7" y="41"/>
                    <a:pt x="0" y="47"/>
                    <a:pt x="0" y="54"/>
                  </a:cubicBezTo>
                  <a:cubicBezTo>
                    <a:pt x="0" y="60"/>
                    <a:pt x="7" y="66"/>
                    <a:pt x="17" y="70"/>
                  </a:cubicBezTo>
                  <a:cubicBezTo>
                    <a:pt x="13" y="80"/>
                    <a:pt x="12" y="89"/>
                    <a:pt x="17" y="93"/>
                  </a:cubicBezTo>
                  <a:cubicBezTo>
                    <a:pt x="22" y="98"/>
                    <a:pt x="31" y="98"/>
                    <a:pt x="42" y="92"/>
                  </a:cubicBezTo>
                  <a:cubicBezTo>
                    <a:pt x="48" y="89"/>
                    <a:pt x="55" y="84"/>
                    <a:pt x="62" y="78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44" y="81"/>
                    <a:pt x="41" y="83"/>
                    <a:pt x="38" y="84"/>
                  </a:cubicBezTo>
                  <a:cubicBezTo>
                    <a:pt x="31" y="88"/>
                    <a:pt x="25" y="89"/>
                    <a:pt x="23" y="87"/>
                  </a:cubicBezTo>
                  <a:cubicBezTo>
                    <a:pt x="21" y="85"/>
                    <a:pt x="23" y="80"/>
                    <a:pt x="26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35" y="75"/>
                    <a:pt x="45" y="76"/>
                    <a:pt x="57" y="76"/>
                  </a:cubicBezTo>
                  <a:cubicBezTo>
                    <a:pt x="64" y="76"/>
                    <a:pt x="71" y="75"/>
                    <a:pt x="77" y="74"/>
                  </a:cubicBezTo>
                  <a:cubicBezTo>
                    <a:pt x="78" y="77"/>
                    <a:pt x="78" y="80"/>
                    <a:pt x="79" y="82"/>
                  </a:cubicBezTo>
                  <a:cubicBezTo>
                    <a:pt x="79" y="90"/>
                    <a:pt x="79" y="95"/>
                    <a:pt x="76" y="96"/>
                  </a:cubicBezTo>
                  <a:cubicBezTo>
                    <a:pt x="74" y="98"/>
                    <a:pt x="69" y="95"/>
                    <a:pt x="64" y="89"/>
                  </a:cubicBezTo>
                  <a:cubicBezTo>
                    <a:pt x="62" y="88"/>
                    <a:pt x="61" y="86"/>
                    <a:pt x="60" y="8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4" y="91"/>
                    <a:pt x="56" y="93"/>
                    <a:pt x="57" y="95"/>
                  </a:cubicBezTo>
                  <a:cubicBezTo>
                    <a:pt x="65" y="104"/>
                    <a:pt x="74" y="108"/>
                    <a:pt x="80" y="105"/>
                  </a:cubicBezTo>
                  <a:cubicBezTo>
                    <a:pt x="86" y="102"/>
                    <a:pt x="89" y="93"/>
                    <a:pt x="88" y="81"/>
                  </a:cubicBezTo>
                  <a:cubicBezTo>
                    <a:pt x="87" y="79"/>
                    <a:pt x="87" y="76"/>
                    <a:pt x="86" y="73"/>
                  </a:cubicBezTo>
                  <a:cubicBezTo>
                    <a:pt x="89" y="72"/>
                    <a:pt x="92" y="71"/>
                    <a:pt x="95" y="70"/>
                  </a:cubicBezTo>
                  <a:cubicBezTo>
                    <a:pt x="106" y="67"/>
                    <a:pt x="113" y="61"/>
                    <a:pt x="113" y="54"/>
                  </a:cubicBezTo>
                  <a:cubicBezTo>
                    <a:pt x="113" y="47"/>
                    <a:pt x="106" y="41"/>
                    <a:pt x="95" y="37"/>
                  </a:cubicBezTo>
                  <a:cubicBezTo>
                    <a:pt x="88" y="35"/>
                    <a:pt x="80" y="33"/>
                    <a:pt x="70" y="32"/>
                  </a:cubicBezTo>
                  <a:cubicBezTo>
                    <a:pt x="69" y="31"/>
                    <a:pt x="69" y="29"/>
                    <a:pt x="68" y="28"/>
                  </a:cubicBezTo>
                  <a:cubicBezTo>
                    <a:pt x="70" y="26"/>
                    <a:pt x="73" y="24"/>
                    <a:pt x="76" y="23"/>
                  </a:cubicBezTo>
                  <a:cubicBezTo>
                    <a:pt x="83" y="20"/>
                    <a:pt x="88" y="18"/>
                    <a:pt x="90" y="20"/>
                  </a:cubicBezTo>
                  <a:cubicBezTo>
                    <a:pt x="92" y="22"/>
                    <a:pt x="91" y="27"/>
                    <a:pt x="88" y="33"/>
                  </a:cubicBezTo>
                  <a:cubicBezTo>
                    <a:pt x="97" y="35"/>
                    <a:pt x="97" y="35"/>
                    <a:pt x="97" y="35"/>
                  </a:cubicBezTo>
                  <a:cubicBezTo>
                    <a:pt x="101" y="26"/>
                    <a:pt x="101" y="18"/>
                    <a:pt x="96" y="14"/>
                  </a:cubicBezTo>
                  <a:cubicBezTo>
                    <a:pt x="91" y="9"/>
                    <a:pt x="82" y="10"/>
                    <a:pt x="72" y="15"/>
                  </a:cubicBezTo>
                  <a:cubicBezTo>
                    <a:pt x="69" y="16"/>
                    <a:pt x="66" y="18"/>
                    <a:pt x="63" y="20"/>
                  </a:cubicBezTo>
                  <a:cubicBezTo>
                    <a:pt x="60" y="17"/>
                    <a:pt x="58" y="15"/>
                    <a:pt x="56" y="12"/>
                  </a:cubicBezTo>
                  <a:cubicBezTo>
                    <a:pt x="48" y="4"/>
                    <a:pt x="39" y="0"/>
                    <a:pt x="33" y="3"/>
                  </a:cubicBezTo>
                  <a:cubicBezTo>
                    <a:pt x="27" y="6"/>
                    <a:pt x="24" y="14"/>
                    <a:pt x="26" y="26"/>
                  </a:cubicBezTo>
                  <a:cubicBezTo>
                    <a:pt x="26" y="27"/>
                    <a:pt x="26" y="28"/>
                    <a:pt x="26" y="29"/>
                  </a:cubicBezTo>
                  <a:cubicBezTo>
                    <a:pt x="35" y="29"/>
                    <a:pt x="35" y="29"/>
                    <a:pt x="35" y="29"/>
                  </a:cubicBezTo>
                  <a:cubicBezTo>
                    <a:pt x="35" y="27"/>
                    <a:pt x="35" y="26"/>
                    <a:pt x="34" y="25"/>
                  </a:cubicBezTo>
                  <a:cubicBezTo>
                    <a:pt x="34" y="17"/>
                    <a:pt x="34" y="12"/>
                    <a:pt x="37" y="11"/>
                  </a:cubicBezTo>
                  <a:cubicBezTo>
                    <a:pt x="39" y="10"/>
                    <a:pt x="44" y="13"/>
                    <a:pt x="49" y="18"/>
                  </a:cubicBezTo>
                  <a:cubicBezTo>
                    <a:pt x="51" y="20"/>
                    <a:pt x="53" y="23"/>
                    <a:pt x="55" y="25"/>
                  </a:cubicBezTo>
                  <a:cubicBezTo>
                    <a:pt x="53" y="27"/>
                    <a:pt x="50" y="30"/>
                    <a:pt x="48" y="32"/>
                  </a:cubicBezTo>
                  <a:close/>
                  <a:moveTo>
                    <a:pt x="75" y="42"/>
                  </a:moveTo>
                  <a:cubicBezTo>
                    <a:pt x="82" y="43"/>
                    <a:pt x="87" y="44"/>
                    <a:pt x="92" y="45"/>
                  </a:cubicBezTo>
                  <a:cubicBezTo>
                    <a:pt x="99" y="48"/>
                    <a:pt x="104" y="51"/>
                    <a:pt x="104" y="54"/>
                  </a:cubicBezTo>
                  <a:cubicBezTo>
                    <a:pt x="104" y="56"/>
                    <a:pt x="99" y="59"/>
                    <a:pt x="92" y="62"/>
                  </a:cubicBezTo>
                  <a:cubicBezTo>
                    <a:pt x="89" y="63"/>
                    <a:pt x="87" y="63"/>
                    <a:pt x="84" y="64"/>
                  </a:cubicBezTo>
                  <a:cubicBezTo>
                    <a:pt x="82" y="58"/>
                    <a:pt x="80" y="51"/>
                    <a:pt x="77" y="44"/>
                  </a:cubicBezTo>
                  <a:cubicBezTo>
                    <a:pt x="76" y="44"/>
                    <a:pt x="76" y="43"/>
                    <a:pt x="75" y="42"/>
                  </a:cubicBezTo>
                  <a:close/>
                  <a:moveTo>
                    <a:pt x="75" y="66"/>
                  </a:moveTo>
                  <a:cubicBezTo>
                    <a:pt x="73" y="60"/>
                    <a:pt x="71" y="54"/>
                    <a:pt x="69" y="48"/>
                  </a:cubicBezTo>
                  <a:cubicBezTo>
                    <a:pt x="67" y="46"/>
                    <a:pt x="66" y="43"/>
                    <a:pt x="65" y="41"/>
                  </a:cubicBezTo>
                  <a:cubicBezTo>
                    <a:pt x="62" y="41"/>
                    <a:pt x="59" y="41"/>
                    <a:pt x="57" y="41"/>
                  </a:cubicBezTo>
                  <a:cubicBezTo>
                    <a:pt x="55" y="41"/>
                    <a:pt x="53" y="41"/>
                    <a:pt x="51" y="41"/>
                  </a:cubicBezTo>
                  <a:cubicBezTo>
                    <a:pt x="50" y="42"/>
                    <a:pt x="49" y="43"/>
                    <a:pt x="47" y="44"/>
                  </a:cubicBezTo>
                  <a:cubicBezTo>
                    <a:pt x="47" y="44"/>
                    <a:pt x="47" y="44"/>
                    <a:pt x="47" y="44"/>
                  </a:cubicBezTo>
                  <a:cubicBezTo>
                    <a:pt x="41" y="51"/>
                    <a:pt x="35" y="58"/>
                    <a:pt x="31" y="64"/>
                  </a:cubicBezTo>
                  <a:cubicBezTo>
                    <a:pt x="38" y="66"/>
                    <a:pt x="47" y="67"/>
                    <a:pt x="57" y="67"/>
                  </a:cubicBezTo>
                  <a:cubicBezTo>
                    <a:pt x="63" y="67"/>
                    <a:pt x="69" y="66"/>
                    <a:pt x="75" y="66"/>
                  </a:cubicBezTo>
                  <a:close/>
                  <a:moveTo>
                    <a:pt x="22" y="62"/>
                  </a:moveTo>
                  <a:cubicBezTo>
                    <a:pt x="22" y="62"/>
                    <a:pt x="22" y="62"/>
                    <a:pt x="22" y="62"/>
                  </a:cubicBezTo>
                  <a:cubicBezTo>
                    <a:pt x="14" y="59"/>
                    <a:pt x="9" y="56"/>
                    <a:pt x="9" y="54"/>
                  </a:cubicBezTo>
                  <a:cubicBezTo>
                    <a:pt x="9" y="51"/>
                    <a:pt x="14" y="48"/>
                    <a:pt x="22" y="45"/>
                  </a:cubicBezTo>
                  <a:cubicBezTo>
                    <a:pt x="26" y="44"/>
                    <a:pt x="31" y="43"/>
                    <a:pt x="37" y="42"/>
                  </a:cubicBezTo>
                  <a:cubicBezTo>
                    <a:pt x="31" y="49"/>
                    <a:pt x="26" y="56"/>
                    <a:pt x="22" y="62"/>
                  </a:cubicBezTo>
                  <a:close/>
                  <a:moveTo>
                    <a:pt x="64" y="50"/>
                  </a:moveTo>
                  <a:cubicBezTo>
                    <a:pt x="63" y="55"/>
                    <a:pt x="61" y="59"/>
                    <a:pt x="57" y="62"/>
                  </a:cubicBezTo>
                  <a:cubicBezTo>
                    <a:pt x="63" y="62"/>
                    <a:pt x="66" y="55"/>
                    <a:pt x="64" y="50"/>
                  </a:cubicBezTo>
                  <a:close/>
                  <a:moveTo>
                    <a:pt x="49" y="57"/>
                  </a:moveTo>
                  <a:cubicBezTo>
                    <a:pt x="49" y="55"/>
                    <a:pt x="50" y="54"/>
                    <a:pt x="50" y="53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48" y="54"/>
                    <a:pt x="48" y="55"/>
                    <a:pt x="49" y="57"/>
                  </a:cubicBezTo>
                  <a:close/>
                  <a:moveTo>
                    <a:pt x="49" y="50"/>
                  </a:moveTo>
                  <a:cubicBezTo>
                    <a:pt x="51" y="52"/>
                    <a:pt x="51" y="52"/>
                    <a:pt x="51" y="52"/>
                  </a:cubicBezTo>
                  <a:cubicBezTo>
                    <a:pt x="53" y="50"/>
                    <a:pt x="55" y="49"/>
                    <a:pt x="57" y="47"/>
                  </a:cubicBezTo>
                  <a:cubicBezTo>
                    <a:pt x="56" y="45"/>
                    <a:pt x="56" y="45"/>
                    <a:pt x="56" y="45"/>
                  </a:cubicBezTo>
                  <a:cubicBezTo>
                    <a:pt x="53" y="45"/>
                    <a:pt x="50" y="47"/>
                    <a:pt x="49" y="50"/>
                  </a:cubicBezTo>
                  <a:close/>
                  <a:moveTo>
                    <a:pt x="58" y="45"/>
                  </a:moveTo>
                  <a:cubicBezTo>
                    <a:pt x="58" y="47"/>
                    <a:pt x="58" y="47"/>
                    <a:pt x="58" y="47"/>
                  </a:cubicBezTo>
                  <a:cubicBezTo>
                    <a:pt x="59" y="46"/>
                    <a:pt x="59" y="46"/>
                    <a:pt x="60" y="46"/>
                  </a:cubicBezTo>
                  <a:cubicBezTo>
                    <a:pt x="59" y="45"/>
                    <a:pt x="58" y="45"/>
                    <a:pt x="58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500" dirty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7811646" y="2460169"/>
              <a:ext cx="1425442" cy="56690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</a:t>
              </a:r>
              <a:endParaRPr lang="en-GB" altLang="zh-CN" sz="5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1993163" y="2794757"/>
            <a:ext cx="0" cy="70390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4127822" y="2794757"/>
            <a:ext cx="0" cy="70390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216674" y="2794757"/>
            <a:ext cx="0" cy="703904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37"/>
          <p:cNvGrpSpPr/>
          <p:nvPr/>
        </p:nvGrpSpPr>
        <p:grpSpPr>
          <a:xfrm>
            <a:off x="1497613" y="3668034"/>
            <a:ext cx="1505650" cy="489757"/>
            <a:chOff x="1044259" y="4741935"/>
            <a:chExt cx="2836326" cy="590607"/>
          </a:xfrm>
        </p:grpSpPr>
        <p:sp>
          <p:nvSpPr>
            <p:cNvPr id="30" name="Rectangle 29"/>
            <p:cNvSpPr/>
            <p:nvPr/>
          </p:nvSpPr>
          <p:spPr>
            <a:xfrm>
              <a:off x="1066957" y="4931695"/>
              <a:ext cx="2813628" cy="40084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1044259" y="4741935"/>
              <a:ext cx="2273825" cy="22269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8"/>
          <p:cNvGrpSpPr/>
          <p:nvPr/>
        </p:nvGrpSpPr>
        <p:grpSpPr>
          <a:xfrm>
            <a:off x="3633084" y="3668009"/>
            <a:ext cx="1505650" cy="489752"/>
            <a:chOff x="4323276" y="4741948"/>
            <a:chExt cx="2836326" cy="590607"/>
          </a:xfrm>
        </p:grpSpPr>
        <p:sp>
          <p:nvSpPr>
            <p:cNvPr id="32" name="Rectangle 31"/>
            <p:cNvSpPr/>
            <p:nvPr/>
          </p:nvSpPr>
          <p:spPr>
            <a:xfrm>
              <a:off x="4345974" y="4931705"/>
              <a:ext cx="2813628" cy="40085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4323276" y="4741948"/>
              <a:ext cx="1921460" cy="2226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9"/>
          <p:cNvGrpSpPr/>
          <p:nvPr/>
        </p:nvGrpSpPr>
        <p:grpSpPr>
          <a:xfrm>
            <a:off x="5735979" y="3658656"/>
            <a:ext cx="1505650" cy="501675"/>
            <a:chOff x="7552274" y="4727562"/>
            <a:chExt cx="2836326" cy="604983"/>
          </a:xfrm>
        </p:grpSpPr>
        <p:sp>
          <p:nvSpPr>
            <p:cNvPr id="34" name="Rectangle 33"/>
            <p:cNvSpPr/>
            <p:nvPr/>
          </p:nvSpPr>
          <p:spPr>
            <a:xfrm>
              <a:off x="7574972" y="4931697"/>
              <a:ext cx="2813628" cy="40084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7552274" y="4727562"/>
              <a:ext cx="1745294" cy="22269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606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/>
          <p:nvPr/>
        </p:nvSpPr>
        <p:spPr bwMode="auto">
          <a:xfrm>
            <a:off x="1466267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" name="Freeform 7"/>
          <p:cNvSpPr/>
          <p:nvPr/>
        </p:nvSpPr>
        <p:spPr bwMode="auto">
          <a:xfrm>
            <a:off x="1466267" y="2096969"/>
            <a:ext cx="234888" cy="444080"/>
          </a:xfrm>
          <a:custGeom>
            <a:avLst/>
            <a:gdLst>
              <a:gd name="T0" fmla="*/ 11 w 68"/>
              <a:gd name="T1" fmla="*/ 0 h 128"/>
              <a:gd name="T2" fmla="*/ 57 w 68"/>
              <a:gd name="T3" fmla="*/ 0 h 128"/>
              <a:gd name="T4" fmla="*/ 68 w 68"/>
              <a:gd name="T5" fmla="*/ 11 h 128"/>
              <a:gd name="T6" fmla="*/ 68 w 68"/>
              <a:gd name="T7" fmla="*/ 128 h 128"/>
              <a:gd name="T8" fmla="*/ 0 w 68"/>
              <a:gd name="T9" fmla="*/ 128 h 128"/>
              <a:gd name="T10" fmla="*/ 0 w 68"/>
              <a:gd name="T11" fmla="*/ 11 h 128"/>
              <a:gd name="T12" fmla="*/ 11 w 68"/>
              <a:gd name="T13" fmla="*/ 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4" name="Freeform 8"/>
          <p:cNvSpPr/>
          <p:nvPr/>
        </p:nvSpPr>
        <p:spPr bwMode="auto">
          <a:xfrm>
            <a:off x="1768084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5" name="Freeform 9"/>
          <p:cNvSpPr/>
          <p:nvPr/>
        </p:nvSpPr>
        <p:spPr bwMode="auto">
          <a:xfrm>
            <a:off x="2068640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6" name="Freeform 10"/>
          <p:cNvSpPr/>
          <p:nvPr/>
        </p:nvSpPr>
        <p:spPr bwMode="auto">
          <a:xfrm>
            <a:off x="2366669" y="1093676"/>
            <a:ext cx="236149" cy="1447372"/>
          </a:xfrm>
          <a:custGeom>
            <a:avLst/>
            <a:gdLst>
              <a:gd name="T0" fmla="*/ 12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2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7" name="Freeform 11"/>
          <p:cNvSpPr/>
          <p:nvPr/>
        </p:nvSpPr>
        <p:spPr bwMode="auto">
          <a:xfrm>
            <a:off x="1768084" y="1794590"/>
            <a:ext cx="234888" cy="746459"/>
          </a:xfrm>
          <a:custGeom>
            <a:avLst/>
            <a:gdLst>
              <a:gd name="T0" fmla="*/ 11 w 68"/>
              <a:gd name="T1" fmla="*/ 0 h 215"/>
              <a:gd name="T2" fmla="*/ 57 w 68"/>
              <a:gd name="T3" fmla="*/ 0 h 215"/>
              <a:gd name="T4" fmla="*/ 68 w 68"/>
              <a:gd name="T5" fmla="*/ 11 h 215"/>
              <a:gd name="T6" fmla="*/ 68 w 68"/>
              <a:gd name="T7" fmla="*/ 215 h 215"/>
              <a:gd name="T8" fmla="*/ 0 w 68"/>
              <a:gd name="T9" fmla="*/ 215 h 215"/>
              <a:gd name="T10" fmla="*/ 0 w 68"/>
              <a:gd name="T11" fmla="*/ 11 h 215"/>
              <a:gd name="T12" fmla="*/ 11 w 68"/>
              <a:gd name="T13" fmla="*/ 0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5"/>
                  <a:pt x="68" y="215"/>
                  <a:pt x="68" y="215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8" name="Freeform 12"/>
          <p:cNvSpPr/>
          <p:nvPr/>
        </p:nvSpPr>
        <p:spPr bwMode="auto">
          <a:xfrm>
            <a:off x="2068640" y="1482086"/>
            <a:ext cx="236149" cy="1058961"/>
          </a:xfrm>
          <a:custGeom>
            <a:avLst/>
            <a:gdLst>
              <a:gd name="T0" fmla="*/ 11 w 68"/>
              <a:gd name="T1" fmla="*/ 0 h 305"/>
              <a:gd name="T2" fmla="*/ 57 w 68"/>
              <a:gd name="T3" fmla="*/ 0 h 305"/>
              <a:gd name="T4" fmla="*/ 68 w 68"/>
              <a:gd name="T5" fmla="*/ 11 h 305"/>
              <a:gd name="T6" fmla="*/ 68 w 68"/>
              <a:gd name="T7" fmla="*/ 238 h 305"/>
              <a:gd name="T8" fmla="*/ 68 w 68"/>
              <a:gd name="T9" fmla="*/ 305 h 305"/>
              <a:gd name="T10" fmla="*/ 0 w 68"/>
              <a:gd name="T11" fmla="*/ 305 h 305"/>
              <a:gd name="T12" fmla="*/ 0 w 68"/>
              <a:gd name="T13" fmla="*/ 238 h 305"/>
              <a:gd name="T14" fmla="*/ 0 w 68"/>
              <a:gd name="T15" fmla="*/ 11 h 305"/>
              <a:gd name="T16" fmla="*/ 11 w 68"/>
              <a:gd name="T17" fmla="*/ 0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0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05"/>
                  <a:pt x="68" y="305"/>
                  <a:pt x="68" y="305"/>
                </a:cubicBezTo>
                <a:cubicBezTo>
                  <a:pt x="0" y="305"/>
                  <a:pt x="0" y="305"/>
                  <a:pt x="0" y="305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9" name="Freeform 13"/>
          <p:cNvSpPr/>
          <p:nvPr/>
        </p:nvSpPr>
        <p:spPr bwMode="auto">
          <a:xfrm>
            <a:off x="2366669" y="1277128"/>
            <a:ext cx="236149" cy="1263921"/>
          </a:xfrm>
          <a:custGeom>
            <a:avLst/>
            <a:gdLst>
              <a:gd name="T0" fmla="*/ 12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2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2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0" name="Freeform 14"/>
          <p:cNvSpPr/>
          <p:nvPr/>
        </p:nvSpPr>
        <p:spPr bwMode="auto">
          <a:xfrm>
            <a:off x="3085220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1" name="Freeform 15"/>
          <p:cNvSpPr/>
          <p:nvPr/>
        </p:nvSpPr>
        <p:spPr bwMode="auto">
          <a:xfrm>
            <a:off x="3385776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2" name="Freeform 16"/>
          <p:cNvSpPr/>
          <p:nvPr/>
        </p:nvSpPr>
        <p:spPr bwMode="auto">
          <a:xfrm>
            <a:off x="3687594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3" name="Freeform 17"/>
          <p:cNvSpPr/>
          <p:nvPr/>
        </p:nvSpPr>
        <p:spPr bwMode="auto">
          <a:xfrm>
            <a:off x="3989412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4" name="Freeform 18"/>
          <p:cNvSpPr/>
          <p:nvPr/>
        </p:nvSpPr>
        <p:spPr bwMode="auto">
          <a:xfrm>
            <a:off x="3085220" y="2325968"/>
            <a:ext cx="234888" cy="215081"/>
          </a:xfrm>
          <a:custGeom>
            <a:avLst/>
            <a:gdLst>
              <a:gd name="T0" fmla="*/ 11 w 68"/>
              <a:gd name="T1" fmla="*/ 0 h 62"/>
              <a:gd name="T2" fmla="*/ 57 w 68"/>
              <a:gd name="T3" fmla="*/ 0 h 62"/>
              <a:gd name="T4" fmla="*/ 68 w 68"/>
              <a:gd name="T5" fmla="*/ 11 h 62"/>
              <a:gd name="T6" fmla="*/ 68 w 68"/>
              <a:gd name="T7" fmla="*/ 62 h 62"/>
              <a:gd name="T8" fmla="*/ 0 w 68"/>
              <a:gd name="T9" fmla="*/ 62 h 62"/>
              <a:gd name="T10" fmla="*/ 0 w 68"/>
              <a:gd name="T11" fmla="*/ 11 h 62"/>
              <a:gd name="T12" fmla="*/ 11 w 68"/>
              <a:gd name="T13" fmla="*/ 0 h 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62"/>
                  <a:pt x="68" y="62"/>
                  <a:pt x="68" y="62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5" name="Freeform 19"/>
          <p:cNvSpPr/>
          <p:nvPr/>
        </p:nvSpPr>
        <p:spPr bwMode="auto">
          <a:xfrm>
            <a:off x="3385776" y="1800913"/>
            <a:ext cx="236149" cy="740135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6" name="Freeform 20"/>
          <p:cNvSpPr/>
          <p:nvPr/>
        </p:nvSpPr>
        <p:spPr bwMode="auto">
          <a:xfrm>
            <a:off x="3687594" y="1277128"/>
            <a:ext cx="236149" cy="1263921"/>
          </a:xfrm>
          <a:custGeom>
            <a:avLst/>
            <a:gdLst>
              <a:gd name="T0" fmla="*/ 11 w 68"/>
              <a:gd name="T1" fmla="*/ 0 h 364"/>
              <a:gd name="T2" fmla="*/ 57 w 68"/>
              <a:gd name="T3" fmla="*/ 0 h 364"/>
              <a:gd name="T4" fmla="*/ 68 w 68"/>
              <a:gd name="T5" fmla="*/ 11 h 364"/>
              <a:gd name="T6" fmla="*/ 68 w 68"/>
              <a:gd name="T7" fmla="*/ 238 h 364"/>
              <a:gd name="T8" fmla="*/ 68 w 68"/>
              <a:gd name="T9" fmla="*/ 364 h 364"/>
              <a:gd name="T10" fmla="*/ 0 w 68"/>
              <a:gd name="T11" fmla="*/ 364 h 364"/>
              <a:gd name="T12" fmla="*/ 0 w 68"/>
              <a:gd name="T13" fmla="*/ 238 h 364"/>
              <a:gd name="T14" fmla="*/ 0 w 68"/>
              <a:gd name="T15" fmla="*/ 11 h 364"/>
              <a:gd name="T16" fmla="*/ 11 w 68"/>
              <a:gd name="T17" fmla="*/ 0 h 3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4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4"/>
                  <a:pt x="68" y="364"/>
                  <a:pt x="68" y="364"/>
                </a:cubicBezTo>
                <a:cubicBezTo>
                  <a:pt x="0" y="364"/>
                  <a:pt x="0" y="364"/>
                  <a:pt x="0" y="36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7" name="Freeform 21"/>
          <p:cNvSpPr/>
          <p:nvPr/>
        </p:nvSpPr>
        <p:spPr bwMode="auto">
          <a:xfrm>
            <a:off x="3989412" y="1985633"/>
            <a:ext cx="236149" cy="555416"/>
          </a:xfrm>
          <a:custGeom>
            <a:avLst/>
            <a:gdLst>
              <a:gd name="T0" fmla="*/ 11 w 68"/>
              <a:gd name="T1" fmla="*/ 0 h 160"/>
              <a:gd name="T2" fmla="*/ 57 w 68"/>
              <a:gd name="T3" fmla="*/ 0 h 160"/>
              <a:gd name="T4" fmla="*/ 68 w 68"/>
              <a:gd name="T5" fmla="*/ 11 h 160"/>
              <a:gd name="T6" fmla="*/ 68 w 68"/>
              <a:gd name="T7" fmla="*/ 160 h 160"/>
              <a:gd name="T8" fmla="*/ 0 w 68"/>
              <a:gd name="T9" fmla="*/ 160 h 160"/>
              <a:gd name="T10" fmla="*/ 0 w 68"/>
              <a:gd name="T11" fmla="*/ 11 h 160"/>
              <a:gd name="T12" fmla="*/ 11 w 68"/>
              <a:gd name="T13" fmla="*/ 0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6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60"/>
                  <a:pt x="68" y="160"/>
                  <a:pt x="68" y="160"/>
                </a:cubicBezTo>
                <a:cubicBezTo>
                  <a:pt x="0" y="160"/>
                  <a:pt x="0" y="160"/>
                  <a:pt x="0" y="160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8" name="Freeform 22"/>
          <p:cNvSpPr/>
          <p:nvPr/>
        </p:nvSpPr>
        <p:spPr bwMode="auto">
          <a:xfrm>
            <a:off x="4696598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19" name="Freeform 23"/>
          <p:cNvSpPr/>
          <p:nvPr/>
        </p:nvSpPr>
        <p:spPr bwMode="auto">
          <a:xfrm>
            <a:off x="4998416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0" name="Freeform 24"/>
          <p:cNvSpPr/>
          <p:nvPr/>
        </p:nvSpPr>
        <p:spPr bwMode="auto">
          <a:xfrm>
            <a:off x="5300231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1" name="Freeform 25"/>
          <p:cNvSpPr/>
          <p:nvPr/>
        </p:nvSpPr>
        <p:spPr bwMode="auto">
          <a:xfrm>
            <a:off x="5600788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2" name="Freeform 26"/>
          <p:cNvSpPr/>
          <p:nvPr/>
        </p:nvSpPr>
        <p:spPr bwMode="auto">
          <a:xfrm>
            <a:off x="5600788" y="1270800"/>
            <a:ext cx="236149" cy="1270247"/>
          </a:xfrm>
          <a:custGeom>
            <a:avLst/>
            <a:gdLst>
              <a:gd name="T0" fmla="*/ 11 w 68"/>
              <a:gd name="T1" fmla="*/ 0 h 366"/>
              <a:gd name="T2" fmla="*/ 57 w 68"/>
              <a:gd name="T3" fmla="*/ 0 h 366"/>
              <a:gd name="T4" fmla="*/ 68 w 68"/>
              <a:gd name="T5" fmla="*/ 11 h 366"/>
              <a:gd name="T6" fmla="*/ 68 w 68"/>
              <a:gd name="T7" fmla="*/ 238 h 366"/>
              <a:gd name="T8" fmla="*/ 68 w 68"/>
              <a:gd name="T9" fmla="*/ 366 h 366"/>
              <a:gd name="T10" fmla="*/ 0 w 68"/>
              <a:gd name="T11" fmla="*/ 366 h 366"/>
              <a:gd name="T12" fmla="*/ 0 w 68"/>
              <a:gd name="T13" fmla="*/ 238 h 366"/>
              <a:gd name="T14" fmla="*/ 0 w 68"/>
              <a:gd name="T15" fmla="*/ 11 h 366"/>
              <a:gd name="T16" fmla="*/ 11 w 68"/>
              <a:gd name="T17" fmla="*/ 0 h 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6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6"/>
                  <a:pt x="68" y="366"/>
                  <a:pt x="68" y="366"/>
                </a:cubicBezTo>
                <a:cubicBezTo>
                  <a:pt x="0" y="366"/>
                  <a:pt x="0" y="366"/>
                  <a:pt x="0" y="366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3" name="Freeform 27"/>
          <p:cNvSpPr/>
          <p:nvPr/>
        </p:nvSpPr>
        <p:spPr bwMode="auto">
          <a:xfrm>
            <a:off x="5300231" y="1506128"/>
            <a:ext cx="234888" cy="1034922"/>
          </a:xfrm>
          <a:custGeom>
            <a:avLst/>
            <a:gdLst>
              <a:gd name="T0" fmla="*/ 11 w 68"/>
              <a:gd name="T1" fmla="*/ 0 h 298"/>
              <a:gd name="T2" fmla="*/ 57 w 68"/>
              <a:gd name="T3" fmla="*/ 0 h 298"/>
              <a:gd name="T4" fmla="*/ 68 w 68"/>
              <a:gd name="T5" fmla="*/ 11 h 298"/>
              <a:gd name="T6" fmla="*/ 68 w 68"/>
              <a:gd name="T7" fmla="*/ 238 h 298"/>
              <a:gd name="T8" fmla="*/ 68 w 68"/>
              <a:gd name="T9" fmla="*/ 298 h 298"/>
              <a:gd name="T10" fmla="*/ 0 w 68"/>
              <a:gd name="T11" fmla="*/ 298 h 298"/>
              <a:gd name="T12" fmla="*/ 0 w 68"/>
              <a:gd name="T13" fmla="*/ 238 h 298"/>
              <a:gd name="T14" fmla="*/ 0 w 68"/>
              <a:gd name="T15" fmla="*/ 11 h 298"/>
              <a:gd name="T16" fmla="*/ 11 w 68"/>
              <a:gd name="T1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98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98"/>
                  <a:pt x="68" y="298"/>
                  <a:pt x="68" y="298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4" name="Freeform 28"/>
          <p:cNvSpPr/>
          <p:nvPr/>
        </p:nvSpPr>
        <p:spPr bwMode="auto">
          <a:xfrm>
            <a:off x="4998416" y="1800913"/>
            <a:ext cx="234888" cy="740135"/>
          </a:xfrm>
          <a:custGeom>
            <a:avLst/>
            <a:gdLst>
              <a:gd name="T0" fmla="*/ 11 w 68"/>
              <a:gd name="T1" fmla="*/ 0 h 213"/>
              <a:gd name="T2" fmla="*/ 57 w 68"/>
              <a:gd name="T3" fmla="*/ 0 h 213"/>
              <a:gd name="T4" fmla="*/ 68 w 68"/>
              <a:gd name="T5" fmla="*/ 11 h 213"/>
              <a:gd name="T6" fmla="*/ 68 w 68"/>
              <a:gd name="T7" fmla="*/ 213 h 213"/>
              <a:gd name="T8" fmla="*/ 0 w 68"/>
              <a:gd name="T9" fmla="*/ 213 h 213"/>
              <a:gd name="T10" fmla="*/ 0 w 68"/>
              <a:gd name="T11" fmla="*/ 11 h 213"/>
              <a:gd name="T12" fmla="*/ 11 w 68"/>
              <a:gd name="T13" fmla="*/ 0 h 2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213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13"/>
                  <a:pt x="68" y="213"/>
                  <a:pt x="68" y="213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5" name="Freeform 29"/>
          <p:cNvSpPr/>
          <p:nvPr/>
        </p:nvSpPr>
        <p:spPr bwMode="auto">
          <a:xfrm>
            <a:off x="4696598" y="2107091"/>
            <a:ext cx="236149" cy="433959"/>
          </a:xfrm>
          <a:custGeom>
            <a:avLst/>
            <a:gdLst>
              <a:gd name="T0" fmla="*/ 11 w 68"/>
              <a:gd name="T1" fmla="*/ 0 h 125"/>
              <a:gd name="T2" fmla="*/ 57 w 68"/>
              <a:gd name="T3" fmla="*/ 0 h 125"/>
              <a:gd name="T4" fmla="*/ 68 w 68"/>
              <a:gd name="T5" fmla="*/ 11 h 125"/>
              <a:gd name="T6" fmla="*/ 68 w 68"/>
              <a:gd name="T7" fmla="*/ 125 h 125"/>
              <a:gd name="T8" fmla="*/ 0 w 68"/>
              <a:gd name="T9" fmla="*/ 125 h 125"/>
              <a:gd name="T10" fmla="*/ 0 w 68"/>
              <a:gd name="T11" fmla="*/ 11 h 125"/>
              <a:gd name="T12" fmla="*/ 11 w 68"/>
              <a:gd name="T13" fmla="*/ 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125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125"/>
                  <a:pt x="68" y="125"/>
                  <a:pt x="68" y="125"/>
                </a:cubicBezTo>
                <a:cubicBezTo>
                  <a:pt x="0" y="125"/>
                  <a:pt x="0" y="125"/>
                  <a:pt x="0" y="12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6" name="Freeform 30"/>
          <p:cNvSpPr/>
          <p:nvPr/>
        </p:nvSpPr>
        <p:spPr bwMode="auto">
          <a:xfrm>
            <a:off x="6395111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6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7" name="Freeform 31"/>
          <p:cNvSpPr/>
          <p:nvPr/>
        </p:nvSpPr>
        <p:spPr bwMode="auto">
          <a:xfrm>
            <a:off x="6693141" y="1093676"/>
            <a:ext cx="236149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8" name="Freeform 32"/>
          <p:cNvSpPr/>
          <p:nvPr/>
        </p:nvSpPr>
        <p:spPr bwMode="auto">
          <a:xfrm>
            <a:off x="6994957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29" name="Freeform 33"/>
          <p:cNvSpPr/>
          <p:nvPr/>
        </p:nvSpPr>
        <p:spPr bwMode="auto">
          <a:xfrm>
            <a:off x="7296774" y="1093676"/>
            <a:ext cx="234888" cy="1447372"/>
          </a:xfrm>
          <a:custGeom>
            <a:avLst/>
            <a:gdLst>
              <a:gd name="T0" fmla="*/ 11 w 68"/>
              <a:gd name="T1" fmla="*/ 0 h 417"/>
              <a:gd name="T2" fmla="*/ 57 w 68"/>
              <a:gd name="T3" fmla="*/ 0 h 417"/>
              <a:gd name="T4" fmla="*/ 68 w 68"/>
              <a:gd name="T5" fmla="*/ 11 h 417"/>
              <a:gd name="T6" fmla="*/ 68 w 68"/>
              <a:gd name="T7" fmla="*/ 238 h 417"/>
              <a:gd name="T8" fmla="*/ 68 w 68"/>
              <a:gd name="T9" fmla="*/ 417 h 417"/>
              <a:gd name="T10" fmla="*/ 0 w 68"/>
              <a:gd name="T11" fmla="*/ 417 h 417"/>
              <a:gd name="T12" fmla="*/ 0 w 68"/>
              <a:gd name="T13" fmla="*/ 238 h 417"/>
              <a:gd name="T14" fmla="*/ 0 w 68"/>
              <a:gd name="T15" fmla="*/ 11 h 417"/>
              <a:gd name="T16" fmla="*/ 11 w 68"/>
              <a:gd name="T17" fmla="*/ 0 h 4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417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417"/>
                  <a:pt x="68" y="417"/>
                  <a:pt x="68" y="417"/>
                </a:cubicBezTo>
                <a:cubicBezTo>
                  <a:pt x="0" y="417"/>
                  <a:pt x="0" y="417"/>
                  <a:pt x="0" y="417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0" name="Freeform 34"/>
          <p:cNvSpPr/>
          <p:nvPr/>
        </p:nvSpPr>
        <p:spPr bwMode="auto">
          <a:xfrm>
            <a:off x="7296774" y="1284719"/>
            <a:ext cx="234888" cy="1256330"/>
          </a:xfrm>
          <a:custGeom>
            <a:avLst/>
            <a:gdLst>
              <a:gd name="T0" fmla="*/ 11 w 68"/>
              <a:gd name="T1" fmla="*/ 0 h 362"/>
              <a:gd name="T2" fmla="*/ 57 w 68"/>
              <a:gd name="T3" fmla="*/ 0 h 362"/>
              <a:gd name="T4" fmla="*/ 68 w 68"/>
              <a:gd name="T5" fmla="*/ 11 h 362"/>
              <a:gd name="T6" fmla="*/ 68 w 68"/>
              <a:gd name="T7" fmla="*/ 238 h 362"/>
              <a:gd name="T8" fmla="*/ 68 w 68"/>
              <a:gd name="T9" fmla="*/ 362 h 362"/>
              <a:gd name="T10" fmla="*/ 0 w 68"/>
              <a:gd name="T11" fmla="*/ 362 h 362"/>
              <a:gd name="T12" fmla="*/ 0 w 68"/>
              <a:gd name="T13" fmla="*/ 238 h 362"/>
              <a:gd name="T14" fmla="*/ 0 w 68"/>
              <a:gd name="T15" fmla="*/ 11 h 362"/>
              <a:gd name="T16" fmla="*/ 11 w 68"/>
              <a:gd name="T17" fmla="*/ 0 h 3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62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62"/>
                  <a:pt x="68" y="362"/>
                  <a:pt x="68" y="362"/>
                </a:cubicBezTo>
                <a:cubicBezTo>
                  <a:pt x="0" y="362"/>
                  <a:pt x="0" y="362"/>
                  <a:pt x="0" y="362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1" name="Freeform 35"/>
          <p:cNvSpPr/>
          <p:nvPr/>
        </p:nvSpPr>
        <p:spPr bwMode="auto">
          <a:xfrm>
            <a:off x="6994957" y="1394790"/>
            <a:ext cx="234888" cy="1146258"/>
          </a:xfrm>
          <a:custGeom>
            <a:avLst/>
            <a:gdLst>
              <a:gd name="T0" fmla="*/ 11 w 68"/>
              <a:gd name="T1" fmla="*/ 0 h 330"/>
              <a:gd name="T2" fmla="*/ 57 w 68"/>
              <a:gd name="T3" fmla="*/ 0 h 330"/>
              <a:gd name="T4" fmla="*/ 68 w 68"/>
              <a:gd name="T5" fmla="*/ 11 h 330"/>
              <a:gd name="T6" fmla="*/ 68 w 68"/>
              <a:gd name="T7" fmla="*/ 238 h 330"/>
              <a:gd name="T8" fmla="*/ 68 w 68"/>
              <a:gd name="T9" fmla="*/ 330 h 330"/>
              <a:gd name="T10" fmla="*/ 0 w 68"/>
              <a:gd name="T11" fmla="*/ 330 h 330"/>
              <a:gd name="T12" fmla="*/ 0 w 68"/>
              <a:gd name="T13" fmla="*/ 238 h 330"/>
              <a:gd name="T14" fmla="*/ 0 w 68"/>
              <a:gd name="T15" fmla="*/ 11 h 330"/>
              <a:gd name="T16" fmla="*/ 11 w 68"/>
              <a:gd name="T17" fmla="*/ 0 h 3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330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330"/>
                  <a:pt x="68" y="330"/>
                  <a:pt x="68" y="330"/>
                </a:cubicBezTo>
                <a:cubicBezTo>
                  <a:pt x="0" y="330"/>
                  <a:pt x="0" y="330"/>
                  <a:pt x="0" y="330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2" name="Freeform 36"/>
          <p:cNvSpPr/>
          <p:nvPr/>
        </p:nvSpPr>
        <p:spPr bwMode="auto">
          <a:xfrm>
            <a:off x="6693141" y="2232342"/>
            <a:ext cx="236149" cy="308705"/>
          </a:xfrm>
          <a:custGeom>
            <a:avLst/>
            <a:gdLst>
              <a:gd name="T0" fmla="*/ 11 w 68"/>
              <a:gd name="T1" fmla="*/ 0 h 89"/>
              <a:gd name="T2" fmla="*/ 57 w 68"/>
              <a:gd name="T3" fmla="*/ 0 h 89"/>
              <a:gd name="T4" fmla="*/ 68 w 68"/>
              <a:gd name="T5" fmla="*/ 11 h 89"/>
              <a:gd name="T6" fmla="*/ 68 w 68"/>
              <a:gd name="T7" fmla="*/ 89 h 89"/>
              <a:gd name="T8" fmla="*/ 0 w 68"/>
              <a:gd name="T9" fmla="*/ 89 h 89"/>
              <a:gd name="T10" fmla="*/ 0 w 68"/>
              <a:gd name="T11" fmla="*/ 11 h 89"/>
              <a:gd name="T12" fmla="*/ 11 w 68"/>
              <a:gd name="T13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" h="89">
                <a:moveTo>
                  <a:pt x="11" y="0"/>
                </a:moveTo>
                <a:cubicBezTo>
                  <a:pt x="57" y="0"/>
                  <a:pt x="57" y="0"/>
                  <a:pt x="57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89"/>
                  <a:pt x="68" y="89"/>
                  <a:pt x="68" y="89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3" name="Freeform 37"/>
          <p:cNvSpPr/>
          <p:nvPr/>
        </p:nvSpPr>
        <p:spPr bwMode="auto">
          <a:xfrm>
            <a:off x="6395111" y="1659212"/>
            <a:ext cx="236149" cy="881836"/>
          </a:xfrm>
          <a:custGeom>
            <a:avLst/>
            <a:gdLst>
              <a:gd name="T0" fmla="*/ 11 w 68"/>
              <a:gd name="T1" fmla="*/ 0 h 254"/>
              <a:gd name="T2" fmla="*/ 56 w 68"/>
              <a:gd name="T3" fmla="*/ 0 h 254"/>
              <a:gd name="T4" fmla="*/ 68 w 68"/>
              <a:gd name="T5" fmla="*/ 11 h 254"/>
              <a:gd name="T6" fmla="*/ 68 w 68"/>
              <a:gd name="T7" fmla="*/ 238 h 254"/>
              <a:gd name="T8" fmla="*/ 68 w 68"/>
              <a:gd name="T9" fmla="*/ 254 h 254"/>
              <a:gd name="T10" fmla="*/ 0 w 68"/>
              <a:gd name="T11" fmla="*/ 254 h 254"/>
              <a:gd name="T12" fmla="*/ 0 w 68"/>
              <a:gd name="T13" fmla="*/ 238 h 254"/>
              <a:gd name="T14" fmla="*/ 0 w 68"/>
              <a:gd name="T15" fmla="*/ 11 h 254"/>
              <a:gd name="T16" fmla="*/ 11 w 68"/>
              <a:gd name="T17" fmla="*/ 0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254">
                <a:moveTo>
                  <a:pt x="11" y="0"/>
                </a:moveTo>
                <a:cubicBezTo>
                  <a:pt x="56" y="0"/>
                  <a:pt x="56" y="0"/>
                  <a:pt x="56" y="0"/>
                </a:cubicBezTo>
                <a:cubicBezTo>
                  <a:pt x="63" y="0"/>
                  <a:pt x="68" y="5"/>
                  <a:pt x="68" y="11"/>
                </a:cubicBezTo>
                <a:cubicBezTo>
                  <a:pt x="68" y="238"/>
                  <a:pt x="68" y="238"/>
                  <a:pt x="68" y="238"/>
                </a:cubicBezTo>
                <a:cubicBezTo>
                  <a:pt x="68" y="254"/>
                  <a:pt x="68" y="254"/>
                  <a:pt x="68" y="254"/>
                </a:cubicBezTo>
                <a:cubicBezTo>
                  <a:pt x="0" y="254"/>
                  <a:pt x="0" y="254"/>
                  <a:pt x="0" y="254"/>
                </a:cubicBezTo>
                <a:cubicBezTo>
                  <a:pt x="0" y="238"/>
                  <a:pt x="0" y="238"/>
                  <a:pt x="0" y="238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5"/>
                  <a:pt x="5" y="0"/>
                  <a:pt x="1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4" name="Oval 38"/>
          <p:cNvSpPr>
            <a:spLocks noChangeArrowheads="1"/>
          </p:cNvSpPr>
          <p:nvPr/>
        </p:nvSpPr>
        <p:spPr bwMode="auto">
          <a:xfrm>
            <a:off x="1728936" y="2782322"/>
            <a:ext cx="596058" cy="5991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accent1"/>
            </a:solidFill>
            <a:prstDash val="solid"/>
            <a:miter lim="800000"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5" name="Freeform 39"/>
          <p:cNvSpPr>
            <a:spLocks noEditPoints="1"/>
          </p:cNvSpPr>
          <p:nvPr/>
        </p:nvSpPr>
        <p:spPr bwMode="auto">
          <a:xfrm>
            <a:off x="1870784" y="2921528"/>
            <a:ext cx="316152" cy="320776"/>
          </a:xfrm>
          <a:custGeom>
            <a:avLst/>
            <a:gdLst>
              <a:gd name="T0" fmla="*/ 43 w 57"/>
              <a:gd name="T1" fmla="*/ 9 h 58"/>
              <a:gd name="T2" fmla="*/ 4 w 57"/>
              <a:gd name="T3" fmla="*/ 22 h 58"/>
              <a:gd name="T4" fmla="*/ 5 w 57"/>
              <a:gd name="T5" fmla="*/ 25 h 58"/>
              <a:gd name="T6" fmla="*/ 6 w 57"/>
              <a:gd name="T7" fmla="*/ 30 h 58"/>
              <a:gd name="T8" fmla="*/ 7 w 57"/>
              <a:gd name="T9" fmla="*/ 35 h 58"/>
              <a:gd name="T10" fmla="*/ 10 w 57"/>
              <a:gd name="T11" fmla="*/ 39 h 58"/>
              <a:gd name="T12" fmla="*/ 12 w 57"/>
              <a:gd name="T13" fmla="*/ 41 h 58"/>
              <a:gd name="T14" fmla="*/ 13 w 57"/>
              <a:gd name="T15" fmla="*/ 49 h 58"/>
              <a:gd name="T16" fmla="*/ 16 w 57"/>
              <a:gd name="T17" fmla="*/ 52 h 58"/>
              <a:gd name="T18" fmla="*/ 17 w 57"/>
              <a:gd name="T19" fmla="*/ 51 h 58"/>
              <a:gd name="T20" fmla="*/ 18 w 57"/>
              <a:gd name="T21" fmla="*/ 47 h 58"/>
              <a:gd name="T22" fmla="*/ 20 w 57"/>
              <a:gd name="T23" fmla="*/ 41 h 58"/>
              <a:gd name="T24" fmla="*/ 24 w 57"/>
              <a:gd name="T25" fmla="*/ 36 h 58"/>
              <a:gd name="T26" fmla="*/ 26 w 57"/>
              <a:gd name="T27" fmla="*/ 33 h 58"/>
              <a:gd name="T28" fmla="*/ 22 w 57"/>
              <a:gd name="T29" fmla="*/ 30 h 58"/>
              <a:gd name="T30" fmla="*/ 19 w 57"/>
              <a:gd name="T31" fmla="*/ 29 h 58"/>
              <a:gd name="T32" fmla="*/ 16 w 57"/>
              <a:gd name="T33" fmla="*/ 26 h 58"/>
              <a:gd name="T34" fmla="*/ 12 w 57"/>
              <a:gd name="T35" fmla="*/ 24 h 58"/>
              <a:gd name="T36" fmla="*/ 8 w 57"/>
              <a:gd name="T37" fmla="*/ 24 h 58"/>
              <a:gd name="T38" fmla="*/ 6 w 57"/>
              <a:gd name="T39" fmla="*/ 22 h 58"/>
              <a:gd name="T40" fmla="*/ 6 w 57"/>
              <a:gd name="T41" fmla="*/ 18 h 58"/>
              <a:gd name="T42" fmla="*/ 4 w 57"/>
              <a:gd name="T43" fmla="*/ 19 h 58"/>
              <a:gd name="T44" fmla="*/ 6 w 57"/>
              <a:gd name="T45" fmla="*/ 15 h 58"/>
              <a:gd name="T46" fmla="*/ 9 w 57"/>
              <a:gd name="T47" fmla="*/ 15 h 58"/>
              <a:gd name="T48" fmla="*/ 11 w 57"/>
              <a:gd name="T49" fmla="*/ 13 h 58"/>
              <a:gd name="T50" fmla="*/ 15 w 57"/>
              <a:gd name="T51" fmla="*/ 9 h 58"/>
              <a:gd name="T52" fmla="*/ 16 w 57"/>
              <a:gd name="T53" fmla="*/ 8 h 58"/>
              <a:gd name="T54" fmla="*/ 21 w 57"/>
              <a:gd name="T55" fmla="*/ 6 h 58"/>
              <a:gd name="T56" fmla="*/ 17 w 57"/>
              <a:gd name="T57" fmla="*/ 4 h 58"/>
              <a:gd name="T58" fmla="*/ 16 w 57"/>
              <a:gd name="T59" fmla="*/ 4 h 58"/>
              <a:gd name="T60" fmla="*/ 24 w 57"/>
              <a:gd name="T61" fmla="*/ 1 h 58"/>
              <a:gd name="T62" fmla="*/ 27 w 57"/>
              <a:gd name="T63" fmla="*/ 3 h 58"/>
              <a:gd name="T64" fmla="*/ 41 w 57"/>
              <a:gd name="T65" fmla="*/ 3 h 58"/>
              <a:gd name="T66" fmla="*/ 39 w 57"/>
              <a:gd name="T67" fmla="*/ 6 h 58"/>
              <a:gd name="T68" fmla="*/ 42 w 57"/>
              <a:gd name="T69" fmla="*/ 10 h 58"/>
              <a:gd name="T70" fmla="*/ 44 w 57"/>
              <a:gd name="T71" fmla="*/ 10 h 58"/>
              <a:gd name="T72" fmla="*/ 46 w 57"/>
              <a:gd name="T73" fmla="*/ 9 h 58"/>
              <a:gd name="T74" fmla="*/ 48 w 57"/>
              <a:gd name="T75" fmla="*/ 12 h 58"/>
              <a:gd name="T76" fmla="*/ 50 w 57"/>
              <a:gd name="T77" fmla="*/ 13 h 58"/>
              <a:gd name="T78" fmla="*/ 47 w 57"/>
              <a:gd name="T79" fmla="*/ 14 h 58"/>
              <a:gd name="T80" fmla="*/ 44 w 57"/>
              <a:gd name="T81" fmla="*/ 12 h 58"/>
              <a:gd name="T82" fmla="*/ 40 w 57"/>
              <a:gd name="T83" fmla="*/ 12 h 58"/>
              <a:gd name="T84" fmla="*/ 36 w 57"/>
              <a:gd name="T85" fmla="*/ 15 h 58"/>
              <a:gd name="T86" fmla="*/ 34 w 57"/>
              <a:gd name="T87" fmla="*/ 20 h 58"/>
              <a:gd name="T88" fmla="*/ 36 w 57"/>
              <a:gd name="T89" fmla="*/ 25 h 58"/>
              <a:gd name="T90" fmla="*/ 40 w 57"/>
              <a:gd name="T91" fmla="*/ 27 h 58"/>
              <a:gd name="T92" fmla="*/ 45 w 57"/>
              <a:gd name="T93" fmla="*/ 27 h 58"/>
              <a:gd name="T94" fmla="*/ 47 w 57"/>
              <a:gd name="T95" fmla="*/ 30 h 58"/>
              <a:gd name="T96" fmla="*/ 47 w 57"/>
              <a:gd name="T97" fmla="*/ 35 h 58"/>
              <a:gd name="T98" fmla="*/ 47 w 57"/>
              <a:gd name="T99" fmla="*/ 40 h 58"/>
              <a:gd name="T100" fmla="*/ 50 w 57"/>
              <a:gd name="T101" fmla="*/ 45 h 58"/>
              <a:gd name="T102" fmla="*/ 53 w 57"/>
              <a:gd name="T103" fmla="*/ 41 h 58"/>
              <a:gd name="T104" fmla="*/ 56 w 57"/>
              <a:gd name="T105" fmla="*/ 34 h 58"/>
              <a:gd name="T106" fmla="*/ 56 w 57"/>
              <a:gd name="T107" fmla="*/ 26 h 58"/>
              <a:gd name="T108" fmla="*/ 54 w 57"/>
              <a:gd name="T109" fmla="*/ 19 h 58"/>
              <a:gd name="T110" fmla="*/ 52 w 57"/>
              <a:gd name="T111" fmla="*/ 16 h 58"/>
              <a:gd name="T112" fmla="*/ 55 w 57"/>
              <a:gd name="T113" fmla="*/ 20 h 58"/>
              <a:gd name="T114" fmla="*/ 39 w 57"/>
              <a:gd name="T115" fmla="*/ 5 h 58"/>
              <a:gd name="T116" fmla="*/ 37 w 57"/>
              <a:gd name="T117" fmla="*/ 3 h 58"/>
              <a:gd name="T118" fmla="*/ 38 w 57"/>
              <a:gd name="T119" fmla="*/ 5 h 58"/>
              <a:gd name="T120" fmla="*/ 36 w 57"/>
              <a:gd name="T121" fmla="*/ 2 h 58"/>
              <a:gd name="T122" fmla="*/ 54 w 57"/>
              <a:gd name="T123" fmla="*/ 41 h 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7" h="58">
                <a:moveTo>
                  <a:pt x="3" y="17"/>
                </a:move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2" y="17"/>
                  <a:pt x="2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ubicBezTo>
                  <a:pt x="3" y="17"/>
                  <a:pt x="3" y="17"/>
                  <a:pt x="3" y="17"/>
                </a:cubicBezTo>
                <a:close/>
                <a:moveTo>
                  <a:pt x="2" y="17"/>
                </a:move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ubicBezTo>
                  <a:pt x="2" y="17"/>
                  <a:pt x="2" y="17"/>
                  <a:pt x="2" y="17"/>
                </a:cubicBezTo>
                <a:close/>
                <a:moveTo>
                  <a:pt x="43" y="9"/>
                </a:move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9"/>
                  <a:pt x="42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ubicBezTo>
                  <a:pt x="43" y="9"/>
                  <a:pt x="43" y="9"/>
                  <a:pt x="43" y="9"/>
                </a:cubicBezTo>
                <a:close/>
                <a:moveTo>
                  <a:pt x="55" y="19"/>
                </a:moveTo>
                <a:cubicBezTo>
                  <a:pt x="56" y="22"/>
                  <a:pt x="57" y="25"/>
                  <a:pt x="57" y="29"/>
                </a:cubicBezTo>
                <a:cubicBezTo>
                  <a:pt x="57" y="45"/>
                  <a:pt x="44" y="58"/>
                  <a:pt x="28" y="58"/>
                </a:cubicBezTo>
                <a:cubicBezTo>
                  <a:pt x="13" y="58"/>
                  <a:pt x="0" y="45"/>
                  <a:pt x="0" y="29"/>
                </a:cubicBezTo>
                <a:cubicBezTo>
                  <a:pt x="0" y="25"/>
                  <a:pt x="1" y="21"/>
                  <a:pt x="2" y="18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1"/>
                  <a:pt x="2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1"/>
                  <a:pt x="3" y="21"/>
                  <a:pt x="3" y="21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3" y="22"/>
                  <a:pt x="3" y="22"/>
                </a:cubicBezTo>
                <a:cubicBezTo>
                  <a:pt x="3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3"/>
                  <a:pt x="5" y="23"/>
                </a:cubicBezTo>
                <a:cubicBezTo>
                  <a:pt x="5" y="23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4"/>
                </a:cubicBezTo>
                <a:cubicBezTo>
                  <a:pt x="5" y="24"/>
                  <a:pt x="5" y="24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5" y="25"/>
                  <a:pt x="5" y="25"/>
                  <a:pt x="5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5"/>
                  <a:pt x="6" y="25"/>
                  <a:pt x="6" y="25"/>
                </a:cubicBezTo>
                <a:cubicBezTo>
                  <a:pt x="6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6"/>
                  <a:pt x="7" y="26"/>
                  <a:pt x="7" y="26"/>
                </a:cubicBezTo>
                <a:cubicBezTo>
                  <a:pt x="7" y="26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7"/>
                  <a:pt x="7" y="27"/>
                  <a:pt x="7" y="27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6" y="28"/>
                  <a:pt x="6" y="28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29"/>
                  <a:pt x="6" y="29"/>
                  <a:pt x="6" y="29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0"/>
                </a:cubicBezTo>
                <a:cubicBezTo>
                  <a:pt x="6" y="30"/>
                  <a:pt x="6" y="30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1"/>
                  <a:pt x="6" y="31"/>
                  <a:pt x="6" y="31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2"/>
                  <a:pt x="6" y="32"/>
                </a:cubicBezTo>
                <a:cubicBezTo>
                  <a:pt x="6" y="32"/>
                  <a:pt x="6" y="33"/>
                  <a:pt x="6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7" y="33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4"/>
                  <a:pt x="7" y="34"/>
                  <a:pt x="7" y="34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7" y="35"/>
                  <a:pt x="7" y="35"/>
                  <a:pt x="7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6"/>
                  <a:pt x="8" y="36"/>
                  <a:pt x="8" y="36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8"/>
                  <a:pt x="9" y="38"/>
                </a:cubicBezTo>
                <a:cubicBezTo>
                  <a:pt x="8" y="38"/>
                  <a:pt x="8" y="38"/>
                  <a:pt x="8" y="38"/>
                </a:cubicBezTo>
                <a:cubicBezTo>
                  <a:pt x="9" y="38"/>
                  <a:pt x="9" y="38"/>
                  <a:pt x="9" y="38"/>
                </a:cubicBezTo>
                <a:cubicBezTo>
                  <a:pt x="9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8"/>
                  <a:pt x="10" y="38"/>
                  <a:pt x="10" y="38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0" y="39"/>
                </a:cubicBezTo>
                <a:cubicBezTo>
                  <a:pt x="10" y="39"/>
                  <a:pt x="10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39"/>
                  <a:pt x="11" y="39"/>
                </a:cubicBezTo>
                <a:cubicBezTo>
                  <a:pt x="11" y="39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0"/>
                </a:cubicBezTo>
                <a:cubicBezTo>
                  <a:pt x="11" y="40"/>
                  <a:pt x="11" y="40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1" y="41"/>
                  <a:pt x="11" y="41"/>
                  <a:pt x="11" y="41"/>
                </a:cubicBezTo>
                <a:cubicBezTo>
                  <a:pt x="12" y="41"/>
                  <a:pt x="12" y="41"/>
                  <a:pt x="12" y="41"/>
                </a:cubicBezTo>
                <a:cubicBezTo>
                  <a:pt x="12" y="41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2"/>
                  <a:pt x="12" y="42"/>
                  <a:pt x="12" y="42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4"/>
                  <a:pt x="12" y="44"/>
                </a:cubicBezTo>
                <a:cubicBezTo>
                  <a:pt x="12" y="44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5"/>
                  <a:pt x="12" y="45"/>
                </a:cubicBezTo>
                <a:cubicBezTo>
                  <a:pt x="12" y="45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6"/>
                </a:cubicBezTo>
                <a:cubicBezTo>
                  <a:pt x="12" y="46"/>
                  <a:pt x="12" y="46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7"/>
                  <a:pt x="12" y="47"/>
                  <a:pt x="12" y="47"/>
                </a:cubicBezTo>
                <a:cubicBezTo>
                  <a:pt x="12" y="48"/>
                  <a:pt x="12" y="48"/>
                  <a:pt x="13" y="48"/>
                </a:cubicBezTo>
                <a:cubicBezTo>
                  <a:pt x="13" y="48"/>
                  <a:pt x="13" y="48"/>
                  <a:pt x="13" y="48"/>
                </a:cubicBezTo>
                <a:cubicBezTo>
                  <a:pt x="13" y="48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3" y="49"/>
                </a:cubicBezTo>
                <a:cubicBezTo>
                  <a:pt x="13" y="49"/>
                  <a:pt x="13" y="49"/>
                  <a:pt x="14" y="49"/>
                </a:cubicBezTo>
                <a:cubicBezTo>
                  <a:pt x="14" y="49"/>
                  <a:pt x="14" y="49"/>
                  <a:pt x="14" y="49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4" y="50"/>
                  <a:pt x="14" y="50"/>
                  <a:pt x="14" y="50"/>
                </a:cubicBezTo>
                <a:cubicBezTo>
                  <a:pt x="15" y="50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1"/>
                  <a:pt x="15" y="51"/>
                  <a:pt x="15" y="51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5" y="52"/>
                  <a:pt x="15" y="52"/>
                  <a:pt x="15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2"/>
                  <a:pt x="16" y="52"/>
                  <a:pt x="16" y="52"/>
                </a:cubicBezTo>
                <a:cubicBezTo>
                  <a:pt x="16" y="53"/>
                  <a:pt x="16" y="53"/>
                  <a:pt x="16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3"/>
                  <a:pt x="17" y="53"/>
                  <a:pt x="17" y="53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1"/>
                  <a:pt x="17" y="51"/>
                </a:cubicBezTo>
                <a:cubicBezTo>
                  <a:pt x="17" y="51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50"/>
                </a:cubicBezTo>
                <a:cubicBezTo>
                  <a:pt x="17" y="50"/>
                  <a:pt x="17" y="50"/>
                  <a:pt x="17" y="49"/>
                </a:cubicBezTo>
                <a:cubicBezTo>
                  <a:pt x="17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9"/>
                  <a:pt x="16" y="49"/>
                  <a:pt x="16" y="49"/>
                </a:cubicBezTo>
                <a:cubicBezTo>
                  <a:pt x="16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7" y="48"/>
                </a:cubicBezTo>
                <a:cubicBezTo>
                  <a:pt x="17" y="48"/>
                  <a:pt x="17" y="48"/>
                  <a:pt x="18" y="48"/>
                </a:cubicBezTo>
                <a:cubicBezTo>
                  <a:pt x="18" y="48"/>
                  <a:pt x="18" y="47"/>
                  <a:pt x="18" y="47"/>
                </a:cubicBezTo>
                <a:cubicBezTo>
                  <a:pt x="18" y="47"/>
                  <a:pt x="18" y="47"/>
                  <a:pt x="18" y="47"/>
                </a:cubicBezTo>
                <a:cubicBezTo>
                  <a:pt x="18" y="47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7" y="46"/>
                  <a:pt x="17" y="46"/>
                  <a:pt x="17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8" y="46"/>
                  <a:pt x="18" y="46"/>
                  <a:pt x="18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6"/>
                  <a:pt x="19" y="46"/>
                </a:cubicBezTo>
                <a:cubicBezTo>
                  <a:pt x="19" y="46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19" y="45"/>
                </a:cubicBezTo>
                <a:cubicBezTo>
                  <a:pt x="19" y="45"/>
                  <a:pt x="19" y="45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20" y="42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2" y="41"/>
                  <a:pt x="22" y="40"/>
                  <a:pt x="22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2" y="40"/>
                  <a:pt x="22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8"/>
                  <a:pt x="24" y="38"/>
                  <a:pt x="24" y="37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5" y="36"/>
                  <a:pt x="25" y="36"/>
                  <a:pt x="25" y="36"/>
                </a:cubicBezTo>
                <a:cubicBezTo>
                  <a:pt x="25" y="36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5" y="35"/>
                  <a:pt x="25" y="35"/>
                  <a:pt x="25" y="35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4"/>
                  <a:pt x="26" y="34"/>
                  <a:pt x="26" y="34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3"/>
                  <a:pt x="26" y="33"/>
                  <a:pt x="26" y="33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6" y="32"/>
                </a:cubicBezTo>
                <a:cubicBezTo>
                  <a:pt x="26" y="32"/>
                  <a:pt x="26" y="32"/>
                  <a:pt x="25" y="32"/>
                </a:cubicBezTo>
                <a:cubicBezTo>
                  <a:pt x="25" y="32"/>
                  <a:pt x="25" y="32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5" y="31"/>
                  <a:pt x="25" y="31"/>
                  <a:pt x="25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4" y="31"/>
                  <a:pt x="24" y="31"/>
                  <a:pt x="24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1"/>
                  <a:pt x="23" y="31"/>
                  <a:pt x="23" y="31"/>
                </a:cubicBezTo>
                <a:cubicBezTo>
                  <a:pt x="23" y="30"/>
                  <a:pt x="23" y="30"/>
                  <a:pt x="23" y="30"/>
                </a:cubicBezTo>
                <a:cubicBezTo>
                  <a:pt x="23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2" y="30"/>
                  <a:pt x="22" y="30"/>
                  <a:pt x="22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1" y="30"/>
                </a:cubicBezTo>
                <a:cubicBezTo>
                  <a:pt x="21" y="30"/>
                  <a:pt x="21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30"/>
                  <a:pt x="20" y="30"/>
                </a:cubicBezTo>
                <a:cubicBezTo>
                  <a:pt x="20" y="30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20" y="29"/>
                  <a:pt x="20" y="29"/>
                  <a:pt x="20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30"/>
                </a:cubicBezTo>
                <a:cubicBezTo>
                  <a:pt x="19" y="30"/>
                  <a:pt x="19" y="30"/>
                  <a:pt x="19" y="30"/>
                </a:cubicBezTo>
                <a:cubicBezTo>
                  <a:pt x="19" y="30"/>
                  <a:pt x="18" y="30"/>
                  <a:pt x="18" y="30"/>
                </a:cubicBezTo>
                <a:cubicBezTo>
                  <a:pt x="18" y="30"/>
                  <a:pt x="18" y="30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8" y="29"/>
                </a:cubicBezTo>
                <a:cubicBezTo>
                  <a:pt x="18" y="29"/>
                  <a:pt x="18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9"/>
                  <a:pt x="19" y="29"/>
                </a:cubicBezTo>
                <a:cubicBezTo>
                  <a:pt x="19" y="29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9" y="28"/>
                  <a:pt x="19" y="28"/>
                  <a:pt x="19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8"/>
                  <a:pt x="18" y="28"/>
                  <a:pt x="18" y="28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8" y="27"/>
                  <a:pt x="18" y="27"/>
                </a:cubicBezTo>
                <a:cubicBezTo>
                  <a:pt x="18" y="27"/>
                  <a:pt x="17" y="27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7" y="26"/>
                  <a:pt x="17" y="26"/>
                  <a:pt x="17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6" y="26"/>
                  <a:pt x="16" y="26"/>
                  <a:pt x="16" y="26"/>
                </a:cubicBezTo>
                <a:cubicBezTo>
                  <a:pt x="15" y="26"/>
                  <a:pt x="15" y="26"/>
                  <a:pt x="15" y="26"/>
                </a:cubicBezTo>
                <a:cubicBezTo>
                  <a:pt x="15" y="26"/>
                  <a:pt x="15" y="26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15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5"/>
                  <a:pt x="14" y="25"/>
                  <a:pt x="13" y="25"/>
                </a:cubicBezTo>
                <a:cubicBezTo>
                  <a:pt x="14" y="25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4" y="24"/>
                  <a:pt x="14" y="24"/>
                  <a:pt x="14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3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2" y="24"/>
                  <a:pt x="12" y="24"/>
                </a:cubicBezTo>
                <a:cubicBezTo>
                  <a:pt x="12" y="24"/>
                  <a:pt x="11" y="24"/>
                  <a:pt x="11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3"/>
                  <a:pt x="11" y="23"/>
                  <a:pt x="11" y="23"/>
                </a:cubicBezTo>
                <a:cubicBezTo>
                  <a:pt x="11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10" y="23"/>
                  <a:pt x="10" y="23"/>
                </a:cubicBezTo>
                <a:cubicBezTo>
                  <a:pt x="10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9" y="23"/>
                </a:cubicBezTo>
                <a:cubicBezTo>
                  <a:pt x="9" y="23"/>
                  <a:pt x="9" y="23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4"/>
                  <a:pt x="8" y="24"/>
                  <a:pt x="8" y="24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8" y="25"/>
                </a:cubicBezTo>
                <a:cubicBezTo>
                  <a:pt x="8" y="25"/>
                  <a:pt x="8" y="25"/>
                  <a:pt x="7" y="25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4"/>
                </a:cubicBezTo>
                <a:cubicBezTo>
                  <a:pt x="6" y="24"/>
                  <a:pt x="6" y="24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5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3"/>
                  <a:pt x="6" y="23"/>
                </a:cubicBezTo>
                <a:cubicBezTo>
                  <a:pt x="6" y="23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2"/>
                  <a:pt x="6" y="22"/>
                  <a:pt x="6" y="22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1"/>
                  <a:pt x="5" y="21"/>
                  <a:pt x="5" y="21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5" y="20"/>
                  <a:pt x="5" y="20"/>
                  <a:pt x="5" y="20"/>
                </a:cubicBezTo>
                <a:cubicBezTo>
                  <a:pt x="6" y="20"/>
                  <a:pt x="6" y="20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6" y="18"/>
                  <a:pt x="6" y="18"/>
                  <a:pt x="6" y="18"/>
                </a:cubicBez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5" y="19"/>
                  <a:pt x="5" y="19"/>
                  <a:pt x="5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20"/>
                  <a:pt x="4" y="20"/>
                  <a:pt x="4" y="20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3" y="19"/>
                </a:cubicBezTo>
                <a:cubicBezTo>
                  <a:pt x="3" y="19"/>
                  <a:pt x="3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9"/>
                  <a:pt x="4" y="19"/>
                  <a:pt x="4" y="19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4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5" y="16"/>
                  <a:pt x="5" y="16"/>
                </a:cubicBezTo>
                <a:cubicBezTo>
                  <a:pt x="5" y="16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6" y="15"/>
                  <a:pt x="6" y="15"/>
                  <a:pt x="6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7" y="15"/>
                  <a:pt x="7" y="15"/>
                </a:cubicBezTo>
                <a:cubicBezTo>
                  <a:pt x="7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5"/>
                  <a:pt x="8" y="15"/>
                </a:cubicBezTo>
                <a:cubicBezTo>
                  <a:pt x="8" y="15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6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7"/>
                  <a:pt x="8" y="17"/>
                  <a:pt x="8" y="17"/>
                </a:cubicBezTo>
                <a:cubicBezTo>
                  <a:pt x="9" y="17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6"/>
                </a:cubicBezTo>
                <a:cubicBezTo>
                  <a:pt x="9" y="16"/>
                  <a:pt x="9" y="16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1" y="13"/>
                  <a:pt x="11" y="13"/>
                  <a:pt x="11" y="13"/>
                </a:cubicBezTo>
                <a:cubicBezTo>
                  <a:pt x="12" y="13"/>
                  <a:pt x="12" y="13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2" y="11"/>
                  <a:pt x="12" y="11"/>
                </a:cubicBezTo>
                <a:cubicBezTo>
                  <a:pt x="12" y="11"/>
                  <a:pt x="13" y="11"/>
                  <a:pt x="13" y="11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1"/>
                  <a:pt x="13" y="10"/>
                  <a:pt x="13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3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4" y="10"/>
                  <a:pt x="15" y="10"/>
                  <a:pt x="15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9"/>
                  <a:pt x="15" y="9"/>
                  <a:pt x="15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9"/>
                  <a:pt x="16" y="9"/>
                </a:cubicBezTo>
                <a:cubicBezTo>
                  <a:pt x="16" y="9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7"/>
                  <a:pt x="17" y="7"/>
                  <a:pt x="17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7" y="7"/>
                  <a:pt x="17" y="7"/>
                  <a:pt x="17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7"/>
                  <a:pt x="19" y="7"/>
                </a:cubicBezTo>
                <a:cubicBezTo>
                  <a:pt x="19" y="7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19" y="6"/>
                  <a:pt x="19" y="6"/>
                </a:cubicBezTo>
                <a:cubicBezTo>
                  <a:pt x="19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6"/>
                  <a:pt x="21" y="6"/>
                </a:cubicBezTo>
                <a:cubicBezTo>
                  <a:pt x="21" y="6"/>
                  <a:pt x="21" y="5"/>
                  <a:pt x="21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9" y="4"/>
                  <a:pt x="19" y="4"/>
                  <a:pt x="19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8" y="4"/>
                  <a:pt x="18" y="4"/>
                  <a:pt x="18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4"/>
                  <a:pt x="17" y="4"/>
                  <a:pt x="17" y="4"/>
                </a:cubicBezTo>
                <a:cubicBezTo>
                  <a:pt x="17" y="5"/>
                  <a:pt x="17" y="5"/>
                  <a:pt x="17" y="5"/>
                </a:cubicBezTo>
                <a:cubicBezTo>
                  <a:pt x="17" y="5"/>
                  <a:pt x="17" y="5"/>
                  <a:pt x="17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6" y="5"/>
                  <a:pt x="16" y="6"/>
                </a:cubicBezTo>
                <a:cubicBezTo>
                  <a:pt x="16" y="6"/>
                  <a:pt x="16" y="6"/>
                  <a:pt x="16" y="6"/>
                </a:cubicBezTo>
                <a:cubicBezTo>
                  <a:pt x="16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6"/>
                </a:cubicBezTo>
                <a:cubicBezTo>
                  <a:pt x="15" y="6"/>
                  <a:pt x="15" y="6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5" y="5"/>
                  <a:pt x="15" y="5"/>
                  <a:pt x="15" y="5"/>
                </a:cubicBezTo>
                <a:cubicBezTo>
                  <a:pt x="16" y="5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4"/>
                  <a:pt x="17" y="4"/>
                  <a:pt x="17" y="4"/>
                </a:cubicBezTo>
                <a:cubicBezTo>
                  <a:pt x="17" y="4"/>
                  <a:pt x="17" y="4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7" y="3"/>
                  <a:pt x="17" y="3"/>
                </a:cubicBezTo>
                <a:cubicBezTo>
                  <a:pt x="17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3"/>
                </a:cubicBezTo>
                <a:cubicBezTo>
                  <a:pt x="18" y="3"/>
                  <a:pt x="18" y="3"/>
                  <a:pt x="18" y="2"/>
                </a:cubicBezTo>
                <a:cubicBezTo>
                  <a:pt x="18" y="2"/>
                  <a:pt x="18" y="2"/>
                  <a:pt x="18" y="2"/>
                </a:cubicBezTo>
                <a:cubicBezTo>
                  <a:pt x="20" y="2"/>
                  <a:pt x="22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2"/>
                  <a:pt x="24" y="2"/>
                </a:cubicBezTo>
                <a:cubicBezTo>
                  <a:pt x="24" y="2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3"/>
                  <a:pt x="24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5" y="4"/>
                </a:cubicBezTo>
                <a:cubicBezTo>
                  <a:pt x="25" y="4"/>
                  <a:pt x="25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4"/>
                  <a:pt x="26" y="4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7" y="3"/>
                </a:cubicBezTo>
                <a:cubicBezTo>
                  <a:pt x="27" y="3"/>
                  <a:pt x="27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3"/>
                  <a:pt x="28" y="3"/>
                </a:cubicBezTo>
                <a:cubicBezTo>
                  <a:pt x="28" y="3"/>
                  <a:pt x="28" y="2"/>
                  <a:pt x="28" y="2"/>
                </a:cubicBezTo>
                <a:cubicBezTo>
                  <a:pt x="28" y="2"/>
                  <a:pt x="28" y="2"/>
                  <a:pt x="28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2"/>
                  <a:pt x="29" y="2"/>
                  <a:pt x="29" y="2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29" y="1"/>
                  <a:pt x="29" y="1"/>
                  <a:pt x="29" y="1"/>
                </a:cubicBezTo>
                <a:cubicBezTo>
                  <a:pt x="30" y="1"/>
                  <a:pt x="30" y="1"/>
                  <a:pt x="30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33" y="1"/>
                  <a:pt x="37" y="1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1" y="3"/>
                </a:cubicBezTo>
                <a:cubicBezTo>
                  <a:pt x="41" y="3"/>
                  <a:pt x="41" y="3"/>
                  <a:pt x="41" y="3"/>
                </a:cubicBezTo>
                <a:cubicBezTo>
                  <a:pt x="41" y="3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1" y="4"/>
                  <a:pt x="41" y="4"/>
                  <a:pt x="41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1" y="5"/>
                  <a:pt x="41" y="5"/>
                  <a:pt x="41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40" y="6"/>
                  <a:pt x="40" y="6"/>
                  <a:pt x="40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9" y="6"/>
                </a:cubicBezTo>
                <a:cubicBezTo>
                  <a:pt x="39" y="6"/>
                  <a:pt x="39" y="6"/>
                  <a:pt x="38" y="6"/>
                </a:cubicBezTo>
                <a:cubicBezTo>
                  <a:pt x="38" y="6"/>
                  <a:pt x="38" y="6"/>
                  <a:pt x="38" y="6"/>
                </a:cubicBezTo>
                <a:cubicBezTo>
                  <a:pt x="38" y="6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7" y="7"/>
                  <a:pt x="37" y="7"/>
                  <a:pt x="37" y="7"/>
                </a:cubicBezTo>
                <a:cubicBezTo>
                  <a:pt x="38" y="7"/>
                  <a:pt x="38" y="7"/>
                  <a:pt x="38" y="7"/>
                </a:cubicBezTo>
                <a:cubicBezTo>
                  <a:pt x="38" y="8"/>
                  <a:pt x="38" y="8"/>
                  <a:pt x="38" y="8"/>
                </a:cubicBezTo>
                <a:cubicBezTo>
                  <a:pt x="39" y="8"/>
                  <a:pt x="39" y="8"/>
                  <a:pt x="39" y="9"/>
                </a:cubicBezTo>
                <a:cubicBezTo>
                  <a:pt x="39" y="9"/>
                  <a:pt x="39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0" y="10"/>
                  <a:pt x="40" y="10"/>
                  <a:pt x="40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1" y="10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1" y="9"/>
                  <a:pt x="41" y="9"/>
                </a:cubicBezTo>
                <a:cubicBezTo>
                  <a:pt x="41" y="9"/>
                  <a:pt x="42" y="9"/>
                  <a:pt x="42" y="9"/>
                </a:cubicBezTo>
                <a:cubicBezTo>
                  <a:pt x="42" y="9"/>
                  <a:pt x="42" y="9"/>
                  <a:pt x="42" y="9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2" y="10"/>
                </a:cubicBezTo>
                <a:cubicBezTo>
                  <a:pt x="42" y="10"/>
                  <a:pt x="42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3" y="10"/>
                  <a:pt x="43" y="10"/>
                  <a:pt x="43" y="10"/>
                </a:cubicBezTo>
                <a:cubicBezTo>
                  <a:pt x="44" y="11"/>
                  <a:pt x="44" y="11"/>
                  <a:pt x="44" y="11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2"/>
                </a:cubicBezTo>
                <a:cubicBezTo>
                  <a:pt x="45" y="12"/>
                  <a:pt x="45" y="12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4" y="10"/>
                  <a:pt x="44" y="10"/>
                  <a:pt x="44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1"/>
                  <a:pt x="45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0"/>
                  <a:pt x="47" y="10"/>
                  <a:pt x="47" y="10"/>
                </a:cubicBezTo>
                <a:cubicBezTo>
                  <a:pt x="47" y="10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9"/>
                  <a:pt x="46" y="9"/>
                  <a:pt x="46" y="9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6" y="8"/>
                </a:cubicBezTo>
                <a:cubicBezTo>
                  <a:pt x="46" y="8"/>
                  <a:pt x="46" y="8"/>
                  <a:pt x="47" y="8"/>
                </a:cubicBezTo>
                <a:cubicBezTo>
                  <a:pt x="47" y="8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8" y="9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9"/>
                  <a:pt x="48" y="9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0"/>
                  <a:pt x="47" y="10"/>
                </a:cubicBezTo>
                <a:cubicBezTo>
                  <a:pt x="47" y="10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47" y="11"/>
                  <a:pt x="47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1"/>
                  <a:pt x="48" y="11"/>
                </a:cubicBezTo>
                <a:cubicBezTo>
                  <a:pt x="48" y="11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8" y="12"/>
                  <a:pt x="48" y="12"/>
                  <a:pt x="48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49" y="12"/>
                  <a:pt x="49" y="12"/>
                </a:cubicBezTo>
                <a:cubicBezTo>
                  <a:pt x="49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3"/>
                  <a:pt x="50" y="13"/>
                </a:cubicBezTo>
                <a:cubicBezTo>
                  <a:pt x="50" y="13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3"/>
                  <a:pt x="48" y="13"/>
                  <a:pt x="48" y="13"/>
                </a:cubicBezTo>
                <a:cubicBezTo>
                  <a:pt x="48" y="14"/>
                  <a:pt x="48" y="14"/>
                  <a:pt x="48" y="14"/>
                </a:cubicBezTo>
                <a:cubicBezTo>
                  <a:pt x="48" y="14"/>
                  <a:pt x="48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14"/>
                  <a:pt x="47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4"/>
                  <a:pt x="46" y="14"/>
                  <a:pt x="46" y="14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6" y="13"/>
                  <a:pt x="46" y="13"/>
                  <a:pt x="46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5" y="13"/>
                </a:cubicBezTo>
                <a:cubicBezTo>
                  <a:pt x="45" y="13"/>
                  <a:pt x="45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3"/>
                </a:cubicBezTo>
                <a:cubicBezTo>
                  <a:pt x="44" y="13"/>
                  <a:pt x="44" y="13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4" y="12"/>
                  <a:pt x="44" y="12"/>
                </a:cubicBezTo>
                <a:cubicBezTo>
                  <a:pt x="44" y="12"/>
                  <a:pt x="43" y="12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3" y="12"/>
                  <a:pt x="43" y="12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1" y="12"/>
                </a:cubicBezTo>
                <a:cubicBezTo>
                  <a:pt x="41" y="12"/>
                  <a:pt x="41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9" y="12"/>
                  <a:pt x="39" y="12"/>
                </a:cubicBezTo>
                <a:cubicBezTo>
                  <a:pt x="39" y="12"/>
                  <a:pt x="38" y="12"/>
                  <a:pt x="38" y="12"/>
                </a:cubicBezTo>
                <a:cubicBezTo>
                  <a:pt x="38" y="12"/>
                  <a:pt x="38" y="12"/>
                  <a:pt x="38" y="12"/>
                </a:cubicBezTo>
                <a:cubicBezTo>
                  <a:pt x="38" y="12"/>
                  <a:pt x="38" y="12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3"/>
                  <a:pt x="38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3"/>
                  <a:pt x="37" y="13"/>
                </a:cubicBezTo>
                <a:cubicBezTo>
                  <a:pt x="37" y="13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4"/>
                  <a:pt x="37" y="14"/>
                  <a:pt x="37" y="14"/>
                </a:cubicBezTo>
                <a:cubicBezTo>
                  <a:pt x="37" y="15"/>
                  <a:pt x="37" y="15"/>
                  <a:pt x="37" y="15"/>
                </a:cubicBezTo>
                <a:cubicBezTo>
                  <a:pt x="37" y="15"/>
                  <a:pt x="37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6" y="15"/>
                </a:cubicBezTo>
                <a:cubicBezTo>
                  <a:pt x="36" y="15"/>
                  <a:pt x="36" y="15"/>
                  <a:pt x="35" y="15"/>
                </a:cubicBezTo>
                <a:cubicBezTo>
                  <a:pt x="35" y="15"/>
                  <a:pt x="35" y="15"/>
                  <a:pt x="35" y="15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5" y="17"/>
                  <a:pt x="35" y="17"/>
                  <a:pt x="35" y="17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19"/>
                  <a:pt x="34" y="19"/>
                </a:cubicBezTo>
                <a:cubicBezTo>
                  <a:pt x="34" y="19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4" y="20"/>
                </a:cubicBezTo>
                <a:cubicBezTo>
                  <a:pt x="34" y="20"/>
                  <a:pt x="34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0"/>
                  <a:pt x="35" y="20"/>
                  <a:pt x="35" y="20"/>
                </a:cubicBezTo>
                <a:cubicBezTo>
                  <a:pt x="35" y="21"/>
                  <a:pt x="35" y="21"/>
                  <a:pt x="35" y="21"/>
                </a:cubicBezTo>
                <a:cubicBezTo>
                  <a:pt x="35" y="21"/>
                  <a:pt x="34" y="21"/>
                  <a:pt x="34" y="21"/>
                </a:cubicBezTo>
                <a:cubicBezTo>
                  <a:pt x="34" y="21"/>
                  <a:pt x="34" y="21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4" y="22"/>
                </a:cubicBezTo>
                <a:cubicBezTo>
                  <a:pt x="34" y="22"/>
                  <a:pt x="34" y="22"/>
                  <a:pt x="35" y="22"/>
                </a:cubicBezTo>
                <a:cubicBezTo>
                  <a:pt x="35" y="22"/>
                  <a:pt x="35" y="22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5" y="23"/>
                  <a:pt x="35" y="23"/>
                </a:cubicBezTo>
                <a:cubicBezTo>
                  <a:pt x="35" y="23"/>
                  <a:pt x="36" y="23"/>
                  <a:pt x="36" y="24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4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5"/>
                  <a:pt x="36" y="25"/>
                  <a:pt x="36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5"/>
                  <a:pt x="37" y="25"/>
                </a:cubicBezTo>
                <a:cubicBezTo>
                  <a:pt x="37" y="25"/>
                  <a:pt x="37" y="26"/>
                  <a:pt x="37" y="26"/>
                </a:cubicBezTo>
                <a:cubicBezTo>
                  <a:pt x="37" y="26"/>
                  <a:pt x="37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1" y="27"/>
                  <a:pt x="41" y="27"/>
                  <a:pt x="41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7"/>
                  <a:pt x="42" y="27"/>
                  <a:pt x="42" y="27"/>
                </a:cubicBezTo>
                <a:cubicBezTo>
                  <a:pt x="42" y="26"/>
                  <a:pt x="42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3" y="26"/>
                  <a:pt x="43" y="26"/>
                  <a:pt x="43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4" y="26"/>
                  <a:pt x="44" y="26"/>
                  <a:pt x="44" y="26"/>
                </a:cubicBezTo>
                <a:cubicBezTo>
                  <a:pt x="45" y="26"/>
                  <a:pt x="45" y="26"/>
                  <a:pt x="45" y="26"/>
                </a:cubicBezTo>
                <a:cubicBezTo>
                  <a:pt x="45" y="26"/>
                  <a:pt x="45" y="26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6" y="27"/>
                  <a:pt x="46" y="27"/>
                </a:cubicBezTo>
                <a:cubicBezTo>
                  <a:pt x="46" y="27"/>
                  <a:pt x="47" y="28"/>
                  <a:pt x="47" y="28"/>
                </a:cubicBezTo>
                <a:cubicBezTo>
                  <a:pt x="47" y="28"/>
                  <a:pt x="46" y="28"/>
                  <a:pt x="46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8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29"/>
                  <a:pt x="46" y="29"/>
                </a:cubicBezTo>
                <a:cubicBezTo>
                  <a:pt x="46" y="29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6" y="30"/>
                  <a:pt x="46" y="30"/>
                </a:cubicBezTo>
                <a:cubicBezTo>
                  <a:pt x="46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0"/>
                  <a:pt x="47" y="30"/>
                </a:cubicBezTo>
                <a:cubicBezTo>
                  <a:pt x="47" y="30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1"/>
                  <a:pt x="47" y="31"/>
                  <a:pt x="47" y="31"/>
                </a:cubicBezTo>
                <a:cubicBezTo>
                  <a:pt x="47" y="32"/>
                  <a:pt x="47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2"/>
                  <a:pt x="48" y="32"/>
                  <a:pt x="48" y="32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4"/>
                  <a:pt x="48" y="34"/>
                </a:cubicBezTo>
                <a:cubicBezTo>
                  <a:pt x="48" y="34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7" y="35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7" y="37"/>
                  <a:pt x="47" y="37"/>
                  <a:pt x="47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37"/>
                  <a:pt x="46" y="37"/>
                  <a:pt x="46" y="37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6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0"/>
                  <a:pt x="47" y="40"/>
                </a:cubicBezTo>
                <a:cubicBezTo>
                  <a:pt x="47" y="40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7" y="41"/>
                  <a:pt x="47" y="41"/>
                  <a:pt x="47" y="41"/>
                </a:cubicBezTo>
                <a:cubicBezTo>
                  <a:pt x="46" y="41"/>
                  <a:pt x="46" y="41"/>
                  <a:pt x="46" y="41"/>
                </a:cubicBezTo>
                <a:cubicBezTo>
                  <a:pt x="46" y="43"/>
                  <a:pt x="46" y="43"/>
                  <a:pt x="46" y="43"/>
                </a:cubicBezTo>
                <a:cubicBezTo>
                  <a:pt x="47" y="43"/>
                  <a:pt x="47" y="43"/>
                  <a:pt x="47" y="43"/>
                </a:cubicBezTo>
                <a:cubicBezTo>
                  <a:pt x="47" y="43"/>
                  <a:pt x="47" y="43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4"/>
                  <a:pt x="47" y="44"/>
                </a:cubicBezTo>
                <a:cubicBezTo>
                  <a:pt x="47" y="44"/>
                  <a:pt x="47" y="45"/>
                  <a:pt x="47" y="45"/>
                </a:cubicBezTo>
                <a:cubicBezTo>
                  <a:pt x="47" y="45"/>
                  <a:pt x="47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5"/>
                </a:cubicBezTo>
                <a:cubicBezTo>
                  <a:pt x="46" y="45"/>
                  <a:pt x="46" y="45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6" y="46"/>
                  <a:pt x="46" y="46"/>
                </a:cubicBezTo>
                <a:cubicBezTo>
                  <a:pt x="46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7" y="46"/>
                  <a:pt x="47" y="46"/>
                </a:cubicBezTo>
                <a:cubicBezTo>
                  <a:pt x="47" y="46"/>
                  <a:pt x="48" y="46"/>
                  <a:pt x="48" y="46"/>
                </a:cubicBezTo>
                <a:cubicBezTo>
                  <a:pt x="48" y="46"/>
                  <a:pt x="48" y="46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49" y="45"/>
                </a:cubicBezTo>
                <a:cubicBezTo>
                  <a:pt x="49" y="45"/>
                  <a:pt x="49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5"/>
                  <a:pt x="50" y="45"/>
                  <a:pt x="50" y="45"/>
                </a:cubicBezTo>
                <a:cubicBezTo>
                  <a:pt x="50" y="44"/>
                  <a:pt x="50" y="44"/>
                  <a:pt x="50" y="44"/>
                </a:cubicBezTo>
                <a:cubicBezTo>
                  <a:pt x="50" y="44"/>
                  <a:pt x="50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1" y="44"/>
                  <a:pt x="51" y="44"/>
                  <a:pt x="51" y="44"/>
                </a:cubicBezTo>
                <a:cubicBezTo>
                  <a:pt x="52" y="44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3"/>
                  <a:pt x="52" y="43"/>
                  <a:pt x="52" y="43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1" y="42"/>
                  <a:pt x="51" y="42"/>
                </a:cubicBezTo>
                <a:cubicBezTo>
                  <a:pt x="51" y="42"/>
                  <a:pt x="51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2" y="41"/>
                  <a:pt x="52" y="41"/>
                </a:cubicBezTo>
                <a:cubicBezTo>
                  <a:pt x="52" y="41"/>
                  <a:pt x="53" y="41"/>
                  <a:pt x="53" y="41"/>
                </a:cubicBezTo>
                <a:cubicBezTo>
                  <a:pt x="53" y="41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40"/>
                  <a:pt x="53" y="40"/>
                  <a:pt x="53" y="40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3" y="39"/>
                  <a:pt x="53" y="39"/>
                </a:cubicBezTo>
                <a:cubicBezTo>
                  <a:pt x="53" y="39"/>
                  <a:pt x="54" y="39"/>
                  <a:pt x="54" y="39"/>
                </a:cubicBezTo>
                <a:cubicBezTo>
                  <a:pt x="54" y="39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7"/>
                  <a:pt x="54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36"/>
                  <a:pt x="55" y="35"/>
                  <a:pt x="55" y="35"/>
                </a:cubicBezTo>
                <a:cubicBezTo>
                  <a:pt x="55" y="35"/>
                  <a:pt x="55" y="35"/>
                  <a:pt x="55" y="35"/>
                </a:cubicBezTo>
                <a:cubicBezTo>
                  <a:pt x="55" y="35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5" y="34"/>
                  <a:pt x="55" y="34"/>
                  <a:pt x="55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4"/>
                  <a:pt x="56" y="34"/>
                </a:cubicBezTo>
                <a:cubicBezTo>
                  <a:pt x="56" y="34"/>
                  <a:pt x="56" y="33"/>
                  <a:pt x="56" y="33"/>
                </a:cubicBezTo>
                <a:cubicBezTo>
                  <a:pt x="56" y="32"/>
                  <a:pt x="56" y="32"/>
                  <a:pt x="56" y="32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1"/>
                  <a:pt x="56" y="31"/>
                  <a:pt x="56" y="31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30"/>
                  <a:pt x="56" y="30"/>
                  <a:pt x="56" y="30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9"/>
                </a:cubicBezTo>
                <a:cubicBezTo>
                  <a:pt x="56" y="29"/>
                  <a:pt x="56" y="29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8"/>
                  <a:pt x="56" y="28"/>
                </a:cubicBezTo>
                <a:cubicBezTo>
                  <a:pt x="56" y="28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6"/>
                  <a:pt x="56" y="26"/>
                  <a:pt x="56" y="26"/>
                </a:cubicBezTo>
                <a:cubicBezTo>
                  <a:pt x="56" y="26"/>
                  <a:pt x="56" y="26"/>
                  <a:pt x="56" y="26"/>
                </a:cubicBezTo>
                <a:cubicBezTo>
                  <a:pt x="57" y="26"/>
                  <a:pt x="57" y="26"/>
                  <a:pt x="57" y="26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5"/>
                  <a:pt x="57" y="25"/>
                </a:cubicBezTo>
                <a:cubicBezTo>
                  <a:pt x="57" y="25"/>
                  <a:pt x="57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6" y="23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1"/>
                  <a:pt x="54" y="21"/>
                  <a:pt x="54" y="21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1" y="16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1" y="15"/>
                  <a:pt x="51" y="15"/>
                  <a:pt x="51" y="15"/>
                </a:cubicBezTo>
                <a:cubicBezTo>
                  <a:pt x="52" y="15"/>
                  <a:pt x="52" y="15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2" y="17"/>
                  <a:pt x="52" y="17"/>
                </a:cubicBezTo>
                <a:cubicBezTo>
                  <a:pt x="52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8"/>
                  <a:pt x="53" y="18"/>
                </a:cubicBezTo>
                <a:cubicBezTo>
                  <a:pt x="53" y="18"/>
                  <a:pt x="53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4" y="20"/>
                </a:cubicBezTo>
                <a:cubicBezTo>
                  <a:pt x="54" y="20"/>
                  <a:pt x="54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0"/>
                  <a:pt x="55" y="20"/>
                  <a:pt x="55" y="20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1"/>
                </a:cubicBezTo>
                <a:cubicBezTo>
                  <a:pt x="55" y="21"/>
                  <a:pt x="55" y="21"/>
                  <a:pt x="55" y="22"/>
                </a:cubicBezTo>
                <a:cubicBezTo>
                  <a:pt x="55" y="22"/>
                  <a:pt x="55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2"/>
                  <a:pt x="56" y="22"/>
                  <a:pt x="56" y="22"/>
                </a:cubicBezTo>
                <a:cubicBezTo>
                  <a:pt x="56" y="21"/>
                  <a:pt x="55" y="20"/>
                  <a:pt x="55" y="20"/>
                </a:cubicBezTo>
                <a:cubicBezTo>
                  <a:pt x="55" y="19"/>
                  <a:pt x="55" y="19"/>
                  <a:pt x="55" y="19"/>
                </a:cubicBezTo>
                <a:close/>
                <a:moveTo>
                  <a:pt x="39" y="3"/>
                </a:moveTo>
                <a:cubicBezTo>
                  <a:pt x="39" y="3"/>
                  <a:pt x="39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9" y="3"/>
                  <a:pt x="39" y="3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5"/>
                  <a:pt x="38" y="5"/>
                  <a:pt x="38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40" y="4"/>
                  <a:pt x="40" y="4"/>
                  <a:pt x="40" y="4"/>
                </a:cubicBezTo>
                <a:cubicBezTo>
                  <a:pt x="40" y="4"/>
                  <a:pt x="40" y="4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40" y="3"/>
                  <a:pt x="40" y="3"/>
                  <a:pt x="40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ubicBezTo>
                  <a:pt x="39" y="3"/>
                  <a:pt x="39" y="3"/>
                  <a:pt x="39" y="3"/>
                </a:cubicBezTo>
                <a:close/>
                <a:moveTo>
                  <a:pt x="37" y="3"/>
                </a:move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4"/>
                  <a:pt x="36" y="4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7" y="5"/>
                  <a:pt x="37" y="5"/>
                </a:cubicBezTo>
                <a:cubicBezTo>
                  <a:pt x="37" y="5"/>
                  <a:pt x="38" y="5"/>
                  <a:pt x="38" y="5"/>
                </a:cubicBezTo>
                <a:cubicBezTo>
                  <a:pt x="38" y="5"/>
                  <a:pt x="38" y="5"/>
                  <a:pt x="38" y="5"/>
                </a:cubicBezTo>
                <a:cubicBezTo>
                  <a:pt x="38" y="5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4"/>
                </a:cubicBezTo>
                <a:cubicBezTo>
                  <a:pt x="38" y="4"/>
                  <a:pt x="38" y="4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3"/>
                  <a:pt x="38" y="3"/>
                </a:cubicBezTo>
                <a:cubicBezTo>
                  <a:pt x="38" y="3"/>
                  <a:pt x="38" y="2"/>
                  <a:pt x="38" y="2"/>
                </a:cubicBezTo>
                <a:cubicBezTo>
                  <a:pt x="38" y="2"/>
                  <a:pt x="38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7" y="2"/>
                  <a:pt x="37" y="2"/>
                  <a:pt x="37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2"/>
                </a:cubicBezTo>
                <a:cubicBezTo>
                  <a:pt x="36" y="2"/>
                  <a:pt x="36" y="2"/>
                  <a:pt x="36" y="3"/>
                </a:cubicBezTo>
                <a:cubicBezTo>
                  <a:pt x="36" y="3"/>
                  <a:pt x="36" y="3"/>
                  <a:pt x="36" y="3"/>
                </a:cubicBezTo>
                <a:cubicBezTo>
                  <a:pt x="37" y="3"/>
                  <a:pt x="37" y="3"/>
                  <a:pt x="37" y="3"/>
                </a:cubicBezTo>
                <a:cubicBezTo>
                  <a:pt x="37" y="3"/>
                  <a:pt x="37" y="3"/>
                  <a:pt x="37" y="3"/>
                </a:cubicBezTo>
                <a:close/>
                <a:moveTo>
                  <a:pt x="55" y="38"/>
                </a:moveTo>
                <a:cubicBezTo>
                  <a:pt x="56" y="38"/>
                  <a:pt x="56" y="38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7"/>
                  <a:pt x="55" y="37"/>
                  <a:pt x="55" y="37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4" y="38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4" y="40"/>
                  <a:pt x="54" y="40"/>
                  <a:pt x="54" y="40"/>
                </a:cubicBezTo>
                <a:cubicBezTo>
                  <a:pt x="54" y="40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4" y="41"/>
                  <a:pt x="54" y="41"/>
                  <a:pt x="54" y="41"/>
                </a:cubicBezTo>
                <a:cubicBezTo>
                  <a:pt x="55" y="41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39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ubicBezTo>
                  <a:pt x="55" y="38"/>
                  <a:pt x="55" y="38"/>
                  <a:pt x="55" y="3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6" name="Oval 40"/>
          <p:cNvSpPr>
            <a:spLocks noChangeArrowheads="1"/>
          </p:cNvSpPr>
          <p:nvPr/>
        </p:nvSpPr>
        <p:spPr bwMode="auto">
          <a:xfrm>
            <a:off x="3355051" y="2782322"/>
            <a:ext cx="598072" cy="5991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accent2"/>
            </a:solidFill>
            <a:prstDash val="solid"/>
            <a:miter lim="800000"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7" name="Oval 41"/>
          <p:cNvSpPr>
            <a:spLocks noChangeArrowheads="1"/>
          </p:cNvSpPr>
          <p:nvPr/>
        </p:nvSpPr>
        <p:spPr bwMode="auto">
          <a:xfrm>
            <a:off x="4973159" y="2782322"/>
            <a:ext cx="596058" cy="5991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accent3"/>
            </a:solidFill>
            <a:prstDash val="solid"/>
            <a:miter lim="800000"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8" name="Oval 42"/>
          <p:cNvSpPr>
            <a:spLocks noChangeArrowheads="1"/>
          </p:cNvSpPr>
          <p:nvPr/>
        </p:nvSpPr>
        <p:spPr bwMode="auto">
          <a:xfrm>
            <a:off x="6652412" y="2782322"/>
            <a:ext cx="596058" cy="599185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 cap="flat">
            <a:solidFill>
              <a:schemeClr val="accent4"/>
            </a:solidFill>
            <a:prstDash val="solid"/>
            <a:miter lim="800000"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39" name="Freeform 43"/>
          <p:cNvSpPr>
            <a:spLocks noEditPoints="1"/>
          </p:cNvSpPr>
          <p:nvPr/>
        </p:nvSpPr>
        <p:spPr bwMode="auto">
          <a:xfrm>
            <a:off x="5145449" y="2982050"/>
            <a:ext cx="247686" cy="199731"/>
          </a:xfrm>
          <a:custGeom>
            <a:avLst/>
            <a:gdLst>
              <a:gd name="T0" fmla="*/ 25 w 45"/>
              <a:gd name="T1" fmla="*/ 23 h 36"/>
              <a:gd name="T2" fmla="*/ 25 w 45"/>
              <a:gd name="T3" fmla="*/ 24 h 36"/>
              <a:gd name="T4" fmla="*/ 24 w 45"/>
              <a:gd name="T5" fmla="*/ 24 h 36"/>
              <a:gd name="T6" fmla="*/ 23 w 45"/>
              <a:gd name="T7" fmla="*/ 24 h 36"/>
              <a:gd name="T8" fmla="*/ 21 w 45"/>
              <a:gd name="T9" fmla="*/ 24 h 36"/>
              <a:gd name="T10" fmla="*/ 21 w 45"/>
              <a:gd name="T11" fmla="*/ 24 h 36"/>
              <a:gd name="T12" fmla="*/ 21 w 45"/>
              <a:gd name="T13" fmla="*/ 23 h 36"/>
              <a:gd name="T14" fmla="*/ 0 w 45"/>
              <a:gd name="T15" fmla="*/ 16 h 36"/>
              <a:gd name="T16" fmla="*/ 0 w 45"/>
              <a:gd name="T17" fmla="*/ 29 h 36"/>
              <a:gd name="T18" fmla="*/ 7 w 45"/>
              <a:gd name="T19" fmla="*/ 36 h 36"/>
              <a:gd name="T20" fmla="*/ 23 w 45"/>
              <a:gd name="T21" fmla="*/ 36 h 36"/>
              <a:gd name="T22" fmla="*/ 38 w 45"/>
              <a:gd name="T23" fmla="*/ 36 h 36"/>
              <a:gd name="T24" fmla="*/ 45 w 45"/>
              <a:gd name="T25" fmla="*/ 29 h 36"/>
              <a:gd name="T26" fmla="*/ 45 w 45"/>
              <a:gd name="T27" fmla="*/ 16 h 36"/>
              <a:gd name="T28" fmla="*/ 25 w 45"/>
              <a:gd name="T29" fmla="*/ 23 h 36"/>
              <a:gd name="T30" fmla="*/ 23 w 45"/>
              <a:gd name="T31" fmla="*/ 21 h 36"/>
              <a:gd name="T32" fmla="*/ 23 w 45"/>
              <a:gd name="T33" fmla="*/ 21 h 36"/>
              <a:gd name="T34" fmla="*/ 24 w 45"/>
              <a:gd name="T35" fmla="*/ 21 h 36"/>
              <a:gd name="T36" fmla="*/ 24 w 45"/>
              <a:gd name="T37" fmla="*/ 23 h 36"/>
              <a:gd name="T38" fmla="*/ 23 w 45"/>
              <a:gd name="T39" fmla="*/ 24 h 36"/>
              <a:gd name="T40" fmla="*/ 23 w 45"/>
              <a:gd name="T41" fmla="*/ 24 h 36"/>
              <a:gd name="T42" fmla="*/ 22 w 45"/>
              <a:gd name="T43" fmla="*/ 24 h 36"/>
              <a:gd name="T44" fmla="*/ 21 w 45"/>
              <a:gd name="T45" fmla="*/ 23 h 36"/>
              <a:gd name="T46" fmla="*/ 21 w 45"/>
              <a:gd name="T47" fmla="*/ 21 h 36"/>
              <a:gd name="T48" fmla="*/ 22 w 45"/>
              <a:gd name="T49" fmla="*/ 21 h 36"/>
              <a:gd name="T50" fmla="*/ 23 w 45"/>
              <a:gd name="T51" fmla="*/ 21 h 36"/>
              <a:gd name="T52" fmla="*/ 21 w 45"/>
              <a:gd name="T53" fmla="*/ 21 h 36"/>
              <a:gd name="T54" fmla="*/ 21 w 45"/>
              <a:gd name="T55" fmla="*/ 22 h 36"/>
              <a:gd name="T56" fmla="*/ 0 w 45"/>
              <a:gd name="T57" fmla="*/ 15 h 36"/>
              <a:gd name="T58" fmla="*/ 7 w 45"/>
              <a:gd name="T59" fmla="*/ 9 h 36"/>
              <a:gd name="T60" fmla="*/ 23 w 45"/>
              <a:gd name="T61" fmla="*/ 9 h 36"/>
              <a:gd name="T62" fmla="*/ 38 w 45"/>
              <a:gd name="T63" fmla="*/ 9 h 36"/>
              <a:gd name="T64" fmla="*/ 45 w 45"/>
              <a:gd name="T65" fmla="*/ 15 h 36"/>
              <a:gd name="T66" fmla="*/ 25 w 45"/>
              <a:gd name="T67" fmla="*/ 22 h 36"/>
              <a:gd name="T68" fmla="*/ 25 w 45"/>
              <a:gd name="T69" fmla="*/ 21 h 36"/>
              <a:gd name="T70" fmla="*/ 24 w 45"/>
              <a:gd name="T71" fmla="*/ 20 h 36"/>
              <a:gd name="T72" fmla="*/ 23 w 45"/>
              <a:gd name="T73" fmla="*/ 20 h 36"/>
              <a:gd name="T74" fmla="*/ 21 w 45"/>
              <a:gd name="T75" fmla="*/ 20 h 36"/>
              <a:gd name="T76" fmla="*/ 21 w 45"/>
              <a:gd name="T77" fmla="*/ 21 h 36"/>
              <a:gd name="T78" fmla="*/ 23 w 45"/>
              <a:gd name="T79" fmla="*/ 1 h 36"/>
              <a:gd name="T80" fmla="*/ 23 w 45"/>
              <a:gd name="T81" fmla="*/ 1 h 36"/>
              <a:gd name="T82" fmla="*/ 30 w 45"/>
              <a:gd name="T83" fmla="*/ 8 h 36"/>
              <a:gd name="T84" fmla="*/ 31 w 45"/>
              <a:gd name="T85" fmla="*/ 8 h 36"/>
              <a:gd name="T86" fmla="*/ 23 w 45"/>
              <a:gd name="T87" fmla="*/ 0 h 36"/>
              <a:gd name="T88" fmla="*/ 23 w 45"/>
              <a:gd name="T89" fmla="*/ 0 h 36"/>
              <a:gd name="T90" fmla="*/ 14 w 45"/>
              <a:gd name="T91" fmla="*/ 8 h 36"/>
              <a:gd name="T92" fmla="*/ 16 w 45"/>
              <a:gd name="T93" fmla="*/ 8 h 36"/>
              <a:gd name="T94" fmla="*/ 23 w 45"/>
              <a:gd name="T95" fmla="*/ 1 h 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5" h="36">
                <a:moveTo>
                  <a:pt x="25" y="23"/>
                </a:move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4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23"/>
                  <a:pt x="21" y="23"/>
                  <a:pt x="21" y="23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3" y="36"/>
                  <a:pt x="7" y="36"/>
                </a:cubicBezTo>
                <a:cubicBezTo>
                  <a:pt x="23" y="36"/>
                  <a:pt x="23" y="36"/>
                  <a:pt x="23" y="36"/>
                </a:cubicBezTo>
                <a:cubicBezTo>
                  <a:pt x="38" y="36"/>
                  <a:pt x="38" y="36"/>
                  <a:pt x="38" y="36"/>
                </a:cubicBezTo>
                <a:cubicBezTo>
                  <a:pt x="42" y="36"/>
                  <a:pt x="45" y="33"/>
                  <a:pt x="45" y="29"/>
                </a:cubicBezTo>
                <a:cubicBezTo>
                  <a:pt x="45" y="16"/>
                  <a:pt x="45" y="16"/>
                  <a:pt x="45" y="16"/>
                </a:cubicBezTo>
                <a:cubicBezTo>
                  <a:pt x="25" y="23"/>
                  <a:pt x="25" y="23"/>
                  <a:pt x="25" y="23"/>
                </a:cubicBezTo>
                <a:close/>
                <a:moveTo>
                  <a:pt x="23" y="21"/>
                </a:moveTo>
                <a:cubicBezTo>
                  <a:pt x="23" y="21"/>
                  <a:pt x="23" y="21"/>
                  <a:pt x="23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24" y="23"/>
                  <a:pt x="24" y="23"/>
                  <a:pt x="24" y="23"/>
                </a:cubicBezTo>
                <a:cubicBezTo>
                  <a:pt x="24" y="23"/>
                  <a:pt x="24" y="24"/>
                  <a:pt x="23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2" y="24"/>
                  <a:pt x="22" y="24"/>
                  <a:pt x="22" y="24"/>
                </a:cubicBezTo>
                <a:cubicBezTo>
                  <a:pt x="22" y="24"/>
                  <a:pt x="21" y="23"/>
                  <a:pt x="21" y="23"/>
                </a:cubicBezTo>
                <a:cubicBezTo>
                  <a:pt x="21" y="21"/>
                  <a:pt x="21" y="21"/>
                  <a:pt x="21" y="21"/>
                </a:cubicBezTo>
                <a:cubicBezTo>
                  <a:pt x="21" y="21"/>
                  <a:pt x="22" y="21"/>
                  <a:pt x="22" y="21"/>
                </a:cubicBezTo>
                <a:cubicBezTo>
                  <a:pt x="23" y="21"/>
                  <a:pt x="23" y="21"/>
                  <a:pt x="23" y="21"/>
                </a:cubicBezTo>
                <a:close/>
                <a:moveTo>
                  <a:pt x="21" y="21"/>
                </a:moveTo>
                <a:cubicBezTo>
                  <a:pt x="21" y="22"/>
                  <a:pt x="21" y="22"/>
                  <a:pt x="21" y="22"/>
                </a:cubicBezTo>
                <a:cubicBezTo>
                  <a:pt x="0" y="15"/>
                  <a:pt x="0" y="15"/>
                  <a:pt x="0" y="15"/>
                </a:cubicBezTo>
                <a:cubicBezTo>
                  <a:pt x="1" y="11"/>
                  <a:pt x="4" y="9"/>
                  <a:pt x="7" y="9"/>
                </a:cubicBezTo>
                <a:cubicBezTo>
                  <a:pt x="23" y="9"/>
                  <a:pt x="23" y="9"/>
                  <a:pt x="23" y="9"/>
                </a:cubicBezTo>
                <a:cubicBezTo>
                  <a:pt x="38" y="9"/>
                  <a:pt x="38" y="9"/>
                  <a:pt x="38" y="9"/>
                </a:cubicBezTo>
                <a:cubicBezTo>
                  <a:pt x="42" y="9"/>
                  <a:pt x="45" y="11"/>
                  <a:pt x="45" y="15"/>
                </a:cubicBezTo>
                <a:cubicBezTo>
                  <a:pt x="25" y="22"/>
                  <a:pt x="25" y="22"/>
                  <a:pt x="25" y="22"/>
                </a:cubicBezTo>
                <a:cubicBezTo>
                  <a:pt x="25" y="21"/>
                  <a:pt x="25" y="21"/>
                  <a:pt x="25" y="21"/>
                </a:cubicBezTo>
                <a:cubicBezTo>
                  <a:pt x="25" y="20"/>
                  <a:pt x="25" y="20"/>
                  <a:pt x="24" y="20"/>
                </a:cubicBezTo>
                <a:cubicBezTo>
                  <a:pt x="23" y="20"/>
                  <a:pt x="23" y="20"/>
                  <a:pt x="23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1" y="20"/>
                  <a:pt x="21" y="20"/>
                  <a:pt x="21" y="21"/>
                </a:cubicBezTo>
                <a:close/>
                <a:moveTo>
                  <a:pt x="23" y="1"/>
                </a:moveTo>
                <a:cubicBezTo>
                  <a:pt x="23" y="1"/>
                  <a:pt x="23" y="1"/>
                  <a:pt x="23" y="1"/>
                </a:cubicBezTo>
                <a:cubicBezTo>
                  <a:pt x="27" y="1"/>
                  <a:pt x="30" y="4"/>
                  <a:pt x="30" y="8"/>
                </a:cubicBezTo>
                <a:cubicBezTo>
                  <a:pt x="31" y="8"/>
                  <a:pt x="31" y="8"/>
                  <a:pt x="31" y="8"/>
                </a:cubicBezTo>
                <a:cubicBezTo>
                  <a:pt x="31" y="4"/>
                  <a:pt x="27" y="0"/>
                  <a:pt x="23" y="0"/>
                </a:cubicBezTo>
                <a:cubicBezTo>
                  <a:pt x="23" y="0"/>
                  <a:pt x="23" y="0"/>
                  <a:pt x="23" y="0"/>
                </a:cubicBezTo>
                <a:cubicBezTo>
                  <a:pt x="18" y="0"/>
                  <a:pt x="14" y="4"/>
                  <a:pt x="14" y="8"/>
                </a:cubicBezTo>
                <a:cubicBezTo>
                  <a:pt x="16" y="8"/>
                  <a:pt x="16" y="8"/>
                  <a:pt x="16" y="8"/>
                </a:cubicBezTo>
                <a:cubicBezTo>
                  <a:pt x="16" y="4"/>
                  <a:pt x="19" y="1"/>
                  <a:pt x="23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40" name="Freeform 44"/>
          <p:cNvSpPr>
            <a:spLocks noEditPoints="1"/>
          </p:cNvSpPr>
          <p:nvPr/>
        </p:nvSpPr>
        <p:spPr bwMode="auto">
          <a:xfrm>
            <a:off x="3482289" y="2933255"/>
            <a:ext cx="342332" cy="298584"/>
          </a:xfrm>
          <a:custGeom>
            <a:avLst/>
            <a:gdLst>
              <a:gd name="T0" fmla="*/ 41 w 62"/>
              <a:gd name="T1" fmla="*/ 31 h 54"/>
              <a:gd name="T2" fmla="*/ 34 w 62"/>
              <a:gd name="T3" fmla="*/ 23 h 54"/>
              <a:gd name="T4" fmla="*/ 33 w 62"/>
              <a:gd name="T5" fmla="*/ 17 h 54"/>
              <a:gd name="T6" fmla="*/ 30 w 62"/>
              <a:gd name="T7" fmla="*/ 20 h 54"/>
              <a:gd name="T8" fmla="*/ 23 w 62"/>
              <a:gd name="T9" fmla="*/ 13 h 54"/>
              <a:gd name="T10" fmla="*/ 18 w 62"/>
              <a:gd name="T11" fmla="*/ 17 h 54"/>
              <a:gd name="T12" fmla="*/ 7 w 62"/>
              <a:gd name="T13" fmla="*/ 17 h 54"/>
              <a:gd name="T14" fmla="*/ 7 w 62"/>
              <a:gd name="T15" fmla="*/ 23 h 54"/>
              <a:gd name="T16" fmla="*/ 0 w 62"/>
              <a:gd name="T17" fmla="*/ 31 h 54"/>
              <a:gd name="T18" fmla="*/ 4 w 62"/>
              <a:gd name="T19" fmla="*/ 36 h 54"/>
              <a:gd name="T20" fmla="*/ 4 w 62"/>
              <a:gd name="T21" fmla="*/ 46 h 54"/>
              <a:gd name="T22" fmla="*/ 10 w 62"/>
              <a:gd name="T23" fmla="*/ 47 h 54"/>
              <a:gd name="T24" fmla="*/ 18 w 62"/>
              <a:gd name="T25" fmla="*/ 54 h 54"/>
              <a:gd name="T26" fmla="*/ 23 w 62"/>
              <a:gd name="T27" fmla="*/ 50 h 54"/>
              <a:gd name="T28" fmla="*/ 32 w 62"/>
              <a:gd name="T29" fmla="*/ 48 h 54"/>
              <a:gd name="T30" fmla="*/ 37 w 62"/>
              <a:gd name="T31" fmla="*/ 46 h 54"/>
              <a:gd name="T32" fmla="*/ 37 w 62"/>
              <a:gd name="T33" fmla="*/ 36 h 54"/>
              <a:gd name="T34" fmla="*/ 32 w 62"/>
              <a:gd name="T35" fmla="*/ 38 h 54"/>
              <a:gd name="T36" fmla="*/ 20 w 62"/>
              <a:gd name="T37" fmla="*/ 46 h 54"/>
              <a:gd name="T38" fmla="*/ 20 w 62"/>
              <a:gd name="T39" fmla="*/ 21 h 54"/>
              <a:gd name="T40" fmla="*/ 33 w 62"/>
              <a:gd name="T41" fmla="*/ 33 h 54"/>
              <a:gd name="T42" fmla="*/ 58 w 62"/>
              <a:gd name="T43" fmla="*/ 35 h 54"/>
              <a:gd name="T44" fmla="*/ 62 w 62"/>
              <a:gd name="T45" fmla="*/ 38 h 54"/>
              <a:gd name="T46" fmla="*/ 60 w 62"/>
              <a:gd name="T47" fmla="*/ 41 h 54"/>
              <a:gd name="T48" fmla="*/ 59 w 62"/>
              <a:gd name="T49" fmla="*/ 46 h 54"/>
              <a:gd name="T50" fmla="*/ 56 w 62"/>
              <a:gd name="T51" fmla="*/ 47 h 54"/>
              <a:gd name="T52" fmla="*/ 52 w 62"/>
              <a:gd name="T53" fmla="*/ 50 h 54"/>
              <a:gd name="T54" fmla="*/ 50 w 62"/>
              <a:gd name="T55" fmla="*/ 48 h 54"/>
              <a:gd name="T56" fmla="*/ 45 w 62"/>
              <a:gd name="T57" fmla="*/ 48 h 54"/>
              <a:gd name="T58" fmla="*/ 44 w 62"/>
              <a:gd name="T59" fmla="*/ 45 h 54"/>
              <a:gd name="T60" fmla="*/ 41 w 62"/>
              <a:gd name="T61" fmla="*/ 41 h 54"/>
              <a:gd name="T62" fmla="*/ 43 w 62"/>
              <a:gd name="T63" fmla="*/ 39 h 54"/>
              <a:gd name="T64" fmla="*/ 43 w 62"/>
              <a:gd name="T65" fmla="*/ 33 h 54"/>
              <a:gd name="T66" fmla="*/ 46 w 62"/>
              <a:gd name="T67" fmla="*/ 33 h 54"/>
              <a:gd name="T68" fmla="*/ 50 w 62"/>
              <a:gd name="T69" fmla="*/ 29 h 54"/>
              <a:gd name="T70" fmla="*/ 52 w 62"/>
              <a:gd name="T71" fmla="*/ 31 h 54"/>
              <a:gd name="T72" fmla="*/ 58 w 62"/>
              <a:gd name="T73" fmla="*/ 31 h 54"/>
              <a:gd name="T74" fmla="*/ 58 w 62"/>
              <a:gd name="T75" fmla="*/ 35 h 54"/>
              <a:gd name="T76" fmla="*/ 57 w 62"/>
              <a:gd name="T77" fmla="*/ 40 h 54"/>
              <a:gd name="T78" fmla="*/ 45 w 62"/>
              <a:gd name="T79" fmla="*/ 40 h 54"/>
              <a:gd name="T80" fmla="*/ 51 w 62"/>
              <a:gd name="T81" fmla="*/ 46 h 54"/>
              <a:gd name="T82" fmla="*/ 62 w 62"/>
              <a:gd name="T83" fmla="*/ 12 h 54"/>
              <a:gd name="T84" fmla="*/ 59 w 62"/>
              <a:gd name="T85" fmla="*/ 15 h 54"/>
              <a:gd name="T86" fmla="*/ 59 w 62"/>
              <a:gd name="T87" fmla="*/ 22 h 54"/>
              <a:gd name="T88" fmla="*/ 55 w 62"/>
              <a:gd name="T89" fmla="*/ 23 h 54"/>
              <a:gd name="T90" fmla="*/ 50 w 62"/>
              <a:gd name="T91" fmla="*/ 28 h 54"/>
              <a:gd name="T92" fmla="*/ 46 w 62"/>
              <a:gd name="T93" fmla="*/ 25 h 54"/>
              <a:gd name="T94" fmla="*/ 39 w 62"/>
              <a:gd name="T95" fmla="*/ 25 h 54"/>
              <a:gd name="T96" fmla="*/ 39 w 62"/>
              <a:gd name="T97" fmla="*/ 20 h 54"/>
              <a:gd name="T98" fmla="*/ 34 w 62"/>
              <a:gd name="T99" fmla="*/ 15 h 54"/>
              <a:gd name="T100" fmla="*/ 37 w 62"/>
              <a:gd name="T101" fmla="*/ 12 h 54"/>
              <a:gd name="T102" fmla="*/ 37 w 62"/>
              <a:gd name="T103" fmla="*/ 5 h 54"/>
              <a:gd name="T104" fmla="*/ 41 w 62"/>
              <a:gd name="T105" fmla="*/ 5 h 54"/>
              <a:gd name="T106" fmla="*/ 46 w 62"/>
              <a:gd name="T107" fmla="*/ 0 h 54"/>
              <a:gd name="T108" fmla="*/ 49 w 62"/>
              <a:gd name="T109" fmla="*/ 3 h 54"/>
              <a:gd name="T110" fmla="*/ 56 w 62"/>
              <a:gd name="T111" fmla="*/ 3 h 54"/>
              <a:gd name="T112" fmla="*/ 57 w 62"/>
              <a:gd name="T113" fmla="*/ 7 h 54"/>
              <a:gd name="T114" fmla="*/ 48 w 62"/>
              <a:gd name="T115" fmla="*/ 22 h 54"/>
              <a:gd name="T116" fmla="*/ 40 w 62"/>
              <a:gd name="T117" fmla="*/ 14 h 54"/>
              <a:gd name="T118" fmla="*/ 56 w 62"/>
              <a:gd name="T119" fmla="*/ 14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62" h="54">
                <a:moveTo>
                  <a:pt x="41" y="36"/>
                </a:moveTo>
                <a:cubicBezTo>
                  <a:pt x="41" y="31"/>
                  <a:pt x="41" y="31"/>
                  <a:pt x="41" y="31"/>
                </a:cubicBezTo>
                <a:cubicBezTo>
                  <a:pt x="37" y="31"/>
                  <a:pt x="37" y="31"/>
                  <a:pt x="37" y="31"/>
                </a:cubicBezTo>
                <a:cubicBezTo>
                  <a:pt x="37" y="28"/>
                  <a:pt x="36" y="25"/>
                  <a:pt x="34" y="23"/>
                </a:cubicBezTo>
                <a:cubicBezTo>
                  <a:pt x="37" y="20"/>
                  <a:pt x="37" y="20"/>
                  <a:pt x="37" y="20"/>
                </a:cubicBezTo>
                <a:cubicBezTo>
                  <a:pt x="33" y="17"/>
                  <a:pt x="33" y="17"/>
                  <a:pt x="33" y="17"/>
                </a:cubicBezTo>
                <a:cubicBezTo>
                  <a:pt x="32" y="18"/>
                  <a:pt x="32" y="18"/>
                  <a:pt x="32" y="18"/>
                </a:cubicBezTo>
                <a:cubicBezTo>
                  <a:pt x="30" y="20"/>
                  <a:pt x="30" y="20"/>
                  <a:pt x="30" y="20"/>
                </a:cubicBezTo>
                <a:cubicBezTo>
                  <a:pt x="28" y="18"/>
                  <a:pt x="26" y="17"/>
                  <a:pt x="23" y="17"/>
                </a:cubicBezTo>
                <a:cubicBezTo>
                  <a:pt x="23" y="13"/>
                  <a:pt x="23" y="13"/>
                  <a:pt x="23" y="13"/>
                </a:cubicBezTo>
                <a:cubicBezTo>
                  <a:pt x="18" y="13"/>
                  <a:pt x="18" y="13"/>
                  <a:pt x="18" y="13"/>
                </a:cubicBezTo>
                <a:cubicBezTo>
                  <a:pt x="18" y="17"/>
                  <a:pt x="18" y="17"/>
                  <a:pt x="18" y="17"/>
                </a:cubicBezTo>
                <a:cubicBezTo>
                  <a:pt x="15" y="17"/>
                  <a:pt x="12" y="18"/>
                  <a:pt x="10" y="20"/>
                </a:cubicBezTo>
                <a:cubicBezTo>
                  <a:pt x="7" y="17"/>
                  <a:pt x="7" y="17"/>
                  <a:pt x="7" y="17"/>
                </a:cubicBezTo>
                <a:cubicBezTo>
                  <a:pt x="4" y="20"/>
                  <a:pt x="4" y="20"/>
                  <a:pt x="4" y="20"/>
                </a:cubicBezTo>
                <a:cubicBezTo>
                  <a:pt x="7" y="23"/>
                  <a:pt x="7" y="23"/>
                  <a:pt x="7" y="23"/>
                </a:cubicBezTo>
                <a:cubicBezTo>
                  <a:pt x="5" y="26"/>
                  <a:pt x="4" y="28"/>
                  <a:pt x="4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36"/>
                  <a:pt x="4" y="36"/>
                  <a:pt x="4" y="36"/>
                </a:cubicBezTo>
                <a:cubicBezTo>
                  <a:pt x="4" y="39"/>
                  <a:pt x="5" y="41"/>
                  <a:pt x="7" y="44"/>
                </a:cubicBezTo>
                <a:cubicBezTo>
                  <a:pt x="4" y="46"/>
                  <a:pt x="4" y="46"/>
                  <a:pt x="4" y="46"/>
                </a:cubicBezTo>
                <a:cubicBezTo>
                  <a:pt x="7" y="50"/>
                  <a:pt x="7" y="50"/>
                  <a:pt x="7" y="50"/>
                </a:cubicBezTo>
                <a:cubicBezTo>
                  <a:pt x="10" y="47"/>
                  <a:pt x="10" y="47"/>
                  <a:pt x="10" y="47"/>
                </a:cubicBezTo>
                <a:cubicBezTo>
                  <a:pt x="12" y="49"/>
                  <a:pt x="15" y="50"/>
                  <a:pt x="18" y="50"/>
                </a:cubicBezTo>
                <a:cubicBezTo>
                  <a:pt x="18" y="54"/>
                  <a:pt x="18" y="54"/>
                  <a:pt x="18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3" y="50"/>
                  <a:pt x="23" y="50"/>
                  <a:pt x="23" y="50"/>
                </a:cubicBezTo>
                <a:cubicBezTo>
                  <a:pt x="26" y="50"/>
                  <a:pt x="28" y="49"/>
                  <a:pt x="31" y="47"/>
                </a:cubicBezTo>
                <a:cubicBezTo>
                  <a:pt x="32" y="48"/>
                  <a:pt x="32" y="48"/>
                  <a:pt x="32" y="48"/>
                </a:cubicBezTo>
                <a:cubicBezTo>
                  <a:pt x="33" y="50"/>
                  <a:pt x="33" y="50"/>
                  <a:pt x="33" y="50"/>
                </a:cubicBezTo>
                <a:cubicBezTo>
                  <a:pt x="37" y="46"/>
                  <a:pt x="37" y="46"/>
                  <a:pt x="37" y="46"/>
                </a:cubicBezTo>
                <a:cubicBezTo>
                  <a:pt x="34" y="43"/>
                  <a:pt x="34" y="43"/>
                  <a:pt x="34" y="43"/>
                </a:cubicBezTo>
                <a:cubicBezTo>
                  <a:pt x="36" y="41"/>
                  <a:pt x="37" y="39"/>
                  <a:pt x="37" y="36"/>
                </a:cubicBezTo>
                <a:cubicBezTo>
                  <a:pt x="41" y="36"/>
                  <a:pt x="41" y="36"/>
                  <a:pt x="41" y="36"/>
                </a:cubicBezTo>
                <a:close/>
                <a:moveTo>
                  <a:pt x="32" y="38"/>
                </a:moveTo>
                <a:cubicBezTo>
                  <a:pt x="32" y="38"/>
                  <a:pt x="32" y="38"/>
                  <a:pt x="32" y="38"/>
                </a:cubicBezTo>
                <a:cubicBezTo>
                  <a:pt x="30" y="43"/>
                  <a:pt x="26" y="46"/>
                  <a:pt x="20" y="46"/>
                </a:cubicBezTo>
                <a:cubicBezTo>
                  <a:pt x="14" y="46"/>
                  <a:pt x="8" y="40"/>
                  <a:pt x="8" y="33"/>
                </a:cubicBezTo>
                <a:cubicBezTo>
                  <a:pt x="8" y="27"/>
                  <a:pt x="14" y="21"/>
                  <a:pt x="20" y="21"/>
                </a:cubicBezTo>
                <a:cubicBezTo>
                  <a:pt x="26" y="21"/>
                  <a:pt x="30" y="24"/>
                  <a:pt x="32" y="29"/>
                </a:cubicBezTo>
                <a:cubicBezTo>
                  <a:pt x="32" y="30"/>
                  <a:pt x="33" y="32"/>
                  <a:pt x="33" y="33"/>
                </a:cubicBezTo>
                <a:cubicBezTo>
                  <a:pt x="33" y="35"/>
                  <a:pt x="32" y="37"/>
                  <a:pt x="32" y="38"/>
                </a:cubicBezTo>
                <a:close/>
                <a:moveTo>
                  <a:pt x="58" y="35"/>
                </a:moveTo>
                <a:cubicBezTo>
                  <a:pt x="59" y="36"/>
                  <a:pt x="59" y="37"/>
                  <a:pt x="60" y="38"/>
                </a:cubicBezTo>
                <a:cubicBezTo>
                  <a:pt x="62" y="38"/>
                  <a:pt x="62" y="38"/>
                  <a:pt x="62" y="38"/>
                </a:cubicBezTo>
                <a:cubicBezTo>
                  <a:pt x="62" y="41"/>
                  <a:pt x="62" y="41"/>
                  <a:pt x="62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59" y="42"/>
                  <a:pt x="59" y="44"/>
                  <a:pt x="58" y="45"/>
                </a:cubicBezTo>
                <a:cubicBezTo>
                  <a:pt x="59" y="46"/>
                  <a:pt x="59" y="46"/>
                  <a:pt x="59" y="46"/>
                </a:cubicBezTo>
                <a:cubicBezTo>
                  <a:pt x="58" y="48"/>
                  <a:pt x="58" y="48"/>
                  <a:pt x="58" y="48"/>
                </a:cubicBezTo>
                <a:cubicBezTo>
                  <a:pt x="56" y="47"/>
                  <a:pt x="56" y="47"/>
                  <a:pt x="56" y="47"/>
                </a:cubicBezTo>
                <a:cubicBezTo>
                  <a:pt x="55" y="47"/>
                  <a:pt x="54" y="48"/>
                  <a:pt x="52" y="48"/>
                </a:cubicBezTo>
                <a:cubicBezTo>
                  <a:pt x="52" y="50"/>
                  <a:pt x="52" y="50"/>
                  <a:pt x="52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48"/>
                  <a:pt x="50" y="48"/>
                  <a:pt x="50" y="48"/>
                </a:cubicBezTo>
                <a:cubicBezTo>
                  <a:pt x="49" y="48"/>
                  <a:pt x="47" y="47"/>
                  <a:pt x="46" y="47"/>
                </a:cubicBezTo>
                <a:cubicBezTo>
                  <a:pt x="45" y="48"/>
                  <a:pt x="45" y="48"/>
                  <a:pt x="45" y="48"/>
                </a:cubicBezTo>
                <a:cubicBezTo>
                  <a:pt x="43" y="46"/>
                  <a:pt x="43" y="46"/>
                  <a:pt x="43" y="46"/>
                </a:cubicBezTo>
                <a:cubicBezTo>
                  <a:pt x="44" y="45"/>
                  <a:pt x="44" y="45"/>
                  <a:pt x="44" y="45"/>
                </a:cubicBezTo>
                <a:cubicBezTo>
                  <a:pt x="43" y="44"/>
                  <a:pt x="43" y="42"/>
                  <a:pt x="43" y="41"/>
                </a:cubicBezTo>
                <a:cubicBezTo>
                  <a:pt x="41" y="41"/>
                  <a:pt x="41" y="41"/>
                  <a:pt x="41" y="41"/>
                </a:cubicBezTo>
                <a:cubicBezTo>
                  <a:pt x="41" y="39"/>
                  <a:pt x="41" y="39"/>
                  <a:pt x="41" y="39"/>
                </a:cubicBezTo>
                <a:cubicBezTo>
                  <a:pt x="43" y="39"/>
                  <a:pt x="43" y="39"/>
                  <a:pt x="43" y="39"/>
                </a:cubicBezTo>
                <a:cubicBezTo>
                  <a:pt x="43" y="37"/>
                  <a:pt x="43" y="36"/>
                  <a:pt x="44" y="35"/>
                </a:cubicBezTo>
                <a:cubicBezTo>
                  <a:pt x="43" y="33"/>
                  <a:pt x="43" y="33"/>
                  <a:pt x="43" y="33"/>
                </a:cubicBezTo>
                <a:cubicBezTo>
                  <a:pt x="45" y="32"/>
                  <a:pt x="45" y="32"/>
                  <a:pt x="45" y="32"/>
                </a:cubicBezTo>
                <a:cubicBezTo>
                  <a:pt x="46" y="33"/>
                  <a:pt x="46" y="33"/>
                  <a:pt x="46" y="33"/>
                </a:cubicBezTo>
                <a:cubicBezTo>
                  <a:pt x="47" y="32"/>
                  <a:pt x="48" y="32"/>
                  <a:pt x="50" y="31"/>
                </a:cubicBezTo>
                <a:cubicBezTo>
                  <a:pt x="50" y="29"/>
                  <a:pt x="50" y="29"/>
                  <a:pt x="50" y="29"/>
                </a:cubicBezTo>
                <a:cubicBezTo>
                  <a:pt x="52" y="29"/>
                  <a:pt x="52" y="29"/>
                  <a:pt x="52" y="29"/>
                </a:cubicBezTo>
                <a:cubicBezTo>
                  <a:pt x="52" y="31"/>
                  <a:pt x="52" y="31"/>
                  <a:pt x="52" y="31"/>
                </a:cubicBezTo>
                <a:cubicBezTo>
                  <a:pt x="54" y="32"/>
                  <a:pt x="55" y="32"/>
                  <a:pt x="56" y="33"/>
                </a:cubicBezTo>
                <a:cubicBezTo>
                  <a:pt x="58" y="31"/>
                  <a:pt x="58" y="31"/>
                  <a:pt x="58" y="31"/>
                </a:cubicBezTo>
                <a:cubicBezTo>
                  <a:pt x="59" y="33"/>
                  <a:pt x="59" y="33"/>
                  <a:pt x="59" y="33"/>
                </a:cubicBezTo>
                <a:cubicBezTo>
                  <a:pt x="58" y="35"/>
                  <a:pt x="58" y="35"/>
                  <a:pt x="58" y="35"/>
                </a:cubicBezTo>
                <a:close/>
                <a:moveTo>
                  <a:pt x="51" y="46"/>
                </a:moveTo>
                <a:cubicBezTo>
                  <a:pt x="55" y="46"/>
                  <a:pt x="57" y="43"/>
                  <a:pt x="57" y="40"/>
                </a:cubicBezTo>
                <a:cubicBezTo>
                  <a:pt x="57" y="36"/>
                  <a:pt x="55" y="34"/>
                  <a:pt x="51" y="34"/>
                </a:cubicBezTo>
                <a:cubicBezTo>
                  <a:pt x="48" y="34"/>
                  <a:pt x="45" y="36"/>
                  <a:pt x="45" y="40"/>
                </a:cubicBezTo>
                <a:cubicBezTo>
                  <a:pt x="45" y="43"/>
                  <a:pt x="48" y="46"/>
                  <a:pt x="51" y="46"/>
                </a:cubicBezTo>
                <a:cubicBezTo>
                  <a:pt x="51" y="46"/>
                  <a:pt x="51" y="46"/>
                  <a:pt x="51" y="46"/>
                </a:cubicBezTo>
                <a:close/>
                <a:moveTo>
                  <a:pt x="59" y="12"/>
                </a:moveTo>
                <a:cubicBezTo>
                  <a:pt x="62" y="12"/>
                  <a:pt x="62" y="12"/>
                  <a:pt x="62" y="12"/>
                </a:cubicBezTo>
                <a:cubicBezTo>
                  <a:pt x="62" y="15"/>
                  <a:pt x="62" y="15"/>
                  <a:pt x="62" y="15"/>
                </a:cubicBezTo>
                <a:cubicBezTo>
                  <a:pt x="59" y="15"/>
                  <a:pt x="59" y="15"/>
                  <a:pt x="59" y="15"/>
                </a:cubicBezTo>
                <a:cubicBezTo>
                  <a:pt x="59" y="17"/>
                  <a:pt x="58" y="19"/>
                  <a:pt x="57" y="20"/>
                </a:cubicBezTo>
                <a:cubicBezTo>
                  <a:pt x="59" y="22"/>
                  <a:pt x="59" y="22"/>
                  <a:pt x="59" y="22"/>
                </a:cubicBezTo>
                <a:cubicBezTo>
                  <a:pt x="56" y="25"/>
                  <a:pt x="56" y="25"/>
                  <a:pt x="56" y="25"/>
                </a:cubicBezTo>
                <a:cubicBezTo>
                  <a:pt x="55" y="23"/>
                  <a:pt x="55" y="23"/>
                  <a:pt x="55" y="23"/>
                </a:cubicBezTo>
                <a:cubicBezTo>
                  <a:pt x="53" y="24"/>
                  <a:pt x="51" y="25"/>
                  <a:pt x="50" y="25"/>
                </a:cubicBezTo>
                <a:cubicBezTo>
                  <a:pt x="50" y="28"/>
                  <a:pt x="50" y="28"/>
                  <a:pt x="50" y="28"/>
                </a:cubicBezTo>
                <a:cubicBezTo>
                  <a:pt x="46" y="28"/>
                  <a:pt x="46" y="28"/>
                  <a:pt x="46" y="28"/>
                </a:cubicBezTo>
                <a:cubicBezTo>
                  <a:pt x="46" y="25"/>
                  <a:pt x="46" y="25"/>
                  <a:pt x="46" y="25"/>
                </a:cubicBezTo>
                <a:cubicBezTo>
                  <a:pt x="44" y="25"/>
                  <a:pt x="43" y="24"/>
                  <a:pt x="41" y="23"/>
                </a:cubicBezTo>
                <a:cubicBezTo>
                  <a:pt x="39" y="25"/>
                  <a:pt x="39" y="25"/>
                  <a:pt x="39" y="25"/>
                </a:cubicBezTo>
                <a:cubicBezTo>
                  <a:pt x="37" y="22"/>
                  <a:pt x="37" y="22"/>
                  <a:pt x="37" y="22"/>
                </a:cubicBezTo>
                <a:cubicBezTo>
                  <a:pt x="39" y="20"/>
                  <a:pt x="39" y="20"/>
                  <a:pt x="39" y="20"/>
                </a:cubicBezTo>
                <a:cubicBezTo>
                  <a:pt x="38" y="19"/>
                  <a:pt x="37" y="17"/>
                  <a:pt x="37" y="15"/>
                </a:cubicBezTo>
                <a:cubicBezTo>
                  <a:pt x="34" y="15"/>
                  <a:pt x="34" y="15"/>
                  <a:pt x="34" y="15"/>
                </a:cubicBezTo>
                <a:cubicBezTo>
                  <a:pt x="34" y="12"/>
                  <a:pt x="34" y="12"/>
                  <a:pt x="34" y="12"/>
                </a:cubicBezTo>
                <a:cubicBezTo>
                  <a:pt x="37" y="12"/>
                  <a:pt x="37" y="12"/>
                  <a:pt x="37" y="12"/>
                </a:cubicBezTo>
                <a:cubicBezTo>
                  <a:pt x="37" y="10"/>
                  <a:pt x="38" y="9"/>
                  <a:pt x="39" y="7"/>
                </a:cubicBezTo>
                <a:cubicBezTo>
                  <a:pt x="37" y="5"/>
                  <a:pt x="37" y="5"/>
                  <a:pt x="37" y="5"/>
                </a:cubicBezTo>
                <a:cubicBezTo>
                  <a:pt x="39" y="3"/>
                  <a:pt x="39" y="3"/>
                  <a:pt x="39" y="3"/>
                </a:cubicBezTo>
                <a:cubicBezTo>
                  <a:pt x="41" y="5"/>
                  <a:pt x="41" y="5"/>
                  <a:pt x="41" y="5"/>
                </a:cubicBezTo>
                <a:cubicBezTo>
                  <a:pt x="43" y="4"/>
                  <a:pt x="44" y="3"/>
                  <a:pt x="46" y="3"/>
                </a:cubicBezTo>
                <a:cubicBezTo>
                  <a:pt x="46" y="0"/>
                  <a:pt x="46" y="0"/>
                  <a:pt x="46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49" y="3"/>
                  <a:pt x="49" y="3"/>
                  <a:pt x="49" y="3"/>
                </a:cubicBezTo>
                <a:cubicBezTo>
                  <a:pt x="51" y="3"/>
                  <a:pt x="53" y="4"/>
                  <a:pt x="54" y="5"/>
                </a:cubicBezTo>
                <a:cubicBezTo>
                  <a:pt x="56" y="3"/>
                  <a:pt x="56" y="3"/>
                  <a:pt x="56" y="3"/>
                </a:cubicBezTo>
                <a:cubicBezTo>
                  <a:pt x="59" y="5"/>
                  <a:pt x="59" y="5"/>
                  <a:pt x="59" y="5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8"/>
                  <a:pt x="59" y="10"/>
                  <a:pt x="59" y="12"/>
                </a:cubicBezTo>
                <a:close/>
                <a:moveTo>
                  <a:pt x="48" y="22"/>
                </a:moveTo>
                <a:cubicBezTo>
                  <a:pt x="48" y="22"/>
                  <a:pt x="48" y="22"/>
                  <a:pt x="48" y="22"/>
                </a:cubicBezTo>
                <a:cubicBezTo>
                  <a:pt x="43" y="22"/>
                  <a:pt x="40" y="18"/>
                  <a:pt x="40" y="14"/>
                </a:cubicBezTo>
                <a:cubicBezTo>
                  <a:pt x="40" y="9"/>
                  <a:pt x="43" y="6"/>
                  <a:pt x="48" y="6"/>
                </a:cubicBezTo>
                <a:cubicBezTo>
                  <a:pt x="52" y="6"/>
                  <a:pt x="56" y="9"/>
                  <a:pt x="56" y="14"/>
                </a:cubicBezTo>
                <a:cubicBezTo>
                  <a:pt x="56" y="18"/>
                  <a:pt x="52" y="22"/>
                  <a:pt x="48" y="2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41" name="Freeform 45"/>
          <p:cNvSpPr>
            <a:spLocks noEditPoints="1"/>
          </p:cNvSpPr>
          <p:nvPr/>
        </p:nvSpPr>
        <p:spPr bwMode="auto">
          <a:xfrm>
            <a:off x="6823575" y="2938795"/>
            <a:ext cx="253729" cy="282443"/>
          </a:xfrm>
          <a:custGeom>
            <a:avLst/>
            <a:gdLst>
              <a:gd name="T0" fmla="*/ 40 w 46"/>
              <a:gd name="T1" fmla="*/ 28 h 51"/>
              <a:gd name="T2" fmla="*/ 35 w 46"/>
              <a:gd name="T3" fmla="*/ 41 h 51"/>
              <a:gd name="T4" fmla="*/ 34 w 46"/>
              <a:gd name="T5" fmla="*/ 34 h 51"/>
              <a:gd name="T6" fmla="*/ 29 w 46"/>
              <a:gd name="T7" fmla="*/ 30 h 51"/>
              <a:gd name="T8" fmla="*/ 29 w 46"/>
              <a:gd name="T9" fmla="*/ 30 h 51"/>
              <a:gd name="T10" fmla="*/ 27 w 46"/>
              <a:gd name="T11" fmla="*/ 30 h 51"/>
              <a:gd name="T12" fmla="*/ 25 w 46"/>
              <a:gd name="T13" fmla="*/ 35 h 51"/>
              <a:gd name="T14" fmla="*/ 24 w 46"/>
              <a:gd name="T15" fmla="*/ 38 h 51"/>
              <a:gd name="T16" fmla="*/ 24 w 46"/>
              <a:gd name="T17" fmla="*/ 32 h 51"/>
              <a:gd name="T18" fmla="*/ 24 w 46"/>
              <a:gd name="T19" fmla="*/ 31 h 51"/>
              <a:gd name="T20" fmla="*/ 23 w 46"/>
              <a:gd name="T21" fmla="*/ 30 h 51"/>
              <a:gd name="T22" fmla="*/ 22 w 46"/>
              <a:gd name="T23" fmla="*/ 31 h 51"/>
              <a:gd name="T24" fmla="*/ 22 w 46"/>
              <a:gd name="T25" fmla="*/ 32 h 51"/>
              <a:gd name="T26" fmla="*/ 21 w 46"/>
              <a:gd name="T27" fmla="*/ 38 h 51"/>
              <a:gd name="T28" fmla="*/ 20 w 46"/>
              <a:gd name="T29" fmla="*/ 35 h 51"/>
              <a:gd name="T30" fmla="*/ 19 w 46"/>
              <a:gd name="T31" fmla="*/ 30 h 51"/>
              <a:gd name="T32" fmla="*/ 15 w 46"/>
              <a:gd name="T33" fmla="*/ 30 h 51"/>
              <a:gd name="T34" fmla="*/ 15 w 46"/>
              <a:gd name="T35" fmla="*/ 30 h 51"/>
              <a:gd name="T36" fmla="*/ 11 w 46"/>
              <a:gd name="T37" fmla="*/ 34 h 51"/>
              <a:gd name="T38" fmla="*/ 10 w 46"/>
              <a:gd name="T39" fmla="*/ 41 h 51"/>
              <a:gd name="T40" fmla="*/ 5 w 46"/>
              <a:gd name="T41" fmla="*/ 28 h 51"/>
              <a:gd name="T42" fmla="*/ 23 w 46"/>
              <a:gd name="T43" fmla="*/ 11 h 51"/>
              <a:gd name="T44" fmla="*/ 23 w 46"/>
              <a:gd name="T45" fmla="*/ 14 h 51"/>
              <a:gd name="T46" fmla="*/ 25 w 46"/>
              <a:gd name="T47" fmla="*/ 15 h 51"/>
              <a:gd name="T48" fmla="*/ 28 w 46"/>
              <a:gd name="T49" fmla="*/ 13 h 51"/>
              <a:gd name="T50" fmla="*/ 32 w 46"/>
              <a:gd name="T51" fmla="*/ 11 h 51"/>
              <a:gd name="T52" fmla="*/ 34 w 46"/>
              <a:gd name="T53" fmla="*/ 9 h 51"/>
              <a:gd name="T54" fmla="*/ 34 w 46"/>
              <a:gd name="T55" fmla="*/ 7 h 51"/>
              <a:gd name="T56" fmla="*/ 32 w 46"/>
              <a:gd name="T57" fmla="*/ 5 h 51"/>
              <a:gd name="T58" fmla="*/ 28 w 46"/>
              <a:gd name="T59" fmla="*/ 3 h 51"/>
              <a:gd name="T60" fmla="*/ 25 w 46"/>
              <a:gd name="T61" fmla="*/ 1 h 51"/>
              <a:gd name="T62" fmla="*/ 23 w 46"/>
              <a:gd name="T63" fmla="*/ 2 h 51"/>
              <a:gd name="T64" fmla="*/ 23 w 46"/>
              <a:gd name="T65" fmla="*/ 5 h 51"/>
              <a:gd name="T66" fmla="*/ 0 w 46"/>
              <a:gd name="T67" fmla="*/ 28 h 51"/>
              <a:gd name="T68" fmla="*/ 23 w 46"/>
              <a:gd name="T69" fmla="*/ 51 h 51"/>
              <a:gd name="T70" fmla="*/ 46 w 46"/>
              <a:gd name="T71" fmla="*/ 28 h 51"/>
              <a:gd name="T72" fmla="*/ 40 w 46"/>
              <a:gd name="T73" fmla="*/ 28 h 51"/>
              <a:gd name="T74" fmla="*/ 23 w 46"/>
              <a:gd name="T75" fmla="*/ 19 h 51"/>
              <a:gd name="T76" fmla="*/ 28 w 46"/>
              <a:gd name="T77" fmla="*/ 24 h 51"/>
              <a:gd name="T78" fmla="*/ 23 w 46"/>
              <a:gd name="T79" fmla="*/ 29 h 51"/>
              <a:gd name="T80" fmla="*/ 17 w 46"/>
              <a:gd name="T81" fmla="*/ 24 h 51"/>
              <a:gd name="T82" fmla="*/ 23 w 46"/>
              <a:gd name="T83" fmla="*/ 19 h 51"/>
              <a:gd name="T84" fmla="*/ 30 w 46"/>
              <a:gd name="T85" fmla="*/ 37 h 51"/>
              <a:gd name="T86" fmla="*/ 30 w 46"/>
              <a:gd name="T87" fmla="*/ 37 h 51"/>
              <a:gd name="T88" fmla="*/ 30 w 46"/>
              <a:gd name="T89" fmla="*/ 37 h 51"/>
              <a:gd name="T90" fmla="*/ 30 w 46"/>
              <a:gd name="T91" fmla="*/ 44 h 51"/>
              <a:gd name="T92" fmla="*/ 30 w 46"/>
              <a:gd name="T93" fmla="*/ 44 h 51"/>
              <a:gd name="T94" fmla="*/ 29 w 46"/>
              <a:gd name="T95" fmla="*/ 37 h 51"/>
              <a:gd name="T96" fmla="*/ 30 w 46"/>
              <a:gd name="T97" fmla="*/ 37 h 51"/>
              <a:gd name="T98" fmla="*/ 15 w 46"/>
              <a:gd name="T99" fmla="*/ 37 h 51"/>
              <a:gd name="T100" fmla="*/ 15 w 46"/>
              <a:gd name="T101" fmla="*/ 37 h 51"/>
              <a:gd name="T102" fmla="*/ 15 w 46"/>
              <a:gd name="T103" fmla="*/ 44 h 51"/>
              <a:gd name="T104" fmla="*/ 14 w 46"/>
              <a:gd name="T105" fmla="*/ 44 h 51"/>
              <a:gd name="T106" fmla="*/ 14 w 46"/>
              <a:gd name="T107" fmla="*/ 37 h 51"/>
              <a:gd name="T108" fmla="*/ 15 w 46"/>
              <a:gd name="T109" fmla="*/ 37 h 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46" h="51">
                <a:moveTo>
                  <a:pt x="40" y="28"/>
                </a:moveTo>
                <a:cubicBezTo>
                  <a:pt x="40" y="33"/>
                  <a:pt x="38" y="38"/>
                  <a:pt x="35" y="41"/>
                </a:cubicBezTo>
                <a:cubicBezTo>
                  <a:pt x="34" y="38"/>
                  <a:pt x="34" y="35"/>
                  <a:pt x="34" y="34"/>
                </a:cubicBezTo>
                <a:cubicBezTo>
                  <a:pt x="33" y="31"/>
                  <a:pt x="30" y="30"/>
                  <a:pt x="29" y="30"/>
                </a:cubicBezTo>
                <a:cubicBezTo>
                  <a:pt x="29" y="30"/>
                  <a:pt x="29" y="30"/>
                  <a:pt x="29" y="30"/>
                </a:cubicBezTo>
                <a:cubicBezTo>
                  <a:pt x="27" y="30"/>
                  <a:pt x="27" y="30"/>
                  <a:pt x="27" y="30"/>
                </a:cubicBezTo>
                <a:cubicBezTo>
                  <a:pt x="25" y="35"/>
                  <a:pt x="25" y="35"/>
                  <a:pt x="25" y="35"/>
                </a:cubicBezTo>
                <a:cubicBezTo>
                  <a:pt x="24" y="38"/>
                  <a:pt x="24" y="38"/>
                  <a:pt x="24" y="38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32"/>
                  <a:pt x="24" y="31"/>
                  <a:pt x="24" y="31"/>
                </a:cubicBezTo>
                <a:cubicBezTo>
                  <a:pt x="24" y="31"/>
                  <a:pt x="23" y="30"/>
                  <a:pt x="23" y="30"/>
                </a:cubicBezTo>
                <a:cubicBezTo>
                  <a:pt x="22" y="30"/>
                  <a:pt x="22" y="31"/>
                  <a:pt x="22" y="31"/>
                </a:cubicBezTo>
                <a:cubicBezTo>
                  <a:pt x="22" y="31"/>
                  <a:pt x="22" y="32"/>
                  <a:pt x="22" y="32"/>
                </a:cubicBezTo>
                <a:cubicBezTo>
                  <a:pt x="21" y="38"/>
                  <a:pt x="21" y="38"/>
                  <a:pt x="21" y="38"/>
                </a:cubicBezTo>
                <a:cubicBezTo>
                  <a:pt x="20" y="35"/>
                  <a:pt x="20" y="35"/>
                  <a:pt x="20" y="35"/>
                </a:cubicBezTo>
                <a:cubicBezTo>
                  <a:pt x="19" y="30"/>
                  <a:pt x="19" y="30"/>
                  <a:pt x="19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5" y="30"/>
                  <a:pt x="15" y="30"/>
                  <a:pt x="15" y="30"/>
                </a:cubicBezTo>
                <a:cubicBezTo>
                  <a:pt x="13" y="31"/>
                  <a:pt x="11" y="31"/>
                  <a:pt x="11" y="34"/>
                </a:cubicBezTo>
                <a:cubicBezTo>
                  <a:pt x="10" y="35"/>
                  <a:pt x="10" y="37"/>
                  <a:pt x="10" y="41"/>
                </a:cubicBezTo>
                <a:cubicBezTo>
                  <a:pt x="7" y="37"/>
                  <a:pt x="5" y="33"/>
                  <a:pt x="5" y="28"/>
                </a:cubicBezTo>
                <a:cubicBezTo>
                  <a:pt x="5" y="19"/>
                  <a:pt x="13" y="11"/>
                  <a:pt x="23" y="11"/>
                </a:cubicBezTo>
                <a:cubicBezTo>
                  <a:pt x="23" y="14"/>
                  <a:pt x="23" y="14"/>
                  <a:pt x="23" y="14"/>
                </a:cubicBezTo>
                <a:cubicBezTo>
                  <a:pt x="23" y="15"/>
                  <a:pt x="24" y="15"/>
                  <a:pt x="25" y="15"/>
                </a:cubicBezTo>
                <a:cubicBezTo>
                  <a:pt x="28" y="13"/>
                  <a:pt x="28" y="13"/>
                  <a:pt x="28" y="13"/>
                </a:cubicBezTo>
                <a:cubicBezTo>
                  <a:pt x="29" y="12"/>
                  <a:pt x="30" y="11"/>
                  <a:pt x="32" y="11"/>
                </a:cubicBezTo>
                <a:cubicBezTo>
                  <a:pt x="34" y="9"/>
                  <a:pt x="34" y="9"/>
                  <a:pt x="34" y="9"/>
                </a:cubicBezTo>
                <a:cubicBezTo>
                  <a:pt x="36" y="8"/>
                  <a:pt x="36" y="7"/>
                  <a:pt x="34" y="7"/>
                </a:cubicBezTo>
                <a:cubicBezTo>
                  <a:pt x="32" y="5"/>
                  <a:pt x="32" y="5"/>
                  <a:pt x="32" y="5"/>
                </a:cubicBezTo>
                <a:cubicBezTo>
                  <a:pt x="30" y="4"/>
                  <a:pt x="29" y="3"/>
                  <a:pt x="28" y="3"/>
                </a:cubicBezTo>
                <a:cubicBezTo>
                  <a:pt x="25" y="1"/>
                  <a:pt x="25" y="1"/>
                  <a:pt x="25" y="1"/>
                </a:cubicBezTo>
                <a:cubicBezTo>
                  <a:pt x="24" y="0"/>
                  <a:pt x="23" y="1"/>
                  <a:pt x="23" y="2"/>
                </a:cubicBezTo>
                <a:cubicBezTo>
                  <a:pt x="23" y="5"/>
                  <a:pt x="23" y="5"/>
                  <a:pt x="23" y="5"/>
                </a:cubicBezTo>
                <a:cubicBezTo>
                  <a:pt x="10" y="5"/>
                  <a:pt x="0" y="16"/>
                  <a:pt x="0" y="28"/>
                </a:cubicBezTo>
                <a:cubicBezTo>
                  <a:pt x="0" y="41"/>
                  <a:pt x="10" y="51"/>
                  <a:pt x="23" y="51"/>
                </a:cubicBezTo>
                <a:cubicBezTo>
                  <a:pt x="35" y="51"/>
                  <a:pt x="46" y="41"/>
                  <a:pt x="46" y="28"/>
                </a:cubicBezTo>
                <a:cubicBezTo>
                  <a:pt x="40" y="28"/>
                  <a:pt x="40" y="28"/>
                  <a:pt x="40" y="28"/>
                </a:cubicBezTo>
                <a:close/>
                <a:moveTo>
                  <a:pt x="23" y="19"/>
                </a:moveTo>
                <a:cubicBezTo>
                  <a:pt x="26" y="19"/>
                  <a:pt x="28" y="21"/>
                  <a:pt x="28" y="24"/>
                </a:cubicBezTo>
                <a:cubicBezTo>
                  <a:pt x="28" y="27"/>
                  <a:pt x="26" y="29"/>
                  <a:pt x="23" y="29"/>
                </a:cubicBezTo>
                <a:cubicBezTo>
                  <a:pt x="20" y="29"/>
                  <a:pt x="17" y="27"/>
                  <a:pt x="17" y="24"/>
                </a:cubicBezTo>
                <a:cubicBezTo>
                  <a:pt x="17" y="21"/>
                  <a:pt x="20" y="19"/>
                  <a:pt x="23" y="19"/>
                </a:cubicBezTo>
                <a:close/>
                <a:moveTo>
                  <a:pt x="30" y="37"/>
                </a:moveTo>
                <a:cubicBezTo>
                  <a:pt x="30" y="37"/>
                  <a:pt x="30" y="37"/>
                  <a:pt x="30" y="37"/>
                </a:cubicBezTo>
                <a:cubicBezTo>
                  <a:pt x="30" y="37"/>
                  <a:pt x="30" y="37"/>
                  <a:pt x="30" y="37"/>
                </a:cubicBezTo>
                <a:cubicBezTo>
                  <a:pt x="30" y="44"/>
                  <a:pt x="30" y="44"/>
                  <a:pt x="30" y="44"/>
                </a:cubicBezTo>
                <a:cubicBezTo>
                  <a:pt x="30" y="44"/>
                  <a:pt x="30" y="44"/>
                  <a:pt x="30" y="44"/>
                </a:cubicBezTo>
                <a:cubicBezTo>
                  <a:pt x="29" y="37"/>
                  <a:pt x="29" y="37"/>
                  <a:pt x="29" y="37"/>
                </a:cubicBezTo>
                <a:cubicBezTo>
                  <a:pt x="30" y="37"/>
                  <a:pt x="30" y="37"/>
                  <a:pt x="30" y="37"/>
                </a:cubicBezTo>
                <a:close/>
                <a:moveTo>
                  <a:pt x="15" y="37"/>
                </a:moveTo>
                <a:cubicBezTo>
                  <a:pt x="15" y="37"/>
                  <a:pt x="15" y="37"/>
                  <a:pt x="15" y="3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4" y="44"/>
                  <a:pt x="14" y="44"/>
                </a:cubicBezTo>
                <a:cubicBezTo>
                  <a:pt x="14" y="37"/>
                  <a:pt x="14" y="37"/>
                  <a:pt x="14" y="37"/>
                </a:cubicBezTo>
                <a:cubicBezTo>
                  <a:pt x="14" y="37"/>
                  <a:pt x="14" y="37"/>
                  <a:pt x="15" y="3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72737" tIns="36368" rIns="72737" bIns="36368" numCol="1" anchor="t" anchorCtr="0" compatLnSpc="1"/>
          <a:lstStyle/>
          <a:p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1255603" y="3772046"/>
            <a:ext cx="1407791" cy="627444"/>
          </a:xfrm>
          <a:prstGeom prst="rect">
            <a:avLst/>
          </a:prstGeom>
          <a:noFill/>
        </p:spPr>
        <p:txBody>
          <a:bodyPr wrap="square" lIns="72737" tIns="36368" rIns="72737" bIns="36368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613597" y="3466739"/>
            <a:ext cx="1411412" cy="184666"/>
          </a:xfrm>
          <a:prstGeom prst="rect">
            <a:avLst/>
          </a:prstGeom>
          <a:noFill/>
        </p:spPr>
        <p:txBody>
          <a:bodyPr wrap="square" lIns="72737" tIns="0" rIns="72737" bIns="0" rtlCol="0" anchor="t">
            <a:spAutoFit/>
          </a:bodyPr>
          <a:lstStyle/>
          <a:p>
            <a:r>
              <a:rPr lang="zh-CN" altLang="en-US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893139" y="3772046"/>
            <a:ext cx="1407791" cy="627444"/>
          </a:xfrm>
          <a:prstGeom prst="rect">
            <a:avLst/>
          </a:prstGeom>
          <a:noFill/>
        </p:spPr>
        <p:txBody>
          <a:bodyPr wrap="square" lIns="72737" tIns="36368" rIns="72737" bIns="36368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251132" y="3496979"/>
            <a:ext cx="1411412" cy="184666"/>
          </a:xfrm>
          <a:prstGeom prst="rect">
            <a:avLst/>
          </a:prstGeom>
          <a:noFill/>
        </p:spPr>
        <p:txBody>
          <a:bodyPr wrap="square" lIns="72737" tIns="0" rIns="72737" bIns="0" rtlCol="0" anchor="t">
            <a:spAutoFit/>
          </a:bodyPr>
          <a:lstStyle/>
          <a:p>
            <a:r>
              <a:rPr lang="zh-CN" altLang="en-US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508664" y="3772046"/>
            <a:ext cx="1407791" cy="627444"/>
          </a:xfrm>
          <a:prstGeom prst="rect">
            <a:avLst/>
          </a:prstGeom>
          <a:noFill/>
        </p:spPr>
        <p:txBody>
          <a:bodyPr wrap="square" lIns="72737" tIns="36368" rIns="72737" bIns="36368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866658" y="3496979"/>
            <a:ext cx="1411412" cy="184666"/>
          </a:xfrm>
          <a:prstGeom prst="rect">
            <a:avLst/>
          </a:prstGeom>
          <a:noFill/>
        </p:spPr>
        <p:txBody>
          <a:bodyPr wrap="square" lIns="72737" tIns="0" rIns="72737" bIns="0" rtlCol="0" anchor="t">
            <a:spAutoFit/>
          </a:bodyPr>
          <a:lstStyle/>
          <a:p>
            <a:r>
              <a:rPr lang="zh-CN" altLang="en-US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86971" y="3785151"/>
            <a:ext cx="1407791" cy="627444"/>
          </a:xfrm>
          <a:prstGeom prst="rect">
            <a:avLst/>
          </a:prstGeom>
          <a:noFill/>
        </p:spPr>
        <p:txBody>
          <a:bodyPr wrap="square" lIns="72737" tIns="36368" rIns="72737" bIns="36368" rtlCol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您的内容打在这里，或者通过复制您的文本后。您的内容打在这里，或者通过复制您的文本后。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544965" y="3496979"/>
            <a:ext cx="1411412" cy="184666"/>
          </a:xfrm>
          <a:prstGeom prst="rect">
            <a:avLst/>
          </a:prstGeom>
          <a:noFill/>
        </p:spPr>
        <p:txBody>
          <a:bodyPr wrap="square" lIns="72737" tIns="0" rIns="72737" bIns="0" rtlCol="0" anchor="t">
            <a:spAutoFit/>
          </a:bodyPr>
          <a:lstStyle/>
          <a:p>
            <a:r>
              <a:rPr lang="zh-CN" altLang="en-US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425254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700"/>
                            </p:stCondLst>
                            <p:childTnLst>
                              <p:par>
                                <p:cTn id="8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200"/>
                            </p:stCondLst>
                            <p:childTnLst>
                              <p:par>
                                <p:cTn id="9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00"/>
                            </p:stCondLst>
                            <p:childTnLst>
                              <p:par>
                                <p:cTn id="1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800"/>
                            </p:stCondLst>
                            <p:childTnLst>
                              <p:par>
                                <p:cTn id="1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300"/>
                            </p:stCondLst>
                            <p:childTnLst>
                              <p:par>
                                <p:cTn id="1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6800"/>
                            </p:stCondLst>
                            <p:childTnLst>
                              <p:par>
                                <p:cTn id="1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7900"/>
                            </p:stCondLst>
                            <p:childTnLst>
                              <p:par>
                                <p:cTn id="1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42244ED1-54E5-46EC-AB42-F5BFD34AF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8883" r="51614" b="78328"/>
          <a:stretch/>
        </p:blipFill>
        <p:spPr>
          <a:xfrm flipV="1">
            <a:off x="37818" y="2682755"/>
            <a:ext cx="9144000" cy="2462333"/>
          </a:xfrm>
          <a:prstGeom prst="rect">
            <a:avLst/>
          </a:prstGeom>
        </p:spPr>
      </p:pic>
      <p:sp>
        <p:nvSpPr>
          <p:cNvPr id="4" name="文本框 16"/>
          <p:cNvSpPr txBox="1"/>
          <p:nvPr/>
        </p:nvSpPr>
        <p:spPr>
          <a:xfrm>
            <a:off x="4123539" y="1718727"/>
            <a:ext cx="2435633" cy="346259"/>
          </a:xfrm>
          <a:prstGeom prst="rect">
            <a:avLst/>
          </a:prstGeom>
          <a:noFill/>
        </p:spPr>
        <p:txBody>
          <a:bodyPr wrap="square" lIns="68589" tIns="34295" rIns="68589" bIns="34295" rtlCol="0">
            <a:spAutoFit/>
          </a:bodyPr>
          <a:lstStyle/>
          <a:p>
            <a:pPr>
              <a:buFontTx/>
              <a:buNone/>
            </a:pP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2382708" y="2097434"/>
            <a:ext cx="446893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占位符 5"/>
          <p:cNvSpPr txBox="1"/>
          <p:nvPr/>
        </p:nvSpPr>
        <p:spPr>
          <a:xfrm>
            <a:off x="3750860" y="2327343"/>
            <a:ext cx="1152128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7" name="文本占位符 5"/>
          <p:cNvSpPr txBox="1"/>
          <p:nvPr/>
        </p:nvSpPr>
        <p:spPr>
          <a:xfrm>
            <a:off x="5231410" y="2321170"/>
            <a:ext cx="1147742" cy="263060"/>
          </a:xfrm>
          <a:prstGeom prst="rect">
            <a:avLst/>
          </a:prstGeom>
          <a:ln>
            <a:solidFill>
              <a:schemeClr val="tx1">
                <a:lumMod val="65000"/>
                <a:lumOff val="35000"/>
              </a:schemeClr>
            </a:solidFill>
            <a:prstDash val="sysDot"/>
          </a:ln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b="1" kern="1200">
                <a:solidFill>
                  <a:srgbClr val="56762C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1050" b="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12" name="圆角矩形 10"/>
          <p:cNvSpPr>
            <a:spLocks noChangeArrowheads="1"/>
          </p:cNvSpPr>
          <p:nvPr/>
        </p:nvSpPr>
        <p:spPr bwMode="auto">
          <a:xfrm>
            <a:off x="2382708" y="1646719"/>
            <a:ext cx="1152128" cy="468052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algn="ctr"/>
            <a:r>
              <a:rPr lang="zh-CN" altLang="en-US" sz="2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Part</a:t>
            </a:r>
            <a:r>
              <a:rPr lang="zh-CN" altLang="en-US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2800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9577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  <p:bldP spid="7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91"/>
          <p:cNvSpPr/>
          <p:nvPr/>
        </p:nvSpPr>
        <p:spPr>
          <a:xfrm rot="3600000" flipH="1">
            <a:off x="5548164" y="2176634"/>
            <a:ext cx="347322" cy="29930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/>
          </a:p>
        </p:txBody>
      </p:sp>
      <p:sp>
        <p:nvSpPr>
          <p:cNvPr id="3" name="Donut 92"/>
          <p:cNvSpPr/>
          <p:nvPr/>
        </p:nvSpPr>
        <p:spPr>
          <a:xfrm flipH="1">
            <a:off x="4933208" y="1662558"/>
            <a:ext cx="1026933" cy="1027306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4" name="Group 93"/>
          <p:cNvGrpSpPr/>
          <p:nvPr/>
        </p:nvGrpSpPr>
        <p:grpSpPr>
          <a:xfrm flipH="1">
            <a:off x="5505423" y="1938241"/>
            <a:ext cx="1253206" cy="317770"/>
            <a:chOff x="1793077" y="1463668"/>
            <a:chExt cx="1371600" cy="347664"/>
          </a:xfrm>
          <a:solidFill>
            <a:schemeClr val="accent2"/>
          </a:solidFill>
        </p:grpSpPr>
        <p:sp>
          <p:nvSpPr>
            <p:cNvPr id="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Text Placeholder 3"/>
            <p:cNvSpPr txBox="1">
              <a:spLocks/>
            </p:cNvSpPr>
            <p:nvPr/>
          </p:nvSpPr>
          <p:spPr>
            <a:xfrm>
              <a:off x="1852567" y="1512589"/>
              <a:ext cx="280710" cy="286221"/>
            </a:xfrm>
            <a:prstGeom prst="rect">
              <a:avLst/>
            </a:prstGeom>
            <a:grp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482">
                <a:spcBef>
                  <a:spcPct val="20000"/>
                </a:spcBef>
                <a:defRPr/>
              </a:pPr>
              <a:r>
                <a:rPr lang="ar-SY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7" name="Isosceles Triangle 98"/>
          <p:cNvSpPr/>
          <p:nvPr/>
        </p:nvSpPr>
        <p:spPr>
          <a:xfrm rot="3600000" flipH="1">
            <a:off x="5586262" y="3568569"/>
            <a:ext cx="347322" cy="29930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/>
          </a:p>
        </p:txBody>
      </p:sp>
      <p:sp>
        <p:nvSpPr>
          <p:cNvPr id="8" name="Donut 99"/>
          <p:cNvSpPr/>
          <p:nvPr/>
        </p:nvSpPr>
        <p:spPr>
          <a:xfrm flipH="1">
            <a:off x="4971306" y="3054494"/>
            <a:ext cx="1026933" cy="1027306"/>
          </a:xfrm>
          <a:prstGeom prst="donut">
            <a:avLst>
              <a:gd name="adj" fmla="val 1907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" name="Group 100"/>
          <p:cNvGrpSpPr/>
          <p:nvPr/>
        </p:nvGrpSpPr>
        <p:grpSpPr>
          <a:xfrm flipH="1">
            <a:off x="5543524" y="3333087"/>
            <a:ext cx="1253206" cy="317770"/>
            <a:chOff x="1793075" y="1466851"/>
            <a:chExt cx="1371600" cy="347664"/>
          </a:xfrm>
          <a:solidFill>
            <a:schemeClr val="accent4"/>
          </a:solidFill>
        </p:grpSpPr>
        <p:sp>
          <p:nvSpPr>
            <p:cNvPr id="10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Text Placeholder 3"/>
            <p:cNvSpPr txBox="1">
              <a:spLocks/>
            </p:cNvSpPr>
            <p:nvPr/>
          </p:nvSpPr>
          <p:spPr>
            <a:xfrm>
              <a:off x="1852567" y="1506038"/>
              <a:ext cx="280710" cy="286221"/>
            </a:xfrm>
            <a:prstGeom prst="rect">
              <a:avLst/>
            </a:prstGeom>
            <a:grp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482">
                <a:spcBef>
                  <a:spcPct val="20000"/>
                </a:spcBef>
                <a:defRPr/>
              </a:pPr>
              <a:r>
                <a:rPr lang="ar-SY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2" name="Straight Connector 108"/>
          <p:cNvCxnSpPr/>
          <p:nvPr/>
        </p:nvCxnSpPr>
        <p:spPr>
          <a:xfrm>
            <a:off x="3996000" y="1461188"/>
            <a:ext cx="990546" cy="513652"/>
          </a:xfrm>
          <a:prstGeom prst="line">
            <a:avLst/>
          </a:prstGeom>
          <a:ln w="9525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10"/>
          <p:cNvCxnSpPr/>
          <p:nvPr/>
        </p:nvCxnSpPr>
        <p:spPr>
          <a:xfrm rot="10800000" flipV="1">
            <a:off x="3996000" y="2377581"/>
            <a:ext cx="990546" cy="513654"/>
          </a:xfrm>
          <a:prstGeom prst="line">
            <a:avLst/>
          </a:prstGeom>
          <a:ln w="9525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11"/>
          <p:cNvCxnSpPr/>
          <p:nvPr/>
        </p:nvCxnSpPr>
        <p:spPr>
          <a:xfrm rot="10800000" flipV="1">
            <a:off x="3996000" y="3694784"/>
            <a:ext cx="990546" cy="513654"/>
          </a:xfrm>
          <a:prstGeom prst="line">
            <a:avLst/>
          </a:prstGeom>
          <a:ln w="9525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12"/>
          <p:cNvCxnSpPr/>
          <p:nvPr/>
        </p:nvCxnSpPr>
        <p:spPr>
          <a:xfrm>
            <a:off x="3996000" y="2929346"/>
            <a:ext cx="990546" cy="513652"/>
          </a:xfrm>
          <a:prstGeom prst="line">
            <a:avLst/>
          </a:prstGeom>
          <a:ln w="9525">
            <a:solidFill>
              <a:schemeClr val="accent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Isosceles Triangle 114"/>
          <p:cNvSpPr/>
          <p:nvPr/>
        </p:nvSpPr>
        <p:spPr>
          <a:xfrm rot="18000000">
            <a:off x="3064199" y="1676005"/>
            <a:ext cx="347322" cy="29930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/>
          </a:p>
        </p:txBody>
      </p:sp>
      <p:sp>
        <p:nvSpPr>
          <p:cNvPr id="17" name="Donut 115"/>
          <p:cNvSpPr/>
          <p:nvPr/>
        </p:nvSpPr>
        <p:spPr>
          <a:xfrm>
            <a:off x="2999545" y="1168388"/>
            <a:ext cx="1026933" cy="1027306"/>
          </a:xfrm>
          <a:prstGeom prst="donut">
            <a:avLst>
              <a:gd name="adj" fmla="val 190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8" name="Group 54"/>
          <p:cNvGrpSpPr/>
          <p:nvPr/>
        </p:nvGrpSpPr>
        <p:grpSpPr>
          <a:xfrm>
            <a:off x="2201059" y="1446982"/>
            <a:ext cx="1253206" cy="317770"/>
            <a:chOff x="1793078" y="1466850"/>
            <a:chExt cx="1371600" cy="347664"/>
          </a:xfrm>
          <a:solidFill>
            <a:schemeClr val="accent1"/>
          </a:solidFill>
        </p:grpSpPr>
        <p:sp>
          <p:nvSpPr>
            <p:cNvPr id="19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  <a:grp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482">
                <a:spcBef>
                  <a:spcPct val="20000"/>
                </a:spcBef>
                <a:defRPr/>
              </a:pPr>
              <a:r>
                <a:rPr lang="ar-SY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1" name="Isosceles Triangle 121"/>
          <p:cNvSpPr/>
          <p:nvPr/>
        </p:nvSpPr>
        <p:spPr>
          <a:xfrm rot="18000000">
            <a:off x="3064199" y="2891658"/>
            <a:ext cx="347322" cy="29930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/>
          </a:p>
        </p:txBody>
      </p:sp>
      <p:sp>
        <p:nvSpPr>
          <p:cNvPr id="22" name="Donut 122"/>
          <p:cNvSpPr/>
          <p:nvPr/>
        </p:nvSpPr>
        <p:spPr>
          <a:xfrm>
            <a:off x="2999545" y="2377582"/>
            <a:ext cx="1026933" cy="1027306"/>
          </a:xfrm>
          <a:prstGeom prst="donut">
            <a:avLst>
              <a:gd name="adj" fmla="val 1907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3" name="Group 79"/>
          <p:cNvGrpSpPr/>
          <p:nvPr/>
        </p:nvGrpSpPr>
        <p:grpSpPr>
          <a:xfrm>
            <a:off x="2201060" y="2656174"/>
            <a:ext cx="1253206" cy="317770"/>
            <a:chOff x="1793079" y="1466851"/>
            <a:chExt cx="1371600" cy="347664"/>
          </a:xfrm>
          <a:solidFill>
            <a:schemeClr val="accent2"/>
          </a:solidFill>
        </p:grpSpPr>
        <p:sp>
          <p:nvSpPr>
            <p:cNvPr id="24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 Placeholder 3"/>
            <p:cNvSpPr txBox="1">
              <a:spLocks/>
            </p:cNvSpPr>
            <p:nvPr/>
          </p:nvSpPr>
          <p:spPr>
            <a:xfrm>
              <a:off x="1874210" y="1506038"/>
              <a:ext cx="280710" cy="286221"/>
            </a:xfrm>
            <a:prstGeom prst="rect">
              <a:avLst/>
            </a:prstGeom>
            <a:grp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482">
                <a:spcBef>
                  <a:spcPct val="20000"/>
                </a:spcBef>
                <a:defRPr/>
              </a:pPr>
              <a:r>
                <a:rPr lang="ar-SY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26" name="Isosceles Triangle 128"/>
          <p:cNvSpPr/>
          <p:nvPr/>
        </p:nvSpPr>
        <p:spPr>
          <a:xfrm rot="18000000">
            <a:off x="3064199" y="4141884"/>
            <a:ext cx="347322" cy="299307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/>
          </a:p>
        </p:txBody>
      </p:sp>
      <p:sp>
        <p:nvSpPr>
          <p:cNvPr id="27" name="Donut 129"/>
          <p:cNvSpPr/>
          <p:nvPr/>
        </p:nvSpPr>
        <p:spPr>
          <a:xfrm>
            <a:off x="2999545" y="3544652"/>
            <a:ext cx="1026933" cy="1027306"/>
          </a:xfrm>
          <a:prstGeom prst="donut">
            <a:avLst>
              <a:gd name="adj" fmla="val 1907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8" name="Group 86"/>
          <p:cNvGrpSpPr/>
          <p:nvPr/>
        </p:nvGrpSpPr>
        <p:grpSpPr>
          <a:xfrm>
            <a:off x="2201060" y="3904692"/>
            <a:ext cx="1253206" cy="317770"/>
            <a:chOff x="1793079" y="1466851"/>
            <a:chExt cx="1371600" cy="347664"/>
          </a:xfrm>
          <a:solidFill>
            <a:schemeClr val="accent1"/>
          </a:solidFill>
        </p:grpSpPr>
        <p:sp>
          <p:nvSpPr>
            <p:cNvPr id="29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874210" y="1506038"/>
              <a:ext cx="280710" cy="286221"/>
            </a:xfrm>
            <a:prstGeom prst="rect">
              <a:avLst/>
            </a:prstGeom>
            <a:grp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914482">
                <a:spcBef>
                  <a:spcPct val="20000"/>
                </a:spcBef>
                <a:defRPr/>
              </a:pPr>
              <a:r>
                <a:rPr lang="ar-SY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17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31" name="TextBox 23"/>
          <p:cNvSpPr txBox="1"/>
          <p:nvPr/>
        </p:nvSpPr>
        <p:spPr>
          <a:xfrm>
            <a:off x="287524" y="3935857"/>
            <a:ext cx="1854766" cy="6889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Box 24"/>
          <p:cNvSpPr txBox="1"/>
          <p:nvPr/>
        </p:nvSpPr>
        <p:spPr>
          <a:xfrm>
            <a:off x="775304" y="3648551"/>
            <a:ext cx="1054664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23"/>
          <p:cNvSpPr txBox="1"/>
          <p:nvPr/>
        </p:nvSpPr>
        <p:spPr>
          <a:xfrm>
            <a:off x="323528" y="2751838"/>
            <a:ext cx="1854766" cy="6889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TextBox 24"/>
          <p:cNvSpPr txBox="1"/>
          <p:nvPr/>
        </p:nvSpPr>
        <p:spPr>
          <a:xfrm>
            <a:off x="811308" y="2464532"/>
            <a:ext cx="1054664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23"/>
          <p:cNvSpPr txBox="1"/>
          <p:nvPr/>
        </p:nvSpPr>
        <p:spPr>
          <a:xfrm>
            <a:off x="251520" y="1420416"/>
            <a:ext cx="1854766" cy="6889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24"/>
          <p:cNvSpPr txBox="1"/>
          <p:nvPr/>
        </p:nvSpPr>
        <p:spPr>
          <a:xfrm>
            <a:off x="1043608" y="1169079"/>
            <a:ext cx="1054664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6857694" y="2161325"/>
            <a:ext cx="1854766" cy="6889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6857694" y="1874019"/>
            <a:ext cx="1054664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23"/>
          <p:cNvSpPr txBox="1"/>
          <p:nvPr/>
        </p:nvSpPr>
        <p:spPr>
          <a:xfrm>
            <a:off x="6857694" y="3631673"/>
            <a:ext cx="1854766" cy="68891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</a:t>
            </a:r>
            <a:endParaRPr lang="en-GB" altLang="zh-CN" sz="9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24"/>
          <p:cNvSpPr txBox="1"/>
          <p:nvPr/>
        </p:nvSpPr>
        <p:spPr>
          <a:xfrm>
            <a:off x="6857694" y="3344367"/>
            <a:ext cx="1054664" cy="250333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0066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  <p:bldP spid="8" grpId="0" animBg="1"/>
      <p:bldP spid="16" grpId="0" animBg="1"/>
      <p:bldP spid="17" grpId="0" animBg="1"/>
      <p:bldP spid="21" grpId="0" animBg="1"/>
      <p:bldP spid="22" grpId="0" animBg="1"/>
      <p:bldP spid="26" grpId="0" animBg="1"/>
      <p:bldP spid="27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01440" y="1473834"/>
            <a:ext cx="218883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5" name="Freeform 23"/>
          <p:cNvSpPr>
            <a:spLocks/>
          </p:cNvSpPr>
          <p:nvPr/>
        </p:nvSpPr>
        <p:spPr bwMode="auto">
          <a:xfrm>
            <a:off x="3725069" y="1977638"/>
            <a:ext cx="628854" cy="829328"/>
          </a:xfrm>
          <a:custGeom>
            <a:avLst/>
            <a:gdLst>
              <a:gd name="T0" fmla="*/ 1006 w 2917"/>
              <a:gd name="T1" fmla="*/ 0 h 3850"/>
              <a:gd name="T2" fmla="*/ 797 w 2917"/>
              <a:gd name="T3" fmla="*/ 449 h 3850"/>
              <a:gd name="T4" fmla="*/ 555 w 2917"/>
              <a:gd name="T5" fmla="*/ 1755 h 3850"/>
              <a:gd name="T6" fmla="*/ 555 w 2917"/>
              <a:gd name="T7" fmla="*/ 1882 h 3850"/>
              <a:gd name="T8" fmla="*/ 354 w 2917"/>
              <a:gd name="T9" fmla="*/ 1882 h 3850"/>
              <a:gd name="T10" fmla="*/ 159 w 2917"/>
              <a:gd name="T11" fmla="*/ 2270 h 3850"/>
              <a:gd name="T12" fmla="*/ 1171 w 2917"/>
              <a:gd name="T13" fmla="*/ 3636 h 3850"/>
              <a:gd name="T14" fmla="*/ 1747 w 2917"/>
              <a:gd name="T15" fmla="*/ 3636 h 3850"/>
              <a:gd name="T16" fmla="*/ 2759 w 2917"/>
              <a:gd name="T17" fmla="*/ 2270 h 3850"/>
              <a:gd name="T18" fmla="*/ 2563 w 2917"/>
              <a:gd name="T19" fmla="*/ 1882 h 3850"/>
              <a:gd name="T20" fmla="*/ 2367 w 2917"/>
              <a:gd name="T21" fmla="*/ 1882 h 3850"/>
              <a:gd name="T22" fmla="*/ 2367 w 2917"/>
              <a:gd name="T23" fmla="*/ 1783 h 3850"/>
              <a:gd name="T24" fmla="*/ 2366 w 2917"/>
              <a:gd name="T25" fmla="*/ 1731 h 3850"/>
              <a:gd name="T26" fmla="*/ 2510 w 2917"/>
              <a:gd name="T27" fmla="*/ 1040 h 3850"/>
              <a:gd name="T28" fmla="*/ 2574 w 2917"/>
              <a:gd name="T29" fmla="*/ 905 h 3850"/>
              <a:gd name="T30" fmla="*/ 1006 w 2917"/>
              <a:gd name="T31" fmla="*/ 0 h 38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917" h="3850">
                <a:moveTo>
                  <a:pt x="1006" y="0"/>
                </a:moveTo>
                <a:cubicBezTo>
                  <a:pt x="926" y="144"/>
                  <a:pt x="856" y="294"/>
                  <a:pt x="797" y="449"/>
                </a:cubicBezTo>
                <a:cubicBezTo>
                  <a:pt x="641" y="854"/>
                  <a:pt x="555" y="1295"/>
                  <a:pt x="555" y="1755"/>
                </a:cubicBezTo>
                <a:lnTo>
                  <a:pt x="555" y="1882"/>
                </a:lnTo>
                <a:lnTo>
                  <a:pt x="354" y="1882"/>
                </a:lnTo>
                <a:cubicBezTo>
                  <a:pt x="88" y="1882"/>
                  <a:pt x="0" y="2057"/>
                  <a:pt x="159" y="2270"/>
                </a:cubicBezTo>
                <a:lnTo>
                  <a:pt x="1171" y="3636"/>
                </a:lnTo>
                <a:cubicBezTo>
                  <a:pt x="1329" y="3850"/>
                  <a:pt x="1588" y="3850"/>
                  <a:pt x="1747" y="3636"/>
                </a:cubicBezTo>
                <a:lnTo>
                  <a:pt x="2759" y="2270"/>
                </a:lnTo>
                <a:cubicBezTo>
                  <a:pt x="2917" y="2057"/>
                  <a:pt x="2829" y="1882"/>
                  <a:pt x="2563" y="1882"/>
                </a:cubicBezTo>
                <a:lnTo>
                  <a:pt x="2367" y="1882"/>
                </a:lnTo>
                <a:lnTo>
                  <a:pt x="2367" y="1783"/>
                </a:lnTo>
                <a:cubicBezTo>
                  <a:pt x="2367" y="1764"/>
                  <a:pt x="2366" y="1750"/>
                  <a:pt x="2366" y="1731"/>
                </a:cubicBezTo>
                <a:cubicBezTo>
                  <a:pt x="2369" y="1486"/>
                  <a:pt x="2420" y="1253"/>
                  <a:pt x="2510" y="1040"/>
                </a:cubicBezTo>
                <a:cubicBezTo>
                  <a:pt x="2530" y="994"/>
                  <a:pt x="2551" y="949"/>
                  <a:pt x="2574" y="905"/>
                </a:cubicBezTo>
                <a:lnTo>
                  <a:pt x="1006" y="0"/>
                </a:lnTo>
                <a:close/>
              </a:path>
            </a:pathLst>
          </a:cu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6" name="Freeform 24"/>
          <p:cNvSpPr>
            <a:spLocks/>
          </p:cNvSpPr>
          <p:nvPr/>
        </p:nvSpPr>
        <p:spPr bwMode="auto">
          <a:xfrm>
            <a:off x="3960066" y="1568616"/>
            <a:ext cx="1044330" cy="571691"/>
          </a:xfrm>
          <a:custGeom>
            <a:avLst/>
            <a:gdLst>
              <a:gd name="T0" fmla="*/ 4839 w 4839"/>
              <a:gd name="T1" fmla="*/ 435 h 2651"/>
              <a:gd name="T2" fmla="*/ 4744 w 4839"/>
              <a:gd name="T3" fmla="*/ 385 h 2651"/>
              <a:gd name="T4" fmla="*/ 3113 w 4839"/>
              <a:gd name="T5" fmla="*/ 0 h 2651"/>
              <a:gd name="T6" fmla="*/ 1637 w 4839"/>
              <a:gd name="T7" fmla="*/ 312 h 2651"/>
              <a:gd name="T8" fmla="*/ 0 w 4839"/>
              <a:gd name="T9" fmla="*/ 1745 h 2651"/>
              <a:gd name="T10" fmla="*/ 1569 w 4839"/>
              <a:gd name="T11" fmla="*/ 2651 h 2651"/>
              <a:gd name="T12" fmla="*/ 2376 w 4839"/>
              <a:gd name="T13" fmla="*/ 1965 h 2651"/>
              <a:gd name="T14" fmla="*/ 2506 w 4839"/>
              <a:gd name="T15" fmla="*/ 1914 h 2651"/>
              <a:gd name="T16" fmla="*/ 3113 w 4839"/>
              <a:gd name="T17" fmla="*/ 1811 h 2651"/>
              <a:gd name="T18" fmla="*/ 3838 w 4839"/>
              <a:gd name="T19" fmla="*/ 1960 h 2651"/>
              <a:gd name="T20" fmla="*/ 3933 w 4839"/>
              <a:gd name="T21" fmla="*/ 2004 h 2651"/>
              <a:gd name="T22" fmla="*/ 4839 w 4839"/>
              <a:gd name="T23" fmla="*/ 435 h 26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39" h="2651">
                <a:moveTo>
                  <a:pt x="4839" y="435"/>
                </a:moveTo>
                <a:cubicBezTo>
                  <a:pt x="4808" y="418"/>
                  <a:pt x="4776" y="401"/>
                  <a:pt x="4744" y="385"/>
                </a:cubicBezTo>
                <a:cubicBezTo>
                  <a:pt x="4253" y="139"/>
                  <a:pt x="3699" y="0"/>
                  <a:pt x="3113" y="0"/>
                </a:cubicBezTo>
                <a:cubicBezTo>
                  <a:pt x="2588" y="0"/>
                  <a:pt x="2088" y="112"/>
                  <a:pt x="1637" y="312"/>
                </a:cubicBezTo>
                <a:cubicBezTo>
                  <a:pt x="962" y="612"/>
                  <a:pt x="387" y="1116"/>
                  <a:pt x="0" y="1745"/>
                </a:cubicBezTo>
                <a:lnTo>
                  <a:pt x="1569" y="2651"/>
                </a:lnTo>
                <a:cubicBezTo>
                  <a:pt x="1764" y="2350"/>
                  <a:pt x="2045" y="2110"/>
                  <a:pt x="2376" y="1965"/>
                </a:cubicBezTo>
                <a:cubicBezTo>
                  <a:pt x="2419" y="1946"/>
                  <a:pt x="2462" y="1929"/>
                  <a:pt x="2506" y="1914"/>
                </a:cubicBezTo>
                <a:cubicBezTo>
                  <a:pt x="2696" y="1847"/>
                  <a:pt x="2900" y="1811"/>
                  <a:pt x="3113" y="1811"/>
                </a:cubicBezTo>
                <a:cubicBezTo>
                  <a:pt x="3370" y="1811"/>
                  <a:pt x="3616" y="1864"/>
                  <a:pt x="3838" y="1960"/>
                </a:cubicBezTo>
                <a:cubicBezTo>
                  <a:pt x="3870" y="1974"/>
                  <a:pt x="3902" y="1989"/>
                  <a:pt x="3933" y="2004"/>
                </a:cubicBezTo>
                <a:lnTo>
                  <a:pt x="4839" y="435"/>
                </a:lnTo>
                <a:close/>
              </a:path>
            </a:pathLst>
          </a:custGeom>
          <a:solidFill>
            <a:schemeClr val="accent2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7" name="Freeform 25"/>
          <p:cNvSpPr>
            <a:spLocks/>
          </p:cNvSpPr>
          <p:nvPr/>
        </p:nvSpPr>
        <p:spPr bwMode="auto">
          <a:xfrm>
            <a:off x="4841779" y="1681450"/>
            <a:ext cx="577154" cy="1044652"/>
          </a:xfrm>
          <a:custGeom>
            <a:avLst/>
            <a:gdLst>
              <a:gd name="T0" fmla="*/ 2190 w 2678"/>
              <a:gd name="T1" fmla="*/ 4846 h 4846"/>
              <a:gd name="T2" fmla="*/ 2678 w 2678"/>
              <a:gd name="T3" fmla="*/ 3129 h 4846"/>
              <a:gd name="T4" fmla="*/ 2470 w 2678"/>
              <a:gd name="T5" fmla="*/ 1915 h 4846"/>
              <a:gd name="T6" fmla="*/ 905 w 2678"/>
              <a:gd name="T7" fmla="*/ 0 h 4846"/>
              <a:gd name="T8" fmla="*/ 0 w 2678"/>
              <a:gd name="T9" fmla="*/ 1568 h 4846"/>
              <a:gd name="T10" fmla="*/ 763 w 2678"/>
              <a:gd name="T11" fmla="*/ 2520 h 4846"/>
              <a:gd name="T12" fmla="*/ 779 w 2678"/>
              <a:gd name="T13" fmla="*/ 2566 h 4846"/>
              <a:gd name="T14" fmla="*/ 867 w 2678"/>
              <a:gd name="T15" fmla="*/ 3129 h 4846"/>
              <a:gd name="T16" fmla="*/ 628 w 2678"/>
              <a:gd name="T17" fmla="*/ 3926 h 4846"/>
              <a:gd name="T18" fmla="*/ 619 w 2678"/>
              <a:gd name="T19" fmla="*/ 3939 h 4846"/>
              <a:gd name="T20" fmla="*/ 2190 w 2678"/>
              <a:gd name="T21" fmla="*/ 4846 h 48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678" h="4846">
                <a:moveTo>
                  <a:pt x="2190" y="4846"/>
                </a:moveTo>
                <a:cubicBezTo>
                  <a:pt x="2475" y="4387"/>
                  <a:pt x="2678" y="3830"/>
                  <a:pt x="2678" y="3129"/>
                </a:cubicBezTo>
                <a:cubicBezTo>
                  <a:pt x="2678" y="2704"/>
                  <a:pt x="2604" y="2295"/>
                  <a:pt x="2470" y="1915"/>
                </a:cubicBezTo>
                <a:cubicBezTo>
                  <a:pt x="2185" y="1110"/>
                  <a:pt x="1626" y="434"/>
                  <a:pt x="905" y="0"/>
                </a:cubicBezTo>
                <a:lnTo>
                  <a:pt x="0" y="1568"/>
                </a:lnTo>
                <a:cubicBezTo>
                  <a:pt x="351" y="1788"/>
                  <a:pt x="623" y="2123"/>
                  <a:pt x="763" y="2520"/>
                </a:cubicBezTo>
                <a:cubicBezTo>
                  <a:pt x="769" y="2535"/>
                  <a:pt x="774" y="2551"/>
                  <a:pt x="779" y="2566"/>
                </a:cubicBezTo>
                <a:cubicBezTo>
                  <a:pt x="836" y="2744"/>
                  <a:pt x="867" y="2933"/>
                  <a:pt x="867" y="3129"/>
                </a:cubicBezTo>
                <a:cubicBezTo>
                  <a:pt x="867" y="3440"/>
                  <a:pt x="782" y="3690"/>
                  <a:pt x="628" y="3926"/>
                </a:cubicBezTo>
                <a:cubicBezTo>
                  <a:pt x="626" y="3930"/>
                  <a:pt x="622" y="3935"/>
                  <a:pt x="619" y="3939"/>
                </a:cubicBezTo>
                <a:lnTo>
                  <a:pt x="2190" y="4846"/>
                </a:lnTo>
                <a:close/>
              </a:path>
            </a:pathLst>
          </a:custGeom>
          <a:solidFill>
            <a:schemeClr val="accent3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8" name="Freeform 26"/>
          <p:cNvSpPr>
            <a:spLocks/>
          </p:cNvSpPr>
          <p:nvPr/>
        </p:nvSpPr>
        <p:spPr bwMode="auto">
          <a:xfrm>
            <a:off x="4505262" y="2560612"/>
            <a:ext cx="787712" cy="866939"/>
          </a:xfrm>
          <a:custGeom>
            <a:avLst/>
            <a:gdLst>
              <a:gd name="T0" fmla="*/ 1403 w 3656"/>
              <a:gd name="T1" fmla="*/ 676 h 4019"/>
              <a:gd name="T2" fmla="*/ 744 w 3656"/>
              <a:gd name="T3" fmla="*/ 1318 h 4019"/>
              <a:gd name="T4" fmla="*/ 0 w 3656"/>
              <a:gd name="T5" fmla="*/ 3113 h 4019"/>
              <a:gd name="T6" fmla="*/ 906 w 3656"/>
              <a:gd name="T7" fmla="*/ 4019 h 4019"/>
              <a:gd name="T8" fmla="*/ 1811 w 3656"/>
              <a:gd name="T9" fmla="*/ 3113 h 4019"/>
              <a:gd name="T10" fmla="*/ 2185 w 3656"/>
              <a:gd name="T11" fmla="*/ 2427 h 4019"/>
              <a:gd name="T12" fmla="*/ 2616 w 3656"/>
              <a:gd name="T13" fmla="*/ 2021 h 4019"/>
              <a:gd name="T14" fmla="*/ 3656 w 3656"/>
              <a:gd name="T15" fmla="*/ 911 h 4019"/>
              <a:gd name="T16" fmla="*/ 2078 w 3656"/>
              <a:gd name="T17" fmla="*/ 0 h 4019"/>
              <a:gd name="T18" fmla="*/ 1403 w 3656"/>
              <a:gd name="T19" fmla="*/ 676 h 4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56" h="4019">
                <a:moveTo>
                  <a:pt x="1403" y="676"/>
                </a:moveTo>
                <a:cubicBezTo>
                  <a:pt x="1189" y="869"/>
                  <a:pt x="957" y="1079"/>
                  <a:pt x="744" y="1318"/>
                </a:cubicBezTo>
                <a:cubicBezTo>
                  <a:pt x="336" y="1776"/>
                  <a:pt x="0" y="2343"/>
                  <a:pt x="0" y="3113"/>
                </a:cubicBezTo>
                <a:cubicBezTo>
                  <a:pt x="0" y="3613"/>
                  <a:pt x="405" y="4019"/>
                  <a:pt x="906" y="4019"/>
                </a:cubicBezTo>
                <a:cubicBezTo>
                  <a:pt x="1406" y="4019"/>
                  <a:pt x="1811" y="3613"/>
                  <a:pt x="1811" y="3113"/>
                </a:cubicBezTo>
                <a:cubicBezTo>
                  <a:pt x="1811" y="2884"/>
                  <a:pt x="1928" y="2691"/>
                  <a:pt x="2185" y="2427"/>
                </a:cubicBezTo>
                <a:cubicBezTo>
                  <a:pt x="2300" y="2309"/>
                  <a:pt x="2443" y="2177"/>
                  <a:pt x="2616" y="2021"/>
                </a:cubicBezTo>
                <a:cubicBezTo>
                  <a:pt x="2949" y="1721"/>
                  <a:pt x="3340" y="1367"/>
                  <a:pt x="3656" y="911"/>
                </a:cubicBezTo>
                <a:lnTo>
                  <a:pt x="2078" y="0"/>
                </a:lnTo>
                <a:cubicBezTo>
                  <a:pt x="1907" y="216"/>
                  <a:pt x="1678" y="428"/>
                  <a:pt x="1403" y="676"/>
                </a:cubicBez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9" name="Freeform 28"/>
          <p:cNvSpPr>
            <a:spLocks noEditPoints="1"/>
          </p:cNvSpPr>
          <p:nvPr/>
        </p:nvSpPr>
        <p:spPr bwMode="auto">
          <a:xfrm>
            <a:off x="4563541" y="2169455"/>
            <a:ext cx="211499" cy="449455"/>
          </a:xfrm>
          <a:custGeom>
            <a:avLst/>
            <a:gdLst>
              <a:gd name="T0" fmla="*/ 378 w 977"/>
              <a:gd name="T1" fmla="*/ 550 h 2086"/>
              <a:gd name="T2" fmla="*/ 390 w 977"/>
              <a:gd name="T3" fmla="*/ 531 h 2086"/>
              <a:gd name="T4" fmla="*/ 375 w 977"/>
              <a:gd name="T5" fmla="*/ 506 h 2086"/>
              <a:gd name="T6" fmla="*/ 351 w 977"/>
              <a:gd name="T7" fmla="*/ 506 h 2086"/>
              <a:gd name="T8" fmla="*/ 336 w 977"/>
              <a:gd name="T9" fmla="*/ 531 h 2086"/>
              <a:gd name="T10" fmla="*/ 348 w 977"/>
              <a:gd name="T11" fmla="*/ 550 h 2086"/>
              <a:gd name="T12" fmla="*/ 378 w 977"/>
              <a:gd name="T13" fmla="*/ 550 h 2086"/>
              <a:gd name="T14" fmla="*/ 939 w 977"/>
              <a:gd name="T15" fmla="*/ 151 h 2086"/>
              <a:gd name="T16" fmla="*/ 933 w 977"/>
              <a:gd name="T17" fmla="*/ 148 h 2086"/>
              <a:gd name="T18" fmla="*/ 817 w 977"/>
              <a:gd name="T19" fmla="*/ 175 h 2086"/>
              <a:gd name="T20" fmla="*/ 611 w 977"/>
              <a:gd name="T21" fmla="*/ 485 h 2086"/>
              <a:gd name="T22" fmla="*/ 538 w 977"/>
              <a:gd name="T23" fmla="*/ 519 h 2086"/>
              <a:gd name="T24" fmla="*/ 538 w 977"/>
              <a:gd name="T25" fmla="*/ 519 h 2086"/>
              <a:gd name="T26" fmla="*/ 487 w 977"/>
              <a:gd name="T27" fmla="*/ 520 h 2086"/>
              <a:gd name="T28" fmla="*/ 487 w 977"/>
              <a:gd name="T29" fmla="*/ 520 h 2086"/>
              <a:gd name="T30" fmla="*/ 363 w 977"/>
              <a:gd name="T31" fmla="*/ 735 h 2086"/>
              <a:gd name="T32" fmla="*/ 238 w 977"/>
              <a:gd name="T33" fmla="*/ 518 h 2086"/>
              <a:gd name="T34" fmla="*/ 0 w 977"/>
              <a:gd name="T35" fmla="*/ 741 h 2086"/>
              <a:gd name="T36" fmla="*/ 0 w 977"/>
              <a:gd name="T37" fmla="*/ 1267 h 2086"/>
              <a:gd name="T38" fmla="*/ 80 w 977"/>
              <a:gd name="T39" fmla="*/ 1346 h 2086"/>
              <a:gd name="T40" fmla="*/ 110 w 977"/>
              <a:gd name="T41" fmla="*/ 1346 h 2086"/>
              <a:gd name="T42" fmla="*/ 110 w 977"/>
              <a:gd name="T43" fmla="*/ 801 h 2086"/>
              <a:gd name="T44" fmla="*/ 124 w 977"/>
              <a:gd name="T45" fmla="*/ 787 h 2086"/>
              <a:gd name="T46" fmla="*/ 138 w 977"/>
              <a:gd name="T47" fmla="*/ 801 h 2086"/>
              <a:gd name="T48" fmla="*/ 138 w 977"/>
              <a:gd name="T49" fmla="*/ 2019 h 2086"/>
              <a:gd name="T50" fmla="*/ 232 w 977"/>
              <a:gd name="T51" fmla="*/ 2086 h 2086"/>
              <a:gd name="T52" fmla="*/ 235 w 977"/>
              <a:gd name="T53" fmla="*/ 2086 h 2086"/>
              <a:gd name="T54" fmla="*/ 334 w 977"/>
              <a:gd name="T55" fmla="*/ 2000 h 2086"/>
              <a:gd name="T56" fmla="*/ 334 w 977"/>
              <a:gd name="T57" fmla="*/ 1346 h 2086"/>
              <a:gd name="T58" fmla="*/ 386 w 977"/>
              <a:gd name="T59" fmla="*/ 1346 h 2086"/>
              <a:gd name="T60" fmla="*/ 386 w 977"/>
              <a:gd name="T61" fmla="*/ 2000 h 2086"/>
              <a:gd name="T62" fmla="*/ 486 w 977"/>
              <a:gd name="T63" fmla="*/ 2086 h 2086"/>
              <a:gd name="T64" fmla="*/ 488 w 977"/>
              <a:gd name="T65" fmla="*/ 2086 h 2086"/>
              <a:gd name="T66" fmla="*/ 582 w 977"/>
              <a:gd name="T67" fmla="*/ 2019 h 2086"/>
              <a:gd name="T68" fmla="*/ 582 w 977"/>
              <a:gd name="T69" fmla="*/ 923 h 2086"/>
              <a:gd name="T70" fmla="*/ 588 w 977"/>
              <a:gd name="T71" fmla="*/ 829 h 2086"/>
              <a:gd name="T72" fmla="*/ 635 w 977"/>
              <a:gd name="T73" fmla="*/ 746 h 2086"/>
              <a:gd name="T74" fmla="*/ 946 w 977"/>
              <a:gd name="T75" fmla="*/ 270 h 2086"/>
              <a:gd name="T76" fmla="*/ 939 w 977"/>
              <a:gd name="T77" fmla="*/ 151 h 2086"/>
              <a:gd name="T78" fmla="*/ 362 w 977"/>
              <a:gd name="T79" fmla="*/ 462 h 2086"/>
              <a:gd name="T80" fmla="*/ 593 w 977"/>
              <a:gd name="T81" fmla="*/ 231 h 2086"/>
              <a:gd name="T82" fmla="*/ 362 w 977"/>
              <a:gd name="T83" fmla="*/ 0 h 2086"/>
              <a:gd name="T84" fmla="*/ 131 w 977"/>
              <a:gd name="T85" fmla="*/ 231 h 2086"/>
              <a:gd name="T86" fmla="*/ 362 w 977"/>
              <a:gd name="T87" fmla="*/ 462 h 2086"/>
              <a:gd name="T88" fmla="*/ 363 w 977"/>
              <a:gd name="T89" fmla="*/ 706 h 2086"/>
              <a:gd name="T90" fmla="*/ 405 w 977"/>
              <a:gd name="T91" fmla="*/ 634 h 2086"/>
              <a:gd name="T92" fmla="*/ 386 w 977"/>
              <a:gd name="T93" fmla="*/ 552 h 2086"/>
              <a:gd name="T94" fmla="*/ 385 w 977"/>
              <a:gd name="T95" fmla="*/ 553 h 2086"/>
              <a:gd name="T96" fmla="*/ 363 w 977"/>
              <a:gd name="T97" fmla="*/ 567 h 2086"/>
              <a:gd name="T98" fmla="*/ 341 w 977"/>
              <a:gd name="T99" fmla="*/ 553 h 2086"/>
              <a:gd name="T100" fmla="*/ 340 w 977"/>
              <a:gd name="T101" fmla="*/ 552 h 2086"/>
              <a:gd name="T102" fmla="*/ 321 w 977"/>
              <a:gd name="T103" fmla="*/ 634 h 2086"/>
              <a:gd name="T104" fmla="*/ 363 w 977"/>
              <a:gd name="T105" fmla="*/ 706 h 20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977" h="2086">
                <a:moveTo>
                  <a:pt x="378" y="550"/>
                </a:moveTo>
                <a:lnTo>
                  <a:pt x="390" y="531"/>
                </a:lnTo>
                <a:cubicBezTo>
                  <a:pt x="399" y="517"/>
                  <a:pt x="392" y="506"/>
                  <a:pt x="375" y="506"/>
                </a:cubicBezTo>
                <a:lnTo>
                  <a:pt x="351" y="506"/>
                </a:lnTo>
                <a:cubicBezTo>
                  <a:pt x="335" y="506"/>
                  <a:pt x="328" y="517"/>
                  <a:pt x="336" y="531"/>
                </a:cubicBezTo>
                <a:lnTo>
                  <a:pt x="348" y="550"/>
                </a:lnTo>
                <a:cubicBezTo>
                  <a:pt x="356" y="563"/>
                  <a:pt x="370" y="563"/>
                  <a:pt x="378" y="550"/>
                </a:cubicBezTo>
                <a:close/>
                <a:moveTo>
                  <a:pt x="939" y="151"/>
                </a:moveTo>
                <a:lnTo>
                  <a:pt x="933" y="148"/>
                </a:lnTo>
                <a:cubicBezTo>
                  <a:pt x="897" y="124"/>
                  <a:pt x="840" y="139"/>
                  <a:pt x="817" y="175"/>
                </a:cubicBezTo>
                <a:lnTo>
                  <a:pt x="611" y="485"/>
                </a:lnTo>
                <a:cubicBezTo>
                  <a:pt x="584" y="519"/>
                  <a:pt x="566" y="519"/>
                  <a:pt x="538" y="519"/>
                </a:cubicBezTo>
                <a:cubicBezTo>
                  <a:pt x="538" y="519"/>
                  <a:pt x="538" y="519"/>
                  <a:pt x="538" y="519"/>
                </a:cubicBezTo>
                <a:cubicBezTo>
                  <a:pt x="531" y="519"/>
                  <a:pt x="487" y="520"/>
                  <a:pt x="487" y="520"/>
                </a:cubicBezTo>
                <a:cubicBezTo>
                  <a:pt x="487" y="520"/>
                  <a:pt x="487" y="520"/>
                  <a:pt x="487" y="520"/>
                </a:cubicBezTo>
                <a:lnTo>
                  <a:pt x="363" y="735"/>
                </a:lnTo>
                <a:lnTo>
                  <a:pt x="238" y="518"/>
                </a:lnTo>
                <a:cubicBezTo>
                  <a:pt x="99" y="553"/>
                  <a:pt x="0" y="642"/>
                  <a:pt x="0" y="741"/>
                </a:cubicBezTo>
                <a:lnTo>
                  <a:pt x="0" y="1267"/>
                </a:lnTo>
                <a:cubicBezTo>
                  <a:pt x="0" y="1311"/>
                  <a:pt x="36" y="1346"/>
                  <a:pt x="80" y="1346"/>
                </a:cubicBezTo>
                <a:lnTo>
                  <a:pt x="110" y="1346"/>
                </a:lnTo>
                <a:lnTo>
                  <a:pt x="110" y="801"/>
                </a:lnTo>
                <a:cubicBezTo>
                  <a:pt x="110" y="794"/>
                  <a:pt x="117" y="787"/>
                  <a:pt x="124" y="787"/>
                </a:cubicBezTo>
                <a:cubicBezTo>
                  <a:pt x="132" y="787"/>
                  <a:pt x="138" y="794"/>
                  <a:pt x="138" y="801"/>
                </a:cubicBezTo>
                <a:lnTo>
                  <a:pt x="138" y="2019"/>
                </a:lnTo>
                <a:cubicBezTo>
                  <a:pt x="152" y="2058"/>
                  <a:pt x="188" y="2086"/>
                  <a:pt x="232" y="2086"/>
                </a:cubicBezTo>
                <a:lnTo>
                  <a:pt x="235" y="2086"/>
                </a:lnTo>
                <a:cubicBezTo>
                  <a:pt x="289" y="2086"/>
                  <a:pt x="334" y="2055"/>
                  <a:pt x="334" y="2000"/>
                </a:cubicBezTo>
                <a:lnTo>
                  <a:pt x="334" y="1346"/>
                </a:lnTo>
                <a:lnTo>
                  <a:pt x="386" y="1346"/>
                </a:lnTo>
                <a:lnTo>
                  <a:pt x="386" y="2000"/>
                </a:lnTo>
                <a:cubicBezTo>
                  <a:pt x="386" y="2055"/>
                  <a:pt x="431" y="2086"/>
                  <a:pt x="486" y="2086"/>
                </a:cubicBezTo>
                <a:lnTo>
                  <a:pt x="488" y="2086"/>
                </a:lnTo>
                <a:cubicBezTo>
                  <a:pt x="532" y="2086"/>
                  <a:pt x="568" y="2058"/>
                  <a:pt x="582" y="2019"/>
                </a:cubicBezTo>
                <a:lnTo>
                  <a:pt x="582" y="923"/>
                </a:lnTo>
                <a:cubicBezTo>
                  <a:pt x="582" y="923"/>
                  <a:pt x="580" y="856"/>
                  <a:pt x="588" y="829"/>
                </a:cubicBezTo>
                <a:cubicBezTo>
                  <a:pt x="594" y="809"/>
                  <a:pt x="612" y="780"/>
                  <a:pt x="635" y="746"/>
                </a:cubicBezTo>
                <a:cubicBezTo>
                  <a:pt x="744" y="586"/>
                  <a:pt x="946" y="270"/>
                  <a:pt x="946" y="270"/>
                </a:cubicBezTo>
                <a:cubicBezTo>
                  <a:pt x="970" y="234"/>
                  <a:pt x="977" y="177"/>
                  <a:pt x="939" y="151"/>
                </a:cubicBezTo>
                <a:close/>
                <a:moveTo>
                  <a:pt x="362" y="462"/>
                </a:moveTo>
                <a:cubicBezTo>
                  <a:pt x="490" y="462"/>
                  <a:pt x="593" y="359"/>
                  <a:pt x="593" y="231"/>
                </a:cubicBezTo>
                <a:cubicBezTo>
                  <a:pt x="593" y="104"/>
                  <a:pt x="490" y="0"/>
                  <a:pt x="362" y="0"/>
                </a:cubicBezTo>
                <a:cubicBezTo>
                  <a:pt x="235" y="0"/>
                  <a:pt x="131" y="104"/>
                  <a:pt x="131" y="231"/>
                </a:cubicBezTo>
                <a:cubicBezTo>
                  <a:pt x="131" y="359"/>
                  <a:pt x="235" y="462"/>
                  <a:pt x="362" y="462"/>
                </a:cubicBezTo>
                <a:close/>
                <a:moveTo>
                  <a:pt x="363" y="706"/>
                </a:moveTo>
                <a:lnTo>
                  <a:pt x="405" y="634"/>
                </a:lnTo>
                <a:lnTo>
                  <a:pt x="386" y="552"/>
                </a:lnTo>
                <a:lnTo>
                  <a:pt x="385" y="553"/>
                </a:lnTo>
                <a:cubicBezTo>
                  <a:pt x="380" y="562"/>
                  <a:pt x="372" y="567"/>
                  <a:pt x="363" y="567"/>
                </a:cubicBezTo>
                <a:cubicBezTo>
                  <a:pt x="354" y="567"/>
                  <a:pt x="346" y="562"/>
                  <a:pt x="341" y="553"/>
                </a:cubicBezTo>
                <a:lnTo>
                  <a:pt x="340" y="552"/>
                </a:lnTo>
                <a:lnTo>
                  <a:pt x="321" y="634"/>
                </a:lnTo>
                <a:lnTo>
                  <a:pt x="363" y="7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4412054" y="3563274"/>
            <a:ext cx="568991" cy="569166"/>
          </a:xfrm>
          <a:prstGeom prst="ellipse">
            <a:avLst/>
          </a:prstGeom>
          <a:solidFill>
            <a:schemeClr val="accent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100" dirty="0"/>
          </a:p>
        </p:txBody>
      </p:sp>
      <p:sp>
        <p:nvSpPr>
          <p:cNvPr id="11" name="矩形 10"/>
          <p:cNvSpPr/>
          <p:nvPr/>
        </p:nvSpPr>
        <p:spPr>
          <a:xfrm>
            <a:off x="1101440" y="1732641"/>
            <a:ext cx="234017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2" name="矩形 11"/>
          <p:cNvSpPr/>
          <p:nvPr/>
        </p:nvSpPr>
        <p:spPr>
          <a:xfrm>
            <a:off x="1101440" y="2868881"/>
            <a:ext cx="218883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3" name="矩形 12"/>
          <p:cNvSpPr/>
          <p:nvPr/>
        </p:nvSpPr>
        <p:spPr>
          <a:xfrm>
            <a:off x="1101440" y="3127688"/>
            <a:ext cx="234017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4" name="矩形 13"/>
          <p:cNvSpPr/>
          <p:nvPr/>
        </p:nvSpPr>
        <p:spPr>
          <a:xfrm>
            <a:off x="5780829" y="1473834"/>
            <a:ext cx="218883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5" name="矩形 14"/>
          <p:cNvSpPr/>
          <p:nvPr/>
        </p:nvSpPr>
        <p:spPr>
          <a:xfrm>
            <a:off x="5780829" y="1732641"/>
            <a:ext cx="234017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  <p:sp>
        <p:nvSpPr>
          <p:cNvPr id="16" name="矩形 15"/>
          <p:cNvSpPr/>
          <p:nvPr/>
        </p:nvSpPr>
        <p:spPr>
          <a:xfrm>
            <a:off x="5780829" y="2868881"/>
            <a:ext cx="2188836" cy="25391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输入您的标题文字</a:t>
            </a:r>
          </a:p>
        </p:txBody>
      </p:sp>
      <p:sp>
        <p:nvSpPr>
          <p:cNvPr id="17" name="矩形 16"/>
          <p:cNvSpPr/>
          <p:nvPr/>
        </p:nvSpPr>
        <p:spPr>
          <a:xfrm>
            <a:off x="5780829" y="3127688"/>
            <a:ext cx="2340175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在这里输入您的文字内容，或者将您的文字内容复制在这里。在这里输入您的文字内容，或者将您的文字复制在这里，在这里输入您的文字内容，或者将您的文字复制在这里</a:t>
            </a:r>
          </a:p>
        </p:txBody>
      </p:sp>
    </p:spTree>
    <p:extLst>
      <p:ext uri="{BB962C8B-B14F-4D97-AF65-F5344CB8AC3E}">
        <p14:creationId xmlns:p14="http://schemas.microsoft.com/office/powerpoint/2010/main" val="91355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10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6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5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3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600" y="1859621"/>
            <a:ext cx="4322881" cy="2915579"/>
          </a:xfrm>
          <a:prstGeom prst="rect">
            <a:avLst/>
          </a:prstGeom>
          <a:blipFill dpi="0" rotWithShape="1">
            <a:blip r:embed="rId3"/>
            <a:srcRect/>
            <a:stretch>
              <a:fillRect t="-15629" b="-1779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endParaRPr lang="zh-CN" altLang="en-US"/>
          </a:p>
        </p:txBody>
      </p:sp>
      <p:sp>
        <p:nvSpPr>
          <p:cNvPr id="34" name="原创设计师QQ598969553          _2"/>
          <p:cNvSpPr txBox="1"/>
          <p:nvPr/>
        </p:nvSpPr>
        <p:spPr>
          <a:xfrm>
            <a:off x="4725617" y="939739"/>
            <a:ext cx="1977994" cy="391077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原创设计师QQ598969553          _3"/>
          <p:cNvSpPr txBox="1"/>
          <p:nvPr/>
        </p:nvSpPr>
        <p:spPr>
          <a:xfrm>
            <a:off x="4725617" y="1378456"/>
            <a:ext cx="2562092" cy="48116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原创设计师QQ598969553          _5"/>
          <p:cNvSpPr/>
          <p:nvPr/>
        </p:nvSpPr>
        <p:spPr>
          <a:xfrm>
            <a:off x="5255104" y="2438156"/>
            <a:ext cx="275102" cy="27520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39" name="原创设计师QQ598969553          _7"/>
          <p:cNvSpPr/>
          <p:nvPr/>
        </p:nvSpPr>
        <p:spPr>
          <a:xfrm>
            <a:off x="5255105" y="3164365"/>
            <a:ext cx="275102" cy="27520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41" name="原创设计师QQ598969553          _9"/>
          <p:cNvSpPr/>
          <p:nvPr/>
        </p:nvSpPr>
        <p:spPr>
          <a:xfrm>
            <a:off x="5255105" y="3893788"/>
            <a:ext cx="275102" cy="27520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032" tIns="32516" rIns="65032" bIns="32516"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cxnSp>
        <p:nvCxnSpPr>
          <p:cNvPr id="43" name="原创设计师QQ598969553          _11"/>
          <p:cNvCxnSpPr/>
          <p:nvPr/>
        </p:nvCxnSpPr>
        <p:spPr>
          <a:xfrm>
            <a:off x="4572000" y="2572544"/>
            <a:ext cx="685762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原创设计师QQ598969553          _12"/>
          <p:cNvCxnSpPr/>
          <p:nvPr/>
        </p:nvCxnSpPr>
        <p:spPr>
          <a:xfrm>
            <a:off x="4569342" y="3290464"/>
            <a:ext cx="685762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原创设计师QQ598969553          _13"/>
          <p:cNvCxnSpPr/>
          <p:nvPr/>
        </p:nvCxnSpPr>
        <p:spPr>
          <a:xfrm>
            <a:off x="4572000" y="4032314"/>
            <a:ext cx="685762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/>
          <p:cNvSpPr txBox="1"/>
          <p:nvPr/>
        </p:nvSpPr>
        <p:spPr>
          <a:xfrm>
            <a:off x="5548067" y="2431449"/>
            <a:ext cx="2813154" cy="711998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7" name="TextBox 39"/>
          <p:cNvSpPr txBox="1"/>
          <p:nvPr/>
        </p:nvSpPr>
        <p:spPr>
          <a:xfrm>
            <a:off x="5548067" y="3139109"/>
            <a:ext cx="2813154" cy="711998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48" name="TextBox 39"/>
          <p:cNvSpPr txBox="1"/>
          <p:nvPr/>
        </p:nvSpPr>
        <p:spPr>
          <a:xfrm>
            <a:off x="5548067" y="3861067"/>
            <a:ext cx="2813154" cy="711998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</p:spTree>
    <p:extLst>
      <p:ext uri="{BB962C8B-B14F-4D97-AF65-F5344CB8AC3E}">
        <p14:creationId xmlns:p14="http://schemas.microsoft.com/office/powerpoint/2010/main" val="2934346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/>
      <p:bldP spid="35" grpId="0"/>
      <p:bldP spid="37" grpId="0" animBg="1"/>
      <p:bldP spid="39" grpId="0" animBg="1"/>
      <p:bldP spid="41" grpId="0" animBg="1"/>
      <p:bldP spid="46" grpId="0"/>
      <p:bldP spid="47" grpId="0"/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4850571" y="1487829"/>
            <a:ext cx="3017306" cy="3640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点击输入简要文字内容，文字内容需概括精炼，不用多余的文字修饰，言简意赅的说明分项内容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……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50571" y="2701898"/>
            <a:ext cx="3017306" cy="3640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点击输入简要文字内容，文字内容需概括精炼，不用多余的文字修饰，言简意赅的说明分项内容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……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50571" y="3915115"/>
            <a:ext cx="3017306" cy="3640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ts val="1500"/>
              </a:lnSpc>
            </a:pPr>
            <a:r>
              <a:rPr lang="zh-CN" altLang="en-US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点击输入简要文字内容，文字内容需概括精炼，不用多余的文字修饰，言简意赅的说明分项内容</a:t>
            </a:r>
            <a:r>
              <a: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/>
              </a:rPr>
              <a:t>……</a:t>
            </a:r>
          </a:p>
        </p:txBody>
      </p:sp>
      <p:sp>
        <p:nvSpPr>
          <p:cNvPr id="27" name="Freeform 5"/>
          <p:cNvSpPr>
            <a:spLocks/>
          </p:cNvSpPr>
          <p:nvPr/>
        </p:nvSpPr>
        <p:spPr bwMode="auto">
          <a:xfrm>
            <a:off x="2499916" y="3363570"/>
            <a:ext cx="1168400" cy="1173525"/>
          </a:xfrm>
          <a:custGeom>
            <a:avLst/>
            <a:gdLst>
              <a:gd name="T0" fmla="*/ 3898 w 3898"/>
              <a:gd name="T1" fmla="*/ 944 h 3904"/>
              <a:gd name="T2" fmla="*/ 934 w 3898"/>
              <a:gd name="T3" fmla="*/ 3904 h 3904"/>
              <a:gd name="T4" fmla="*/ 0 w 3898"/>
              <a:gd name="T5" fmla="*/ 1642 h 3904"/>
              <a:gd name="T6" fmla="*/ 1624 w 3898"/>
              <a:gd name="T7" fmla="*/ 0 h 3904"/>
              <a:gd name="T8" fmla="*/ 3898 w 3898"/>
              <a:gd name="T9" fmla="*/ 944 h 39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898" h="3904">
                <a:moveTo>
                  <a:pt x="3898" y="944"/>
                </a:moveTo>
                <a:cubicBezTo>
                  <a:pt x="3316" y="2213"/>
                  <a:pt x="2294" y="3284"/>
                  <a:pt x="934" y="3904"/>
                </a:cubicBezTo>
                <a:lnTo>
                  <a:pt x="0" y="1642"/>
                </a:lnTo>
                <a:cubicBezTo>
                  <a:pt x="734" y="1284"/>
                  <a:pt x="1292" y="696"/>
                  <a:pt x="1624" y="0"/>
                </a:cubicBezTo>
                <a:lnTo>
                  <a:pt x="3898" y="94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8" name="Freeform 6"/>
          <p:cNvSpPr>
            <a:spLocks/>
          </p:cNvSpPr>
          <p:nvPr/>
        </p:nvSpPr>
        <p:spPr bwMode="auto">
          <a:xfrm>
            <a:off x="3033316" y="2266268"/>
            <a:ext cx="844550" cy="1259277"/>
          </a:xfrm>
          <a:custGeom>
            <a:avLst/>
            <a:gdLst>
              <a:gd name="T0" fmla="*/ 2294 w 2814"/>
              <a:gd name="T1" fmla="*/ 0 h 4189"/>
              <a:gd name="T2" fmla="*/ 2290 w 2814"/>
              <a:gd name="T3" fmla="*/ 4189 h 4189"/>
              <a:gd name="T4" fmla="*/ 12 w 2814"/>
              <a:gd name="T5" fmla="*/ 3244 h 4189"/>
              <a:gd name="T6" fmla="*/ 0 w 2814"/>
              <a:gd name="T7" fmla="*/ 948 h 4189"/>
              <a:gd name="T8" fmla="*/ 2294 w 2814"/>
              <a:gd name="T9" fmla="*/ 0 h 4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14" h="4189">
                <a:moveTo>
                  <a:pt x="2294" y="0"/>
                </a:moveTo>
                <a:cubicBezTo>
                  <a:pt x="2814" y="1401"/>
                  <a:pt x="2778" y="2881"/>
                  <a:pt x="2290" y="4189"/>
                </a:cubicBezTo>
                <a:lnTo>
                  <a:pt x="12" y="3244"/>
                </a:lnTo>
                <a:cubicBezTo>
                  <a:pt x="253" y="2522"/>
                  <a:pt x="265" y="1717"/>
                  <a:pt x="0" y="948"/>
                </a:cubicBezTo>
                <a:lnTo>
                  <a:pt x="2294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9" name="Freeform 7"/>
          <p:cNvSpPr>
            <a:spLocks/>
          </p:cNvSpPr>
          <p:nvPr/>
        </p:nvSpPr>
        <p:spPr bwMode="auto">
          <a:xfrm>
            <a:off x="2483768" y="1276400"/>
            <a:ext cx="1169988" cy="1176701"/>
          </a:xfrm>
          <a:custGeom>
            <a:avLst/>
            <a:gdLst>
              <a:gd name="T0" fmla="*/ 946 w 3906"/>
              <a:gd name="T1" fmla="*/ 0 h 3912"/>
              <a:gd name="T2" fmla="*/ 3906 w 3906"/>
              <a:gd name="T3" fmla="*/ 2964 h 3912"/>
              <a:gd name="T4" fmla="*/ 1613 w 3906"/>
              <a:gd name="T5" fmla="*/ 3912 h 3912"/>
              <a:gd name="T6" fmla="*/ 0 w 3906"/>
              <a:gd name="T7" fmla="*/ 2278 h 3912"/>
              <a:gd name="T8" fmla="*/ 946 w 3906"/>
              <a:gd name="T9" fmla="*/ 0 h 3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906" h="3912">
                <a:moveTo>
                  <a:pt x="946" y="0"/>
                </a:moveTo>
                <a:cubicBezTo>
                  <a:pt x="2215" y="582"/>
                  <a:pt x="3286" y="1605"/>
                  <a:pt x="3906" y="2964"/>
                </a:cubicBezTo>
                <a:lnTo>
                  <a:pt x="1613" y="3912"/>
                </a:lnTo>
                <a:cubicBezTo>
                  <a:pt x="1257" y="3181"/>
                  <a:pt x="681" y="2620"/>
                  <a:pt x="0" y="2278"/>
                </a:cubicBezTo>
                <a:lnTo>
                  <a:pt x="94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1" tIns="34286" rIns="68571" bIns="34286"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3338403" y="1680250"/>
            <a:ext cx="1395064" cy="0"/>
          </a:xfrm>
          <a:prstGeom prst="line">
            <a:avLst/>
          </a:prstGeom>
          <a:ln w="6350">
            <a:solidFill>
              <a:schemeClr val="accent1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>
            <a:off x="3813113" y="2895907"/>
            <a:ext cx="920354" cy="0"/>
          </a:xfrm>
          <a:prstGeom prst="line">
            <a:avLst/>
          </a:prstGeom>
          <a:ln w="6350">
            <a:solidFill>
              <a:schemeClr val="accent3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351719" y="4107535"/>
            <a:ext cx="1381749" cy="0"/>
          </a:xfrm>
          <a:prstGeom prst="line">
            <a:avLst/>
          </a:prstGeom>
          <a:ln w="6350">
            <a:solidFill>
              <a:schemeClr val="accent4"/>
            </a:solidFill>
            <a:prstDash val="dash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1475656" y="2686504"/>
            <a:ext cx="10018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添加标题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32423" y="1651546"/>
            <a:ext cx="50743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添加文本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63095" y="2665617"/>
            <a:ext cx="50743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添加文本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732423" y="3668817"/>
            <a:ext cx="50743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/>
                <a:ea typeface="微软雅黑"/>
              </a:rPr>
              <a:t>添加文本</a:t>
            </a: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14A7066D-9A79-47EF-A822-5E740244E776}"/>
              </a:ext>
            </a:extLst>
          </p:cNvPr>
          <p:cNvSpPr/>
          <p:nvPr/>
        </p:nvSpPr>
        <p:spPr>
          <a:xfrm>
            <a:off x="1243543" y="2148626"/>
            <a:ext cx="1540042" cy="1540042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11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6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6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5" grpId="0"/>
      <p:bldP spid="26" grpId="0"/>
      <p:bldP spid="27" grpId="0" animBg="1"/>
      <p:bldP spid="28" grpId="0" animBg="1"/>
      <p:bldP spid="29" grpId="0" animBg="1"/>
      <p:bldP spid="34" grpId="0"/>
      <p:bldP spid="35" grpId="0"/>
      <p:bldP spid="36" grpId="0"/>
      <p:bldP spid="37" grpId="0"/>
      <p:bldP spid="1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" y="2425792"/>
            <a:ext cx="8939953" cy="207783"/>
            <a:chOff x="0" y="4166093"/>
            <a:chExt cx="11918386" cy="276959"/>
          </a:xfrm>
          <a:solidFill>
            <a:schemeClr val="bg1">
              <a:lumMod val="50000"/>
            </a:schemeClr>
          </a:solidFill>
        </p:grpSpPr>
        <p:sp>
          <p:nvSpPr>
            <p:cNvPr id="4" name="矩形 3"/>
            <p:cNvSpPr/>
            <p:nvPr/>
          </p:nvSpPr>
          <p:spPr>
            <a:xfrm flipV="1">
              <a:off x="0" y="4281714"/>
              <a:ext cx="11591925" cy="45719"/>
            </a:xfrm>
            <a:prstGeom prst="rect">
              <a:avLst/>
            </a:prstGeom>
            <a:grp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5400000">
              <a:off x="11598478" y="4123144"/>
              <a:ext cx="276959" cy="362857"/>
            </a:xfrm>
            <a:prstGeom prst="triangl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3"/>
          <p:cNvSpPr txBox="1"/>
          <p:nvPr/>
        </p:nvSpPr>
        <p:spPr>
          <a:xfrm>
            <a:off x="521645" y="1305046"/>
            <a:ext cx="2105886" cy="407806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7"/>
          <p:cNvSpPr txBox="1"/>
          <p:nvPr/>
        </p:nvSpPr>
        <p:spPr>
          <a:xfrm>
            <a:off x="2154049" y="3125837"/>
            <a:ext cx="2119077" cy="407806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8"/>
          <p:cNvSpPr txBox="1"/>
          <p:nvPr/>
        </p:nvSpPr>
        <p:spPr>
          <a:xfrm>
            <a:off x="3820183" y="1340818"/>
            <a:ext cx="2121147" cy="407806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9"/>
          <p:cNvSpPr txBox="1"/>
          <p:nvPr/>
        </p:nvSpPr>
        <p:spPr>
          <a:xfrm>
            <a:off x="5486703" y="3112771"/>
            <a:ext cx="2110026" cy="407806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48240" y="2346161"/>
            <a:ext cx="1072145" cy="346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普通员工</a:t>
            </a:r>
          </a:p>
        </p:txBody>
      </p:sp>
      <p:sp>
        <p:nvSpPr>
          <p:cNvPr id="11" name="矩形 10"/>
          <p:cNvSpPr/>
          <p:nvPr/>
        </p:nvSpPr>
        <p:spPr>
          <a:xfrm>
            <a:off x="1746198" y="2342750"/>
            <a:ext cx="1072145" cy="3463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专员</a:t>
            </a:r>
          </a:p>
        </p:txBody>
      </p:sp>
      <p:sp>
        <p:nvSpPr>
          <p:cNvPr id="12" name="矩形 11"/>
          <p:cNvSpPr/>
          <p:nvPr/>
        </p:nvSpPr>
        <p:spPr>
          <a:xfrm>
            <a:off x="3399701" y="2371892"/>
            <a:ext cx="1072145" cy="346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主管</a:t>
            </a:r>
          </a:p>
        </p:txBody>
      </p:sp>
      <p:sp>
        <p:nvSpPr>
          <p:cNvPr id="13" name="矩形 12"/>
          <p:cNvSpPr/>
          <p:nvPr/>
        </p:nvSpPr>
        <p:spPr>
          <a:xfrm>
            <a:off x="5069975" y="2371892"/>
            <a:ext cx="1072145" cy="3463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经理</a:t>
            </a:r>
          </a:p>
        </p:txBody>
      </p:sp>
      <p:sp>
        <p:nvSpPr>
          <p:cNvPr id="14" name="矩形 13"/>
          <p:cNvSpPr/>
          <p:nvPr/>
        </p:nvSpPr>
        <p:spPr>
          <a:xfrm>
            <a:off x="6747775" y="2348731"/>
            <a:ext cx="1072145" cy="3463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2" tIns="34291" rIns="68582" bIns="34291" rtlCol="0" anchor="ctr"/>
          <a:lstStyle/>
          <a:p>
            <a:pPr algn="ctr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总监</a:t>
            </a:r>
          </a:p>
        </p:txBody>
      </p:sp>
      <p:sp>
        <p:nvSpPr>
          <p:cNvPr id="15" name="文本框 27"/>
          <p:cNvSpPr txBox="1"/>
          <p:nvPr/>
        </p:nvSpPr>
        <p:spPr>
          <a:xfrm>
            <a:off x="6948573" y="1276000"/>
            <a:ext cx="2088114" cy="588797"/>
          </a:xfrm>
          <a:prstGeom prst="rect">
            <a:avLst/>
          </a:prstGeom>
          <a:noFill/>
        </p:spPr>
        <p:txBody>
          <a:bodyPr wrap="square" lIns="68582" tIns="34291" rIns="68582" bIns="34291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354921" y="1959986"/>
            <a:ext cx="228858" cy="677249"/>
            <a:chOff x="1806326" y="3478085"/>
            <a:chExt cx="305104" cy="902720"/>
          </a:xfrm>
          <a:solidFill>
            <a:schemeClr val="accent1"/>
          </a:solidFill>
        </p:grpSpPr>
        <p:sp>
          <p:nvSpPr>
            <p:cNvPr id="17" name="椭圆 16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箭头连接符 17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 rot="10800000">
            <a:off x="2986206" y="2425790"/>
            <a:ext cx="228858" cy="677249"/>
            <a:chOff x="1806326" y="3478085"/>
            <a:chExt cx="305104" cy="902720"/>
          </a:xfrm>
          <a:solidFill>
            <a:schemeClr val="accent1"/>
          </a:solidFill>
        </p:grpSpPr>
        <p:sp>
          <p:nvSpPr>
            <p:cNvPr id="20" name="椭圆 19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1" name="直接箭头连接符 20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4668779" y="1943116"/>
            <a:ext cx="228858" cy="677249"/>
            <a:chOff x="1806326" y="3478085"/>
            <a:chExt cx="305104" cy="902720"/>
          </a:xfrm>
          <a:solidFill>
            <a:schemeClr val="accent1"/>
          </a:solidFill>
        </p:grpSpPr>
        <p:sp>
          <p:nvSpPr>
            <p:cNvPr id="23" name="椭圆 22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4" name="直接箭头连接符 23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 rot="10800000">
            <a:off x="6326608" y="2412622"/>
            <a:ext cx="228858" cy="677249"/>
            <a:chOff x="1806326" y="3478085"/>
            <a:chExt cx="305104" cy="902720"/>
          </a:xfrm>
          <a:solidFill>
            <a:schemeClr val="accent1"/>
          </a:solidFill>
        </p:grpSpPr>
        <p:sp>
          <p:nvSpPr>
            <p:cNvPr id="26" name="椭圆 25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箭头连接符 26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/>
          <p:cNvGrpSpPr/>
          <p:nvPr/>
        </p:nvGrpSpPr>
        <p:grpSpPr>
          <a:xfrm>
            <a:off x="8007600" y="1949444"/>
            <a:ext cx="228858" cy="677249"/>
            <a:chOff x="1806326" y="3478085"/>
            <a:chExt cx="305104" cy="902720"/>
          </a:xfrm>
          <a:solidFill>
            <a:schemeClr val="accent1"/>
          </a:solidFill>
        </p:grpSpPr>
        <p:sp>
          <p:nvSpPr>
            <p:cNvPr id="29" name="椭圆 28"/>
            <p:cNvSpPr/>
            <p:nvPr/>
          </p:nvSpPr>
          <p:spPr>
            <a:xfrm>
              <a:off x="1806326" y="4075701"/>
              <a:ext cx="305104" cy="305104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箭头连接符 29"/>
            <p:cNvCxnSpPr/>
            <p:nvPr/>
          </p:nvCxnSpPr>
          <p:spPr>
            <a:xfrm flipV="1">
              <a:off x="1952710" y="3478085"/>
              <a:ext cx="0" cy="634931"/>
            </a:xfrm>
            <a:prstGeom prst="straightConnector1">
              <a:avLst/>
            </a:prstGeom>
            <a:grpFill/>
            <a:ln w="28575">
              <a:solidFill>
                <a:schemeClr val="accent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8133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DF29562C-5EF5-4D00-8E95-6C02B6B45F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7" t="7833" r="51614" b="78329"/>
          <a:stretch/>
        </p:blipFill>
        <p:spPr>
          <a:xfrm>
            <a:off x="1" y="0"/>
            <a:ext cx="9144000" cy="2571681"/>
          </a:xfrm>
          <a:prstGeom prst="rect">
            <a:avLst/>
          </a:prstGeom>
        </p:spPr>
      </p:pic>
      <p:sp>
        <p:nvSpPr>
          <p:cNvPr id="4" name="文本框 158"/>
          <p:cNvSpPr txBox="1"/>
          <p:nvPr/>
        </p:nvSpPr>
        <p:spPr>
          <a:xfrm>
            <a:off x="2906472" y="2768586"/>
            <a:ext cx="4812103" cy="742776"/>
          </a:xfrm>
          <a:prstGeom prst="rect">
            <a:avLst/>
          </a:prstGeom>
          <a:noFill/>
        </p:spPr>
        <p:txBody>
          <a:bodyPr wrap="none" lIns="65032" tIns="32516" rIns="65032" bIns="32516" rtlCol="0">
            <a:spAutoFit/>
          </a:bodyPr>
          <a:lstStyle/>
          <a:p>
            <a:r>
              <a:rPr kumimoji="1" lang="zh-CN" altLang="en-US" sz="4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演讲完毕 谢谢观看</a:t>
            </a:r>
          </a:p>
        </p:txBody>
      </p:sp>
      <p:sp>
        <p:nvSpPr>
          <p:cNvPr id="5" name="文本框 159"/>
          <p:cNvSpPr txBox="1"/>
          <p:nvPr/>
        </p:nvSpPr>
        <p:spPr>
          <a:xfrm>
            <a:off x="2906472" y="3633140"/>
            <a:ext cx="4293222" cy="481165"/>
          </a:xfrm>
          <a:prstGeom prst="rect">
            <a:avLst/>
          </a:prstGeom>
          <a:noFill/>
        </p:spPr>
        <p:txBody>
          <a:bodyPr wrap="square" lIns="65032" tIns="32516" rIns="65032" bIns="32516" rtlCol="0">
            <a:spAutoFit/>
          </a:bodyPr>
          <a:lstStyle/>
          <a:p>
            <a:pPr algn="just">
              <a:lnSpc>
                <a:spcPct val="150000"/>
              </a:lnSpc>
              <a:buNone/>
            </a:pPr>
            <a:r>
              <a:rPr lang="en-US" altLang="zh-CN" sz="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600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你的笑颜 your smile">
            <a:hlinkClick r:id="" action="ppaction://media"/>
            <a:extLst>
              <a:ext uri="{FF2B5EF4-FFF2-40B4-BE49-F238E27FC236}">
                <a16:creationId xmlns:a16="http://schemas.microsoft.com/office/drawing/2014/main" xmlns="" id="{3F4AF7AF-F31F-4491-8865-3CCA1246A9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71259" y="791580"/>
            <a:ext cx="609600" cy="609600"/>
          </a:xfrm>
          <a:prstGeom prst="rect">
            <a:avLst/>
          </a:prstGeom>
        </p:spPr>
      </p:pic>
      <p:sp>
        <p:nvSpPr>
          <p:cNvPr id="3" name="椭圆 2">
            <a:extLst>
              <a:ext uri="{FF2B5EF4-FFF2-40B4-BE49-F238E27FC236}">
                <a16:creationId xmlns:a16="http://schemas.microsoft.com/office/drawing/2014/main" xmlns="" id="{941ACD4A-8B20-4447-9A6B-C6F232E13BA9}"/>
              </a:ext>
            </a:extLst>
          </p:cNvPr>
          <p:cNvSpPr/>
          <p:nvPr/>
        </p:nvSpPr>
        <p:spPr>
          <a:xfrm>
            <a:off x="835125" y="2679164"/>
            <a:ext cx="1540042" cy="1540042"/>
          </a:xfrm>
          <a:prstGeom prst="ellipse">
            <a:avLst/>
          </a:prstGeom>
          <a:blipFill>
            <a:blip r:embed="rId7"/>
            <a:stretch>
              <a:fillRect/>
            </a:stretch>
          </a:blip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46E985C-63E3-4DAC-A7DD-BEED21C66A24}"/>
              </a:ext>
            </a:extLst>
          </p:cNvPr>
          <p:cNvCxnSpPr/>
          <p:nvPr/>
        </p:nvCxnSpPr>
        <p:spPr>
          <a:xfrm>
            <a:off x="2578100" y="2731022"/>
            <a:ext cx="0" cy="1383283"/>
          </a:xfrm>
          <a:prstGeom prst="line">
            <a:avLst/>
          </a:prstGeom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9396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350"/>
                            </p:stCondLst>
                            <p:childTnLst>
                              <p:par>
                                <p:cTn id="3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8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5">
                <p:cTn id="4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" grpId="0"/>
      <p:bldP spid="4" grpId="1"/>
      <p:bldP spid="5" grpId="0"/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1.3|3.2|1.2|1.1"/>
</p:tagLst>
</file>

<file path=ppt/theme/theme1.xml><?xml version="1.0" encoding="utf-8"?>
<a:theme xmlns:a="http://schemas.openxmlformats.org/drawingml/2006/main" name="Office 主题​​">
  <a:themeElements>
    <a:clrScheme name="自定义 104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F3F3F"/>
      </a:accent1>
      <a:accent2>
        <a:srgbClr val="E5BD66"/>
      </a:accent2>
      <a:accent3>
        <a:srgbClr val="3F3F3F"/>
      </a:accent3>
      <a:accent4>
        <a:srgbClr val="A5A5A5"/>
      </a:accent4>
      <a:accent5>
        <a:srgbClr val="E5BD66"/>
      </a:accent5>
      <a:accent6>
        <a:srgbClr val="A5A5A5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394</TotalTime>
  <Words>2374</Words>
  <Application>Microsoft Office PowerPoint</Application>
  <PresentationFormat>自定义</PresentationFormat>
  <Paragraphs>251</Paragraphs>
  <Slides>25</Slides>
  <Notes>23</Notes>
  <HiddenSlides>0</HiddenSlides>
  <MMClips>2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4" baseType="lpstr">
      <vt:lpstr>Gill Sans</vt:lpstr>
      <vt:lpstr>Lato Light</vt:lpstr>
      <vt:lpstr>Open Sans</vt:lpstr>
      <vt:lpstr>Roboto Condensed</vt:lpstr>
      <vt:lpstr>等线</vt:lpstr>
      <vt:lpstr>等线 Light</vt:lpstr>
      <vt:lpstr>方正大黑简体</vt:lpstr>
      <vt:lpstr>方正兰亭纤黑_GBK</vt:lpstr>
      <vt:lpstr>方正兰亭中黑_GBK</vt:lpstr>
      <vt:lpstr>华文细黑</vt:lpstr>
      <vt:lpstr>思源黑体 CN Medium</vt:lpstr>
      <vt:lpstr>宋体</vt:lpstr>
      <vt:lpstr>微软雅黑</vt:lpstr>
      <vt:lpstr>Arial</vt:lpstr>
      <vt:lpstr>Calibri</vt:lpstr>
      <vt:lpstr>Calibri Light</vt:lpstr>
      <vt:lpstr>Century Gothic</vt:lpstr>
      <vt:lpstr>Helvetica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Administrator</cp:lastModifiedBy>
  <cp:revision>188</cp:revision>
  <dcterms:created xsi:type="dcterms:W3CDTF">2017-06-23T02:08:31Z</dcterms:created>
  <dcterms:modified xsi:type="dcterms:W3CDTF">2018-07-04T05:49:57Z</dcterms:modified>
</cp:coreProperties>
</file>