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handoutMasterIdLst>
    <p:handoutMasterId r:id="rId23"/>
  </p:handoutMasterIdLst>
  <p:sldIdLst>
    <p:sldId id="256" r:id="rId2"/>
    <p:sldId id="257" r:id="rId3"/>
    <p:sldId id="258" r:id="rId4"/>
    <p:sldId id="259" r:id="rId5"/>
    <p:sldId id="261" r:id="rId6"/>
    <p:sldId id="260" r:id="rId7"/>
    <p:sldId id="273" r:id="rId8"/>
    <p:sldId id="262" r:id="rId9"/>
    <p:sldId id="263" r:id="rId10"/>
    <p:sldId id="272" r:id="rId11"/>
    <p:sldId id="275" r:id="rId12"/>
    <p:sldId id="264" r:id="rId13"/>
    <p:sldId id="274" r:id="rId14"/>
    <p:sldId id="265" r:id="rId15"/>
    <p:sldId id="271" r:id="rId16"/>
    <p:sldId id="266" r:id="rId17"/>
    <p:sldId id="267" r:id="rId18"/>
    <p:sldId id="269" r:id="rId19"/>
    <p:sldId id="270" r:id="rId20"/>
    <p:sldId id="268" r:id="rId21"/>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6" autoAdjust="0"/>
    <p:restoredTop sz="94660"/>
  </p:normalViewPr>
  <p:slideViewPr>
    <p:cSldViewPr snapToGrid="0">
      <p:cViewPr varScale="1">
        <p:scale>
          <a:sx n="60" d="100"/>
          <a:sy n="60" d="100"/>
        </p:scale>
        <p:origin x="-708" y="-96"/>
      </p:cViewPr>
      <p:guideLst>
        <p:guide orient="horz" pos="2160"/>
        <p:guide pos="3840"/>
      </p:guideLst>
    </p:cSldViewPr>
  </p:slideViewPr>
  <p:notesTextViewPr>
    <p:cViewPr>
      <p:scale>
        <a:sx n="1" d="1"/>
        <a:sy n="1" d="1"/>
      </p:scale>
      <p:origin x="0" y="0"/>
    </p:cViewPr>
  </p:notesTextViewPr>
  <p:sorterViewPr>
    <p:cViewPr>
      <p:scale>
        <a:sx n="100" d="100"/>
        <a:sy n="100" d="100"/>
      </p:scale>
      <p:origin x="0" y="-19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effectLst/>
          </c:spPr>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effectLst/>
          </c:spPr>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effectLst/>
          </c:spPr>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2020/6/12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643829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2020/6/12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724165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16150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656412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3719226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2273443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162947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419486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2086409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2620500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2454281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1481005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3446176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3675455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2912904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8429520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3604270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240210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163446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3089787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2076990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285567111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BEBA8EAE-BF5A-486C-A8C5-ECC9F3942E4B}">
                <a14:imgProps xmlns:a14="http://schemas.microsoft.com/office/drawing/2010/main">
                  <a14:imgLayer r:embed="rId3">
                    <a14:imgEffect>
                      <a14:artisticBlur radius="5"/>
                    </a14:imgEffect>
                  </a14:imgLayer>
                </a14:imgProps>
              </a:ext>
            </a:extLst>
          </a:blip>
          <a:srcRect b="13462"/>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F842A81-B305-431B-B2F5-74BD1F7C435C}" type="datetimeFigureOut">
              <a:rPr lang="zh-CN" altLang="en-US" smtClean="0"/>
              <a:t>2020/6/12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1226C7-B586-4071-8AA3-944B2534738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6F842A81-B305-431B-B2F5-74BD1F7C435C}" type="datetimeFigureOut">
              <a:rPr lang="zh-CN" altLang="en-US" smtClean="0"/>
              <a:t>2020/6/12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1226C7-B586-4071-8AA3-944B2534738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F842A81-B305-431B-B2F5-74BD1F7C435C}" type="datetimeFigureOut">
              <a:rPr lang="zh-CN" altLang="en-US" smtClean="0"/>
              <a:t>2020/6/12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1226C7-B586-4071-8AA3-944B2534738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F842A81-B305-431B-B2F5-74BD1F7C435C}" type="datetimeFigureOut">
              <a:rPr lang="zh-CN" altLang="en-US" smtClean="0"/>
              <a:t>2020/6/12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C1226C7-B586-4071-8AA3-944B2534738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F842A81-B305-431B-B2F5-74BD1F7C435C}" type="datetimeFigureOut">
              <a:rPr lang="zh-CN" altLang="en-US" smtClean="0"/>
              <a:t>2020/6/12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C1226C7-B586-4071-8AA3-944B2534738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F842A81-B305-431B-B2F5-74BD1F7C435C}" type="datetimeFigureOut">
              <a:rPr lang="zh-CN" altLang="en-US" smtClean="0"/>
              <a:t>2020/6/12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C1226C7-B586-4071-8AA3-944B2534738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F842A81-B305-431B-B2F5-74BD1F7C435C}" type="datetimeFigureOut">
              <a:rPr lang="zh-CN" altLang="en-US" smtClean="0"/>
              <a:t>2020/6/12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1226C7-B586-4071-8AA3-944B2534738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F842A81-B305-431B-B2F5-74BD1F7C435C}" type="datetimeFigureOut">
              <a:rPr lang="zh-CN" altLang="en-US" smtClean="0"/>
              <a:t>2020/6/12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1226C7-B586-4071-8AA3-944B2534738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F842A81-B305-431B-B2F5-74BD1F7C435C}" type="datetimeFigureOut">
              <a:rPr lang="zh-CN" altLang="en-US" smtClean="0"/>
              <a:t>2020/6/12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1226C7-B586-4071-8AA3-944B2534738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F842A81-B305-431B-B2F5-74BD1F7C435C}" type="datetimeFigureOut">
              <a:rPr lang="zh-CN" altLang="en-US" smtClean="0"/>
              <a:t>2020/6/12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1226C7-B586-4071-8AA3-944B2534738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842A81-B305-431B-B2F5-74BD1F7C435C}" type="datetimeFigureOut">
              <a:rPr lang="zh-CN" altLang="en-US" smtClean="0"/>
              <a:t>2020/6/12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226C7-B586-4071-8AA3-944B2534738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5.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hemeOverride" Target="../theme/themeOverride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hemeOverride" Target="../theme/themeOverride7.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hemeOverride" Target="../theme/themeOverride13.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hemeOverride" Target="../theme/themeOverride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themeOverride" Target="../theme/themeOverride1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hemeOverride" Target="../theme/themeOverr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346200" y="1130486"/>
            <a:ext cx="9499600" cy="4597028"/>
          </a:xfrm>
          <a:prstGeom prst="rect">
            <a:avLst/>
          </a:prstGeom>
          <a:solidFill>
            <a:schemeClr val="accent1">
              <a:alpha val="84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894009" y="3009733"/>
            <a:ext cx="8187690" cy="1106805"/>
          </a:xfrm>
          <a:prstGeom prst="rect">
            <a:avLst/>
          </a:prstGeom>
          <a:noFill/>
        </p:spPr>
        <p:txBody>
          <a:bodyPr wrap="none" rtlCol="0">
            <a:spAutoFit/>
          </a:bodyPr>
          <a:lstStyle/>
          <a:p>
            <a:r>
              <a:rPr lang="zh-CN" altLang="en-US" sz="6600" b="1" dirty="0">
                <a:solidFill>
                  <a:schemeClr val="bg1"/>
                </a:solidFill>
                <a:cs typeface="+mn-ea"/>
                <a:sym typeface="+mn-lt"/>
              </a:rPr>
              <a:t>项目答辩通用</a:t>
            </a:r>
            <a:r>
              <a:rPr lang="en-US" altLang="zh-CN" sz="6600" b="1" dirty="0">
                <a:solidFill>
                  <a:schemeClr val="bg1"/>
                </a:solidFill>
                <a:cs typeface="+mn-ea"/>
                <a:sym typeface="+mn-lt"/>
              </a:rPr>
              <a:t>PPT</a:t>
            </a:r>
            <a:r>
              <a:rPr lang="zh-CN" altLang="en-US" sz="6600" b="1" dirty="0">
                <a:solidFill>
                  <a:schemeClr val="bg1"/>
                </a:solidFill>
                <a:cs typeface="+mn-ea"/>
                <a:sym typeface="+mn-lt"/>
              </a:rPr>
              <a:t>模板</a:t>
            </a:r>
          </a:p>
        </p:txBody>
      </p:sp>
      <p:sp>
        <p:nvSpPr>
          <p:cNvPr id="7" name="圆角矩形 6"/>
          <p:cNvSpPr/>
          <p:nvPr/>
        </p:nvSpPr>
        <p:spPr>
          <a:xfrm>
            <a:off x="3059479" y="4211606"/>
            <a:ext cx="6066162" cy="41389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矩形 7"/>
          <p:cNvSpPr/>
          <p:nvPr/>
        </p:nvSpPr>
        <p:spPr>
          <a:xfrm>
            <a:off x="2872880" y="4194674"/>
            <a:ext cx="6439361" cy="461665"/>
          </a:xfrm>
          <a:prstGeom prst="rect">
            <a:avLst/>
          </a:prstGeom>
        </p:spPr>
        <p:txBody>
          <a:bodyPr wrap="square">
            <a:spAutoFit/>
          </a:bodyPr>
          <a:lstStyle/>
          <a:p>
            <a:pPr algn="ctr"/>
            <a:r>
              <a:rPr lang="en-US" altLang="zh-CN" sz="2400" dirty="0">
                <a:solidFill>
                  <a:schemeClr val="accent1"/>
                </a:solidFill>
              </a:rPr>
              <a:t>POWERPOINT OF GRADUATION TEPLY</a:t>
            </a:r>
          </a:p>
        </p:txBody>
      </p:sp>
      <p:sp>
        <p:nvSpPr>
          <p:cNvPr id="9" name="椭圆 8"/>
          <p:cNvSpPr/>
          <p:nvPr/>
        </p:nvSpPr>
        <p:spPr>
          <a:xfrm>
            <a:off x="3552372" y="4892657"/>
            <a:ext cx="307777" cy="3077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KSO_Shape"/>
          <p:cNvSpPr/>
          <p:nvPr/>
        </p:nvSpPr>
        <p:spPr bwMode="auto">
          <a:xfrm>
            <a:off x="3619597" y="4935200"/>
            <a:ext cx="173326" cy="222689"/>
          </a:xfrm>
          <a:custGeom>
            <a:avLst/>
            <a:gdLst>
              <a:gd name="T0" fmla="*/ 646796 w 5367"/>
              <a:gd name="T1" fmla="*/ 843536 h 6897"/>
              <a:gd name="T2" fmla="*/ 520861 w 5367"/>
              <a:gd name="T3" fmla="*/ 880824 h 6897"/>
              <a:gd name="T4" fmla="*/ 403764 w 5367"/>
              <a:gd name="T5" fmla="*/ 946285 h 6897"/>
              <a:gd name="T6" fmla="*/ 297714 w 5367"/>
              <a:gd name="T7" fmla="*/ 1036605 h 6897"/>
              <a:gd name="T8" fmla="*/ 204644 w 5367"/>
              <a:gd name="T9" fmla="*/ 1149850 h 6897"/>
              <a:gd name="T10" fmla="*/ 126487 w 5367"/>
              <a:gd name="T11" fmla="*/ 1282429 h 6897"/>
              <a:gd name="T12" fmla="*/ 65729 w 5367"/>
              <a:gd name="T13" fmla="*/ 1432134 h 6897"/>
              <a:gd name="T14" fmla="*/ 23475 w 5367"/>
              <a:gd name="T15" fmla="*/ 1595648 h 6897"/>
              <a:gd name="T16" fmla="*/ 2209 w 5367"/>
              <a:gd name="T17" fmla="*/ 1771316 h 6897"/>
              <a:gd name="T18" fmla="*/ 1481389 w 5367"/>
              <a:gd name="T19" fmla="*/ 1905000 h 6897"/>
              <a:gd name="T20" fmla="*/ 1480009 w 5367"/>
              <a:gd name="T21" fmla="*/ 1771316 h 6897"/>
              <a:gd name="T22" fmla="*/ 1459020 w 5367"/>
              <a:gd name="T23" fmla="*/ 1595648 h 6897"/>
              <a:gd name="T24" fmla="*/ 1417041 w 5367"/>
              <a:gd name="T25" fmla="*/ 1432134 h 6897"/>
              <a:gd name="T26" fmla="*/ 1355731 w 5367"/>
              <a:gd name="T27" fmla="*/ 1282429 h 6897"/>
              <a:gd name="T28" fmla="*/ 1277850 w 5367"/>
              <a:gd name="T29" fmla="*/ 1149850 h 6897"/>
              <a:gd name="T30" fmla="*/ 1184780 w 5367"/>
              <a:gd name="T31" fmla="*/ 1036605 h 6897"/>
              <a:gd name="T32" fmla="*/ 1078730 w 5367"/>
              <a:gd name="T33" fmla="*/ 946285 h 6897"/>
              <a:gd name="T34" fmla="*/ 961633 w 5367"/>
              <a:gd name="T35" fmla="*/ 880824 h 6897"/>
              <a:gd name="T36" fmla="*/ 835422 w 5367"/>
              <a:gd name="T37" fmla="*/ 843536 h 6897"/>
              <a:gd name="T38" fmla="*/ 747875 w 5367"/>
              <a:gd name="T39" fmla="*/ 731120 h 6897"/>
              <a:gd name="T40" fmla="*/ 805043 w 5367"/>
              <a:gd name="T41" fmla="*/ 726701 h 6897"/>
              <a:gd name="T42" fmla="*/ 868286 w 5367"/>
              <a:gd name="T43" fmla="*/ 711786 h 6897"/>
              <a:gd name="T44" fmla="*/ 926559 w 5367"/>
              <a:gd name="T45" fmla="*/ 686927 h 6897"/>
              <a:gd name="T46" fmla="*/ 979032 w 5367"/>
              <a:gd name="T47" fmla="*/ 653230 h 6897"/>
              <a:gd name="T48" fmla="*/ 1024876 w 5367"/>
              <a:gd name="T49" fmla="*/ 611246 h 6897"/>
              <a:gd name="T50" fmla="*/ 1063264 w 5367"/>
              <a:gd name="T51" fmla="*/ 562358 h 6897"/>
              <a:gd name="T52" fmla="*/ 1092815 w 5367"/>
              <a:gd name="T53" fmla="*/ 507945 h 6897"/>
              <a:gd name="T54" fmla="*/ 1112699 w 5367"/>
              <a:gd name="T55" fmla="*/ 448008 h 6897"/>
              <a:gd name="T56" fmla="*/ 1121813 w 5367"/>
              <a:gd name="T57" fmla="*/ 384204 h 6897"/>
              <a:gd name="T58" fmla="*/ 1120432 w 5367"/>
              <a:gd name="T59" fmla="*/ 328134 h 6897"/>
              <a:gd name="T60" fmla="*/ 1108004 w 5367"/>
              <a:gd name="T61" fmla="*/ 265711 h 6897"/>
              <a:gd name="T62" fmla="*/ 1085358 w 5367"/>
              <a:gd name="T63" fmla="*/ 207155 h 6897"/>
              <a:gd name="T64" fmla="*/ 1053322 w 5367"/>
              <a:gd name="T65" fmla="*/ 153847 h 6897"/>
              <a:gd name="T66" fmla="*/ 1012725 w 5367"/>
              <a:gd name="T67" fmla="*/ 107168 h 6897"/>
              <a:gd name="T68" fmla="*/ 964671 w 5367"/>
              <a:gd name="T69" fmla="*/ 67395 h 6897"/>
              <a:gd name="T70" fmla="*/ 910541 w 5367"/>
              <a:gd name="T71" fmla="*/ 36183 h 6897"/>
              <a:gd name="T72" fmla="*/ 850335 w 5367"/>
              <a:gd name="T73" fmla="*/ 14087 h 6897"/>
              <a:gd name="T74" fmla="*/ 786263 w 5367"/>
              <a:gd name="T75" fmla="*/ 1933 h 6897"/>
              <a:gd name="T76" fmla="*/ 728819 w 5367"/>
              <a:gd name="T77" fmla="*/ 276 h 6897"/>
              <a:gd name="T78" fmla="*/ 663366 w 5367"/>
              <a:gd name="T79" fmla="*/ 9391 h 6897"/>
              <a:gd name="T80" fmla="*/ 602332 w 5367"/>
              <a:gd name="T81" fmla="*/ 28726 h 6897"/>
              <a:gd name="T82" fmla="*/ 546545 w 5367"/>
              <a:gd name="T83" fmla="*/ 57451 h 6897"/>
              <a:gd name="T84" fmla="*/ 496282 w 5367"/>
              <a:gd name="T85" fmla="*/ 95015 h 6897"/>
              <a:gd name="T86" fmla="*/ 453751 w 5367"/>
              <a:gd name="T87" fmla="*/ 139761 h 6897"/>
              <a:gd name="T88" fmla="*/ 418954 w 5367"/>
              <a:gd name="T89" fmla="*/ 191411 h 6897"/>
              <a:gd name="T90" fmla="*/ 393546 w 5367"/>
              <a:gd name="T91" fmla="*/ 248310 h 6897"/>
              <a:gd name="T92" fmla="*/ 378356 w 5367"/>
              <a:gd name="T93" fmla="*/ 309628 h 6897"/>
              <a:gd name="T94" fmla="*/ 373938 w 5367"/>
              <a:gd name="T95" fmla="*/ 365698 h 6897"/>
              <a:gd name="T96" fmla="*/ 380013 w 5367"/>
              <a:gd name="T97" fmla="*/ 430054 h 6897"/>
              <a:gd name="T98" fmla="*/ 396584 w 5367"/>
              <a:gd name="T99" fmla="*/ 491096 h 6897"/>
              <a:gd name="T100" fmla="*/ 423372 w 5367"/>
              <a:gd name="T101" fmla="*/ 547719 h 6897"/>
              <a:gd name="T102" fmla="*/ 459551 w 5367"/>
              <a:gd name="T103" fmla="*/ 597988 h 6897"/>
              <a:gd name="T104" fmla="*/ 503186 w 5367"/>
              <a:gd name="T105" fmla="*/ 641905 h 6897"/>
              <a:gd name="T106" fmla="*/ 554278 w 5367"/>
              <a:gd name="T107" fmla="*/ 678088 h 6897"/>
              <a:gd name="T108" fmla="*/ 610894 w 5367"/>
              <a:gd name="T109" fmla="*/ 705709 h 6897"/>
              <a:gd name="T110" fmla="*/ 672756 w 5367"/>
              <a:gd name="T111" fmla="*/ 723662 h 6897"/>
              <a:gd name="T112" fmla="*/ 738209 w 5367"/>
              <a:gd name="T113" fmla="*/ 730844 h 68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367" h="6897">
                <a:moveTo>
                  <a:pt x="2684" y="3025"/>
                </a:moveTo>
                <a:lnTo>
                  <a:pt x="2684" y="3025"/>
                </a:lnTo>
                <a:lnTo>
                  <a:pt x="2615" y="3026"/>
                </a:lnTo>
                <a:lnTo>
                  <a:pt x="2545" y="3029"/>
                </a:lnTo>
                <a:lnTo>
                  <a:pt x="2478" y="3035"/>
                </a:lnTo>
                <a:lnTo>
                  <a:pt x="2409" y="3043"/>
                </a:lnTo>
                <a:lnTo>
                  <a:pt x="2342" y="3054"/>
                </a:lnTo>
                <a:lnTo>
                  <a:pt x="2275" y="3066"/>
                </a:lnTo>
                <a:lnTo>
                  <a:pt x="2209" y="3081"/>
                </a:lnTo>
                <a:lnTo>
                  <a:pt x="2143" y="3099"/>
                </a:lnTo>
                <a:lnTo>
                  <a:pt x="2077" y="3118"/>
                </a:lnTo>
                <a:lnTo>
                  <a:pt x="2013" y="3140"/>
                </a:lnTo>
                <a:lnTo>
                  <a:pt x="1949" y="3163"/>
                </a:lnTo>
                <a:lnTo>
                  <a:pt x="1886" y="3189"/>
                </a:lnTo>
                <a:lnTo>
                  <a:pt x="1823" y="3217"/>
                </a:lnTo>
                <a:lnTo>
                  <a:pt x="1761" y="3247"/>
                </a:lnTo>
                <a:lnTo>
                  <a:pt x="1700" y="3279"/>
                </a:lnTo>
                <a:lnTo>
                  <a:pt x="1639" y="3313"/>
                </a:lnTo>
                <a:lnTo>
                  <a:pt x="1579" y="3349"/>
                </a:lnTo>
                <a:lnTo>
                  <a:pt x="1521" y="3386"/>
                </a:lnTo>
                <a:lnTo>
                  <a:pt x="1462" y="3426"/>
                </a:lnTo>
                <a:lnTo>
                  <a:pt x="1405" y="3468"/>
                </a:lnTo>
                <a:lnTo>
                  <a:pt x="1348" y="3511"/>
                </a:lnTo>
                <a:lnTo>
                  <a:pt x="1293" y="3556"/>
                </a:lnTo>
                <a:lnTo>
                  <a:pt x="1237" y="3603"/>
                </a:lnTo>
                <a:lnTo>
                  <a:pt x="1183" y="3651"/>
                </a:lnTo>
                <a:lnTo>
                  <a:pt x="1131" y="3702"/>
                </a:lnTo>
                <a:lnTo>
                  <a:pt x="1078" y="3753"/>
                </a:lnTo>
                <a:lnTo>
                  <a:pt x="1027" y="3807"/>
                </a:lnTo>
                <a:lnTo>
                  <a:pt x="976" y="3863"/>
                </a:lnTo>
                <a:lnTo>
                  <a:pt x="927" y="3920"/>
                </a:lnTo>
                <a:lnTo>
                  <a:pt x="880" y="3978"/>
                </a:lnTo>
                <a:lnTo>
                  <a:pt x="833" y="4038"/>
                </a:lnTo>
                <a:lnTo>
                  <a:pt x="786" y="4100"/>
                </a:lnTo>
                <a:lnTo>
                  <a:pt x="741" y="4163"/>
                </a:lnTo>
                <a:lnTo>
                  <a:pt x="698" y="4227"/>
                </a:lnTo>
                <a:lnTo>
                  <a:pt x="655" y="4293"/>
                </a:lnTo>
                <a:lnTo>
                  <a:pt x="613" y="4361"/>
                </a:lnTo>
                <a:lnTo>
                  <a:pt x="573" y="4429"/>
                </a:lnTo>
                <a:lnTo>
                  <a:pt x="533" y="4499"/>
                </a:lnTo>
                <a:lnTo>
                  <a:pt x="495" y="4570"/>
                </a:lnTo>
                <a:lnTo>
                  <a:pt x="458" y="4643"/>
                </a:lnTo>
                <a:lnTo>
                  <a:pt x="423" y="4717"/>
                </a:lnTo>
                <a:lnTo>
                  <a:pt x="388" y="4791"/>
                </a:lnTo>
                <a:lnTo>
                  <a:pt x="356" y="4868"/>
                </a:lnTo>
                <a:lnTo>
                  <a:pt x="324" y="4945"/>
                </a:lnTo>
                <a:lnTo>
                  <a:pt x="294" y="5024"/>
                </a:lnTo>
                <a:lnTo>
                  <a:pt x="265" y="5104"/>
                </a:lnTo>
                <a:lnTo>
                  <a:pt x="238" y="5185"/>
                </a:lnTo>
                <a:lnTo>
                  <a:pt x="211" y="5266"/>
                </a:lnTo>
                <a:lnTo>
                  <a:pt x="186" y="5349"/>
                </a:lnTo>
                <a:lnTo>
                  <a:pt x="163" y="5433"/>
                </a:lnTo>
                <a:lnTo>
                  <a:pt x="141" y="5518"/>
                </a:lnTo>
                <a:lnTo>
                  <a:pt x="121" y="5603"/>
                </a:lnTo>
                <a:lnTo>
                  <a:pt x="102" y="5690"/>
                </a:lnTo>
                <a:lnTo>
                  <a:pt x="85" y="5777"/>
                </a:lnTo>
                <a:lnTo>
                  <a:pt x="69" y="5866"/>
                </a:lnTo>
                <a:lnTo>
                  <a:pt x="54" y="5955"/>
                </a:lnTo>
                <a:lnTo>
                  <a:pt x="42" y="6045"/>
                </a:lnTo>
                <a:lnTo>
                  <a:pt x="31" y="6136"/>
                </a:lnTo>
                <a:lnTo>
                  <a:pt x="22" y="6227"/>
                </a:lnTo>
                <a:lnTo>
                  <a:pt x="14" y="6319"/>
                </a:lnTo>
                <a:lnTo>
                  <a:pt x="8" y="6413"/>
                </a:lnTo>
                <a:lnTo>
                  <a:pt x="4" y="6506"/>
                </a:lnTo>
                <a:lnTo>
                  <a:pt x="1" y="6600"/>
                </a:lnTo>
                <a:lnTo>
                  <a:pt x="0" y="6695"/>
                </a:lnTo>
                <a:lnTo>
                  <a:pt x="1" y="6796"/>
                </a:lnTo>
                <a:lnTo>
                  <a:pt x="5" y="6897"/>
                </a:lnTo>
                <a:lnTo>
                  <a:pt x="5364" y="6897"/>
                </a:lnTo>
                <a:lnTo>
                  <a:pt x="5366" y="6796"/>
                </a:lnTo>
                <a:lnTo>
                  <a:pt x="5367" y="6695"/>
                </a:lnTo>
                <a:lnTo>
                  <a:pt x="5367" y="6600"/>
                </a:lnTo>
                <a:lnTo>
                  <a:pt x="5364" y="6506"/>
                </a:lnTo>
                <a:lnTo>
                  <a:pt x="5359" y="6413"/>
                </a:lnTo>
                <a:lnTo>
                  <a:pt x="5353" y="6319"/>
                </a:lnTo>
                <a:lnTo>
                  <a:pt x="5346" y="6227"/>
                </a:lnTo>
                <a:lnTo>
                  <a:pt x="5337" y="6136"/>
                </a:lnTo>
                <a:lnTo>
                  <a:pt x="5325" y="6045"/>
                </a:lnTo>
                <a:lnTo>
                  <a:pt x="5313" y="5955"/>
                </a:lnTo>
                <a:lnTo>
                  <a:pt x="5298" y="5866"/>
                </a:lnTo>
                <a:lnTo>
                  <a:pt x="5283" y="5777"/>
                </a:lnTo>
                <a:lnTo>
                  <a:pt x="5266" y="5690"/>
                </a:lnTo>
                <a:lnTo>
                  <a:pt x="5247" y="5603"/>
                </a:lnTo>
                <a:lnTo>
                  <a:pt x="5226" y="5518"/>
                </a:lnTo>
                <a:lnTo>
                  <a:pt x="5205" y="5433"/>
                </a:lnTo>
                <a:lnTo>
                  <a:pt x="5181" y="5349"/>
                </a:lnTo>
                <a:lnTo>
                  <a:pt x="5157" y="5266"/>
                </a:lnTo>
                <a:lnTo>
                  <a:pt x="5131" y="5185"/>
                </a:lnTo>
                <a:lnTo>
                  <a:pt x="5103" y="5104"/>
                </a:lnTo>
                <a:lnTo>
                  <a:pt x="5073" y="5024"/>
                </a:lnTo>
                <a:lnTo>
                  <a:pt x="5043" y="4945"/>
                </a:lnTo>
                <a:lnTo>
                  <a:pt x="5012" y="4868"/>
                </a:lnTo>
                <a:lnTo>
                  <a:pt x="4979" y="4791"/>
                </a:lnTo>
                <a:lnTo>
                  <a:pt x="4945" y="4717"/>
                </a:lnTo>
                <a:lnTo>
                  <a:pt x="4909" y="4643"/>
                </a:lnTo>
                <a:lnTo>
                  <a:pt x="4872" y="4570"/>
                </a:lnTo>
                <a:lnTo>
                  <a:pt x="4834" y="4499"/>
                </a:lnTo>
                <a:lnTo>
                  <a:pt x="4796" y="4429"/>
                </a:lnTo>
                <a:lnTo>
                  <a:pt x="4755" y="4361"/>
                </a:lnTo>
                <a:lnTo>
                  <a:pt x="4713" y="4293"/>
                </a:lnTo>
                <a:lnTo>
                  <a:pt x="4671" y="4227"/>
                </a:lnTo>
                <a:lnTo>
                  <a:pt x="4627" y="4163"/>
                </a:lnTo>
                <a:lnTo>
                  <a:pt x="4582" y="4100"/>
                </a:lnTo>
                <a:lnTo>
                  <a:pt x="4536" y="4038"/>
                </a:lnTo>
                <a:lnTo>
                  <a:pt x="4489" y="3978"/>
                </a:lnTo>
                <a:lnTo>
                  <a:pt x="4440" y="3920"/>
                </a:lnTo>
                <a:lnTo>
                  <a:pt x="4391" y="3863"/>
                </a:lnTo>
                <a:lnTo>
                  <a:pt x="4340" y="3807"/>
                </a:lnTo>
                <a:lnTo>
                  <a:pt x="4290" y="3753"/>
                </a:lnTo>
                <a:lnTo>
                  <a:pt x="4238" y="3702"/>
                </a:lnTo>
                <a:lnTo>
                  <a:pt x="4184" y="3651"/>
                </a:lnTo>
                <a:lnTo>
                  <a:pt x="4130" y="3603"/>
                </a:lnTo>
                <a:lnTo>
                  <a:pt x="4076" y="3556"/>
                </a:lnTo>
                <a:lnTo>
                  <a:pt x="4020" y="3511"/>
                </a:lnTo>
                <a:lnTo>
                  <a:pt x="3963" y="3468"/>
                </a:lnTo>
                <a:lnTo>
                  <a:pt x="3906" y="3426"/>
                </a:lnTo>
                <a:lnTo>
                  <a:pt x="3848" y="3386"/>
                </a:lnTo>
                <a:lnTo>
                  <a:pt x="3788" y="3349"/>
                </a:lnTo>
                <a:lnTo>
                  <a:pt x="3728" y="3313"/>
                </a:lnTo>
                <a:lnTo>
                  <a:pt x="3668" y="3279"/>
                </a:lnTo>
                <a:lnTo>
                  <a:pt x="3607" y="3247"/>
                </a:lnTo>
                <a:lnTo>
                  <a:pt x="3545" y="3217"/>
                </a:lnTo>
                <a:lnTo>
                  <a:pt x="3482" y="3189"/>
                </a:lnTo>
                <a:lnTo>
                  <a:pt x="3419" y="3163"/>
                </a:lnTo>
                <a:lnTo>
                  <a:pt x="3355" y="3140"/>
                </a:lnTo>
                <a:lnTo>
                  <a:pt x="3290" y="3118"/>
                </a:lnTo>
                <a:lnTo>
                  <a:pt x="3225" y="3099"/>
                </a:lnTo>
                <a:lnTo>
                  <a:pt x="3159" y="3081"/>
                </a:lnTo>
                <a:lnTo>
                  <a:pt x="3093" y="3066"/>
                </a:lnTo>
                <a:lnTo>
                  <a:pt x="3025" y="3054"/>
                </a:lnTo>
                <a:lnTo>
                  <a:pt x="2958" y="3043"/>
                </a:lnTo>
                <a:lnTo>
                  <a:pt x="2891" y="3035"/>
                </a:lnTo>
                <a:lnTo>
                  <a:pt x="2822" y="3029"/>
                </a:lnTo>
                <a:lnTo>
                  <a:pt x="2753" y="3026"/>
                </a:lnTo>
                <a:lnTo>
                  <a:pt x="2684" y="3025"/>
                </a:lnTo>
                <a:close/>
                <a:moveTo>
                  <a:pt x="2708" y="2647"/>
                </a:moveTo>
                <a:lnTo>
                  <a:pt x="2708" y="2647"/>
                </a:lnTo>
                <a:lnTo>
                  <a:pt x="2743" y="2646"/>
                </a:lnTo>
                <a:lnTo>
                  <a:pt x="2778" y="2645"/>
                </a:lnTo>
                <a:lnTo>
                  <a:pt x="2813" y="2643"/>
                </a:lnTo>
                <a:lnTo>
                  <a:pt x="2847" y="2640"/>
                </a:lnTo>
                <a:lnTo>
                  <a:pt x="2882" y="2636"/>
                </a:lnTo>
                <a:lnTo>
                  <a:pt x="2915" y="2631"/>
                </a:lnTo>
                <a:lnTo>
                  <a:pt x="2949" y="2626"/>
                </a:lnTo>
                <a:lnTo>
                  <a:pt x="2982" y="2620"/>
                </a:lnTo>
                <a:lnTo>
                  <a:pt x="3014" y="2613"/>
                </a:lnTo>
                <a:lnTo>
                  <a:pt x="3047" y="2605"/>
                </a:lnTo>
                <a:lnTo>
                  <a:pt x="3079" y="2596"/>
                </a:lnTo>
                <a:lnTo>
                  <a:pt x="3112" y="2587"/>
                </a:lnTo>
                <a:lnTo>
                  <a:pt x="3144" y="2577"/>
                </a:lnTo>
                <a:lnTo>
                  <a:pt x="3175" y="2566"/>
                </a:lnTo>
                <a:lnTo>
                  <a:pt x="3205" y="2555"/>
                </a:lnTo>
                <a:lnTo>
                  <a:pt x="3236" y="2542"/>
                </a:lnTo>
                <a:lnTo>
                  <a:pt x="3266" y="2530"/>
                </a:lnTo>
                <a:lnTo>
                  <a:pt x="3297" y="2517"/>
                </a:lnTo>
                <a:lnTo>
                  <a:pt x="3326" y="2502"/>
                </a:lnTo>
                <a:lnTo>
                  <a:pt x="3355" y="2487"/>
                </a:lnTo>
                <a:lnTo>
                  <a:pt x="3383" y="2472"/>
                </a:lnTo>
                <a:lnTo>
                  <a:pt x="3411" y="2455"/>
                </a:lnTo>
                <a:lnTo>
                  <a:pt x="3439" y="2438"/>
                </a:lnTo>
                <a:lnTo>
                  <a:pt x="3466" y="2421"/>
                </a:lnTo>
                <a:lnTo>
                  <a:pt x="3493" y="2403"/>
                </a:lnTo>
                <a:lnTo>
                  <a:pt x="3519" y="2384"/>
                </a:lnTo>
                <a:lnTo>
                  <a:pt x="3545" y="2365"/>
                </a:lnTo>
                <a:lnTo>
                  <a:pt x="3571" y="2345"/>
                </a:lnTo>
                <a:lnTo>
                  <a:pt x="3596" y="2324"/>
                </a:lnTo>
                <a:lnTo>
                  <a:pt x="3619" y="2303"/>
                </a:lnTo>
                <a:lnTo>
                  <a:pt x="3643" y="2282"/>
                </a:lnTo>
                <a:lnTo>
                  <a:pt x="3667" y="2259"/>
                </a:lnTo>
                <a:lnTo>
                  <a:pt x="3689" y="2237"/>
                </a:lnTo>
                <a:lnTo>
                  <a:pt x="3711" y="2213"/>
                </a:lnTo>
                <a:lnTo>
                  <a:pt x="3733" y="2189"/>
                </a:lnTo>
                <a:lnTo>
                  <a:pt x="3754" y="2165"/>
                </a:lnTo>
                <a:lnTo>
                  <a:pt x="3774" y="2140"/>
                </a:lnTo>
                <a:lnTo>
                  <a:pt x="3795" y="2115"/>
                </a:lnTo>
                <a:lnTo>
                  <a:pt x="3814" y="2089"/>
                </a:lnTo>
                <a:lnTo>
                  <a:pt x="3832" y="2063"/>
                </a:lnTo>
                <a:lnTo>
                  <a:pt x="3850" y="2036"/>
                </a:lnTo>
                <a:lnTo>
                  <a:pt x="3868" y="2010"/>
                </a:lnTo>
                <a:lnTo>
                  <a:pt x="3884" y="1983"/>
                </a:lnTo>
                <a:lnTo>
                  <a:pt x="3900" y="1954"/>
                </a:lnTo>
                <a:lnTo>
                  <a:pt x="3915" y="1925"/>
                </a:lnTo>
                <a:lnTo>
                  <a:pt x="3930" y="1897"/>
                </a:lnTo>
                <a:lnTo>
                  <a:pt x="3944" y="1868"/>
                </a:lnTo>
                <a:lnTo>
                  <a:pt x="3957" y="1839"/>
                </a:lnTo>
                <a:lnTo>
                  <a:pt x="3970" y="1808"/>
                </a:lnTo>
                <a:lnTo>
                  <a:pt x="3981" y="1778"/>
                </a:lnTo>
                <a:lnTo>
                  <a:pt x="3993" y="1748"/>
                </a:lnTo>
                <a:lnTo>
                  <a:pt x="4003" y="1717"/>
                </a:lnTo>
                <a:lnTo>
                  <a:pt x="4012" y="1686"/>
                </a:lnTo>
                <a:lnTo>
                  <a:pt x="4021" y="1654"/>
                </a:lnTo>
                <a:lnTo>
                  <a:pt x="4029" y="1622"/>
                </a:lnTo>
                <a:lnTo>
                  <a:pt x="4036" y="1590"/>
                </a:lnTo>
                <a:lnTo>
                  <a:pt x="4042" y="1557"/>
                </a:lnTo>
                <a:lnTo>
                  <a:pt x="4048" y="1525"/>
                </a:lnTo>
                <a:lnTo>
                  <a:pt x="4052" y="1492"/>
                </a:lnTo>
                <a:lnTo>
                  <a:pt x="4057" y="1459"/>
                </a:lnTo>
                <a:lnTo>
                  <a:pt x="4060" y="1425"/>
                </a:lnTo>
                <a:lnTo>
                  <a:pt x="4062" y="1391"/>
                </a:lnTo>
                <a:lnTo>
                  <a:pt x="4063" y="1357"/>
                </a:lnTo>
                <a:lnTo>
                  <a:pt x="4063" y="1324"/>
                </a:lnTo>
                <a:lnTo>
                  <a:pt x="4063" y="1289"/>
                </a:lnTo>
                <a:lnTo>
                  <a:pt x="4062" y="1255"/>
                </a:lnTo>
                <a:lnTo>
                  <a:pt x="4060" y="1221"/>
                </a:lnTo>
                <a:lnTo>
                  <a:pt x="4057" y="1188"/>
                </a:lnTo>
                <a:lnTo>
                  <a:pt x="4052" y="1155"/>
                </a:lnTo>
                <a:lnTo>
                  <a:pt x="4048" y="1121"/>
                </a:lnTo>
                <a:lnTo>
                  <a:pt x="4042" y="1089"/>
                </a:lnTo>
                <a:lnTo>
                  <a:pt x="4036" y="1057"/>
                </a:lnTo>
                <a:lnTo>
                  <a:pt x="4029" y="1025"/>
                </a:lnTo>
                <a:lnTo>
                  <a:pt x="4021" y="993"/>
                </a:lnTo>
                <a:lnTo>
                  <a:pt x="4012" y="962"/>
                </a:lnTo>
                <a:lnTo>
                  <a:pt x="4003" y="930"/>
                </a:lnTo>
                <a:lnTo>
                  <a:pt x="3993" y="899"/>
                </a:lnTo>
                <a:lnTo>
                  <a:pt x="3981" y="868"/>
                </a:lnTo>
                <a:lnTo>
                  <a:pt x="3970" y="838"/>
                </a:lnTo>
                <a:lnTo>
                  <a:pt x="3957" y="809"/>
                </a:lnTo>
                <a:lnTo>
                  <a:pt x="3944" y="778"/>
                </a:lnTo>
                <a:lnTo>
                  <a:pt x="3930" y="750"/>
                </a:lnTo>
                <a:lnTo>
                  <a:pt x="3915" y="721"/>
                </a:lnTo>
                <a:lnTo>
                  <a:pt x="3900" y="693"/>
                </a:lnTo>
                <a:lnTo>
                  <a:pt x="3884" y="665"/>
                </a:lnTo>
                <a:lnTo>
                  <a:pt x="3868" y="638"/>
                </a:lnTo>
                <a:lnTo>
                  <a:pt x="3850" y="610"/>
                </a:lnTo>
                <a:lnTo>
                  <a:pt x="3832" y="584"/>
                </a:lnTo>
                <a:lnTo>
                  <a:pt x="3814" y="557"/>
                </a:lnTo>
                <a:lnTo>
                  <a:pt x="3795" y="532"/>
                </a:lnTo>
                <a:lnTo>
                  <a:pt x="3774" y="506"/>
                </a:lnTo>
                <a:lnTo>
                  <a:pt x="3754" y="481"/>
                </a:lnTo>
                <a:lnTo>
                  <a:pt x="3733" y="458"/>
                </a:lnTo>
                <a:lnTo>
                  <a:pt x="3711" y="433"/>
                </a:lnTo>
                <a:lnTo>
                  <a:pt x="3689" y="411"/>
                </a:lnTo>
                <a:lnTo>
                  <a:pt x="3667" y="388"/>
                </a:lnTo>
                <a:lnTo>
                  <a:pt x="3643" y="366"/>
                </a:lnTo>
                <a:lnTo>
                  <a:pt x="3619" y="344"/>
                </a:lnTo>
                <a:lnTo>
                  <a:pt x="3596" y="323"/>
                </a:lnTo>
                <a:lnTo>
                  <a:pt x="3571" y="303"/>
                </a:lnTo>
                <a:lnTo>
                  <a:pt x="3545" y="282"/>
                </a:lnTo>
                <a:lnTo>
                  <a:pt x="3519" y="263"/>
                </a:lnTo>
                <a:lnTo>
                  <a:pt x="3493" y="244"/>
                </a:lnTo>
                <a:lnTo>
                  <a:pt x="3466" y="226"/>
                </a:lnTo>
                <a:lnTo>
                  <a:pt x="3439" y="208"/>
                </a:lnTo>
                <a:lnTo>
                  <a:pt x="3411" y="191"/>
                </a:lnTo>
                <a:lnTo>
                  <a:pt x="3383" y="176"/>
                </a:lnTo>
                <a:lnTo>
                  <a:pt x="3355" y="160"/>
                </a:lnTo>
                <a:lnTo>
                  <a:pt x="3326" y="145"/>
                </a:lnTo>
                <a:lnTo>
                  <a:pt x="3297" y="131"/>
                </a:lnTo>
                <a:lnTo>
                  <a:pt x="3266" y="117"/>
                </a:lnTo>
                <a:lnTo>
                  <a:pt x="3236" y="104"/>
                </a:lnTo>
                <a:lnTo>
                  <a:pt x="3205" y="92"/>
                </a:lnTo>
                <a:lnTo>
                  <a:pt x="3175" y="80"/>
                </a:lnTo>
                <a:lnTo>
                  <a:pt x="3144" y="70"/>
                </a:lnTo>
                <a:lnTo>
                  <a:pt x="3112" y="60"/>
                </a:lnTo>
                <a:lnTo>
                  <a:pt x="3079" y="51"/>
                </a:lnTo>
                <a:lnTo>
                  <a:pt x="3047" y="42"/>
                </a:lnTo>
                <a:lnTo>
                  <a:pt x="3014" y="34"/>
                </a:lnTo>
                <a:lnTo>
                  <a:pt x="2982" y="27"/>
                </a:lnTo>
                <a:lnTo>
                  <a:pt x="2949" y="20"/>
                </a:lnTo>
                <a:lnTo>
                  <a:pt x="2915" y="15"/>
                </a:lnTo>
                <a:lnTo>
                  <a:pt x="2882" y="10"/>
                </a:lnTo>
                <a:lnTo>
                  <a:pt x="2847" y="7"/>
                </a:lnTo>
                <a:lnTo>
                  <a:pt x="2813" y="4"/>
                </a:lnTo>
                <a:lnTo>
                  <a:pt x="2778" y="1"/>
                </a:lnTo>
                <a:lnTo>
                  <a:pt x="2743" y="0"/>
                </a:lnTo>
                <a:lnTo>
                  <a:pt x="2708" y="0"/>
                </a:lnTo>
                <a:lnTo>
                  <a:pt x="2673" y="0"/>
                </a:lnTo>
                <a:lnTo>
                  <a:pt x="2639" y="1"/>
                </a:lnTo>
                <a:lnTo>
                  <a:pt x="2605" y="4"/>
                </a:lnTo>
                <a:lnTo>
                  <a:pt x="2570" y="7"/>
                </a:lnTo>
                <a:lnTo>
                  <a:pt x="2536" y="10"/>
                </a:lnTo>
                <a:lnTo>
                  <a:pt x="2503" y="15"/>
                </a:lnTo>
                <a:lnTo>
                  <a:pt x="2469" y="20"/>
                </a:lnTo>
                <a:lnTo>
                  <a:pt x="2436" y="27"/>
                </a:lnTo>
                <a:lnTo>
                  <a:pt x="2402" y="34"/>
                </a:lnTo>
                <a:lnTo>
                  <a:pt x="2370" y="42"/>
                </a:lnTo>
                <a:lnTo>
                  <a:pt x="2338" y="51"/>
                </a:lnTo>
                <a:lnTo>
                  <a:pt x="2306" y="60"/>
                </a:lnTo>
                <a:lnTo>
                  <a:pt x="2274" y="70"/>
                </a:lnTo>
                <a:lnTo>
                  <a:pt x="2243" y="80"/>
                </a:lnTo>
                <a:lnTo>
                  <a:pt x="2212" y="92"/>
                </a:lnTo>
                <a:lnTo>
                  <a:pt x="2181" y="104"/>
                </a:lnTo>
                <a:lnTo>
                  <a:pt x="2152" y="117"/>
                </a:lnTo>
                <a:lnTo>
                  <a:pt x="2121" y="131"/>
                </a:lnTo>
                <a:lnTo>
                  <a:pt x="2092" y="145"/>
                </a:lnTo>
                <a:lnTo>
                  <a:pt x="2063" y="160"/>
                </a:lnTo>
                <a:lnTo>
                  <a:pt x="2035" y="176"/>
                </a:lnTo>
                <a:lnTo>
                  <a:pt x="2007" y="191"/>
                </a:lnTo>
                <a:lnTo>
                  <a:pt x="1979" y="208"/>
                </a:lnTo>
                <a:lnTo>
                  <a:pt x="1952" y="226"/>
                </a:lnTo>
                <a:lnTo>
                  <a:pt x="1925" y="244"/>
                </a:lnTo>
                <a:lnTo>
                  <a:pt x="1899" y="263"/>
                </a:lnTo>
                <a:lnTo>
                  <a:pt x="1873" y="282"/>
                </a:lnTo>
                <a:lnTo>
                  <a:pt x="1847" y="303"/>
                </a:lnTo>
                <a:lnTo>
                  <a:pt x="1822" y="323"/>
                </a:lnTo>
                <a:lnTo>
                  <a:pt x="1797" y="344"/>
                </a:lnTo>
                <a:lnTo>
                  <a:pt x="1774" y="366"/>
                </a:lnTo>
                <a:lnTo>
                  <a:pt x="1751" y="388"/>
                </a:lnTo>
                <a:lnTo>
                  <a:pt x="1728" y="411"/>
                </a:lnTo>
                <a:lnTo>
                  <a:pt x="1706" y="433"/>
                </a:lnTo>
                <a:lnTo>
                  <a:pt x="1685" y="458"/>
                </a:lnTo>
                <a:lnTo>
                  <a:pt x="1664" y="481"/>
                </a:lnTo>
                <a:lnTo>
                  <a:pt x="1643" y="506"/>
                </a:lnTo>
                <a:lnTo>
                  <a:pt x="1623" y="532"/>
                </a:lnTo>
                <a:lnTo>
                  <a:pt x="1604" y="557"/>
                </a:lnTo>
                <a:lnTo>
                  <a:pt x="1586" y="584"/>
                </a:lnTo>
                <a:lnTo>
                  <a:pt x="1568" y="610"/>
                </a:lnTo>
                <a:lnTo>
                  <a:pt x="1550" y="638"/>
                </a:lnTo>
                <a:lnTo>
                  <a:pt x="1533" y="665"/>
                </a:lnTo>
                <a:lnTo>
                  <a:pt x="1517" y="693"/>
                </a:lnTo>
                <a:lnTo>
                  <a:pt x="1503" y="721"/>
                </a:lnTo>
                <a:lnTo>
                  <a:pt x="1488" y="750"/>
                </a:lnTo>
                <a:lnTo>
                  <a:pt x="1474" y="778"/>
                </a:lnTo>
                <a:lnTo>
                  <a:pt x="1461" y="809"/>
                </a:lnTo>
                <a:lnTo>
                  <a:pt x="1448" y="838"/>
                </a:lnTo>
                <a:lnTo>
                  <a:pt x="1436" y="868"/>
                </a:lnTo>
                <a:lnTo>
                  <a:pt x="1425" y="899"/>
                </a:lnTo>
                <a:lnTo>
                  <a:pt x="1415" y="930"/>
                </a:lnTo>
                <a:lnTo>
                  <a:pt x="1406" y="962"/>
                </a:lnTo>
                <a:lnTo>
                  <a:pt x="1397" y="993"/>
                </a:lnTo>
                <a:lnTo>
                  <a:pt x="1389" y="1025"/>
                </a:lnTo>
                <a:lnTo>
                  <a:pt x="1381" y="1057"/>
                </a:lnTo>
                <a:lnTo>
                  <a:pt x="1376" y="1089"/>
                </a:lnTo>
                <a:lnTo>
                  <a:pt x="1370" y="1121"/>
                </a:lnTo>
                <a:lnTo>
                  <a:pt x="1366" y="1155"/>
                </a:lnTo>
                <a:lnTo>
                  <a:pt x="1361" y="1188"/>
                </a:lnTo>
                <a:lnTo>
                  <a:pt x="1358" y="1221"/>
                </a:lnTo>
                <a:lnTo>
                  <a:pt x="1355" y="1255"/>
                </a:lnTo>
                <a:lnTo>
                  <a:pt x="1354" y="1289"/>
                </a:lnTo>
                <a:lnTo>
                  <a:pt x="1354" y="1324"/>
                </a:lnTo>
                <a:lnTo>
                  <a:pt x="1354" y="1357"/>
                </a:lnTo>
                <a:lnTo>
                  <a:pt x="1355" y="1391"/>
                </a:lnTo>
                <a:lnTo>
                  <a:pt x="1358" y="1425"/>
                </a:lnTo>
                <a:lnTo>
                  <a:pt x="1361" y="1459"/>
                </a:lnTo>
                <a:lnTo>
                  <a:pt x="1366" y="1492"/>
                </a:lnTo>
                <a:lnTo>
                  <a:pt x="1370" y="1525"/>
                </a:lnTo>
                <a:lnTo>
                  <a:pt x="1376" y="1557"/>
                </a:lnTo>
                <a:lnTo>
                  <a:pt x="1381" y="1590"/>
                </a:lnTo>
                <a:lnTo>
                  <a:pt x="1389" y="1622"/>
                </a:lnTo>
                <a:lnTo>
                  <a:pt x="1397" y="1654"/>
                </a:lnTo>
                <a:lnTo>
                  <a:pt x="1406" y="1686"/>
                </a:lnTo>
                <a:lnTo>
                  <a:pt x="1415" y="1717"/>
                </a:lnTo>
                <a:lnTo>
                  <a:pt x="1425" y="1748"/>
                </a:lnTo>
                <a:lnTo>
                  <a:pt x="1436" y="1778"/>
                </a:lnTo>
                <a:lnTo>
                  <a:pt x="1448" y="1808"/>
                </a:lnTo>
                <a:lnTo>
                  <a:pt x="1461" y="1839"/>
                </a:lnTo>
                <a:lnTo>
                  <a:pt x="1474" y="1868"/>
                </a:lnTo>
                <a:lnTo>
                  <a:pt x="1488" y="1897"/>
                </a:lnTo>
                <a:lnTo>
                  <a:pt x="1503" y="1925"/>
                </a:lnTo>
                <a:lnTo>
                  <a:pt x="1517" y="1954"/>
                </a:lnTo>
                <a:lnTo>
                  <a:pt x="1533" y="1983"/>
                </a:lnTo>
                <a:lnTo>
                  <a:pt x="1550" y="2010"/>
                </a:lnTo>
                <a:lnTo>
                  <a:pt x="1568" y="2036"/>
                </a:lnTo>
                <a:lnTo>
                  <a:pt x="1586" y="2063"/>
                </a:lnTo>
                <a:lnTo>
                  <a:pt x="1604" y="2089"/>
                </a:lnTo>
                <a:lnTo>
                  <a:pt x="1623" y="2115"/>
                </a:lnTo>
                <a:lnTo>
                  <a:pt x="1643" y="2140"/>
                </a:lnTo>
                <a:lnTo>
                  <a:pt x="1664" y="2165"/>
                </a:lnTo>
                <a:lnTo>
                  <a:pt x="1685" y="2189"/>
                </a:lnTo>
                <a:lnTo>
                  <a:pt x="1706" y="2213"/>
                </a:lnTo>
                <a:lnTo>
                  <a:pt x="1728" y="2237"/>
                </a:lnTo>
                <a:lnTo>
                  <a:pt x="1751" y="2259"/>
                </a:lnTo>
                <a:lnTo>
                  <a:pt x="1774" y="2282"/>
                </a:lnTo>
                <a:lnTo>
                  <a:pt x="1797" y="2303"/>
                </a:lnTo>
                <a:lnTo>
                  <a:pt x="1822" y="2324"/>
                </a:lnTo>
                <a:lnTo>
                  <a:pt x="1847" y="2345"/>
                </a:lnTo>
                <a:lnTo>
                  <a:pt x="1873" y="2365"/>
                </a:lnTo>
                <a:lnTo>
                  <a:pt x="1899" y="2384"/>
                </a:lnTo>
                <a:lnTo>
                  <a:pt x="1925" y="2403"/>
                </a:lnTo>
                <a:lnTo>
                  <a:pt x="1952" y="2421"/>
                </a:lnTo>
                <a:lnTo>
                  <a:pt x="1979" y="2438"/>
                </a:lnTo>
                <a:lnTo>
                  <a:pt x="2007" y="2455"/>
                </a:lnTo>
                <a:lnTo>
                  <a:pt x="2035" y="2472"/>
                </a:lnTo>
                <a:lnTo>
                  <a:pt x="2063" y="2487"/>
                </a:lnTo>
                <a:lnTo>
                  <a:pt x="2092" y="2502"/>
                </a:lnTo>
                <a:lnTo>
                  <a:pt x="2121" y="2517"/>
                </a:lnTo>
                <a:lnTo>
                  <a:pt x="2152" y="2530"/>
                </a:lnTo>
                <a:lnTo>
                  <a:pt x="2181" y="2542"/>
                </a:lnTo>
                <a:lnTo>
                  <a:pt x="2212" y="2555"/>
                </a:lnTo>
                <a:lnTo>
                  <a:pt x="2243" y="2566"/>
                </a:lnTo>
                <a:lnTo>
                  <a:pt x="2274" y="2577"/>
                </a:lnTo>
                <a:lnTo>
                  <a:pt x="2306" y="2587"/>
                </a:lnTo>
                <a:lnTo>
                  <a:pt x="2338" y="2596"/>
                </a:lnTo>
                <a:lnTo>
                  <a:pt x="2370" y="2605"/>
                </a:lnTo>
                <a:lnTo>
                  <a:pt x="2402" y="2613"/>
                </a:lnTo>
                <a:lnTo>
                  <a:pt x="2436" y="2620"/>
                </a:lnTo>
                <a:lnTo>
                  <a:pt x="2469" y="2626"/>
                </a:lnTo>
                <a:lnTo>
                  <a:pt x="2503" y="2631"/>
                </a:lnTo>
                <a:lnTo>
                  <a:pt x="2536" y="2636"/>
                </a:lnTo>
                <a:lnTo>
                  <a:pt x="2570" y="2640"/>
                </a:lnTo>
                <a:lnTo>
                  <a:pt x="2605" y="2643"/>
                </a:lnTo>
                <a:lnTo>
                  <a:pt x="2639" y="2645"/>
                </a:lnTo>
                <a:lnTo>
                  <a:pt x="2673" y="2646"/>
                </a:lnTo>
                <a:lnTo>
                  <a:pt x="2708" y="2647"/>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11" name="文本框 10"/>
          <p:cNvSpPr txBox="1"/>
          <p:nvPr/>
        </p:nvSpPr>
        <p:spPr>
          <a:xfrm>
            <a:off x="3860148" y="4861878"/>
            <a:ext cx="1668780" cy="368300"/>
          </a:xfrm>
          <a:prstGeom prst="rect">
            <a:avLst/>
          </a:prstGeom>
          <a:noFill/>
        </p:spPr>
        <p:txBody>
          <a:bodyPr wrap="none" rtlCol="0">
            <a:spAutoFit/>
          </a:bodyPr>
          <a:lstStyle/>
          <a:p>
            <a:r>
              <a:rPr lang="zh-CN" altLang="en-US" dirty="0">
                <a:solidFill>
                  <a:schemeClr val="bg1"/>
                </a:solidFill>
              </a:rPr>
              <a:t>答辩学生</a:t>
            </a:r>
            <a:r>
              <a:rPr lang="zh-CN" altLang="en-US" dirty="0" smtClean="0">
                <a:solidFill>
                  <a:schemeClr val="bg1"/>
                </a:solidFill>
              </a:rPr>
              <a:t>：</a:t>
            </a:r>
            <a:r>
              <a:rPr lang="en-US" altLang="zh-CN" dirty="0" smtClean="0">
                <a:solidFill>
                  <a:schemeClr val="bg1"/>
                </a:solidFill>
              </a:rPr>
              <a:t>XXX</a:t>
            </a:r>
          </a:p>
        </p:txBody>
      </p:sp>
      <p:sp>
        <p:nvSpPr>
          <p:cNvPr id="12" name="椭圆 11"/>
          <p:cNvSpPr/>
          <p:nvPr/>
        </p:nvSpPr>
        <p:spPr>
          <a:xfrm>
            <a:off x="6179458" y="4892657"/>
            <a:ext cx="307777" cy="3077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KSO_Shape"/>
          <p:cNvSpPr/>
          <p:nvPr/>
        </p:nvSpPr>
        <p:spPr bwMode="auto">
          <a:xfrm>
            <a:off x="6240874" y="4935201"/>
            <a:ext cx="234822" cy="222688"/>
          </a:xfrm>
          <a:custGeom>
            <a:avLst/>
            <a:gdLst/>
            <a:ahLst/>
            <a:cxnLst/>
            <a:rect l="0" t="0" r="r" b="b"/>
            <a:pathLst>
              <a:path w="1917701" h="1819275">
                <a:moveTo>
                  <a:pt x="711992" y="795933"/>
                </a:moveTo>
                <a:lnTo>
                  <a:pt x="722042" y="796197"/>
                </a:lnTo>
                <a:lnTo>
                  <a:pt x="731828" y="796462"/>
                </a:lnTo>
                <a:lnTo>
                  <a:pt x="742143" y="796991"/>
                </a:lnTo>
                <a:lnTo>
                  <a:pt x="751929" y="797784"/>
                </a:lnTo>
                <a:lnTo>
                  <a:pt x="761979" y="798577"/>
                </a:lnTo>
                <a:lnTo>
                  <a:pt x="771765" y="799635"/>
                </a:lnTo>
                <a:lnTo>
                  <a:pt x="781551" y="800957"/>
                </a:lnTo>
                <a:lnTo>
                  <a:pt x="791337" y="802544"/>
                </a:lnTo>
                <a:lnTo>
                  <a:pt x="800858" y="804130"/>
                </a:lnTo>
                <a:lnTo>
                  <a:pt x="810644" y="805981"/>
                </a:lnTo>
                <a:lnTo>
                  <a:pt x="820166" y="807832"/>
                </a:lnTo>
                <a:lnTo>
                  <a:pt x="829687" y="810212"/>
                </a:lnTo>
                <a:lnTo>
                  <a:pt x="839473" y="812592"/>
                </a:lnTo>
                <a:lnTo>
                  <a:pt x="848994" y="814972"/>
                </a:lnTo>
                <a:lnTo>
                  <a:pt x="858252" y="817616"/>
                </a:lnTo>
                <a:lnTo>
                  <a:pt x="867773" y="820525"/>
                </a:lnTo>
                <a:lnTo>
                  <a:pt x="886551" y="826871"/>
                </a:lnTo>
                <a:lnTo>
                  <a:pt x="905065" y="833746"/>
                </a:lnTo>
                <a:lnTo>
                  <a:pt x="923315" y="841415"/>
                </a:lnTo>
                <a:lnTo>
                  <a:pt x="941300" y="849612"/>
                </a:lnTo>
                <a:lnTo>
                  <a:pt x="959284" y="858603"/>
                </a:lnTo>
                <a:lnTo>
                  <a:pt x="976740" y="868122"/>
                </a:lnTo>
                <a:lnTo>
                  <a:pt x="993932" y="878170"/>
                </a:lnTo>
                <a:lnTo>
                  <a:pt x="1011123" y="889012"/>
                </a:lnTo>
                <a:lnTo>
                  <a:pt x="1003189" y="891392"/>
                </a:lnTo>
                <a:lnTo>
                  <a:pt x="995254" y="893772"/>
                </a:lnTo>
                <a:lnTo>
                  <a:pt x="987055" y="896416"/>
                </a:lnTo>
                <a:lnTo>
                  <a:pt x="979121" y="899325"/>
                </a:lnTo>
                <a:lnTo>
                  <a:pt x="971186" y="902762"/>
                </a:lnTo>
                <a:lnTo>
                  <a:pt x="962987" y="905936"/>
                </a:lnTo>
                <a:lnTo>
                  <a:pt x="955053" y="909638"/>
                </a:lnTo>
                <a:lnTo>
                  <a:pt x="947383" y="913604"/>
                </a:lnTo>
                <a:lnTo>
                  <a:pt x="939448" y="917835"/>
                </a:lnTo>
                <a:lnTo>
                  <a:pt x="932043" y="922066"/>
                </a:lnTo>
                <a:lnTo>
                  <a:pt x="924637" y="926826"/>
                </a:lnTo>
                <a:lnTo>
                  <a:pt x="917231" y="931850"/>
                </a:lnTo>
                <a:lnTo>
                  <a:pt x="910090" y="936874"/>
                </a:lnTo>
                <a:lnTo>
                  <a:pt x="902949" y="942427"/>
                </a:lnTo>
                <a:lnTo>
                  <a:pt x="896073" y="948509"/>
                </a:lnTo>
                <a:lnTo>
                  <a:pt x="889461" y="954326"/>
                </a:lnTo>
                <a:lnTo>
                  <a:pt x="883113" y="960937"/>
                </a:lnTo>
                <a:lnTo>
                  <a:pt x="877030" y="967812"/>
                </a:lnTo>
                <a:lnTo>
                  <a:pt x="871211" y="974952"/>
                </a:lnTo>
                <a:lnTo>
                  <a:pt x="865393" y="982356"/>
                </a:lnTo>
                <a:lnTo>
                  <a:pt x="859838" y="990024"/>
                </a:lnTo>
                <a:lnTo>
                  <a:pt x="854813" y="998486"/>
                </a:lnTo>
                <a:lnTo>
                  <a:pt x="850052" y="1006683"/>
                </a:lnTo>
                <a:lnTo>
                  <a:pt x="845556" y="1015674"/>
                </a:lnTo>
                <a:lnTo>
                  <a:pt x="841324" y="1025193"/>
                </a:lnTo>
                <a:lnTo>
                  <a:pt x="837886" y="1034713"/>
                </a:lnTo>
                <a:lnTo>
                  <a:pt x="834183" y="1044761"/>
                </a:lnTo>
                <a:lnTo>
                  <a:pt x="831274" y="1055074"/>
                </a:lnTo>
                <a:lnTo>
                  <a:pt x="828629" y="1066180"/>
                </a:lnTo>
                <a:lnTo>
                  <a:pt x="826249" y="1077550"/>
                </a:lnTo>
                <a:lnTo>
                  <a:pt x="824398" y="1089185"/>
                </a:lnTo>
                <a:lnTo>
                  <a:pt x="823340" y="1101349"/>
                </a:lnTo>
                <a:lnTo>
                  <a:pt x="822017" y="1115893"/>
                </a:lnTo>
                <a:lnTo>
                  <a:pt x="821488" y="1129907"/>
                </a:lnTo>
                <a:lnTo>
                  <a:pt x="821488" y="1143129"/>
                </a:lnTo>
                <a:lnTo>
                  <a:pt x="821753" y="1156086"/>
                </a:lnTo>
                <a:lnTo>
                  <a:pt x="822546" y="1168514"/>
                </a:lnTo>
                <a:lnTo>
                  <a:pt x="824133" y="1180413"/>
                </a:lnTo>
                <a:lnTo>
                  <a:pt x="825984" y="1192048"/>
                </a:lnTo>
                <a:lnTo>
                  <a:pt x="828100" y="1203154"/>
                </a:lnTo>
                <a:lnTo>
                  <a:pt x="830745" y="1213731"/>
                </a:lnTo>
                <a:lnTo>
                  <a:pt x="833654" y="1224044"/>
                </a:lnTo>
                <a:lnTo>
                  <a:pt x="836828" y="1233828"/>
                </a:lnTo>
                <a:lnTo>
                  <a:pt x="840531" y="1243348"/>
                </a:lnTo>
                <a:lnTo>
                  <a:pt x="844763" y="1252338"/>
                </a:lnTo>
                <a:lnTo>
                  <a:pt x="848994" y="1260800"/>
                </a:lnTo>
                <a:lnTo>
                  <a:pt x="853491" y="1269262"/>
                </a:lnTo>
                <a:lnTo>
                  <a:pt x="858516" y="1276930"/>
                </a:lnTo>
                <a:lnTo>
                  <a:pt x="863806" y="1284334"/>
                </a:lnTo>
                <a:lnTo>
                  <a:pt x="869360" y="1291474"/>
                </a:lnTo>
                <a:lnTo>
                  <a:pt x="874914" y="1298349"/>
                </a:lnTo>
                <a:lnTo>
                  <a:pt x="880997" y="1304960"/>
                </a:lnTo>
                <a:lnTo>
                  <a:pt x="887080" y="1311042"/>
                </a:lnTo>
                <a:lnTo>
                  <a:pt x="893428" y="1316859"/>
                </a:lnTo>
                <a:lnTo>
                  <a:pt x="900040" y="1322412"/>
                </a:lnTo>
                <a:lnTo>
                  <a:pt x="906652" y="1327436"/>
                </a:lnTo>
                <a:lnTo>
                  <a:pt x="913264" y="1332196"/>
                </a:lnTo>
                <a:lnTo>
                  <a:pt x="920405" y="1336956"/>
                </a:lnTo>
                <a:lnTo>
                  <a:pt x="927546" y="1341187"/>
                </a:lnTo>
                <a:lnTo>
                  <a:pt x="934687" y="1345417"/>
                </a:lnTo>
                <a:lnTo>
                  <a:pt x="941828" y="1349119"/>
                </a:lnTo>
                <a:lnTo>
                  <a:pt x="949234" y="1352821"/>
                </a:lnTo>
                <a:lnTo>
                  <a:pt x="956904" y="1355995"/>
                </a:lnTo>
                <a:lnTo>
                  <a:pt x="964310" y="1358903"/>
                </a:lnTo>
                <a:lnTo>
                  <a:pt x="971715" y="1361812"/>
                </a:lnTo>
                <a:lnTo>
                  <a:pt x="979121" y="1364456"/>
                </a:lnTo>
                <a:lnTo>
                  <a:pt x="986526" y="1366836"/>
                </a:lnTo>
                <a:lnTo>
                  <a:pt x="993932" y="1368952"/>
                </a:lnTo>
                <a:lnTo>
                  <a:pt x="1008479" y="1372654"/>
                </a:lnTo>
                <a:lnTo>
                  <a:pt x="1023025" y="1375562"/>
                </a:lnTo>
                <a:lnTo>
                  <a:pt x="1037043" y="1378471"/>
                </a:lnTo>
                <a:lnTo>
                  <a:pt x="1050532" y="1380058"/>
                </a:lnTo>
                <a:lnTo>
                  <a:pt x="1063227" y="1381380"/>
                </a:lnTo>
                <a:lnTo>
                  <a:pt x="1075129" y="1382438"/>
                </a:lnTo>
                <a:lnTo>
                  <a:pt x="1086237" y="1382702"/>
                </a:lnTo>
                <a:lnTo>
                  <a:pt x="1096287" y="1383231"/>
                </a:lnTo>
                <a:lnTo>
                  <a:pt x="1105015" y="1383495"/>
                </a:lnTo>
                <a:lnTo>
                  <a:pt x="1112421" y="1383231"/>
                </a:lnTo>
                <a:lnTo>
                  <a:pt x="1122736" y="1382702"/>
                </a:lnTo>
                <a:lnTo>
                  <a:pt x="1126703" y="1382438"/>
                </a:lnTo>
                <a:lnTo>
                  <a:pt x="1126703" y="1394337"/>
                </a:lnTo>
                <a:lnTo>
                  <a:pt x="1126968" y="1406236"/>
                </a:lnTo>
                <a:lnTo>
                  <a:pt x="1127232" y="1417607"/>
                </a:lnTo>
                <a:lnTo>
                  <a:pt x="1128025" y="1428977"/>
                </a:lnTo>
                <a:lnTo>
                  <a:pt x="1129083" y="1439554"/>
                </a:lnTo>
                <a:lnTo>
                  <a:pt x="1130141" y="1450131"/>
                </a:lnTo>
                <a:lnTo>
                  <a:pt x="1131728" y="1460444"/>
                </a:lnTo>
                <a:lnTo>
                  <a:pt x="1133580" y="1470228"/>
                </a:lnTo>
                <a:lnTo>
                  <a:pt x="1135431" y="1480012"/>
                </a:lnTo>
                <a:lnTo>
                  <a:pt x="1137547" y="1489267"/>
                </a:lnTo>
                <a:lnTo>
                  <a:pt x="1139927" y="1498522"/>
                </a:lnTo>
                <a:lnTo>
                  <a:pt x="1142572" y="1507513"/>
                </a:lnTo>
                <a:lnTo>
                  <a:pt x="1145481" y="1515710"/>
                </a:lnTo>
                <a:lnTo>
                  <a:pt x="1148391" y="1524172"/>
                </a:lnTo>
                <a:lnTo>
                  <a:pt x="1151564" y="1532105"/>
                </a:lnTo>
                <a:lnTo>
                  <a:pt x="1155003" y="1539773"/>
                </a:lnTo>
                <a:lnTo>
                  <a:pt x="1158441" y="1547442"/>
                </a:lnTo>
                <a:lnTo>
                  <a:pt x="1162408" y="1554581"/>
                </a:lnTo>
                <a:lnTo>
                  <a:pt x="1166111" y="1561721"/>
                </a:lnTo>
                <a:lnTo>
                  <a:pt x="1170078" y="1568596"/>
                </a:lnTo>
                <a:lnTo>
                  <a:pt x="1174575" y="1575207"/>
                </a:lnTo>
                <a:lnTo>
                  <a:pt x="1178806" y="1581553"/>
                </a:lnTo>
                <a:lnTo>
                  <a:pt x="1183038" y="1587370"/>
                </a:lnTo>
                <a:lnTo>
                  <a:pt x="1187799" y="1593452"/>
                </a:lnTo>
                <a:lnTo>
                  <a:pt x="1192560" y="1599005"/>
                </a:lnTo>
                <a:lnTo>
                  <a:pt x="1197320" y="1604558"/>
                </a:lnTo>
                <a:lnTo>
                  <a:pt x="1202346" y="1609582"/>
                </a:lnTo>
                <a:lnTo>
                  <a:pt x="1207635" y="1614607"/>
                </a:lnTo>
                <a:lnTo>
                  <a:pt x="1212660" y="1619366"/>
                </a:lnTo>
                <a:lnTo>
                  <a:pt x="1217950" y="1624126"/>
                </a:lnTo>
                <a:lnTo>
                  <a:pt x="1223240" y="1628357"/>
                </a:lnTo>
                <a:lnTo>
                  <a:pt x="1229058" y="1632852"/>
                </a:lnTo>
                <a:lnTo>
                  <a:pt x="1234348" y="1636819"/>
                </a:lnTo>
                <a:lnTo>
                  <a:pt x="1239902" y="1640521"/>
                </a:lnTo>
                <a:lnTo>
                  <a:pt x="1245721" y="1644487"/>
                </a:lnTo>
                <a:lnTo>
                  <a:pt x="1251540" y="1647660"/>
                </a:lnTo>
                <a:lnTo>
                  <a:pt x="1263177" y="1654271"/>
                </a:lnTo>
                <a:lnTo>
                  <a:pt x="1274814" y="1660353"/>
                </a:lnTo>
                <a:lnTo>
                  <a:pt x="1286716" y="1665377"/>
                </a:lnTo>
                <a:lnTo>
                  <a:pt x="1298882" y="1670137"/>
                </a:lnTo>
                <a:lnTo>
                  <a:pt x="1310784" y="1673839"/>
                </a:lnTo>
                <a:lnTo>
                  <a:pt x="1322686" y="1677541"/>
                </a:lnTo>
                <a:lnTo>
                  <a:pt x="1334588" y="1680714"/>
                </a:lnTo>
                <a:lnTo>
                  <a:pt x="1346225" y="1683094"/>
                </a:lnTo>
                <a:lnTo>
                  <a:pt x="1357862" y="1685474"/>
                </a:lnTo>
                <a:lnTo>
                  <a:pt x="1368971" y="1687325"/>
                </a:lnTo>
                <a:lnTo>
                  <a:pt x="1380079" y="1688382"/>
                </a:lnTo>
                <a:lnTo>
                  <a:pt x="1390658" y="1689705"/>
                </a:lnTo>
                <a:lnTo>
                  <a:pt x="1401238" y="1690498"/>
                </a:lnTo>
                <a:lnTo>
                  <a:pt x="1411024" y="1690762"/>
                </a:lnTo>
                <a:lnTo>
                  <a:pt x="1411817" y="1709537"/>
                </a:lnTo>
                <a:lnTo>
                  <a:pt x="1412346" y="1728311"/>
                </a:lnTo>
                <a:lnTo>
                  <a:pt x="1412875" y="1747086"/>
                </a:lnTo>
                <a:lnTo>
                  <a:pt x="1412875" y="1766125"/>
                </a:lnTo>
                <a:lnTo>
                  <a:pt x="1412346" y="1792832"/>
                </a:lnTo>
                <a:lnTo>
                  <a:pt x="1411553" y="1819275"/>
                </a:lnTo>
                <a:lnTo>
                  <a:pt x="793" y="1811078"/>
                </a:lnTo>
                <a:lnTo>
                  <a:pt x="264" y="1784635"/>
                </a:lnTo>
                <a:lnTo>
                  <a:pt x="0" y="1757928"/>
                </a:lnTo>
                <a:lnTo>
                  <a:pt x="529" y="1733071"/>
                </a:lnTo>
                <a:lnTo>
                  <a:pt x="1058" y="1708215"/>
                </a:lnTo>
                <a:lnTo>
                  <a:pt x="2645" y="1683623"/>
                </a:lnTo>
                <a:lnTo>
                  <a:pt x="4232" y="1659031"/>
                </a:lnTo>
                <a:lnTo>
                  <a:pt x="6612" y="1634968"/>
                </a:lnTo>
                <a:lnTo>
                  <a:pt x="8992" y="1610905"/>
                </a:lnTo>
                <a:lnTo>
                  <a:pt x="12166" y="1587106"/>
                </a:lnTo>
                <a:lnTo>
                  <a:pt x="15340" y="1563307"/>
                </a:lnTo>
                <a:lnTo>
                  <a:pt x="19307" y="1539773"/>
                </a:lnTo>
                <a:lnTo>
                  <a:pt x="23804" y="1516503"/>
                </a:lnTo>
                <a:lnTo>
                  <a:pt x="28300" y="1493762"/>
                </a:lnTo>
                <a:lnTo>
                  <a:pt x="33590" y="1470757"/>
                </a:lnTo>
                <a:lnTo>
                  <a:pt x="38879" y="1448280"/>
                </a:lnTo>
                <a:lnTo>
                  <a:pt x="44962" y="1425804"/>
                </a:lnTo>
                <a:lnTo>
                  <a:pt x="51045" y="1403856"/>
                </a:lnTo>
                <a:lnTo>
                  <a:pt x="57658" y="1382173"/>
                </a:lnTo>
                <a:lnTo>
                  <a:pt x="64799" y="1360754"/>
                </a:lnTo>
                <a:lnTo>
                  <a:pt x="72204" y="1339336"/>
                </a:lnTo>
                <a:lnTo>
                  <a:pt x="79874" y="1318710"/>
                </a:lnTo>
                <a:lnTo>
                  <a:pt x="88073" y="1298085"/>
                </a:lnTo>
                <a:lnTo>
                  <a:pt x="96272" y="1277459"/>
                </a:lnTo>
                <a:lnTo>
                  <a:pt x="105265" y="1257627"/>
                </a:lnTo>
                <a:lnTo>
                  <a:pt x="114522" y="1238059"/>
                </a:lnTo>
                <a:lnTo>
                  <a:pt x="123779" y="1218491"/>
                </a:lnTo>
                <a:lnTo>
                  <a:pt x="133565" y="1199452"/>
                </a:lnTo>
                <a:lnTo>
                  <a:pt x="143615" y="1180678"/>
                </a:lnTo>
                <a:lnTo>
                  <a:pt x="153930" y="1162432"/>
                </a:lnTo>
                <a:lnTo>
                  <a:pt x="165038" y="1144451"/>
                </a:lnTo>
                <a:lnTo>
                  <a:pt x="176147" y="1126734"/>
                </a:lnTo>
                <a:lnTo>
                  <a:pt x="187255" y="1109546"/>
                </a:lnTo>
                <a:lnTo>
                  <a:pt x="198892" y="1092623"/>
                </a:lnTo>
                <a:lnTo>
                  <a:pt x="210794" y="1075964"/>
                </a:lnTo>
                <a:lnTo>
                  <a:pt x="222960" y="1059834"/>
                </a:lnTo>
                <a:lnTo>
                  <a:pt x="235391" y="1044232"/>
                </a:lnTo>
                <a:lnTo>
                  <a:pt x="248351" y="1028895"/>
                </a:lnTo>
                <a:lnTo>
                  <a:pt x="261310" y="1013823"/>
                </a:lnTo>
                <a:lnTo>
                  <a:pt x="274799" y="999544"/>
                </a:lnTo>
                <a:lnTo>
                  <a:pt x="288288" y="985529"/>
                </a:lnTo>
                <a:lnTo>
                  <a:pt x="302041" y="971779"/>
                </a:lnTo>
                <a:lnTo>
                  <a:pt x="316059" y="958557"/>
                </a:lnTo>
                <a:lnTo>
                  <a:pt x="330341" y="946129"/>
                </a:lnTo>
                <a:lnTo>
                  <a:pt x="344888" y="933965"/>
                </a:lnTo>
                <a:lnTo>
                  <a:pt x="359963" y="922066"/>
                </a:lnTo>
                <a:lnTo>
                  <a:pt x="374774" y="910695"/>
                </a:lnTo>
                <a:lnTo>
                  <a:pt x="389850" y="899589"/>
                </a:lnTo>
                <a:lnTo>
                  <a:pt x="405454" y="889541"/>
                </a:lnTo>
                <a:lnTo>
                  <a:pt x="420794" y="879757"/>
                </a:lnTo>
                <a:lnTo>
                  <a:pt x="436664" y="870238"/>
                </a:lnTo>
                <a:lnTo>
                  <a:pt x="452533" y="861511"/>
                </a:lnTo>
                <a:lnTo>
                  <a:pt x="468666" y="853314"/>
                </a:lnTo>
                <a:lnTo>
                  <a:pt x="485064" y="845646"/>
                </a:lnTo>
                <a:lnTo>
                  <a:pt x="501727" y="838242"/>
                </a:lnTo>
                <a:lnTo>
                  <a:pt x="518389" y="831631"/>
                </a:lnTo>
                <a:lnTo>
                  <a:pt x="535316" y="825285"/>
                </a:lnTo>
                <a:lnTo>
                  <a:pt x="552243" y="819732"/>
                </a:lnTo>
                <a:lnTo>
                  <a:pt x="569435" y="814972"/>
                </a:lnTo>
                <a:lnTo>
                  <a:pt x="586891" y="810477"/>
                </a:lnTo>
                <a:lnTo>
                  <a:pt x="604347" y="806510"/>
                </a:lnTo>
                <a:lnTo>
                  <a:pt x="622067" y="803337"/>
                </a:lnTo>
                <a:lnTo>
                  <a:pt x="639787" y="800693"/>
                </a:lnTo>
                <a:lnTo>
                  <a:pt x="657508" y="798577"/>
                </a:lnTo>
                <a:lnTo>
                  <a:pt x="675757" y="796991"/>
                </a:lnTo>
                <a:lnTo>
                  <a:pt x="693742" y="796197"/>
                </a:lnTo>
                <a:lnTo>
                  <a:pt x="711992" y="795933"/>
                </a:lnTo>
                <a:close/>
                <a:moveTo>
                  <a:pt x="1463280" y="660400"/>
                </a:moveTo>
                <a:lnTo>
                  <a:pt x="1469893" y="660400"/>
                </a:lnTo>
                <a:lnTo>
                  <a:pt x="1477034" y="660665"/>
                </a:lnTo>
                <a:lnTo>
                  <a:pt x="1483912" y="660929"/>
                </a:lnTo>
                <a:lnTo>
                  <a:pt x="1490789" y="661988"/>
                </a:lnTo>
                <a:lnTo>
                  <a:pt x="1497666" y="663046"/>
                </a:lnTo>
                <a:lnTo>
                  <a:pt x="1504279" y="664898"/>
                </a:lnTo>
                <a:lnTo>
                  <a:pt x="1510891" y="666750"/>
                </a:lnTo>
                <a:lnTo>
                  <a:pt x="1516975" y="668867"/>
                </a:lnTo>
                <a:lnTo>
                  <a:pt x="1523323" y="671248"/>
                </a:lnTo>
                <a:lnTo>
                  <a:pt x="1529142" y="673894"/>
                </a:lnTo>
                <a:lnTo>
                  <a:pt x="1535226" y="676804"/>
                </a:lnTo>
                <a:lnTo>
                  <a:pt x="1540780" y="679979"/>
                </a:lnTo>
                <a:lnTo>
                  <a:pt x="1546599" y="683683"/>
                </a:lnTo>
                <a:lnTo>
                  <a:pt x="1551625" y="687123"/>
                </a:lnTo>
                <a:lnTo>
                  <a:pt x="1556915" y="691356"/>
                </a:lnTo>
                <a:lnTo>
                  <a:pt x="1561676" y="695590"/>
                </a:lnTo>
                <a:lnTo>
                  <a:pt x="1566437" y="700088"/>
                </a:lnTo>
                <a:lnTo>
                  <a:pt x="1570934" y="704850"/>
                </a:lnTo>
                <a:lnTo>
                  <a:pt x="1575431" y="709613"/>
                </a:lnTo>
                <a:lnTo>
                  <a:pt x="1579134" y="714640"/>
                </a:lnTo>
                <a:lnTo>
                  <a:pt x="1583101" y="719931"/>
                </a:lnTo>
                <a:lnTo>
                  <a:pt x="1586540" y="725223"/>
                </a:lnTo>
                <a:lnTo>
                  <a:pt x="1589978" y="731044"/>
                </a:lnTo>
                <a:lnTo>
                  <a:pt x="1592888" y="736600"/>
                </a:lnTo>
                <a:lnTo>
                  <a:pt x="1595533" y="742685"/>
                </a:lnTo>
                <a:lnTo>
                  <a:pt x="1597914" y="748771"/>
                </a:lnTo>
                <a:lnTo>
                  <a:pt x="1600030" y="754856"/>
                </a:lnTo>
                <a:lnTo>
                  <a:pt x="1601881" y="761206"/>
                </a:lnTo>
                <a:lnTo>
                  <a:pt x="1603204" y="767556"/>
                </a:lnTo>
                <a:lnTo>
                  <a:pt x="1604526" y="774435"/>
                </a:lnTo>
                <a:lnTo>
                  <a:pt x="1605320" y="781050"/>
                </a:lnTo>
                <a:lnTo>
                  <a:pt x="1605584" y="787665"/>
                </a:lnTo>
                <a:lnTo>
                  <a:pt x="1605849" y="794544"/>
                </a:lnTo>
                <a:lnTo>
                  <a:pt x="1604791" y="967581"/>
                </a:lnTo>
                <a:lnTo>
                  <a:pt x="1781745" y="968375"/>
                </a:lnTo>
                <a:lnTo>
                  <a:pt x="1788887" y="968640"/>
                </a:lnTo>
                <a:lnTo>
                  <a:pt x="1795764" y="969169"/>
                </a:lnTo>
                <a:lnTo>
                  <a:pt x="1802641" y="970227"/>
                </a:lnTo>
                <a:lnTo>
                  <a:pt x="1809518" y="971285"/>
                </a:lnTo>
                <a:lnTo>
                  <a:pt x="1815866" y="972873"/>
                </a:lnTo>
                <a:lnTo>
                  <a:pt x="1822479" y="974725"/>
                </a:lnTo>
                <a:lnTo>
                  <a:pt x="1828827" y="977106"/>
                </a:lnTo>
                <a:lnTo>
                  <a:pt x="1834911" y="979488"/>
                </a:lnTo>
                <a:lnTo>
                  <a:pt x="1840994" y="982133"/>
                </a:lnTo>
                <a:lnTo>
                  <a:pt x="1846813" y="985044"/>
                </a:lnTo>
                <a:lnTo>
                  <a:pt x="1852633" y="988219"/>
                </a:lnTo>
                <a:lnTo>
                  <a:pt x="1857923" y="991923"/>
                </a:lnTo>
                <a:lnTo>
                  <a:pt x="1863213" y="995363"/>
                </a:lnTo>
                <a:lnTo>
                  <a:pt x="1868503" y="999596"/>
                </a:lnTo>
                <a:lnTo>
                  <a:pt x="1873264" y="1003829"/>
                </a:lnTo>
                <a:lnTo>
                  <a:pt x="1878025" y="1008327"/>
                </a:lnTo>
                <a:lnTo>
                  <a:pt x="1882522" y="1012825"/>
                </a:lnTo>
                <a:lnTo>
                  <a:pt x="1886754" y="1017852"/>
                </a:lnTo>
                <a:lnTo>
                  <a:pt x="1890986" y="1022879"/>
                </a:lnTo>
                <a:lnTo>
                  <a:pt x="1894689" y="1027906"/>
                </a:lnTo>
                <a:lnTo>
                  <a:pt x="1898128" y="1033463"/>
                </a:lnTo>
                <a:lnTo>
                  <a:pt x="1901302" y="1039283"/>
                </a:lnTo>
                <a:lnTo>
                  <a:pt x="1904211" y="1044840"/>
                </a:lnTo>
                <a:lnTo>
                  <a:pt x="1907385" y="1050660"/>
                </a:lnTo>
                <a:lnTo>
                  <a:pt x="1909766" y="1056746"/>
                </a:lnTo>
                <a:lnTo>
                  <a:pt x="1911882" y="1063096"/>
                </a:lnTo>
                <a:lnTo>
                  <a:pt x="1913469" y="1069181"/>
                </a:lnTo>
                <a:lnTo>
                  <a:pt x="1915056" y="1075796"/>
                </a:lnTo>
                <a:lnTo>
                  <a:pt x="1916114" y="1082410"/>
                </a:lnTo>
                <a:lnTo>
                  <a:pt x="1916908" y="1089290"/>
                </a:lnTo>
                <a:lnTo>
                  <a:pt x="1917436" y="1095640"/>
                </a:lnTo>
                <a:lnTo>
                  <a:pt x="1917701" y="1102783"/>
                </a:lnTo>
                <a:lnTo>
                  <a:pt x="1917436" y="1109663"/>
                </a:lnTo>
                <a:lnTo>
                  <a:pt x="1916908" y="1116277"/>
                </a:lnTo>
                <a:lnTo>
                  <a:pt x="1915849" y="1123156"/>
                </a:lnTo>
                <a:lnTo>
                  <a:pt x="1914791" y="1129506"/>
                </a:lnTo>
                <a:lnTo>
                  <a:pt x="1913204" y="1136121"/>
                </a:lnTo>
                <a:lnTo>
                  <a:pt x="1911088" y="1142471"/>
                </a:lnTo>
                <a:lnTo>
                  <a:pt x="1908972" y="1148556"/>
                </a:lnTo>
                <a:lnTo>
                  <a:pt x="1906592" y="1154642"/>
                </a:lnTo>
                <a:lnTo>
                  <a:pt x="1903682" y="1160463"/>
                </a:lnTo>
                <a:lnTo>
                  <a:pt x="1900773" y="1166283"/>
                </a:lnTo>
                <a:lnTo>
                  <a:pt x="1897599" y="1171840"/>
                </a:lnTo>
                <a:lnTo>
                  <a:pt x="1893896" y="1177131"/>
                </a:lnTo>
                <a:lnTo>
                  <a:pt x="1889928" y="1182158"/>
                </a:lnTo>
                <a:lnTo>
                  <a:pt x="1885960" y="1187450"/>
                </a:lnTo>
                <a:lnTo>
                  <a:pt x="1881728" y="1192213"/>
                </a:lnTo>
                <a:lnTo>
                  <a:pt x="1876967" y="1196975"/>
                </a:lnTo>
                <a:lnTo>
                  <a:pt x="1872206" y="1201208"/>
                </a:lnTo>
                <a:lnTo>
                  <a:pt x="1867445" y="1205442"/>
                </a:lnTo>
                <a:lnTo>
                  <a:pt x="1862155" y="1209411"/>
                </a:lnTo>
                <a:lnTo>
                  <a:pt x="1856600" y="1212850"/>
                </a:lnTo>
                <a:lnTo>
                  <a:pt x="1851046" y="1216554"/>
                </a:lnTo>
                <a:lnTo>
                  <a:pt x="1845491" y="1219465"/>
                </a:lnTo>
                <a:lnTo>
                  <a:pt x="1839407" y="1222375"/>
                </a:lnTo>
                <a:lnTo>
                  <a:pt x="1833588" y="1225021"/>
                </a:lnTo>
                <a:lnTo>
                  <a:pt x="1827240" y="1227402"/>
                </a:lnTo>
                <a:lnTo>
                  <a:pt x="1821156" y="1229519"/>
                </a:lnTo>
                <a:lnTo>
                  <a:pt x="1814544" y="1231371"/>
                </a:lnTo>
                <a:lnTo>
                  <a:pt x="1807931" y="1232958"/>
                </a:lnTo>
                <a:lnTo>
                  <a:pt x="1801054" y="1234017"/>
                </a:lnTo>
                <a:lnTo>
                  <a:pt x="1794177" y="1234546"/>
                </a:lnTo>
                <a:lnTo>
                  <a:pt x="1787300" y="1235340"/>
                </a:lnTo>
                <a:lnTo>
                  <a:pt x="1780158" y="1235340"/>
                </a:lnTo>
                <a:lnTo>
                  <a:pt x="1603204" y="1234281"/>
                </a:lnTo>
                <a:lnTo>
                  <a:pt x="1602410" y="1407319"/>
                </a:lnTo>
                <a:lnTo>
                  <a:pt x="1602146" y="1413933"/>
                </a:lnTo>
                <a:lnTo>
                  <a:pt x="1601617" y="1420813"/>
                </a:lnTo>
                <a:lnTo>
                  <a:pt x="1600559" y="1427692"/>
                </a:lnTo>
                <a:lnTo>
                  <a:pt x="1599501" y="1434306"/>
                </a:lnTo>
                <a:lnTo>
                  <a:pt x="1597914" y="1440392"/>
                </a:lnTo>
                <a:lnTo>
                  <a:pt x="1595798" y="1446742"/>
                </a:lnTo>
                <a:lnTo>
                  <a:pt x="1593682" y="1453092"/>
                </a:lnTo>
                <a:lnTo>
                  <a:pt x="1591301" y="1459177"/>
                </a:lnTo>
                <a:lnTo>
                  <a:pt x="1588656" y="1464998"/>
                </a:lnTo>
                <a:lnTo>
                  <a:pt x="1585482" y="1470819"/>
                </a:lnTo>
                <a:lnTo>
                  <a:pt x="1582043" y="1476111"/>
                </a:lnTo>
                <a:lnTo>
                  <a:pt x="1578605" y="1481931"/>
                </a:lnTo>
                <a:lnTo>
                  <a:pt x="1574637" y="1486958"/>
                </a:lnTo>
                <a:lnTo>
                  <a:pt x="1570670" y="1491986"/>
                </a:lnTo>
                <a:lnTo>
                  <a:pt x="1566437" y="1496748"/>
                </a:lnTo>
                <a:lnTo>
                  <a:pt x="1561941" y="1501511"/>
                </a:lnTo>
                <a:lnTo>
                  <a:pt x="1557180" y="1505744"/>
                </a:lnTo>
                <a:lnTo>
                  <a:pt x="1552154" y="1509713"/>
                </a:lnTo>
                <a:lnTo>
                  <a:pt x="1546864" y="1513946"/>
                </a:lnTo>
                <a:lnTo>
                  <a:pt x="1541309" y="1517650"/>
                </a:lnTo>
                <a:lnTo>
                  <a:pt x="1536019" y="1521090"/>
                </a:lnTo>
                <a:lnTo>
                  <a:pt x="1530200" y="1524000"/>
                </a:lnTo>
                <a:lnTo>
                  <a:pt x="1524381" y="1527175"/>
                </a:lnTo>
                <a:lnTo>
                  <a:pt x="1518297" y="1529821"/>
                </a:lnTo>
                <a:lnTo>
                  <a:pt x="1511949" y="1532202"/>
                </a:lnTo>
                <a:lnTo>
                  <a:pt x="1505601" y="1534319"/>
                </a:lnTo>
                <a:lnTo>
                  <a:pt x="1499253" y="1535906"/>
                </a:lnTo>
                <a:lnTo>
                  <a:pt x="1492640" y="1537494"/>
                </a:lnTo>
                <a:lnTo>
                  <a:pt x="1485763" y="1538288"/>
                </a:lnTo>
                <a:lnTo>
                  <a:pt x="1478886" y="1539346"/>
                </a:lnTo>
                <a:lnTo>
                  <a:pt x="1472009" y="1539875"/>
                </a:lnTo>
                <a:lnTo>
                  <a:pt x="1464867" y="1539875"/>
                </a:lnTo>
                <a:lnTo>
                  <a:pt x="1458255" y="1539611"/>
                </a:lnTo>
                <a:lnTo>
                  <a:pt x="1451113" y="1539346"/>
                </a:lnTo>
                <a:lnTo>
                  <a:pt x="1444236" y="1538288"/>
                </a:lnTo>
                <a:lnTo>
                  <a:pt x="1437623" y="1536965"/>
                </a:lnTo>
                <a:lnTo>
                  <a:pt x="1431010" y="1535377"/>
                </a:lnTo>
                <a:lnTo>
                  <a:pt x="1424398" y="1533525"/>
                </a:lnTo>
                <a:lnTo>
                  <a:pt x="1418314" y="1531673"/>
                </a:lnTo>
                <a:lnTo>
                  <a:pt x="1411966" y="1529292"/>
                </a:lnTo>
                <a:lnTo>
                  <a:pt x="1406147" y="1526381"/>
                </a:lnTo>
                <a:lnTo>
                  <a:pt x="1400063" y="1523471"/>
                </a:lnTo>
                <a:lnTo>
                  <a:pt x="1394509" y="1520296"/>
                </a:lnTo>
                <a:lnTo>
                  <a:pt x="1388690" y="1516592"/>
                </a:lnTo>
                <a:lnTo>
                  <a:pt x="1383399" y="1512888"/>
                </a:lnTo>
                <a:lnTo>
                  <a:pt x="1378374" y="1508919"/>
                </a:lnTo>
                <a:lnTo>
                  <a:pt x="1373348" y="1504686"/>
                </a:lnTo>
                <a:lnTo>
                  <a:pt x="1368852" y="1500188"/>
                </a:lnTo>
                <a:lnTo>
                  <a:pt x="1364355" y="1495425"/>
                </a:lnTo>
                <a:lnTo>
                  <a:pt x="1359858" y="1490663"/>
                </a:lnTo>
                <a:lnTo>
                  <a:pt x="1356155" y="1485636"/>
                </a:lnTo>
                <a:lnTo>
                  <a:pt x="1352188" y="1480344"/>
                </a:lnTo>
                <a:lnTo>
                  <a:pt x="1348749" y="1475052"/>
                </a:lnTo>
                <a:lnTo>
                  <a:pt x="1345311" y="1469496"/>
                </a:lnTo>
                <a:lnTo>
                  <a:pt x="1342401" y="1463675"/>
                </a:lnTo>
                <a:lnTo>
                  <a:pt x="1339756" y="1457854"/>
                </a:lnTo>
                <a:lnTo>
                  <a:pt x="1337375" y="1451504"/>
                </a:lnTo>
                <a:lnTo>
                  <a:pt x="1335259" y="1445154"/>
                </a:lnTo>
                <a:lnTo>
                  <a:pt x="1333408" y="1439069"/>
                </a:lnTo>
                <a:lnTo>
                  <a:pt x="1332085" y="1432454"/>
                </a:lnTo>
                <a:lnTo>
                  <a:pt x="1330763" y="1425840"/>
                </a:lnTo>
                <a:lnTo>
                  <a:pt x="1329969" y="1419490"/>
                </a:lnTo>
                <a:lnTo>
                  <a:pt x="1329440" y="1412611"/>
                </a:lnTo>
                <a:lnTo>
                  <a:pt x="1329440" y="1405731"/>
                </a:lnTo>
                <a:lnTo>
                  <a:pt x="1330234" y="1232958"/>
                </a:lnTo>
                <a:lnTo>
                  <a:pt x="1153279" y="1231636"/>
                </a:lnTo>
                <a:lnTo>
                  <a:pt x="1146402" y="1231371"/>
                </a:lnTo>
                <a:lnTo>
                  <a:pt x="1139525" y="1231106"/>
                </a:lnTo>
                <a:lnTo>
                  <a:pt x="1132648" y="1230048"/>
                </a:lnTo>
                <a:lnTo>
                  <a:pt x="1125771" y="1228990"/>
                </a:lnTo>
                <a:lnTo>
                  <a:pt x="1119423" y="1227138"/>
                </a:lnTo>
                <a:lnTo>
                  <a:pt x="1112810" y="1225286"/>
                </a:lnTo>
                <a:lnTo>
                  <a:pt x="1106462" y="1223433"/>
                </a:lnTo>
                <a:lnTo>
                  <a:pt x="1100378" y="1221052"/>
                </a:lnTo>
                <a:lnTo>
                  <a:pt x="1094295" y="1218406"/>
                </a:lnTo>
                <a:lnTo>
                  <a:pt x="1088476" y="1215231"/>
                </a:lnTo>
                <a:lnTo>
                  <a:pt x="1082656" y="1212056"/>
                </a:lnTo>
                <a:lnTo>
                  <a:pt x="1077102" y="1208352"/>
                </a:lnTo>
                <a:lnTo>
                  <a:pt x="1071812" y="1204648"/>
                </a:lnTo>
                <a:lnTo>
                  <a:pt x="1066786" y="1200679"/>
                </a:lnTo>
                <a:lnTo>
                  <a:pt x="1062025" y="1196446"/>
                </a:lnTo>
                <a:lnTo>
                  <a:pt x="1057264" y="1192213"/>
                </a:lnTo>
                <a:lnTo>
                  <a:pt x="1052767" y="1187450"/>
                </a:lnTo>
                <a:lnTo>
                  <a:pt x="1048271" y="1182688"/>
                </a:lnTo>
                <a:lnTo>
                  <a:pt x="1044303" y="1177396"/>
                </a:lnTo>
                <a:lnTo>
                  <a:pt x="1040600" y="1172104"/>
                </a:lnTo>
                <a:lnTo>
                  <a:pt x="1036897" y="1166813"/>
                </a:lnTo>
                <a:lnTo>
                  <a:pt x="1033723" y="1161256"/>
                </a:lnTo>
                <a:lnTo>
                  <a:pt x="1030549" y="1155435"/>
                </a:lnTo>
                <a:lnTo>
                  <a:pt x="1027904" y="1149615"/>
                </a:lnTo>
                <a:lnTo>
                  <a:pt x="1025523" y="1143265"/>
                </a:lnTo>
                <a:lnTo>
                  <a:pt x="1023407" y="1137444"/>
                </a:lnTo>
                <a:lnTo>
                  <a:pt x="1021820" y="1130829"/>
                </a:lnTo>
                <a:lnTo>
                  <a:pt x="1020233" y="1124215"/>
                </a:lnTo>
                <a:lnTo>
                  <a:pt x="1019175" y="1117600"/>
                </a:lnTo>
                <a:lnTo>
                  <a:pt x="1018117" y="1111250"/>
                </a:lnTo>
                <a:lnTo>
                  <a:pt x="1017853" y="1104371"/>
                </a:lnTo>
                <a:lnTo>
                  <a:pt x="1017588" y="1097492"/>
                </a:lnTo>
                <a:lnTo>
                  <a:pt x="1017853" y="1090613"/>
                </a:lnTo>
                <a:lnTo>
                  <a:pt x="1018382" y="1083733"/>
                </a:lnTo>
                <a:lnTo>
                  <a:pt x="1019440" y="1077383"/>
                </a:lnTo>
                <a:lnTo>
                  <a:pt x="1020498" y="1070769"/>
                </a:lnTo>
                <a:lnTo>
                  <a:pt x="1022085" y="1064154"/>
                </a:lnTo>
                <a:lnTo>
                  <a:pt x="1024201" y="1057804"/>
                </a:lnTo>
                <a:lnTo>
                  <a:pt x="1026317" y="1051719"/>
                </a:lnTo>
                <a:lnTo>
                  <a:pt x="1028697" y="1045633"/>
                </a:lnTo>
                <a:lnTo>
                  <a:pt x="1031607" y="1039813"/>
                </a:lnTo>
                <a:lnTo>
                  <a:pt x="1034516" y="1033992"/>
                </a:lnTo>
                <a:lnTo>
                  <a:pt x="1037690" y="1028435"/>
                </a:lnTo>
                <a:lnTo>
                  <a:pt x="1041394" y="1023144"/>
                </a:lnTo>
                <a:lnTo>
                  <a:pt x="1045361" y="1017852"/>
                </a:lnTo>
                <a:lnTo>
                  <a:pt x="1049329" y="1012825"/>
                </a:lnTo>
                <a:lnTo>
                  <a:pt x="1053561" y="1008063"/>
                </a:lnTo>
                <a:lnTo>
                  <a:pt x="1058057" y="1003565"/>
                </a:lnTo>
                <a:lnTo>
                  <a:pt x="1062818" y="999067"/>
                </a:lnTo>
                <a:lnTo>
                  <a:pt x="1067844" y="994833"/>
                </a:lnTo>
                <a:lnTo>
                  <a:pt x="1073134" y="990865"/>
                </a:lnTo>
                <a:lnTo>
                  <a:pt x="1078689" y="987160"/>
                </a:lnTo>
                <a:lnTo>
                  <a:pt x="1083979" y="983721"/>
                </a:lnTo>
                <a:lnTo>
                  <a:pt x="1089798" y="980546"/>
                </a:lnTo>
                <a:lnTo>
                  <a:pt x="1095617" y="977635"/>
                </a:lnTo>
                <a:lnTo>
                  <a:pt x="1101701" y="975254"/>
                </a:lnTo>
                <a:lnTo>
                  <a:pt x="1108049" y="972873"/>
                </a:lnTo>
                <a:lnTo>
                  <a:pt x="1114133" y="970756"/>
                </a:lnTo>
                <a:lnTo>
                  <a:pt x="1120745" y="968904"/>
                </a:lnTo>
                <a:lnTo>
                  <a:pt x="1127358" y="967581"/>
                </a:lnTo>
                <a:lnTo>
                  <a:pt x="1134235" y="966258"/>
                </a:lnTo>
                <a:lnTo>
                  <a:pt x="1141112" y="965465"/>
                </a:lnTo>
                <a:lnTo>
                  <a:pt x="1147989" y="965200"/>
                </a:lnTo>
                <a:lnTo>
                  <a:pt x="1155131" y="964935"/>
                </a:lnTo>
                <a:lnTo>
                  <a:pt x="1332085" y="965994"/>
                </a:lnTo>
                <a:lnTo>
                  <a:pt x="1332879" y="793221"/>
                </a:lnTo>
                <a:lnTo>
                  <a:pt x="1333143" y="786342"/>
                </a:lnTo>
                <a:lnTo>
                  <a:pt x="1333672" y="779463"/>
                </a:lnTo>
                <a:lnTo>
                  <a:pt x="1334730" y="772583"/>
                </a:lnTo>
                <a:lnTo>
                  <a:pt x="1335788" y="765969"/>
                </a:lnTo>
                <a:lnTo>
                  <a:pt x="1337375" y="759883"/>
                </a:lnTo>
                <a:lnTo>
                  <a:pt x="1339227" y="753269"/>
                </a:lnTo>
                <a:lnTo>
                  <a:pt x="1341608" y="747448"/>
                </a:lnTo>
                <a:lnTo>
                  <a:pt x="1343988" y="741098"/>
                </a:lnTo>
                <a:lnTo>
                  <a:pt x="1346633" y="735013"/>
                </a:lnTo>
                <a:lnTo>
                  <a:pt x="1349807" y="729456"/>
                </a:lnTo>
                <a:lnTo>
                  <a:pt x="1353246" y="723900"/>
                </a:lnTo>
                <a:lnTo>
                  <a:pt x="1356684" y="718344"/>
                </a:lnTo>
                <a:lnTo>
                  <a:pt x="1360652" y="713317"/>
                </a:lnTo>
                <a:lnTo>
                  <a:pt x="1364355" y="708290"/>
                </a:lnTo>
                <a:lnTo>
                  <a:pt x="1368852" y="703527"/>
                </a:lnTo>
                <a:lnTo>
                  <a:pt x="1373348" y="698765"/>
                </a:lnTo>
                <a:lnTo>
                  <a:pt x="1378109" y="694267"/>
                </a:lnTo>
                <a:lnTo>
                  <a:pt x="1383135" y="690298"/>
                </a:lnTo>
                <a:lnTo>
                  <a:pt x="1388161" y="686329"/>
                </a:lnTo>
                <a:lnTo>
                  <a:pt x="1393451" y="682890"/>
                </a:lnTo>
                <a:lnTo>
                  <a:pt x="1399270" y="679186"/>
                </a:lnTo>
                <a:lnTo>
                  <a:pt x="1404824" y="676275"/>
                </a:lnTo>
                <a:lnTo>
                  <a:pt x="1410908" y="673365"/>
                </a:lnTo>
                <a:lnTo>
                  <a:pt x="1416992" y="670454"/>
                </a:lnTo>
                <a:lnTo>
                  <a:pt x="1423075" y="668073"/>
                </a:lnTo>
                <a:lnTo>
                  <a:pt x="1429688" y="666221"/>
                </a:lnTo>
                <a:lnTo>
                  <a:pt x="1436036" y="664369"/>
                </a:lnTo>
                <a:lnTo>
                  <a:pt x="1442649" y="662781"/>
                </a:lnTo>
                <a:lnTo>
                  <a:pt x="1449261" y="661988"/>
                </a:lnTo>
                <a:lnTo>
                  <a:pt x="1456138" y="660929"/>
                </a:lnTo>
                <a:lnTo>
                  <a:pt x="1463280" y="660400"/>
                </a:lnTo>
                <a:close/>
                <a:moveTo>
                  <a:pt x="714108" y="0"/>
                </a:moveTo>
                <a:lnTo>
                  <a:pt x="723364" y="0"/>
                </a:lnTo>
                <a:lnTo>
                  <a:pt x="732621" y="264"/>
                </a:lnTo>
                <a:lnTo>
                  <a:pt x="741349" y="529"/>
                </a:lnTo>
                <a:lnTo>
                  <a:pt x="750606" y="1058"/>
                </a:lnTo>
                <a:lnTo>
                  <a:pt x="759599" y="2115"/>
                </a:lnTo>
                <a:lnTo>
                  <a:pt x="768591" y="3173"/>
                </a:lnTo>
                <a:lnTo>
                  <a:pt x="777319" y="4495"/>
                </a:lnTo>
                <a:lnTo>
                  <a:pt x="786312" y="5817"/>
                </a:lnTo>
                <a:lnTo>
                  <a:pt x="795040" y="7404"/>
                </a:lnTo>
                <a:lnTo>
                  <a:pt x="803503" y="9520"/>
                </a:lnTo>
                <a:lnTo>
                  <a:pt x="812231" y="11635"/>
                </a:lnTo>
                <a:lnTo>
                  <a:pt x="820959" y="14015"/>
                </a:lnTo>
                <a:lnTo>
                  <a:pt x="829158" y="16395"/>
                </a:lnTo>
                <a:lnTo>
                  <a:pt x="837622" y="19039"/>
                </a:lnTo>
                <a:lnTo>
                  <a:pt x="845821" y="21948"/>
                </a:lnTo>
                <a:lnTo>
                  <a:pt x="853755" y="24856"/>
                </a:lnTo>
                <a:lnTo>
                  <a:pt x="861954" y="28294"/>
                </a:lnTo>
                <a:lnTo>
                  <a:pt x="869889" y="31732"/>
                </a:lnTo>
                <a:lnTo>
                  <a:pt x="877559" y="35434"/>
                </a:lnTo>
                <a:lnTo>
                  <a:pt x="885493" y="39136"/>
                </a:lnTo>
                <a:lnTo>
                  <a:pt x="892899" y="43102"/>
                </a:lnTo>
                <a:lnTo>
                  <a:pt x="900569" y="47333"/>
                </a:lnTo>
                <a:lnTo>
                  <a:pt x="907710" y="51299"/>
                </a:lnTo>
                <a:lnTo>
                  <a:pt x="915116" y="56059"/>
                </a:lnTo>
                <a:lnTo>
                  <a:pt x="922257" y="60554"/>
                </a:lnTo>
                <a:lnTo>
                  <a:pt x="929398" y="65314"/>
                </a:lnTo>
                <a:lnTo>
                  <a:pt x="936274" y="70338"/>
                </a:lnTo>
                <a:lnTo>
                  <a:pt x="943151" y="75362"/>
                </a:lnTo>
                <a:lnTo>
                  <a:pt x="949763" y="80915"/>
                </a:lnTo>
                <a:lnTo>
                  <a:pt x="956111" y="86204"/>
                </a:lnTo>
                <a:lnTo>
                  <a:pt x="962458" y="91757"/>
                </a:lnTo>
                <a:lnTo>
                  <a:pt x="968806" y="97575"/>
                </a:lnTo>
                <a:lnTo>
                  <a:pt x="974889" y="103392"/>
                </a:lnTo>
                <a:lnTo>
                  <a:pt x="980972" y="109474"/>
                </a:lnTo>
                <a:lnTo>
                  <a:pt x="986526" y="115556"/>
                </a:lnTo>
                <a:lnTo>
                  <a:pt x="992080" y="121902"/>
                </a:lnTo>
                <a:lnTo>
                  <a:pt x="997635" y="128513"/>
                </a:lnTo>
                <a:lnTo>
                  <a:pt x="1002924" y="134859"/>
                </a:lnTo>
                <a:lnTo>
                  <a:pt x="1008214" y="141470"/>
                </a:lnTo>
                <a:lnTo>
                  <a:pt x="1013239" y="148345"/>
                </a:lnTo>
                <a:lnTo>
                  <a:pt x="1018000" y="155220"/>
                </a:lnTo>
                <a:lnTo>
                  <a:pt x="1022761" y="162360"/>
                </a:lnTo>
                <a:lnTo>
                  <a:pt x="1027257" y="169499"/>
                </a:lnTo>
                <a:lnTo>
                  <a:pt x="1031489" y="176903"/>
                </a:lnTo>
                <a:lnTo>
                  <a:pt x="1035720" y="184043"/>
                </a:lnTo>
                <a:lnTo>
                  <a:pt x="1039688" y="191711"/>
                </a:lnTo>
                <a:lnTo>
                  <a:pt x="1043655" y="199115"/>
                </a:lnTo>
                <a:lnTo>
                  <a:pt x="1047093" y="206784"/>
                </a:lnTo>
                <a:lnTo>
                  <a:pt x="1050532" y="214717"/>
                </a:lnTo>
                <a:lnTo>
                  <a:pt x="1053705" y="222650"/>
                </a:lnTo>
                <a:lnTo>
                  <a:pt x="1057144" y="230318"/>
                </a:lnTo>
                <a:lnTo>
                  <a:pt x="1059788" y="238780"/>
                </a:lnTo>
                <a:lnTo>
                  <a:pt x="1062433" y="246713"/>
                </a:lnTo>
                <a:lnTo>
                  <a:pt x="1064814" y="255175"/>
                </a:lnTo>
                <a:lnTo>
                  <a:pt x="1067194" y="263372"/>
                </a:lnTo>
                <a:lnTo>
                  <a:pt x="1069310" y="271834"/>
                </a:lnTo>
                <a:lnTo>
                  <a:pt x="1070897" y="280031"/>
                </a:lnTo>
                <a:lnTo>
                  <a:pt x="1072484" y="288757"/>
                </a:lnTo>
                <a:lnTo>
                  <a:pt x="1074071" y="297219"/>
                </a:lnTo>
                <a:lnTo>
                  <a:pt x="1075129" y="305945"/>
                </a:lnTo>
                <a:lnTo>
                  <a:pt x="1076186" y="314936"/>
                </a:lnTo>
                <a:lnTo>
                  <a:pt x="1076980" y="323397"/>
                </a:lnTo>
                <a:lnTo>
                  <a:pt x="1077509" y="332388"/>
                </a:lnTo>
                <a:lnTo>
                  <a:pt x="1077773" y="341379"/>
                </a:lnTo>
                <a:lnTo>
                  <a:pt x="1077773" y="350369"/>
                </a:lnTo>
                <a:lnTo>
                  <a:pt x="1077509" y="359360"/>
                </a:lnTo>
                <a:lnTo>
                  <a:pt x="1077244" y="368350"/>
                </a:lnTo>
                <a:lnTo>
                  <a:pt x="1076716" y="377341"/>
                </a:lnTo>
                <a:lnTo>
                  <a:pt x="1075658" y="385803"/>
                </a:lnTo>
                <a:lnTo>
                  <a:pt x="1074600" y="394793"/>
                </a:lnTo>
                <a:lnTo>
                  <a:pt x="1073277" y="403519"/>
                </a:lnTo>
                <a:lnTo>
                  <a:pt x="1071955" y="411981"/>
                </a:lnTo>
                <a:lnTo>
                  <a:pt x="1070103" y="420707"/>
                </a:lnTo>
                <a:lnTo>
                  <a:pt x="1068252" y="428905"/>
                </a:lnTo>
                <a:lnTo>
                  <a:pt x="1065872" y="437366"/>
                </a:lnTo>
                <a:lnTo>
                  <a:pt x="1063756" y="445564"/>
                </a:lnTo>
                <a:lnTo>
                  <a:pt x="1061111" y="454026"/>
                </a:lnTo>
                <a:lnTo>
                  <a:pt x="1058466" y="461958"/>
                </a:lnTo>
                <a:lnTo>
                  <a:pt x="1055557" y="469891"/>
                </a:lnTo>
                <a:lnTo>
                  <a:pt x="1052383" y="478089"/>
                </a:lnTo>
                <a:lnTo>
                  <a:pt x="1048945" y="485757"/>
                </a:lnTo>
                <a:lnTo>
                  <a:pt x="1045506" y="493426"/>
                </a:lnTo>
                <a:lnTo>
                  <a:pt x="1041804" y="501358"/>
                </a:lnTo>
                <a:lnTo>
                  <a:pt x="1038101" y="508762"/>
                </a:lnTo>
                <a:lnTo>
                  <a:pt x="1033869" y="516166"/>
                </a:lnTo>
                <a:lnTo>
                  <a:pt x="1029637" y="523570"/>
                </a:lnTo>
                <a:lnTo>
                  <a:pt x="1025141" y="530710"/>
                </a:lnTo>
                <a:lnTo>
                  <a:pt x="1020380" y="537850"/>
                </a:lnTo>
                <a:lnTo>
                  <a:pt x="1015620" y="544725"/>
                </a:lnTo>
                <a:lnTo>
                  <a:pt x="1010859" y="551864"/>
                </a:lnTo>
                <a:lnTo>
                  <a:pt x="1005834" y="558211"/>
                </a:lnTo>
                <a:lnTo>
                  <a:pt x="1000544" y="564821"/>
                </a:lnTo>
                <a:lnTo>
                  <a:pt x="995254" y="571432"/>
                </a:lnTo>
                <a:lnTo>
                  <a:pt x="989436" y="578043"/>
                </a:lnTo>
                <a:lnTo>
                  <a:pt x="983882" y="584125"/>
                </a:lnTo>
                <a:lnTo>
                  <a:pt x="977798" y="590207"/>
                </a:lnTo>
                <a:lnTo>
                  <a:pt x="971980" y="596024"/>
                </a:lnTo>
                <a:lnTo>
                  <a:pt x="965632" y="601842"/>
                </a:lnTo>
                <a:lnTo>
                  <a:pt x="959549" y="607659"/>
                </a:lnTo>
                <a:lnTo>
                  <a:pt x="953201" y="612948"/>
                </a:lnTo>
                <a:lnTo>
                  <a:pt x="946325" y="618501"/>
                </a:lnTo>
                <a:lnTo>
                  <a:pt x="939713" y="623789"/>
                </a:lnTo>
                <a:lnTo>
                  <a:pt x="933100" y="628813"/>
                </a:lnTo>
                <a:lnTo>
                  <a:pt x="926224" y="633573"/>
                </a:lnTo>
                <a:lnTo>
                  <a:pt x="919083" y="638333"/>
                </a:lnTo>
                <a:lnTo>
                  <a:pt x="911942" y="642828"/>
                </a:lnTo>
                <a:lnTo>
                  <a:pt x="904536" y="647323"/>
                </a:lnTo>
                <a:lnTo>
                  <a:pt x="897131" y="651290"/>
                </a:lnTo>
                <a:lnTo>
                  <a:pt x="889461" y="655521"/>
                </a:lnTo>
                <a:lnTo>
                  <a:pt x="881791" y="659487"/>
                </a:lnTo>
                <a:lnTo>
                  <a:pt x="874120" y="663189"/>
                </a:lnTo>
                <a:lnTo>
                  <a:pt x="866186" y="666627"/>
                </a:lnTo>
                <a:lnTo>
                  <a:pt x="857987" y="670064"/>
                </a:lnTo>
                <a:lnTo>
                  <a:pt x="850052" y="672973"/>
                </a:lnTo>
                <a:lnTo>
                  <a:pt x="841853" y="676146"/>
                </a:lnTo>
                <a:lnTo>
                  <a:pt x="833654" y="679055"/>
                </a:lnTo>
                <a:lnTo>
                  <a:pt x="825455" y="681699"/>
                </a:lnTo>
                <a:lnTo>
                  <a:pt x="816992" y="684079"/>
                </a:lnTo>
                <a:lnTo>
                  <a:pt x="808264" y="686195"/>
                </a:lnTo>
                <a:lnTo>
                  <a:pt x="799800" y="688310"/>
                </a:lnTo>
                <a:lnTo>
                  <a:pt x="791072" y="690161"/>
                </a:lnTo>
                <a:lnTo>
                  <a:pt x="782609" y="691483"/>
                </a:lnTo>
                <a:lnTo>
                  <a:pt x="773616" y="693070"/>
                </a:lnTo>
                <a:lnTo>
                  <a:pt x="764624" y="694128"/>
                </a:lnTo>
                <a:lnTo>
                  <a:pt x="755632" y="695185"/>
                </a:lnTo>
                <a:lnTo>
                  <a:pt x="746639" y="695714"/>
                </a:lnTo>
                <a:lnTo>
                  <a:pt x="737647" y="696243"/>
                </a:lnTo>
                <a:lnTo>
                  <a:pt x="728390" y="696507"/>
                </a:lnTo>
                <a:lnTo>
                  <a:pt x="719133" y="696507"/>
                </a:lnTo>
                <a:lnTo>
                  <a:pt x="709876" y="696507"/>
                </a:lnTo>
                <a:lnTo>
                  <a:pt x="700883" y="695979"/>
                </a:lnTo>
                <a:lnTo>
                  <a:pt x="691891" y="695450"/>
                </a:lnTo>
                <a:lnTo>
                  <a:pt x="682898" y="694392"/>
                </a:lnTo>
                <a:lnTo>
                  <a:pt x="673906" y="693599"/>
                </a:lnTo>
                <a:lnTo>
                  <a:pt x="664913" y="692541"/>
                </a:lnTo>
                <a:lnTo>
                  <a:pt x="656186" y="690954"/>
                </a:lnTo>
                <a:lnTo>
                  <a:pt x="647458" y="689103"/>
                </a:lnTo>
                <a:lnTo>
                  <a:pt x="638730" y="687252"/>
                </a:lnTo>
                <a:lnTo>
                  <a:pt x="630266" y="684872"/>
                </a:lnTo>
                <a:lnTo>
                  <a:pt x="621538" y="683021"/>
                </a:lnTo>
                <a:lnTo>
                  <a:pt x="613339" y="680113"/>
                </a:lnTo>
                <a:lnTo>
                  <a:pt x="604876" y="677468"/>
                </a:lnTo>
                <a:lnTo>
                  <a:pt x="596676" y="674824"/>
                </a:lnTo>
                <a:lnTo>
                  <a:pt x="588478" y="671651"/>
                </a:lnTo>
                <a:lnTo>
                  <a:pt x="580543" y="668213"/>
                </a:lnTo>
                <a:lnTo>
                  <a:pt x="572873" y="665040"/>
                </a:lnTo>
                <a:lnTo>
                  <a:pt x="564674" y="661603"/>
                </a:lnTo>
                <a:lnTo>
                  <a:pt x="557004" y="657636"/>
                </a:lnTo>
                <a:lnTo>
                  <a:pt x="549598" y="653405"/>
                </a:lnTo>
                <a:lnTo>
                  <a:pt x="541928" y="649439"/>
                </a:lnTo>
                <a:lnTo>
                  <a:pt x="534787" y="645208"/>
                </a:lnTo>
                <a:lnTo>
                  <a:pt x="527382" y="640713"/>
                </a:lnTo>
                <a:lnTo>
                  <a:pt x="520241" y="635953"/>
                </a:lnTo>
                <a:lnTo>
                  <a:pt x="513364" y="631193"/>
                </a:lnTo>
                <a:lnTo>
                  <a:pt x="506223" y="626169"/>
                </a:lnTo>
                <a:lnTo>
                  <a:pt x="499611" y="621145"/>
                </a:lnTo>
                <a:lnTo>
                  <a:pt x="492734" y="615592"/>
                </a:lnTo>
                <a:lnTo>
                  <a:pt x="486122" y="610303"/>
                </a:lnTo>
                <a:lnTo>
                  <a:pt x="480039" y="604750"/>
                </a:lnTo>
                <a:lnTo>
                  <a:pt x="473691" y="598933"/>
                </a:lnTo>
                <a:lnTo>
                  <a:pt x="467873" y="593115"/>
                </a:lnTo>
                <a:lnTo>
                  <a:pt x="461790" y="587298"/>
                </a:lnTo>
                <a:lnTo>
                  <a:pt x="455971" y="580952"/>
                </a:lnTo>
                <a:lnTo>
                  <a:pt x="450152" y="574605"/>
                </a:lnTo>
                <a:lnTo>
                  <a:pt x="444863" y="568523"/>
                </a:lnTo>
                <a:lnTo>
                  <a:pt x="439573" y="561913"/>
                </a:lnTo>
                <a:lnTo>
                  <a:pt x="434283" y="555038"/>
                </a:lnTo>
                <a:lnTo>
                  <a:pt x="429258" y="548162"/>
                </a:lnTo>
                <a:lnTo>
                  <a:pt x="424497" y="541287"/>
                </a:lnTo>
                <a:lnTo>
                  <a:pt x="419737" y="534148"/>
                </a:lnTo>
                <a:lnTo>
                  <a:pt x="415240" y="527008"/>
                </a:lnTo>
                <a:lnTo>
                  <a:pt x="411009" y="519868"/>
                </a:lnTo>
                <a:lnTo>
                  <a:pt x="406777" y="512464"/>
                </a:lnTo>
                <a:lnTo>
                  <a:pt x="402545" y="505060"/>
                </a:lnTo>
                <a:lnTo>
                  <a:pt x="398842" y="497392"/>
                </a:lnTo>
                <a:lnTo>
                  <a:pt x="395140" y="489988"/>
                </a:lnTo>
                <a:lnTo>
                  <a:pt x="391966" y="481791"/>
                </a:lnTo>
                <a:lnTo>
                  <a:pt x="388792" y="474122"/>
                </a:lnTo>
                <a:lnTo>
                  <a:pt x="385618" y="466189"/>
                </a:lnTo>
                <a:lnTo>
                  <a:pt x="382709" y="458256"/>
                </a:lnTo>
                <a:lnTo>
                  <a:pt x="380064" y="449795"/>
                </a:lnTo>
                <a:lnTo>
                  <a:pt x="377684" y="441862"/>
                </a:lnTo>
                <a:lnTo>
                  <a:pt x="375303" y="433400"/>
                </a:lnTo>
                <a:lnTo>
                  <a:pt x="373187" y="425203"/>
                </a:lnTo>
                <a:lnTo>
                  <a:pt x="371336" y="416477"/>
                </a:lnTo>
                <a:lnTo>
                  <a:pt x="370014" y="407750"/>
                </a:lnTo>
                <a:lnTo>
                  <a:pt x="368427" y="399289"/>
                </a:lnTo>
                <a:lnTo>
                  <a:pt x="367369" y="390562"/>
                </a:lnTo>
                <a:lnTo>
                  <a:pt x="366311" y="382101"/>
                </a:lnTo>
                <a:lnTo>
                  <a:pt x="365517" y="373110"/>
                </a:lnTo>
                <a:lnTo>
                  <a:pt x="364988" y="364120"/>
                </a:lnTo>
                <a:lnTo>
                  <a:pt x="364724" y="355129"/>
                </a:lnTo>
                <a:lnTo>
                  <a:pt x="364724" y="346403"/>
                </a:lnTo>
                <a:lnTo>
                  <a:pt x="364988" y="337412"/>
                </a:lnTo>
                <a:lnTo>
                  <a:pt x="365253" y="328422"/>
                </a:lnTo>
                <a:lnTo>
                  <a:pt x="365782" y="319695"/>
                </a:lnTo>
                <a:lnTo>
                  <a:pt x="366575" y="310705"/>
                </a:lnTo>
                <a:lnTo>
                  <a:pt x="367898" y="301979"/>
                </a:lnTo>
                <a:lnTo>
                  <a:pt x="368956" y="292988"/>
                </a:lnTo>
                <a:lnTo>
                  <a:pt x="370542" y="284791"/>
                </a:lnTo>
                <a:lnTo>
                  <a:pt x="372394" y="276064"/>
                </a:lnTo>
                <a:lnTo>
                  <a:pt x="374245" y="267603"/>
                </a:lnTo>
                <a:lnTo>
                  <a:pt x="376626" y="259141"/>
                </a:lnTo>
                <a:lnTo>
                  <a:pt x="378477" y="250944"/>
                </a:lnTo>
                <a:lnTo>
                  <a:pt x="381386" y="242746"/>
                </a:lnTo>
                <a:lnTo>
                  <a:pt x="384031" y="234549"/>
                </a:lnTo>
                <a:lnTo>
                  <a:pt x="386940" y="226616"/>
                </a:lnTo>
                <a:lnTo>
                  <a:pt x="390114" y="218683"/>
                </a:lnTo>
                <a:lnTo>
                  <a:pt x="393553" y="210750"/>
                </a:lnTo>
                <a:lnTo>
                  <a:pt x="396991" y="203082"/>
                </a:lnTo>
                <a:lnTo>
                  <a:pt x="400694" y="195678"/>
                </a:lnTo>
                <a:lnTo>
                  <a:pt x="404396" y="187745"/>
                </a:lnTo>
                <a:lnTo>
                  <a:pt x="408628" y="180341"/>
                </a:lnTo>
                <a:lnTo>
                  <a:pt x="412860" y="173201"/>
                </a:lnTo>
                <a:lnTo>
                  <a:pt x="417356" y="165797"/>
                </a:lnTo>
                <a:lnTo>
                  <a:pt x="422117" y="158658"/>
                </a:lnTo>
                <a:lnTo>
                  <a:pt x="426878" y="151783"/>
                </a:lnTo>
                <a:lnTo>
                  <a:pt x="431638" y="144907"/>
                </a:lnTo>
                <a:lnTo>
                  <a:pt x="436664" y="138297"/>
                </a:lnTo>
                <a:lnTo>
                  <a:pt x="441953" y="131686"/>
                </a:lnTo>
                <a:lnTo>
                  <a:pt x="447243" y="125075"/>
                </a:lnTo>
                <a:lnTo>
                  <a:pt x="453062" y="118993"/>
                </a:lnTo>
                <a:lnTo>
                  <a:pt x="458616" y="112647"/>
                </a:lnTo>
                <a:lnTo>
                  <a:pt x="464434" y="106301"/>
                </a:lnTo>
                <a:lnTo>
                  <a:pt x="470518" y="100483"/>
                </a:lnTo>
                <a:lnTo>
                  <a:pt x="476865" y="94666"/>
                </a:lnTo>
                <a:lnTo>
                  <a:pt x="482948" y="89113"/>
                </a:lnTo>
                <a:lnTo>
                  <a:pt x="489560" y="83560"/>
                </a:lnTo>
                <a:lnTo>
                  <a:pt x="496172" y="78271"/>
                </a:lnTo>
                <a:lnTo>
                  <a:pt x="502520" y="72983"/>
                </a:lnTo>
                <a:lnTo>
                  <a:pt x="509397" y="67958"/>
                </a:lnTo>
                <a:lnTo>
                  <a:pt x="516538" y="62934"/>
                </a:lnTo>
                <a:lnTo>
                  <a:pt x="523414" y="58175"/>
                </a:lnTo>
                <a:lnTo>
                  <a:pt x="530820" y="53679"/>
                </a:lnTo>
                <a:lnTo>
                  <a:pt x="537961" y="49184"/>
                </a:lnTo>
                <a:lnTo>
                  <a:pt x="545367" y="45217"/>
                </a:lnTo>
                <a:lnTo>
                  <a:pt x="553301" y="40987"/>
                </a:lnTo>
                <a:lnTo>
                  <a:pt x="560707" y="37020"/>
                </a:lnTo>
                <a:lnTo>
                  <a:pt x="568377" y="33583"/>
                </a:lnTo>
                <a:lnTo>
                  <a:pt x="576311" y="29881"/>
                </a:lnTo>
                <a:lnTo>
                  <a:pt x="584510" y="26707"/>
                </a:lnTo>
                <a:lnTo>
                  <a:pt x="592445" y="23534"/>
                </a:lnTo>
                <a:lnTo>
                  <a:pt x="600379" y="20361"/>
                </a:lnTo>
                <a:lnTo>
                  <a:pt x="608843" y="17717"/>
                </a:lnTo>
                <a:lnTo>
                  <a:pt x="617042" y="15073"/>
                </a:lnTo>
                <a:lnTo>
                  <a:pt x="625505" y="12693"/>
                </a:lnTo>
                <a:lnTo>
                  <a:pt x="633969" y="10313"/>
                </a:lnTo>
                <a:lnTo>
                  <a:pt x="642697" y="8462"/>
                </a:lnTo>
                <a:lnTo>
                  <a:pt x="651425" y="6875"/>
                </a:lnTo>
                <a:lnTo>
                  <a:pt x="659888" y="5024"/>
                </a:lnTo>
                <a:lnTo>
                  <a:pt x="668881" y="3702"/>
                </a:lnTo>
                <a:lnTo>
                  <a:pt x="677873" y="2644"/>
                </a:lnTo>
                <a:lnTo>
                  <a:pt x="686601" y="1851"/>
                </a:lnTo>
                <a:lnTo>
                  <a:pt x="695858" y="793"/>
                </a:lnTo>
                <a:lnTo>
                  <a:pt x="704851" y="264"/>
                </a:lnTo>
                <a:lnTo>
                  <a:pt x="714108"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a:solidFill>
                <a:schemeClr val="bg1"/>
              </a:solidFill>
              <a:latin typeface="Calibri" panose="020F0502020204030204" pitchFamily="34" charset="0"/>
              <a:ea typeface="宋体" panose="02010600030101010101" pitchFamily="2" charset="-122"/>
            </a:endParaRPr>
          </a:p>
        </p:txBody>
      </p:sp>
      <p:sp>
        <p:nvSpPr>
          <p:cNvPr id="14" name="文本框 13"/>
          <p:cNvSpPr txBox="1"/>
          <p:nvPr/>
        </p:nvSpPr>
        <p:spPr>
          <a:xfrm>
            <a:off x="6523712" y="4861878"/>
            <a:ext cx="1668780" cy="368300"/>
          </a:xfrm>
          <a:prstGeom prst="rect">
            <a:avLst/>
          </a:prstGeom>
          <a:noFill/>
        </p:spPr>
        <p:txBody>
          <a:bodyPr wrap="none" rtlCol="0">
            <a:spAutoFit/>
          </a:bodyPr>
          <a:lstStyle/>
          <a:p>
            <a:r>
              <a:rPr lang="zh-CN" altLang="en-US" dirty="0">
                <a:solidFill>
                  <a:schemeClr val="bg1"/>
                </a:solidFill>
              </a:rPr>
              <a:t>指导教师</a:t>
            </a:r>
            <a:r>
              <a:rPr lang="zh-CN" altLang="en-US" dirty="0" smtClean="0">
                <a:solidFill>
                  <a:schemeClr val="bg1"/>
                </a:solidFill>
              </a:rPr>
              <a:t>：</a:t>
            </a:r>
            <a:r>
              <a:rPr lang="en-US" altLang="zh-CN" dirty="0" smtClean="0">
                <a:solidFill>
                  <a:schemeClr val="bg1"/>
                </a:solidFill>
              </a:rPr>
              <a:t>XXX</a:t>
            </a:r>
          </a:p>
        </p:txBody>
      </p:sp>
      <p:cxnSp>
        <p:nvCxnSpPr>
          <p:cNvPr id="15" name="直接连接符 14"/>
          <p:cNvCxnSpPr/>
          <p:nvPr/>
        </p:nvCxnSpPr>
        <p:spPr>
          <a:xfrm>
            <a:off x="2256864" y="4426431"/>
            <a:ext cx="8026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125641" y="4426431"/>
            <a:ext cx="8026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5390620" y="1523611"/>
            <a:ext cx="1403880" cy="1403880"/>
            <a:chOff x="1131486" y="2234041"/>
            <a:chExt cx="1607262" cy="1607262"/>
          </a:xfrm>
        </p:grpSpPr>
        <p:sp>
          <p:nvSpPr>
            <p:cNvPr id="18" name="椭圆 17"/>
            <p:cNvSpPr/>
            <p:nvPr/>
          </p:nvSpPr>
          <p:spPr>
            <a:xfrm>
              <a:off x="1131486" y="2234041"/>
              <a:ext cx="1607262" cy="1607262"/>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椭圆 18"/>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352550" y="1161143"/>
            <a:ext cx="9486900" cy="4822893"/>
          </a:xfrm>
          <a:prstGeom prst="roundRect">
            <a:avLst>
              <a:gd name="adj" fmla="val 0"/>
            </a:avLst>
          </a:prstGeom>
          <a:solidFill>
            <a:schemeClr val="bg1"/>
          </a:solidFill>
          <a:ln w="19050">
            <a:solidFill>
              <a:schemeClr val="bg1"/>
            </a:solidFill>
          </a:ln>
          <a:effectLst>
            <a:outerShdw blurRad="63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827528" y="2198897"/>
            <a:ext cx="8782050" cy="1338828"/>
          </a:xfrm>
          <a:prstGeom prst="rect">
            <a:avLst/>
          </a:prstGeom>
          <a:noFill/>
        </p:spPr>
        <p:txBody>
          <a:bodyPr wrap="square" rtlCol="0">
            <a:spAutoFit/>
          </a:bodyPr>
          <a:lstStyle/>
          <a:p>
            <a:pPr>
              <a:lnSpc>
                <a:spcPct val="150000"/>
              </a:lnSpc>
            </a:pPr>
            <a:r>
              <a:rPr lang="zh-CN" altLang="en-US" dirty="0">
                <a:solidFill>
                  <a:schemeClr val="tx1">
                    <a:lumMod val="75000"/>
                    <a:lumOff val="25000"/>
                  </a:schemeClr>
                </a:solidFill>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p>
        </p:txBody>
      </p:sp>
      <p:sp>
        <p:nvSpPr>
          <p:cNvPr id="4" name="文本框 3"/>
          <p:cNvSpPr txBox="1"/>
          <p:nvPr/>
        </p:nvSpPr>
        <p:spPr>
          <a:xfrm>
            <a:off x="1827528" y="3577757"/>
            <a:ext cx="1980029" cy="523220"/>
          </a:xfrm>
          <a:prstGeom prst="rect">
            <a:avLst/>
          </a:prstGeom>
          <a:noFill/>
        </p:spPr>
        <p:txBody>
          <a:bodyPr wrap="none" rtlCol="0">
            <a:spAutoFit/>
          </a:bodyPr>
          <a:lstStyle/>
          <a:p>
            <a:r>
              <a:rPr lang="zh-CN" altLang="en-US" sz="2800" b="1" dirty="0">
                <a:solidFill>
                  <a:schemeClr val="accent1"/>
                </a:solidFill>
              </a:rPr>
              <a:t>填写关键词</a:t>
            </a:r>
          </a:p>
        </p:txBody>
      </p:sp>
      <p:sp>
        <p:nvSpPr>
          <p:cNvPr id="5" name="文本框 4"/>
          <p:cNvSpPr txBox="1"/>
          <p:nvPr/>
        </p:nvSpPr>
        <p:spPr>
          <a:xfrm>
            <a:off x="3998057" y="3577757"/>
            <a:ext cx="1980029" cy="523220"/>
          </a:xfrm>
          <a:prstGeom prst="rect">
            <a:avLst/>
          </a:prstGeom>
          <a:noFill/>
        </p:spPr>
        <p:txBody>
          <a:bodyPr wrap="none" rtlCol="0">
            <a:spAutoFit/>
          </a:bodyPr>
          <a:lstStyle/>
          <a:p>
            <a:r>
              <a:rPr lang="zh-CN" altLang="en-US" sz="2800" b="1" dirty="0">
                <a:solidFill>
                  <a:schemeClr val="accent1"/>
                </a:solidFill>
              </a:rPr>
              <a:t>填写关键词</a:t>
            </a:r>
          </a:p>
        </p:txBody>
      </p:sp>
      <p:sp>
        <p:nvSpPr>
          <p:cNvPr id="6" name="文本框 5"/>
          <p:cNvSpPr txBox="1"/>
          <p:nvPr/>
        </p:nvSpPr>
        <p:spPr>
          <a:xfrm>
            <a:off x="6168586" y="3577757"/>
            <a:ext cx="1980029" cy="523220"/>
          </a:xfrm>
          <a:prstGeom prst="rect">
            <a:avLst/>
          </a:prstGeom>
          <a:noFill/>
        </p:spPr>
        <p:txBody>
          <a:bodyPr wrap="none" rtlCol="0">
            <a:spAutoFit/>
          </a:bodyPr>
          <a:lstStyle/>
          <a:p>
            <a:r>
              <a:rPr lang="zh-CN" altLang="en-US" sz="2800" b="1" dirty="0">
                <a:solidFill>
                  <a:schemeClr val="accent1"/>
                </a:solidFill>
              </a:rPr>
              <a:t>填写关键词</a:t>
            </a:r>
          </a:p>
        </p:txBody>
      </p:sp>
      <p:sp>
        <p:nvSpPr>
          <p:cNvPr id="7" name="文本框 6"/>
          <p:cNvSpPr txBox="1"/>
          <p:nvPr/>
        </p:nvSpPr>
        <p:spPr>
          <a:xfrm>
            <a:off x="8408768" y="3577757"/>
            <a:ext cx="1980029" cy="523220"/>
          </a:xfrm>
          <a:prstGeom prst="rect">
            <a:avLst/>
          </a:prstGeom>
          <a:noFill/>
        </p:spPr>
        <p:txBody>
          <a:bodyPr wrap="none" rtlCol="0">
            <a:spAutoFit/>
          </a:bodyPr>
          <a:lstStyle/>
          <a:p>
            <a:r>
              <a:rPr lang="zh-CN" altLang="en-US" sz="2800" b="1" dirty="0">
                <a:solidFill>
                  <a:schemeClr val="accent1"/>
                </a:solidFill>
              </a:rPr>
              <a:t>填写关键词</a:t>
            </a:r>
          </a:p>
        </p:txBody>
      </p:sp>
      <p:sp>
        <p:nvSpPr>
          <p:cNvPr id="8" name="文本框 7"/>
          <p:cNvSpPr txBox="1"/>
          <p:nvPr/>
        </p:nvSpPr>
        <p:spPr>
          <a:xfrm>
            <a:off x="1827528" y="4159566"/>
            <a:ext cx="8561269" cy="1477328"/>
          </a:xfrm>
          <a:prstGeom prst="rect">
            <a:avLst/>
          </a:prstGeom>
          <a:noFill/>
        </p:spPr>
        <p:txBody>
          <a:bodyPr wrap="square" rtlCol="0">
            <a:spAutoFit/>
          </a:bodyPr>
          <a:lstStyle/>
          <a:p>
            <a:pPr algn="just"/>
            <a:r>
              <a:rPr lang="en-US" altLang="zh-CN" dirty="0">
                <a:solidFill>
                  <a:schemeClr val="tx1">
                    <a:lumMod val="50000"/>
                    <a:lumOff val="50000"/>
                  </a:schemeClr>
                </a:solidFill>
              </a:rPr>
              <a:t>Graduation thesis, refers to the specialized graduation thesis, undergraduate graduation thesis (graduated with a bachelor's degree thesis), master's graduate student graduation thesis (M.A. thesis, doctoral students graduation thesis (Doctoral Dissertation), namely the need in studies of writing and submitting the is one of an important part of the teaching and scientific research activities</a:t>
            </a:r>
            <a:endParaRPr lang="zh-CN" altLang="en-US" dirty="0">
              <a:solidFill>
                <a:schemeClr val="tx1">
                  <a:lumMod val="50000"/>
                  <a:lumOff val="50000"/>
                </a:schemeClr>
              </a:solidFill>
            </a:endParaRPr>
          </a:p>
        </p:txBody>
      </p:sp>
      <p:sp>
        <p:nvSpPr>
          <p:cNvPr id="9" name="文本框 8"/>
          <p:cNvSpPr txBox="1"/>
          <p:nvPr/>
        </p:nvSpPr>
        <p:spPr>
          <a:xfrm>
            <a:off x="1895565" y="1416838"/>
            <a:ext cx="1313180" cy="769441"/>
          </a:xfrm>
          <a:prstGeom prst="rect">
            <a:avLst/>
          </a:prstGeom>
          <a:noFill/>
        </p:spPr>
        <p:txBody>
          <a:bodyPr wrap="none" rtlCol="0">
            <a:spAutoFit/>
          </a:bodyPr>
          <a:lstStyle/>
          <a:p>
            <a:r>
              <a:rPr lang="zh-CN" altLang="en-US" sz="4400" b="1" dirty="0">
                <a:solidFill>
                  <a:schemeClr val="accent1"/>
                </a:solidFill>
              </a:rPr>
              <a:t>摘要</a:t>
            </a:r>
          </a:p>
        </p:txBody>
      </p:sp>
      <p:sp>
        <p:nvSpPr>
          <p:cNvPr id="10" name="矩形 9"/>
          <p:cNvSpPr/>
          <p:nvPr/>
        </p:nvSpPr>
        <p:spPr>
          <a:xfrm>
            <a:off x="3022235" y="1675677"/>
            <a:ext cx="1829347" cy="523220"/>
          </a:xfrm>
          <a:prstGeom prst="rect">
            <a:avLst/>
          </a:prstGeom>
        </p:spPr>
        <p:txBody>
          <a:bodyPr wrap="none">
            <a:spAutoFit/>
          </a:bodyPr>
          <a:lstStyle/>
          <a:p>
            <a:r>
              <a:rPr lang="en-US" altLang="zh-CN" sz="2800" dirty="0">
                <a:solidFill>
                  <a:schemeClr val="accent1"/>
                </a:solidFill>
              </a:rPr>
              <a:t>ABSTRACT</a:t>
            </a:r>
            <a:endParaRPr lang="zh-CN" altLang="en-US" sz="2800" dirty="0">
              <a:solidFill>
                <a:schemeClr val="accen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55045" y="2273289"/>
            <a:ext cx="5545432" cy="3009900"/>
          </a:xfrm>
          <a:prstGeom prst="rect">
            <a:avLst/>
          </a:prstGeom>
          <a:solidFill>
            <a:schemeClr val="accent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09613" y="2273289"/>
            <a:ext cx="5545432" cy="3009900"/>
          </a:xfrm>
          <a:prstGeom prst="rect">
            <a:avLst/>
          </a:prstGeom>
          <a:solidFill>
            <a:schemeClr val="accent2"/>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672816" y="2449931"/>
            <a:ext cx="5161574" cy="1337945"/>
          </a:xfrm>
          <a:prstGeom prst="rect">
            <a:avLst/>
          </a:prstGeom>
          <a:noFill/>
        </p:spPr>
        <p:txBody>
          <a:bodyPr wrap="square" rtlCol="0">
            <a:spAutoFit/>
          </a:bodyPr>
          <a:lstStyle/>
          <a:p>
            <a:pPr algn="just">
              <a:lnSpc>
                <a:spcPct val="150000"/>
              </a:lnSpc>
            </a:pPr>
            <a:r>
              <a:rPr lang="zh-CN" altLang="en-US" dirty="0">
                <a:solidFill>
                  <a:schemeClr val="bg1"/>
                </a:solidFill>
                <a:latin typeface="+mn-ea"/>
              </a:rPr>
              <a:t>撰写毕业论文是检验学生在校学习成果的重要措施，也是提高教学质量的重要环节。大学生在毕业前都必须</a:t>
            </a:r>
            <a:r>
              <a:rPr lang="zh-CN" altLang="en-US" dirty="0" smtClean="0">
                <a:solidFill>
                  <a:schemeClr val="bg1"/>
                </a:solidFill>
                <a:latin typeface="+mn-ea"/>
              </a:rPr>
              <a:t>完</a:t>
            </a:r>
          </a:p>
        </p:txBody>
      </p:sp>
      <p:sp>
        <p:nvSpPr>
          <p:cNvPr id="5" name="矩形 4"/>
          <p:cNvSpPr/>
          <p:nvPr/>
        </p:nvSpPr>
        <p:spPr>
          <a:xfrm>
            <a:off x="6480974" y="2449931"/>
            <a:ext cx="4762500" cy="2585323"/>
          </a:xfrm>
          <a:prstGeom prst="rect">
            <a:avLst/>
          </a:prstGeom>
        </p:spPr>
        <p:txBody>
          <a:bodyPr wrap="square">
            <a:spAutoFit/>
          </a:bodyPr>
          <a:lstStyle/>
          <a:p>
            <a:pPr algn="just">
              <a:lnSpc>
                <a:spcPct val="150000"/>
              </a:lnSpc>
            </a:pPr>
            <a:r>
              <a:rPr lang="zh-CN" altLang="en-US" dirty="0">
                <a:solidFill>
                  <a:schemeClr val="bg1"/>
                </a:solidFill>
                <a:latin typeface="+mn-ea"/>
              </a:rPr>
              <a:t>毕业论文是大学生才华的第一次显露，是向祖国和人民所交的一份有份量的答卷，是投身社会主义现代化建设事业的报到书。一篇毕业论文虽然不能全面地反映出一个人的才华，也不一定能对社会直接带来巨大的效益，对专业产生开拓性的影响。</a:t>
            </a:r>
          </a:p>
        </p:txBody>
      </p:sp>
      <p:sp>
        <p:nvSpPr>
          <p:cNvPr id="6" name="文本框 5"/>
          <p:cNvSpPr txBox="1"/>
          <p:nvPr/>
        </p:nvSpPr>
        <p:spPr>
          <a:xfrm>
            <a:off x="9107487" y="1582479"/>
            <a:ext cx="2492990" cy="646331"/>
          </a:xfrm>
          <a:prstGeom prst="rect">
            <a:avLst/>
          </a:prstGeom>
          <a:noFill/>
        </p:spPr>
        <p:txBody>
          <a:bodyPr wrap="none" rtlCol="0">
            <a:spAutoFit/>
          </a:bodyPr>
          <a:lstStyle/>
          <a:p>
            <a:r>
              <a:rPr lang="zh-CN" altLang="en-US" sz="3600" b="1" dirty="0">
                <a:solidFill>
                  <a:schemeClr val="bg1"/>
                </a:solidFill>
              </a:rPr>
              <a:t>背景及意义</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7658" y="1814146"/>
            <a:ext cx="12199657" cy="4394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3810000" y="0"/>
            <a:ext cx="4168530" cy="14558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476393" y="2389267"/>
            <a:ext cx="1277954" cy="1277954"/>
            <a:chOff x="1131485" y="2234042"/>
            <a:chExt cx="1607262" cy="1607262"/>
          </a:xfrm>
        </p:grpSpPr>
        <p:sp>
          <p:nvSpPr>
            <p:cNvPr id="4" name="椭圆 3"/>
            <p:cNvSpPr/>
            <p:nvPr/>
          </p:nvSpPr>
          <p:spPr>
            <a:xfrm>
              <a:off x="1131485" y="2234042"/>
              <a:ext cx="1607262" cy="1607262"/>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5" name="椭圆 4"/>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6"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accent1"/>
                </a:solidFill>
              </a:endParaRPr>
            </a:p>
          </p:txBody>
        </p:sp>
      </p:grpSp>
      <p:sp>
        <p:nvSpPr>
          <p:cNvPr id="7" name="文本框 6"/>
          <p:cNvSpPr txBox="1"/>
          <p:nvPr/>
        </p:nvSpPr>
        <p:spPr>
          <a:xfrm>
            <a:off x="1479101" y="3780613"/>
            <a:ext cx="1415772" cy="461665"/>
          </a:xfrm>
          <a:prstGeom prst="rect">
            <a:avLst/>
          </a:prstGeom>
          <a:noFill/>
        </p:spPr>
        <p:txBody>
          <a:bodyPr wrap="none" rtlCol="0">
            <a:spAutoFit/>
          </a:bodyPr>
          <a:lstStyle/>
          <a:p>
            <a:r>
              <a:rPr lang="zh-CN" altLang="en-US" sz="2400" b="1" dirty="0">
                <a:solidFill>
                  <a:schemeClr val="accent1"/>
                </a:solidFill>
              </a:rPr>
              <a:t>第一部分</a:t>
            </a:r>
          </a:p>
        </p:txBody>
      </p:sp>
      <p:grpSp>
        <p:nvGrpSpPr>
          <p:cNvPr id="8" name="组合 7"/>
          <p:cNvGrpSpPr/>
          <p:nvPr/>
        </p:nvGrpSpPr>
        <p:grpSpPr>
          <a:xfrm>
            <a:off x="4029043" y="2389267"/>
            <a:ext cx="1277954" cy="1277954"/>
            <a:chOff x="3209823" y="2234042"/>
            <a:chExt cx="1607262" cy="1607262"/>
          </a:xfrm>
        </p:grpSpPr>
        <p:sp>
          <p:nvSpPr>
            <p:cNvPr id="9" name="椭圆 8"/>
            <p:cNvSpPr/>
            <p:nvPr/>
          </p:nvSpPr>
          <p:spPr>
            <a:xfrm>
              <a:off x="3209823" y="2234042"/>
              <a:ext cx="1607262" cy="1607262"/>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0" name="椭圆 9"/>
            <p:cNvSpPr/>
            <p:nvPr/>
          </p:nvSpPr>
          <p:spPr>
            <a:xfrm>
              <a:off x="3319358"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11" name="KSO_Shape"/>
            <p:cNvSpPr/>
            <p:nvPr/>
          </p:nvSpPr>
          <p:spPr bwMode="auto">
            <a:xfrm>
              <a:off x="3550556" y="2597149"/>
              <a:ext cx="925796" cy="881048"/>
            </a:xfrm>
            <a:custGeom>
              <a:avLst/>
              <a:gdLst>
                <a:gd name="T0" fmla="*/ 2147483646 w 5871"/>
                <a:gd name="T1" fmla="*/ 2147483646 h 5585"/>
                <a:gd name="T2" fmla="*/ 2147483646 w 5871"/>
                <a:gd name="T3" fmla="*/ 2147483646 h 5585"/>
                <a:gd name="T4" fmla="*/ 2147483646 w 5871"/>
                <a:gd name="T5" fmla="*/ 2147483646 h 5585"/>
                <a:gd name="T6" fmla="*/ 2147483646 w 5871"/>
                <a:gd name="T7" fmla="*/ 2147483646 h 5585"/>
                <a:gd name="T8" fmla="*/ 2147483646 w 5871"/>
                <a:gd name="T9" fmla="*/ 2147483646 h 5585"/>
                <a:gd name="T10" fmla="*/ 2147483646 w 5871"/>
                <a:gd name="T11" fmla="*/ 2147483646 h 5585"/>
                <a:gd name="T12" fmla="*/ 2147483646 w 5871"/>
                <a:gd name="T13" fmla="*/ 2147483646 h 5585"/>
                <a:gd name="T14" fmla="*/ 2147483646 w 5871"/>
                <a:gd name="T15" fmla="*/ 2147483646 h 5585"/>
                <a:gd name="T16" fmla="*/ 2147483646 w 5871"/>
                <a:gd name="T17" fmla="*/ 2147483646 h 5585"/>
                <a:gd name="T18" fmla="*/ 2147483646 w 5871"/>
                <a:gd name="T19" fmla="*/ 2147483646 h 5585"/>
                <a:gd name="T20" fmla="*/ 2147483646 w 5871"/>
                <a:gd name="T21" fmla="*/ 2147483646 h 5585"/>
                <a:gd name="T22" fmla="*/ 2147483646 w 5871"/>
                <a:gd name="T23" fmla="*/ 2147483646 h 5585"/>
                <a:gd name="T24" fmla="*/ 2147483646 w 5871"/>
                <a:gd name="T25" fmla="*/ 2147483646 h 5585"/>
                <a:gd name="T26" fmla="*/ 2147483646 w 5871"/>
                <a:gd name="T27" fmla="*/ 2147483646 h 5585"/>
                <a:gd name="T28" fmla="*/ 2147483646 w 5871"/>
                <a:gd name="T29" fmla="*/ 2147483646 h 5585"/>
                <a:gd name="T30" fmla="*/ 2147483646 w 5871"/>
                <a:gd name="T31" fmla="*/ 2147483646 h 5585"/>
                <a:gd name="T32" fmla="*/ 2147483646 w 5871"/>
                <a:gd name="T33" fmla="*/ 2147483646 h 5585"/>
                <a:gd name="T34" fmla="*/ 2147483646 w 5871"/>
                <a:gd name="T35" fmla="*/ 2147483646 h 5585"/>
                <a:gd name="T36" fmla="*/ 2147483646 w 5871"/>
                <a:gd name="T37" fmla="*/ 2147483646 h 5585"/>
                <a:gd name="T38" fmla="*/ 2147483646 w 5871"/>
                <a:gd name="T39" fmla="*/ 2147483646 h 5585"/>
                <a:gd name="T40" fmla="*/ 2147483646 w 5871"/>
                <a:gd name="T41" fmla="*/ 2147483646 h 5585"/>
                <a:gd name="T42" fmla="*/ 2147483646 w 5871"/>
                <a:gd name="T43" fmla="*/ 2147483646 h 5585"/>
                <a:gd name="T44" fmla="*/ 2147483646 w 5871"/>
                <a:gd name="T45" fmla="*/ 2147483646 h 5585"/>
                <a:gd name="T46" fmla="*/ 2147483646 w 5871"/>
                <a:gd name="T47" fmla="*/ 2147483646 h 5585"/>
                <a:gd name="T48" fmla="*/ 2147483646 w 5871"/>
                <a:gd name="T49" fmla="*/ 2147483646 h 5585"/>
                <a:gd name="T50" fmla="*/ 2147483646 w 5871"/>
                <a:gd name="T51" fmla="*/ 2147483646 h 5585"/>
                <a:gd name="T52" fmla="*/ 2147483646 w 5871"/>
                <a:gd name="T53" fmla="*/ 2147483646 h 5585"/>
                <a:gd name="T54" fmla="*/ 2147483646 w 5871"/>
                <a:gd name="T55" fmla="*/ 2147483646 h 5585"/>
                <a:gd name="T56" fmla="*/ 2147483646 w 5871"/>
                <a:gd name="T57" fmla="*/ 2147483646 h 5585"/>
                <a:gd name="T58" fmla="*/ 2147483646 w 5871"/>
                <a:gd name="T59" fmla="*/ 2147483646 h 5585"/>
                <a:gd name="T60" fmla="*/ 2147483646 w 5871"/>
                <a:gd name="T61" fmla="*/ 2147483646 h 5585"/>
                <a:gd name="T62" fmla="*/ 2147483646 w 5871"/>
                <a:gd name="T63" fmla="*/ 2147483646 h 5585"/>
                <a:gd name="T64" fmla="*/ 2147483646 w 5871"/>
                <a:gd name="T65" fmla="*/ 2147483646 h 5585"/>
                <a:gd name="T66" fmla="*/ 2147483646 w 5871"/>
                <a:gd name="T67" fmla="*/ 2147483646 h 5585"/>
                <a:gd name="T68" fmla="*/ 2147483646 w 5871"/>
                <a:gd name="T69" fmla="*/ 2147483646 h 5585"/>
                <a:gd name="T70" fmla="*/ 2147483646 w 5871"/>
                <a:gd name="T71" fmla="*/ 2147483646 h 5585"/>
                <a:gd name="T72" fmla="*/ 2147483646 w 5871"/>
                <a:gd name="T73" fmla="*/ 2147483646 h 5585"/>
                <a:gd name="T74" fmla="*/ 2147483646 w 5871"/>
                <a:gd name="T75" fmla="*/ 2147483646 h 5585"/>
                <a:gd name="T76" fmla="*/ 2147483646 w 5871"/>
                <a:gd name="T77" fmla="*/ 2147483646 h 5585"/>
                <a:gd name="T78" fmla="*/ 2147483646 w 5871"/>
                <a:gd name="T79" fmla="*/ 2147483646 h 5585"/>
                <a:gd name="T80" fmla="*/ 2147483646 w 5871"/>
                <a:gd name="T81" fmla="*/ 2147483646 h 5585"/>
                <a:gd name="T82" fmla="*/ 2147483646 w 5871"/>
                <a:gd name="T83" fmla="*/ 2147483646 h 5585"/>
                <a:gd name="T84" fmla="*/ 2147483646 w 5871"/>
                <a:gd name="T85" fmla="*/ 2147483646 h 5585"/>
                <a:gd name="T86" fmla="*/ 2147483646 w 5871"/>
                <a:gd name="T87" fmla="*/ 2147483646 h 5585"/>
                <a:gd name="T88" fmla="*/ 2147483646 w 5871"/>
                <a:gd name="T89" fmla="*/ 2147483646 h 5585"/>
                <a:gd name="T90" fmla="*/ 2147483646 w 5871"/>
                <a:gd name="T91" fmla="*/ 2147483646 h 5585"/>
                <a:gd name="T92" fmla="*/ 2147483646 w 5871"/>
                <a:gd name="T93" fmla="*/ 2147483646 h 5585"/>
                <a:gd name="T94" fmla="*/ 2147483646 w 5871"/>
                <a:gd name="T95" fmla="*/ 2147483646 h 5585"/>
                <a:gd name="T96" fmla="*/ 2147483646 w 5871"/>
                <a:gd name="T97" fmla="*/ 2147483646 h 5585"/>
                <a:gd name="T98" fmla="*/ 2147483646 w 5871"/>
                <a:gd name="T99" fmla="*/ 2147483646 h 5585"/>
                <a:gd name="T100" fmla="*/ 2147483646 w 5871"/>
                <a:gd name="T101" fmla="*/ 2147483646 h 5585"/>
                <a:gd name="T102" fmla="*/ 2147483646 w 5871"/>
                <a:gd name="T103" fmla="*/ 2147483646 h 5585"/>
                <a:gd name="T104" fmla="*/ 0 w 5871"/>
                <a:gd name="T105" fmla="*/ 2147483646 h 5585"/>
                <a:gd name="T106" fmla="*/ 2147483646 w 5871"/>
                <a:gd name="T107" fmla="*/ 0 h 5585"/>
                <a:gd name="T108" fmla="*/ 2147483646 w 5871"/>
                <a:gd name="T109" fmla="*/ 2147483646 h 5585"/>
                <a:gd name="T110" fmla="*/ 2147483646 w 5871"/>
                <a:gd name="T111" fmla="*/ 2147483646 h 558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871" h="5585">
                  <a:moveTo>
                    <a:pt x="774" y="374"/>
                  </a:moveTo>
                  <a:lnTo>
                    <a:pt x="774" y="1910"/>
                  </a:lnTo>
                  <a:lnTo>
                    <a:pt x="5107" y="1910"/>
                  </a:lnTo>
                  <a:lnTo>
                    <a:pt x="5107" y="374"/>
                  </a:lnTo>
                  <a:lnTo>
                    <a:pt x="774" y="374"/>
                  </a:lnTo>
                  <a:close/>
                  <a:moveTo>
                    <a:pt x="1597" y="3265"/>
                  </a:moveTo>
                  <a:lnTo>
                    <a:pt x="1597" y="3265"/>
                  </a:lnTo>
                  <a:lnTo>
                    <a:pt x="1591" y="3265"/>
                  </a:lnTo>
                  <a:lnTo>
                    <a:pt x="1587" y="3265"/>
                  </a:lnTo>
                  <a:lnTo>
                    <a:pt x="1586" y="3265"/>
                  </a:lnTo>
                  <a:lnTo>
                    <a:pt x="1581" y="3265"/>
                  </a:lnTo>
                  <a:lnTo>
                    <a:pt x="1576" y="3265"/>
                  </a:lnTo>
                  <a:lnTo>
                    <a:pt x="1571" y="3265"/>
                  </a:lnTo>
                  <a:lnTo>
                    <a:pt x="1570" y="3265"/>
                  </a:lnTo>
                  <a:lnTo>
                    <a:pt x="1566" y="3265"/>
                  </a:lnTo>
                  <a:lnTo>
                    <a:pt x="1560" y="3265"/>
                  </a:lnTo>
                  <a:lnTo>
                    <a:pt x="1555" y="3265"/>
                  </a:lnTo>
                  <a:lnTo>
                    <a:pt x="1550" y="3265"/>
                  </a:lnTo>
                  <a:lnTo>
                    <a:pt x="1545" y="3265"/>
                  </a:lnTo>
                  <a:lnTo>
                    <a:pt x="1540" y="3265"/>
                  </a:lnTo>
                  <a:lnTo>
                    <a:pt x="1539" y="3265"/>
                  </a:lnTo>
                  <a:lnTo>
                    <a:pt x="1535" y="3265"/>
                  </a:lnTo>
                  <a:lnTo>
                    <a:pt x="1529" y="3265"/>
                  </a:lnTo>
                  <a:lnTo>
                    <a:pt x="1525" y="3265"/>
                  </a:lnTo>
                  <a:lnTo>
                    <a:pt x="1524" y="3265"/>
                  </a:lnTo>
                  <a:lnTo>
                    <a:pt x="1519" y="3265"/>
                  </a:lnTo>
                  <a:lnTo>
                    <a:pt x="1514" y="3265"/>
                  </a:lnTo>
                  <a:lnTo>
                    <a:pt x="1509" y="3265"/>
                  </a:lnTo>
                  <a:lnTo>
                    <a:pt x="1508" y="3265"/>
                  </a:lnTo>
                  <a:lnTo>
                    <a:pt x="1504" y="3265"/>
                  </a:lnTo>
                  <a:lnTo>
                    <a:pt x="1498" y="3265"/>
                  </a:lnTo>
                  <a:lnTo>
                    <a:pt x="1494" y="3265"/>
                  </a:lnTo>
                  <a:lnTo>
                    <a:pt x="1493" y="3265"/>
                  </a:lnTo>
                  <a:lnTo>
                    <a:pt x="1488" y="3265"/>
                  </a:lnTo>
                  <a:lnTo>
                    <a:pt x="1483" y="3265"/>
                  </a:lnTo>
                  <a:lnTo>
                    <a:pt x="1478" y="3265"/>
                  </a:lnTo>
                  <a:lnTo>
                    <a:pt x="1477" y="3265"/>
                  </a:lnTo>
                  <a:lnTo>
                    <a:pt x="1473" y="3265"/>
                  </a:lnTo>
                  <a:lnTo>
                    <a:pt x="1467" y="3265"/>
                  </a:lnTo>
                  <a:lnTo>
                    <a:pt x="1463" y="3265"/>
                  </a:lnTo>
                  <a:lnTo>
                    <a:pt x="1462" y="3265"/>
                  </a:lnTo>
                  <a:lnTo>
                    <a:pt x="1457" y="3265"/>
                  </a:lnTo>
                  <a:lnTo>
                    <a:pt x="1452" y="3265"/>
                  </a:lnTo>
                  <a:lnTo>
                    <a:pt x="1446" y="3265"/>
                  </a:lnTo>
                  <a:lnTo>
                    <a:pt x="1442" y="3265"/>
                  </a:lnTo>
                  <a:lnTo>
                    <a:pt x="1266" y="3265"/>
                  </a:lnTo>
                  <a:lnTo>
                    <a:pt x="1345" y="3830"/>
                  </a:lnTo>
                  <a:lnTo>
                    <a:pt x="1294" y="3911"/>
                  </a:lnTo>
                  <a:lnTo>
                    <a:pt x="1345" y="3977"/>
                  </a:lnTo>
                  <a:lnTo>
                    <a:pt x="1117" y="4116"/>
                  </a:lnTo>
                  <a:lnTo>
                    <a:pt x="1112" y="4144"/>
                  </a:lnTo>
                  <a:lnTo>
                    <a:pt x="1106" y="4173"/>
                  </a:lnTo>
                  <a:lnTo>
                    <a:pt x="1103" y="4201"/>
                  </a:lnTo>
                  <a:lnTo>
                    <a:pt x="1099" y="4228"/>
                  </a:lnTo>
                  <a:lnTo>
                    <a:pt x="1097" y="4255"/>
                  </a:lnTo>
                  <a:lnTo>
                    <a:pt x="1096" y="4281"/>
                  </a:lnTo>
                  <a:lnTo>
                    <a:pt x="1096" y="4308"/>
                  </a:lnTo>
                  <a:lnTo>
                    <a:pt x="1096" y="4333"/>
                  </a:lnTo>
                  <a:lnTo>
                    <a:pt x="1097" y="4359"/>
                  </a:lnTo>
                  <a:lnTo>
                    <a:pt x="1098" y="4383"/>
                  </a:lnTo>
                  <a:lnTo>
                    <a:pt x="1100" y="4407"/>
                  </a:lnTo>
                  <a:lnTo>
                    <a:pt x="1104" y="4432"/>
                  </a:lnTo>
                  <a:lnTo>
                    <a:pt x="1112" y="4478"/>
                  </a:lnTo>
                  <a:lnTo>
                    <a:pt x="1121" y="4523"/>
                  </a:lnTo>
                  <a:lnTo>
                    <a:pt x="1133" y="4568"/>
                  </a:lnTo>
                  <a:lnTo>
                    <a:pt x="1147" y="4611"/>
                  </a:lnTo>
                  <a:lnTo>
                    <a:pt x="1162" y="4653"/>
                  </a:lnTo>
                  <a:lnTo>
                    <a:pt x="1179" y="4694"/>
                  </a:lnTo>
                  <a:lnTo>
                    <a:pt x="1198" y="4733"/>
                  </a:lnTo>
                  <a:lnTo>
                    <a:pt x="1218" y="4772"/>
                  </a:lnTo>
                  <a:lnTo>
                    <a:pt x="1238" y="4812"/>
                  </a:lnTo>
                  <a:lnTo>
                    <a:pt x="1259" y="4849"/>
                  </a:lnTo>
                  <a:lnTo>
                    <a:pt x="774" y="4849"/>
                  </a:lnTo>
                  <a:lnTo>
                    <a:pt x="774" y="2135"/>
                  </a:lnTo>
                  <a:lnTo>
                    <a:pt x="2185" y="2135"/>
                  </a:lnTo>
                  <a:lnTo>
                    <a:pt x="2185" y="4849"/>
                  </a:lnTo>
                  <a:lnTo>
                    <a:pt x="1780" y="4849"/>
                  </a:lnTo>
                  <a:lnTo>
                    <a:pt x="1801" y="4812"/>
                  </a:lnTo>
                  <a:lnTo>
                    <a:pt x="1821" y="4772"/>
                  </a:lnTo>
                  <a:lnTo>
                    <a:pt x="1841" y="4733"/>
                  </a:lnTo>
                  <a:lnTo>
                    <a:pt x="1859" y="4694"/>
                  </a:lnTo>
                  <a:lnTo>
                    <a:pt x="1876" y="4653"/>
                  </a:lnTo>
                  <a:lnTo>
                    <a:pt x="1892" y="4611"/>
                  </a:lnTo>
                  <a:lnTo>
                    <a:pt x="1905" y="4568"/>
                  </a:lnTo>
                  <a:lnTo>
                    <a:pt x="1917" y="4523"/>
                  </a:lnTo>
                  <a:lnTo>
                    <a:pt x="1927" y="4478"/>
                  </a:lnTo>
                  <a:lnTo>
                    <a:pt x="1935" y="4432"/>
                  </a:lnTo>
                  <a:lnTo>
                    <a:pt x="1938" y="4407"/>
                  </a:lnTo>
                  <a:lnTo>
                    <a:pt x="1941" y="4383"/>
                  </a:lnTo>
                  <a:lnTo>
                    <a:pt x="1942" y="4359"/>
                  </a:lnTo>
                  <a:lnTo>
                    <a:pt x="1943" y="4333"/>
                  </a:lnTo>
                  <a:lnTo>
                    <a:pt x="1943" y="4308"/>
                  </a:lnTo>
                  <a:lnTo>
                    <a:pt x="1942" y="4281"/>
                  </a:lnTo>
                  <a:lnTo>
                    <a:pt x="1941" y="4255"/>
                  </a:lnTo>
                  <a:lnTo>
                    <a:pt x="1938" y="4228"/>
                  </a:lnTo>
                  <a:lnTo>
                    <a:pt x="1936" y="4201"/>
                  </a:lnTo>
                  <a:lnTo>
                    <a:pt x="1932" y="4173"/>
                  </a:lnTo>
                  <a:lnTo>
                    <a:pt x="1927" y="4144"/>
                  </a:lnTo>
                  <a:lnTo>
                    <a:pt x="1922" y="4116"/>
                  </a:lnTo>
                  <a:lnTo>
                    <a:pt x="1694" y="3977"/>
                  </a:lnTo>
                  <a:lnTo>
                    <a:pt x="1745" y="3911"/>
                  </a:lnTo>
                  <a:lnTo>
                    <a:pt x="1694" y="3830"/>
                  </a:lnTo>
                  <a:lnTo>
                    <a:pt x="1771" y="3265"/>
                  </a:lnTo>
                  <a:lnTo>
                    <a:pt x="1597" y="3265"/>
                  </a:lnTo>
                  <a:close/>
                  <a:moveTo>
                    <a:pt x="4819" y="863"/>
                  </a:moveTo>
                  <a:lnTo>
                    <a:pt x="4819" y="1057"/>
                  </a:lnTo>
                  <a:lnTo>
                    <a:pt x="3585" y="1057"/>
                  </a:lnTo>
                  <a:lnTo>
                    <a:pt x="3585" y="863"/>
                  </a:lnTo>
                  <a:lnTo>
                    <a:pt x="4819" y="863"/>
                  </a:lnTo>
                  <a:close/>
                  <a:moveTo>
                    <a:pt x="5002" y="1108"/>
                  </a:moveTo>
                  <a:lnTo>
                    <a:pt x="5002" y="1379"/>
                  </a:lnTo>
                  <a:lnTo>
                    <a:pt x="3769" y="1379"/>
                  </a:lnTo>
                  <a:lnTo>
                    <a:pt x="3769" y="1108"/>
                  </a:lnTo>
                  <a:lnTo>
                    <a:pt x="5002" y="1108"/>
                  </a:lnTo>
                  <a:close/>
                  <a:moveTo>
                    <a:pt x="4891" y="1429"/>
                  </a:moveTo>
                  <a:lnTo>
                    <a:pt x="4891" y="1623"/>
                  </a:lnTo>
                  <a:lnTo>
                    <a:pt x="3657" y="1623"/>
                  </a:lnTo>
                  <a:lnTo>
                    <a:pt x="3657" y="1429"/>
                  </a:lnTo>
                  <a:lnTo>
                    <a:pt x="4891" y="1429"/>
                  </a:lnTo>
                  <a:close/>
                  <a:moveTo>
                    <a:pt x="4977" y="1659"/>
                  </a:moveTo>
                  <a:lnTo>
                    <a:pt x="4977" y="1853"/>
                  </a:lnTo>
                  <a:lnTo>
                    <a:pt x="3743" y="1853"/>
                  </a:lnTo>
                  <a:lnTo>
                    <a:pt x="3743" y="1659"/>
                  </a:lnTo>
                  <a:lnTo>
                    <a:pt x="4977" y="1659"/>
                  </a:lnTo>
                  <a:close/>
                  <a:moveTo>
                    <a:pt x="1643" y="596"/>
                  </a:moveTo>
                  <a:lnTo>
                    <a:pt x="1833" y="561"/>
                  </a:lnTo>
                  <a:lnTo>
                    <a:pt x="2061" y="1773"/>
                  </a:lnTo>
                  <a:lnTo>
                    <a:pt x="1871" y="1809"/>
                  </a:lnTo>
                  <a:lnTo>
                    <a:pt x="1643" y="596"/>
                  </a:lnTo>
                  <a:close/>
                  <a:moveTo>
                    <a:pt x="1388" y="596"/>
                  </a:moveTo>
                  <a:lnTo>
                    <a:pt x="1579" y="561"/>
                  </a:lnTo>
                  <a:lnTo>
                    <a:pt x="1807" y="1773"/>
                  </a:lnTo>
                  <a:lnTo>
                    <a:pt x="1616" y="1809"/>
                  </a:lnTo>
                  <a:lnTo>
                    <a:pt x="1388" y="596"/>
                  </a:lnTo>
                  <a:close/>
                  <a:moveTo>
                    <a:pt x="1134" y="596"/>
                  </a:moveTo>
                  <a:lnTo>
                    <a:pt x="1324" y="561"/>
                  </a:lnTo>
                  <a:lnTo>
                    <a:pt x="1551" y="1773"/>
                  </a:lnTo>
                  <a:lnTo>
                    <a:pt x="1361" y="1809"/>
                  </a:lnTo>
                  <a:lnTo>
                    <a:pt x="1134" y="596"/>
                  </a:lnTo>
                  <a:close/>
                  <a:moveTo>
                    <a:pt x="884" y="568"/>
                  </a:moveTo>
                  <a:lnTo>
                    <a:pt x="1077" y="568"/>
                  </a:lnTo>
                  <a:lnTo>
                    <a:pt x="1077" y="1802"/>
                  </a:lnTo>
                  <a:lnTo>
                    <a:pt x="884" y="1802"/>
                  </a:lnTo>
                  <a:lnTo>
                    <a:pt x="884" y="568"/>
                  </a:lnTo>
                  <a:close/>
                  <a:moveTo>
                    <a:pt x="3540" y="2418"/>
                  </a:moveTo>
                  <a:lnTo>
                    <a:pt x="3807" y="2354"/>
                  </a:lnTo>
                  <a:lnTo>
                    <a:pt x="4033" y="3306"/>
                  </a:lnTo>
                  <a:lnTo>
                    <a:pt x="3765" y="3369"/>
                  </a:lnTo>
                  <a:lnTo>
                    <a:pt x="3540" y="2418"/>
                  </a:lnTo>
                  <a:close/>
                  <a:moveTo>
                    <a:pt x="3622" y="2531"/>
                  </a:moveTo>
                  <a:lnTo>
                    <a:pt x="3639" y="2606"/>
                  </a:lnTo>
                  <a:lnTo>
                    <a:pt x="3791" y="2570"/>
                  </a:lnTo>
                  <a:lnTo>
                    <a:pt x="3773" y="2496"/>
                  </a:lnTo>
                  <a:lnTo>
                    <a:pt x="3622" y="2531"/>
                  </a:lnTo>
                  <a:close/>
                  <a:moveTo>
                    <a:pt x="3739" y="3028"/>
                  </a:moveTo>
                  <a:lnTo>
                    <a:pt x="3776" y="3184"/>
                  </a:lnTo>
                  <a:lnTo>
                    <a:pt x="3928" y="3148"/>
                  </a:lnTo>
                  <a:lnTo>
                    <a:pt x="3890" y="2991"/>
                  </a:lnTo>
                  <a:lnTo>
                    <a:pt x="3739" y="3028"/>
                  </a:lnTo>
                  <a:close/>
                  <a:moveTo>
                    <a:pt x="3193" y="2418"/>
                  </a:moveTo>
                  <a:lnTo>
                    <a:pt x="3418" y="3369"/>
                  </a:lnTo>
                  <a:lnTo>
                    <a:pt x="3687" y="3306"/>
                  </a:lnTo>
                  <a:lnTo>
                    <a:pt x="3461" y="2354"/>
                  </a:lnTo>
                  <a:lnTo>
                    <a:pt x="3193" y="2418"/>
                  </a:lnTo>
                  <a:close/>
                  <a:moveTo>
                    <a:pt x="3276" y="2531"/>
                  </a:moveTo>
                  <a:lnTo>
                    <a:pt x="3426" y="2496"/>
                  </a:lnTo>
                  <a:lnTo>
                    <a:pt x="3444" y="2570"/>
                  </a:lnTo>
                  <a:lnTo>
                    <a:pt x="3292" y="2606"/>
                  </a:lnTo>
                  <a:lnTo>
                    <a:pt x="3276" y="2531"/>
                  </a:lnTo>
                  <a:close/>
                  <a:moveTo>
                    <a:pt x="3393" y="3028"/>
                  </a:moveTo>
                  <a:lnTo>
                    <a:pt x="3429" y="3184"/>
                  </a:lnTo>
                  <a:lnTo>
                    <a:pt x="3581" y="3148"/>
                  </a:lnTo>
                  <a:lnTo>
                    <a:pt x="3544" y="2991"/>
                  </a:lnTo>
                  <a:lnTo>
                    <a:pt x="3393" y="3028"/>
                  </a:lnTo>
                  <a:close/>
                  <a:moveTo>
                    <a:pt x="2841" y="2418"/>
                  </a:moveTo>
                  <a:lnTo>
                    <a:pt x="3109" y="2354"/>
                  </a:lnTo>
                  <a:lnTo>
                    <a:pt x="3335" y="3306"/>
                  </a:lnTo>
                  <a:lnTo>
                    <a:pt x="3067" y="3369"/>
                  </a:lnTo>
                  <a:lnTo>
                    <a:pt x="2841" y="2418"/>
                  </a:lnTo>
                  <a:close/>
                  <a:moveTo>
                    <a:pt x="2923" y="2531"/>
                  </a:moveTo>
                  <a:lnTo>
                    <a:pt x="2941" y="2606"/>
                  </a:lnTo>
                  <a:lnTo>
                    <a:pt x="3092" y="2570"/>
                  </a:lnTo>
                  <a:lnTo>
                    <a:pt x="3075" y="2496"/>
                  </a:lnTo>
                  <a:lnTo>
                    <a:pt x="2923" y="2531"/>
                  </a:lnTo>
                  <a:close/>
                  <a:moveTo>
                    <a:pt x="3041" y="3028"/>
                  </a:moveTo>
                  <a:lnTo>
                    <a:pt x="3192" y="2991"/>
                  </a:lnTo>
                  <a:lnTo>
                    <a:pt x="3229" y="3148"/>
                  </a:lnTo>
                  <a:lnTo>
                    <a:pt x="3078" y="3184"/>
                  </a:lnTo>
                  <a:lnTo>
                    <a:pt x="3041" y="3028"/>
                  </a:lnTo>
                  <a:close/>
                  <a:moveTo>
                    <a:pt x="2553" y="2372"/>
                  </a:moveTo>
                  <a:lnTo>
                    <a:pt x="2828" y="2372"/>
                  </a:lnTo>
                  <a:lnTo>
                    <a:pt x="2828" y="3352"/>
                  </a:lnTo>
                  <a:lnTo>
                    <a:pt x="2553" y="3352"/>
                  </a:lnTo>
                  <a:lnTo>
                    <a:pt x="2553" y="2372"/>
                  </a:lnTo>
                  <a:close/>
                  <a:moveTo>
                    <a:pt x="2606" y="2503"/>
                  </a:moveTo>
                  <a:lnTo>
                    <a:pt x="2606" y="2579"/>
                  </a:lnTo>
                  <a:lnTo>
                    <a:pt x="2762" y="2579"/>
                  </a:lnTo>
                  <a:lnTo>
                    <a:pt x="2762" y="2503"/>
                  </a:lnTo>
                  <a:lnTo>
                    <a:pt x="2606" y="2503"/>
                  </a:lnTo>
                  <a:close/>
                  <a:moveTo>
                    <a:pt x="2606" y="3012"/>
                  </a:moveTo>
                  <a:lnTo>
                    <a:pt x="2606" y="3173"/>
                  </a:lnTo>
                  <a:lnTo>
                    <a:pt x="2762" y="3173"/>
                  </a:lnTo>
                  <a:lnTo>
                    <a:pt x="2762" y="3012"/>
                  </a:lnTo>
                  <a:lnTo>
                    <a:pt x="2606" y="3012"/>
                  </a:lnTo>
                  <a:close/>
                  <a:moveTo>
                    <a:pt x="5555" y="151"/>
                  </a:moveTo>
                  <a:lnTo>
                    <a:pt x="5555" y="374"/>
                  </a:lnTo>
                  <a:lnTo>
                    <a:pt x="5555" y="4849"/>
                  </a:lnTo>
                  <a:lnTo>
                    <a:pt x="5871" y="4849"/>
                  </a:lnTo>
                  <a:lnTo>
                    <a:pt x="5871" y="5585"/>
                  </a:lnTo>
                  <a:lnTo>
                    <a:pt x="0" y="5585"/>
                  </a:lnTo>
                  <a:lnTo>
                    <a:pt x="0" y="4849"/>
                  </a:lnTo>
                  <a:lnTo>
                    <a:pt x="326" y="4849"/>
                  </a:lnTo>
                  <a:lnTo>
                    <a:pt x="326" y="374"/>
                  </a:lnTo>
                  <a:lnTo>
                    <a:pt x="326" y="151"/>
                  </a:lnTo>
                  <a:lnTo>
                    <a:pt x="326" y="0"/>
                  </a:lnTo>
                  <a:lnTo>
                    <a:pt x="5555" y="0"/>
                  </a:lnTo>
                  <a:lnTo>
                    <a:pt x="5555" y="151"/>
                  </a:lnTo>
                  <a:close/>
                  <a:moveTo>
                    <a:pt x="2409" y="2135"/>
                  </a:moveTo>
                  <a:lnTo>
                    <a:pt x="2409" y="3385"/>
                  </a:lnTo>
                  <a:lnTo>
                    <a:pt x="5107" y="3385"/>
                  </a:lnTo>
                  <a:lnTo>
                    <a:pt x="5107" y="2135"/>
                  </a:lnTo>
                  <a:lnTo>
                    <a:pt x="2409" y="2135"/>
                  </a:lnTo>
                  <a:close/>
                  <a:moveTo>
                    <a:pt x="2409" y="3609"/>
                  </a:moveTo>
                  <a:lnTo>
                    <a:pt x="2409" y="4849"/>
                  </a:lnTo>
                  <a:lnTo>
                    <a:pt x="5107" y="4849"/>
                  </a:lnTo>
                  <a:lnTo>
                    <a:pt x="5107" y="3609"/>
                  </a:lnTo>
                  <a:lnTo>
                    <a:pt x="2409" y="3609"/>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chemeClr val="accent1"/>
                </a:solidFill>
              </a:endParaRPr>
            </a:p>
          </p:txBody>
        </p:sp>
      </p:grpSp>
      <p:sp>
        <p:nvSpPr>
          <p:cNvPr id="12" name="文本框 11"/>
          <p:cNvSpPr txBox="1"/>
          <p:nvPr/>
        </p:nvSpPr>
        <p:spPr>
          <a:xfrm>
            <a:off x="3960134" y="3780613"/>
            <a:ext cx="1415772" cy="461665"/>
          </a:xfrm>
          <a:prstGeom prst="rect">
            <a:avLst/>
          </a:prstGeom>
          <a:noFill/>
        </p:spPr>
        <p:txBody>
          <a:bodyPr wrap="none" rtlCol="0">
            <a:spAutoFit/>
          </a:bodyPr>
          <a:lstStyle/>
          <a:p>
            <a:r>
              <a:rPr lang="zh-CN" altLang="en-US" sz="2400" b="1" dirty="0">
                <a:solidFill>
                  <a:schemeClr val="accent1"/>
                </a:solidFill>
              </a:rPr>
              <a:t>第二部分</a:t>
            </a:r>
          </a:p>
        </p:txBody>
      </p:sp>
      <p:grpSp>
        <p:nvGrpSpPr>
          <p:cNvPr id="13" name="组合 12"/>
          <p:cNvGrpSpPr/>
          <p:nvPr/>
        </p:nvGrpSpPr>
        <p:grpSpPr>
          <a:xfrm>
            <a:off x="6510076" y="2389267"/>
            <a:ext cx="1277954" cy="1277954"/>
            <a:chOff x="5288161" y="2234042"/>
            <a:chExt cx="1607262" cy="1607262"/>
          </a:xfrm>
        </p:grpSpPr>
        <p:sp>
          <p:nvSpPr>
            <p:cNvPr id="14" name="椭圆 13"/>
            <p:cNvSpPr/>
            <p:nvPr/>
          </p:nvSpPr>
          <p:spPr>
            <a:xfrm>
              <a:off x="5288161" y="2234042"/>
              <a:ext cx="1607262" cy="1607262"/>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15" name="椭圆 14"/>
            <p:cNvSpPr/>
            <p:nvPr/>
          </p:nvSpPr>
          <p:spPr>
            <a:xfrm>
              <a:off x="5397696" y="2335059"/>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16" name="KSO_Shape"/>
            <p:cNvSpPr/>
            <p:nvPr/>
          </p:nvSpPr>
          <p:spPr bwMode="auto">
            <a:xfrm>
              <a:off x="5547153" y="2697761"/>
              <a:ext cx="1089278" cy="662788"/>
            </a:xfrm>
            <a:custGeom>
              <a:avLst/>
              <a:gdLst>
                <a:gd name="T0" fmla="*/ 1395067 w 3931"/>
                <a:gd name="T1" fmla="*/ 589725 h 2392"/>
                <a:gd name="T2" fmla="*/ 928365 w 3931"/>
                <a:gd name="T3" fmla="*/ 389484 h 2392"/>
                <a:gd name="T4" fmla="*/ 403040 w 3931"/>
                <a:gd name="T5" fmla="*/ 589725 h 2392"/>
                <a:gd name="T6" fmla="*/ 256480 w 3931"/>
                <a:gd name="T7" fmla="*/ 528782 h 2392"/>
                <a:gd name="T8" fmla="*/ 256480 w 3931"/>
                <a:gd name="T9" fmla="*/ 708403 h 2392"/>
                <a:gd name="T10" fmla="*/ 296326 w 3931"/>
                <a:gd name="T11" fmla="*/ 763389 h 2392"/>
                <a:gd name="T12" fmla="*/ 255564 w 3931"/>
                <a:gd name="T13" fmla="*/ 818375 h 2392"/>
                <a:gd name="T14" fmla="*/ 299074 w 3931"/>
                <a:gd name="T15" fmla="*/ 1011742 h 2392"/>
                <a:gd name="T16" fmla="*/ 170834 w 3931"/>
                <a:gd name="T17" fmla="*/ 1011742 h 2392"/>
                <a:gd name="T18" fmla="*/ 214802 w 3931"/>
                <a:gd name="T19" fmla="*/ 817458 h 2392"/>
                <a:gd name="T20" fmla="*/ 179078 w 3931"/>
                <a:gd name="T21" fmla="*/ 763389 h 2392"/>
                <a:gd name="T22" fmla="*/ 213428 w 3931"/>
                <a:gd name="T23" fmla="*/ 709777 h 2392"/>
                <a:gd name="T24" fmla="*/ 213428 w 3931"/>
                <a:gd name="T25" fmla="*/ 510911 h 2392"/>
                <a:gd name="T26" fmla="*/ 0 w 3931"/>
                <a:gd name="T27" fmla="*/ 421559 h 2392"/>
                <a:gd name="T28" fmla="*/ 938899 w 3931"/>
                <a:gd name="T29" fmla="*/ 0 h 2392"/>
                <a:gd name="T30" fmla="*/ 1800397 w 3931"/>
                <a:gd name="T31" fmla="*/ 427058 h 2392"/>
                <a:gd name="T32" fmla="*/ 1395067 w 3931"/>
                <a:gd name="T33" fmla="*/ 589725 h 2392"/>
                <a:gd name="T34" fmla="*/ 917831 w 3931"/>
                <a:gd name="T35" fmla="*/ 491208 h 2392"/>
                <a:gd name="T36" fmla="*/ 1341481 w 3931"/>
                <a:gd name="T37" fmla="*/ 635088 h 2392"/>
                <a:gd name="T38" fmla="*/ 1341481 w 3931"/>
                <a:gd name="T39" fmla="*/ 983791 h 2392"/>
                <a:gd name="T40" fmla="*/ 896306 w 3931"/>
                <a:gd name="T41" fmla="*/ 1096054 h 2392"/>
                <a:gd name="T42" fmla="*/ 503342 w 3931"/>
                <a:gd name="T43" fmla="*/ 983791 h 2392"/>
                <a:gd name="T44" fmla="*/ 503342 w 3931"/>
                <a:gd name="T45" fmla="*/ 635088 h 2392"/>
                <a:gd name="T46" fmla="*/ 917831 w 3931"/>
                <a:gd name="T47" fmla="*/ 491208 h 2392"/>
                <a:gd name="T48" fmla="*/ 912335 w 3931"/>
                <a:gd name="T49" fmla="*/ 1031904 h 2392"/>
                <a:gd name="T50" fmla="*/ 1254003 w 3931"/>
                <a:gd name="T51" fmla="*/ 946675 h 2392"/>
                <a:gd name="T52" fmla="*/ 912335 w 3931"/>
                <a:gd name="T53" fmla="*/ 860989 h 2392"/>
                <a:gd name="T54" fmla="*/ 571126 w 3931"/>
                <a:gd name="T55" fmla="*/ 946675 h 2392"/>
                <a:gd name="T56" fmla="*/ 912335 w 3931"/>
                <a:gd name="T57" fmla="*/ 1031904 h 23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931" h="2392">
                  <a:moveTo>
                    <a:pt x="3046" y="1287"/>
                  </a:moveTo>
                  <a:cubicBezTo>
                    <a:pt x="3046" y="1287"/>
                    <a:pt x="2618" y="850"/>
                    <a:pt x="2027" y="850"/>
                  </a:cubicBezTo>
                  <a:cubicBezTo>
                    <a:pt x="1450" y="850"/>
                    <a:pt x="880" y="1287"/>
                    <a:pt x="880" y="1287"/>
                  </a:cubicBezTo>
                  <a:cubicBezTo>
                    <a:pt x="560" y="1154"/>
                    <a:pt x="560" y="1154"/>
                    <a:pt x="560" y="1154"/>
                  </a:cubicBezTo>
                  <a:cubicBezTo>
                    <a:pt x="560" y="1546"/>
                    <a:pt x="560" y="1546"/>
                    <a:pt x="560" y="1546"/>
                  </a:cubicBezTo>
                  <a:cubicBezTo>
                    <a:pt x="610" y="1563"/>
                    <a:pt x="647" y="1610"/>
                    <a:pt x="647" y="1666"/>
                  </a:cubicBezTo>
                  <a:cubicBezTo>
                    <a:pt x="647" y="1723"/>
                    <a:pt x="609" y="1769"/>
                    <a:pt x="558" y="1786"/>
                  </a:cubicBezTo>
                  <a:cubicBezTo>
                    <a:pt x="653" y="2208"/>
                    <a:pt x="653" y="2208"/>
                    <a:pt x="653" y="2208"/>
                  </a:cubicBezTo>
                  <a:cubicBezTo>
                    <a:pt x="373" y="2208"/>
                    <a:pt x="373" y="2208"/>
                    <a:pt x="373" y="2208"/>
                  </a:cubicBezTo>
                  <a:cubicBezTo>
                    <a:pt x="469" y="1784"/>
                    <a:pt x="469" y="1784"/>
                    <a:pt x="469" y="1784"/>
                  </a:cubicBezTo>
                  <a:cubicBezTo>
                    <a:pt x="423" y="1764"/>
                    <a:pt x="391" y="1719"/>
                    <a:pt x="391" y="1666"/>
                  </a:cubicBezTo>
                  <a:cubicBezTo>
                    <a:pt x="391" y="1614"/>
                    <a:pt x="422" y="1570"/>
                    <a:pt x="466" y="1549"/>
                  </a:cubicBezTo>
                  <a:cubicBezTo>
                    <a:pt x="466" y="1115"/>
                    <a:pt x="466" y="1115"/>
                    <a:pt x="466" y="1115"/>
                  </a:cubicBezTo>
                  <a:cubicBezTo>
                    <a:pt x="0" y="920"/>
                    <a:pt x="0" y="920"/>
                    <a:pt x="0" y="920"/>
                  </a:cubicBezTo>
                  <a:cubicBezTo>
                    <a:pt x="2050" y="0"/>
                    <a:pt x="2050" y="0"/>
                    <a:pt x="2050" y="0"/>
                  </a:cubicBezTo>
                  <a:cubicBezTo>
                    <a:pt x="3931" y="932"/>
                    <a:pt x="3931" y="932"/>
                    <a:pt x="3931" y="932"/>
                  </a:cubicBezTo>
                  <a:lnTo>
                    <a:pt x="3046" y="1287"/>
                  </a:lnTo>
                  <a:close/>
                  <a:moveTo>
                    <a:pt x="2004" y="1072"/>
                  </a:moveTo>
                  <a:cubicBezTo>
                    <a:pt x="2598" y="1072"/>
                    <a:pt x="2929" y="1386"/>
                    <a:pt x="2929" y="1386"/>
                  </a:cubicBezTo>
                  <a:cubicBezTo>
                    <a:pt x="2929" y="2147"/>
                    <a:pt x="2929" y="2147"/>
                    <a:pt x="2929" y="2147"/>
                  </a:cubicBezTo>
                  <a:cubicBezTo>
                    <a:pt x="2929" y="2147"/>
                    <a:pt x="2586" y="2392"/>
                    <a:pt x="1957" y="2392"/>
                  </a:cubicBezTo>
                  <a:cubicBezTo>
                    <a:pt x="1328" y="2392"/>
                    <a:pt x="1099" y="2147"/>
                    <a:pt x="1099" y="2147"/>
                  </a:cubicBezTo>
                  <a:cubicBezTo>
                    <a:pt x="1099" y="1386"/>
                    <a:pt x="1099" y="1386"/>
                    <a:pt x="1099" y="1386"/>
                  </a:cubicBezTo>
                  <a:cubicBezTo>
                    <a:pt x="1099" y="1386"/>
                    <a:pt x="1410" y="1072"/>
                    <a:pt x="2004" y="1072"/>
                  </a:cubicBezTo>
                  <a:close/>
                  <a:moveTo>
                    <a:pt x="1992" y="2252"/>
                  </a:moveTo>
                  <a:cubicBezTo>
                    <a:pt x="2404" y="2252"/>
                    <a:pt x="2738" y="2168"/>
                    <a:pt x="2738" y="2066"/>
                  </a:cubicBezTo>
                  <a:cubicBezTo>
                    <a:pt x="2738" y="1963"/>
                    <a:pt x="2404" y="1879"/>
                    <a:pt x="1992" y="1879"/>
                  </a:cubicBezTo>
                  <a:cubicBezTo>
                    <a:pt x="1581" y="1879"/>
                    <a:pt x="1247" y="1963"/>
                    <a:pt x="1247" y="2066"/>
                  </a:cubicBezTo>
                  <a:cubicBezTo>
                    <a:pt x="1247" y="2168"/>
                    <a:pt x="1581" y="2252"/>
                    <a:pt x="1992" y="2252"/>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dirty="0">
                <a:solidFill>
                  <a:schemeClr val="accent1"/>
                </a:solidFill>
              </a:endParaRPr>
            </a:p>
          </p:txBody>
        </p:sp>
      </p:grpSp>
      <p:sp>
        <p:nvSpPr>
          <p:cNvPr id="17" name="文本框 16"/>
          <p:cNvSpPr txBox="1"/>
          <p:nvPr/>
        </p:nvSpPr>
        <p:spPr>
          <a:xfrm>
            <a:off x="6441167" y="3780613"/>
            <a:ext cx="1415772" cy="461665"/>
          </a:xfrm>
          <a:prstGeom prst="rect">
            <a:avLst/>
          </a:prstGeom>
          <a:noFill/>
        </p:spPr>
        <p:txBody>
          <a:bodyPr wrap="none" rtlCol="0">
            <a:spAutoFit/>
          </a:bodyPr>
          <a:lstStyle/>
          <a:p>
            <a:r>
              <a:rPr lang="zh-CN" altLang="en-US" sz="2400" b="1" dirty="0">
                <a:solidFill>
                  <a:schemeClr val="accent1"/>
                </a:solidFill>
              </a:rPr>
              <a:t>第三部分</a:t>
            </a:r>
          </a:p>
        </p:txBody>
      </p:sp>
      <p:grpSp>
        <p:nvGrpSpPr>
          <p:cNvPr id="18" name="组合 17"/>
          <p:cNvGrpSpPr/>
          <p:nvPr/>
        </p:nvGrpSpPr>
        <p:grpSpPr>
          <a:xfrm>
            <a:off x="8991108" y="2389267"/>
            <a:ext cx="1277954" cy="1277954"/>
            <a:chOff x="7366499" y="2234042"/>
            <a:chExt cx="1607262" cy="1607262"/>
          </a:xfrm>
        </p:grpSpPr>
        <p:sp>
          <p:nvSpPr>
            <p:cNvPr id="19" name="椭圆 18"/>
            <p:cNvSpPr/>
            <p:nvPr/>
          </p:nvSpPr>
          <p:spPr>
            <a:xfrm>
              <a:off x="7366499" y="2234042"/>
              <a:ext cx="1607262" cy="1607262"/>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20" name="椭圆 19"/>
            <p:cNvSpPr/>
            <p:nvPr/>
          </p:nvSpPr>
          <p:spPr>
            <a:xfrm>
              <a:off x="7476034"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21" name="KSO_Shape"/>
            <p:cNvSpPr/>
            <p:nvPr/>
          </p:nvSpPr>
          <p:spPr bwMode="auto">
            <a:xfrm>
              <a:off x="7767760" y="2635303"/>
              <a:ext cx="804740" cy="804740"/>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accent1"/>
                </a:solidFill>
              </a:endParaRPr>
            </a:p>
          </p:txBody>
        </p:sp>
      </p:grpSp>
      <p:sp>
        <p:nvSpPr>
          <p:cNvPr id="22" name="文本框 21"/>
          <p:cNvSpPr txBox="1"/>
          <p:nvPr/>
        </p:nvSpPr>
        <p:spPr>
          <a:xfrm>
            <a:off x="8922199" y="3780613"/>
            <a:ext cx="1415772" cy="461665"/>
          </a:xfrm>
          <a:prstGeom prst="rect">
            <a:avLst/>
          </a:prstGeom>
          <a:noFill/>
        </p:spPr>
        <p:txBody>
          <a:bodyPr wrap="none" rtlCol="0">
            <a:spAutoFit/>
          </a:bodyPr>
          <a:lstStyle/>
          <a:p>
            <a:r>
              <a:rPr lang="zh-CN" altLang="en-US" sz="2400" b="1" dirty="0">
                <a:solidFill>
                  <a:schemeClr val="accent1"/>
                </a:solidFill>
              </a:rPr>
              <a:t>第四部分</a:t>
            </a:r>
          </a:p>
        </p:txBody>
      </p:sp>
      <p:sp>
        <p:nvSpPr>
          <p:cNvPr id="23" name="文本框 22"/>
          <p:cNvSpPr txBox="1"/>
          <p:nvPr/>
        </p:nvSpPr>
        <p:spPr>
          <a:xfrm>
            <a:off x="1113186" y="4217824"/>
            <a:ext cx="2075628" cy="1200329"/>
          </a:xfrm>
          <a:prstGeom prst="rect">
            <a:avLst/>
          </a:prstGeom>
          <a:noFill/>
        </p:spPr>
        <p:txBody>
          <a:bodyPr wrap="square" rtlCol="0">
            <a:spAutoFit/>
          </a:bodyPr>
          <a:lstStyle/>
          <a:p>
            <a:pPr algn="ctr">
              <a:lnSpc>
                <a:spcPct val="150000"/>
              </a:lnSpc>
            </a:pPr>
            <a:r>
              <a:rPr lang="zh-CN" altLang="en-US" sz="2400" dirty="0">
                <a:solidFill>
                  <a:schemeClr val="accent1"/>
                </a:solidFill>
              </a:rPr>
              <a:t>添加论文内容第一部分标题</a:t>
            </a:r>
          </a:p>
        </p:txBody>
      </p:sp>
      <p:sp>
        <p:nvSpPr>
          <p:cNvPr id="24" name="文本框 23"/>
          <p:cNvSpPr txBox="1"/>
          <p:nvPr/>
        </p:nvSpPr>
        <p:spPr>
          <a:xfrm>
            <a:off x="3627766" y="4217824"/>
            <a:ext cx="2157560" cy="1200329"/>
          </a:xfrm>
          <a:prstGeom prst="rect">
            <a:avLst/>
          </a:prstGeom>
          <a:noFill/>
        </p:spPr>
        <p:txBody>
          <a:bodyPr wrap="square" rtlCol="0">
            <a:spAutoFit/>
          </a:bodyPr>
          <a:lstStyle/>
          <a:p>
            <a:pPr algn="ctr">
              <a:lnSpc>
                <a:spcPct val="150000"/>
              </a:lnSpc>
            </a:pPr>
            <a:r>
              <a:rPr lang="zh-CN" altLang="en-US" sz="2400" dirty="0">
                <a:solidFill>
                  <a:schemeClr val="accent1"/>
                </a:solidFill>
              </a:rPr>
              <a:t>添加论文内容第二部分标题</a:t>
            </a:r>
          </a:p>
        </p:txBody>
      </p:sp>
      <p:sp>
        <p:nvSpPr>
          <p:cNvPr id="25" name="文本框 24"/>
          <p:cNvSpPr txBox="1"/>
          <p:nvPr/>
        </p:nvSpPr>
        <p:spPr>
          <a:xfrm>
            <a:off x="6071883" y="4217824"/>
            <a:ext cx="2154340" cy="1200329"/>
          </a:xfrm>
          <a:prstGeom prst="rect">
            <a:avLst/>
          </a:prstGeom>
          <a:noFill/>
        </p:spPr>
        <p:txBody>
          <a:bodyPr wrap="square" rtlCol="0">
            <a:spAutoFit/>
          </a:bodyPr>
          <a:lstStyle/>
          <a:p>
            <a:pPr algn="ctr">
              <a:lnSpc>
                <a:spcPct val="150000"/>
              </a:lnSpc>
            </a:pPr>
            <a:r>
              <a:rPr lang="zh-CN" altLang="en-US" sz="2400" dirty="0">
                <a:solidFill>
                  <a:schemeClr val="accent1"/>
                </a:solidFill>
              </a:rPr>
              <a:t>添加论文内容第三部分标题</a:t>
            </a:r>
          </a:p>
        </p:txBody>
      </p:sp>
      <p:sp>
        <p:nvSpPr>
          <p:cNvPr id="26" name="文本框 25"/>
          <p:cNvSpPr txBox="1"/>
          <p:nvPr/>
        </p:nvSpPr>
        <p:spPr>
          <a:xfrm>
            <a:off x="8483712" y="4217824"/>
            <a:ext cx="2292745" cy="1200329"/>
          </a:xfrm>
          <a:prstGeom prst="rect">
            <a:avLst/>
          </a:prstGeom>
          <a:noFill/>
        </p:spPr>
        <p:txBody>
          <a:bodyPr wrap="square" rtlCol="0">
            <a:spAutoFit/>
          </a:bodyPr>
          <a:lstStyle/>
          <a:p>
            <a:pPr algn="ctr">
              <a:lnSpc>
                <a:spcPct val="150000"/>
              </a:lnSpc>
            </a:pPr>
            <a:r>
              <a:rPr lang="zh-CN" altLang="en-US" sz="2400" dirty="0">
                <a:solidFill>
                  <a:schemeClr val="accent1"/>
                </a:solidFill>
              </a:rPr>
              <a:t>添加论文内容第四部分标题</a:t>
            </a:r>
          </a:p>
        </p:txBody>
      </p:sp>
      <p:sp>
        <p:nvSpPr>
          <p:cNvPr id="27" name="文本框 26"/>
          <p:cNvSpPr txBox="1"/>
          <p:nvPr/>
        </p:nvSpPr>
        <p:spPr>
          <a:xfrm>
            <a:off x="4130730" y="358340"/>
            <a:ext cx="3570208" cy="769441"/>
          </a:xfrm>
          <a:prstGeom prst="rect">
            <a:avLst/>
          </a:prstGeom>
          <a:noFill/>
        </p:spPr>
        <p:txBody>
          <a:bodyPr wrap="none" rtlCol="0">
            <a:spAutoFit/>
          </a:bodyPr>
          <a:lstStyle/>
          <a:p>
            <a:r>
              <a:rPr lang="zh-CN" altLang="en-US" sz="4400" b="1" dirty="0">
                <a:solidFill>
                  <a:schemeClr val="bg1"/>
                </a:solidFill>
              </a:rPr>
              <a:t>论文主要内容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1600" y="682170"/>
            <a:ext cx="11988800" cy="6052459"/>
          </a:xfrm>
          <a:prstGeom prst="roundRect">
            <a:avLst>
              <a:gd name="adj" fmla="val 4916"/>
            </a:avLst>
          </a:prstGeom>
          <a:solidFill>
            <a:schemeClr val="bg1"/>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83765" y="-133555"/>
            <a:ext cx="5708293" cy="755913"/>
          </a:xfrm>
          <a:prstGeom prst="rect">
            <a:avLst/>
          </a:prstGeom>
          <a:noFill/>
        </p:spPr>
        <p:txBody>
          <a:bodyPr wrap="square" rtlCol="0">
            <a:spAutoFit/>
          </a:bodyPr>
          <a:lstStyle/>
          <a:p>
            <a:pPr>
              <a:lnSpc>
                <a:spcPct val="150000"/>
              </a:lnSpc>
            </a:pPr>
            <a:r>
              <a:rPr lang="zh-CN" altLang="en-US" sz="3200" b="1" dirty="0">
                <a:solidFill>
                  <a:schemeClr val="bg1"/>
                </a:solidFill>
                <a:effectLst>
                  <a:outerShdw blurRad="38100" dist="38100" dir="2700000" algn="tl">
                    <a:srgbClr val="000000">
                      <a:alpha val="43137"/>
                    </a:srgbClr>
                  </a:outerShdw>
                </a:effectLst>
              </a:rPr>
              <a:t>添加论文内容第一部分标题</a:t>
            </a:r>
          </a:p>
        </p:txBody>
      </p:sp>
      <p:grpSp>
        <p:nvGrpSpPr>
          <p:cNvPr id="4" name="组合 3"/>
          <p:cNvGrpSpPr/>
          <p:nvPr/>
        </p:nvGrpSpPr>
        <p:grpSpPr>
          <a:xfrm>
            <a:off x="175522" y="33929"/>
            <a:ext cx="593817" cy="593817"/>
            <a:chOff x="1131485" y="2234042"/>
            <a:chExt cx="1607262" cy="1607262"/>
          </a:xfrm>
        </p:grpSpPr>
        <p:sp>
          <p:nvSpPr>
            <p:cNvPr id="5" name="椭圆 4"/>
            <p:cNvSpPr/>
            <p:nvPr/>
          </p:nvSpPr>
          <p:spPr>
            <a:xfrm>
              <a:off x="1131485" y="2234042"/>
              <a:ext cx="1607262" cy="160726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 name="椭圆 5"/>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sp>
        <p:nvSpPr>
          <p:cNvPr id="8" name="六边形 7"/>
          <p:cNvSpPr/>
          <p:nvPr/>
        </p:nvSpPr>
        <p:spPr>
          <a:xfrm rot="5400000">
            <a:off x="4440369" y="1512418"/>
            <a:ext cx="1687961" cy="145514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六边形 8"/>
          <p:cNvSpPr/>
          <p:nvPr/>
        </p:nvSpPr>
        <p:spPr>
          <a:xfrm rot="5400000">
            <a:off x="3701440" y="2895271"/>
            <a:ext cx="1687961" cy="145514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 name="六边形 9"/>
          <p:cNvSpPr/>
          <p:nvPr/>
        </p:nvSpPr>
        <p:spPr>
          <a:xfrm rot="5400000">
            <a:off x="4438997" y="4278286"/>
            <a:ext cx="1687961" cy="145514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1" name="六边形 10"/>
          <p:cNvSpPr/>
          <p:nvPr/>
        </p:nvSpPr>
        <p:spPr>
          <a:xfrm rot="16200000">
            <a:off x="6020428" y="4278285"/>
            <a:ext cx="1687961" cy="145514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六边形 11"/>
          <p:cNvSpPr/>
          <p:nvPr/>
        </p:nvSpPr>
        <p:spPr>
          <a:xfrm rot="16200000">
            <a:off x="6758949" y="2895270"/>
            <a:ext cx="1687961" cy="145514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六边形 12"/>
          <p:cNvSpPr/>
          <p:nvPr/>
        </p:nvSpPr>
        <p:spPr>
          <a:xfrm rot="16200000">
            <a:off x="5963516" y="1512421"/>
            <a:ext cx="1687961" cy="145514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TextBox 19"/>
          <p:cNvSpPr txBox="1"/>
          <p:nvPr/>
        </p:nvSpPr>
        <p:spPr>
          <a:xfrm>
            <a:off x="1433589" y="2081234"/>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15" name="TextBox 20"/>
          <p:cNvSpPr txBox="1"/>
          <p:nvPr/>
        </p:nvSpPr>
        <p:spPr>
          <a:xfrm>
            <a:off x="1449518" y="16748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2071" y="4500468"/>
            <a:ext cx="1021840" cy="1021840"/>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0847" y="1721570"/>
            <a:ext cx="983065" cy="983065"/>
          </a:xfrm>
          <a:prstGeom prst="rect">
            <a:avLst/>
          </a:prstGeom>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06884" y="1800845"/>
            <a:ext cx="878283" cy="878283"/>
          </a:xfrm>
          <a:prstGeom prst="rect">
            <a:avLst/>
          </a:prstGeom>
        </p:spPr>
      </p:pic>
      <p:pic>
        <p:nvPicPr>
          <p:cNvPr id="19" name="图片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60529" y="4501975"/>
            <a:ext cx="1007757" cy="1007757"/>
          </a:xfrm>
          <a:prstGeom prst="rect">
            <a:avLst/>
          </a:prstGeom>
        </p:spPr>
      </p:pic>
      <p:pic>
        <p:nvPicPr>
          <p:cNvPr id="20" name="图片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71675" y="3152168"/>
            <a:ext cx="941341" cy="941341"/>
          </a:xfrm>
          <a:prstGeom prst="rect">
            <a:avLst/>
          </a:prstGeom>
        </p:spPr>
      </p:pic>
      <p:pic>
        <p:nvPicPr>
          <p:cNvPr id="21" name="图片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37988" y="3083968"/>
            <a:ext cx="1009384" cy="1009384"/>
          </a:xfrm>
          <a:prstGeom prst="rect">
            <a:avLst/>
          </a:prstGeom>
        </p:spPr>
      </p:pic>
      <p:sp>
        <p:nvSpPr>
          <p:cNvPr id="22" name="TextBox 19"/>
          <p:cNvSpPr txBox="1"/>
          <p:nvPr/>
        </p:nvSpPr>
        <p:spPr>
          <a:xfrm>
            <a:off x="8043533" y="2081234"/>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23" name="TextBox 20"/>
          <p:cNvSpPr txBox="1"/>
          <p:nvPr/>
        </p:nvSpPr>
        <p:spPr>
          <a:xfrm>
            <a:off x="8059462" y="16748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24" name="TextBox 19"/>
          <p:cNvSpPr txBox="1"/>
          <p:nvPr/>
        </p:nvSpPr>
        <p:spPr>
          <a:xfrm>
            <a:off x="8548784" y="3616202"/>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25" name="TextBox 20"/>
          <p:cNvSpPr txBox="1"/>
          <p:nvPr/>
        </p:nvSpPr>
        <p:spPr>
          <a:xfrm>
            <a:off x="8564713" y="320984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26" name="TextBox 19"/>
          <p:cNvSpPr txBox="1"/>
          <p:nvPr/>
        </p:nvSpPr>
        <p:spPr>
          <a:xfrm>
            <a:off x="783765" y="3616202"/>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27" name="TextBox 20"/>
          <p:cNvSpPr txBox="1"/>
          <p:nvPr/>
        </p:nvSpPr>
        <p:spPr>
          <a:xfrm>
            <a:off x="799694" y="320984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28" name="TextBox 19"/>
          <p:cNvSpPr txBox="1"/>
          <p:nvPr/>
        </p:nvSpPr>
        <p:spPr>
          <a:xfrm>
            <a:off x="1427487" y="5151170"/>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29" name="TextBox 20"/>
          <p:cNvSpPr txBox="1"/>
          <p:nvPr/>
        </p:nvSpPr>
        <p:spPr>
          <a:xfrm>
            <a:off x="1443416" y="474481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30" name="TextBox 19"/>
          <p:cNvSpPr txBox="1"/>
          <p:nvPr/>
        </p:nvSpPr>
        <p:spPr>
          <a:xfrm>
            <a:off x="8043533" y="5151170"/>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31" name="TextBox 20"/>
          <p:cNvSpPr txBox="1"/>
          <p:nvPr/>
        </p:nvSpPr>
        <p:spPr>
          <a:xfrm>
            <a:off x="8059462" y="474481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930400"/>
            <a:ext cx="12192000" cy="330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45466" y="2444829"/>
            <a:ext cx="5708293" cy="824456"/>
          </a:xfrm>
          <a:prstGeom prst="rect">
            <a:avLst/>
          </a:prstGeom>
          <a:noFill/>
        </p:spPr>
        <p:txBody>
          <a:bodyPr wrap="square" rtlCol="0">
            <a:spAutoFit/>
          </a:bodyPr>
          <a:lstStyle/>
          <a:p>
            <a:pPr>
              <a:lnSpc>
                <a:spcPct val="150000"/>
              </a:lnSpc>
            </a:pPr>
            <a:r>
              <a:rPr lang="zh-CN" altLang="en-US" sz="3600" b="1" dirty="0">
                <a:solidFill>
                  <a:schemeClr val="accent1"/>
                </a:solidFill>
              </a:rPr>
              <a:t>添加论文内容第一部分标题</a:t>
            </a:r>
          </a:p>
        </p:txBody>
      </p:sp>
      <p:sp>
        <p:nvSpPr>
          <p:cNvPr id="4" name="文本框 3"/>
          <p:cNvSpPr txBox="1"/>
          <p:nvPr/>
        </p:nvSpPr>
        <p:spPr>
          <a:xfrm>
            <a:off x="4545466" y="3241379"/>
            <a:ext cx="5708293" cy="1338828"/>
          </a:xfrm>
          <a:prstGeom prst="rect">
            <a:avLst/>
          </a:prstGeom>
          <a:noFill/>
        </p:spPr>
        <p:txBody>
          <a:bodyPr wrap="square" rtlCol="0">
            <a:spAutoFit/>
          </a:bodyPr>
          <a:lstStyle/>
          <a:p>
            <a:pPr>
              <a:lnSpc>
                <a:spcPct val="150000"/>
              </a:lnSpc>
            </a:pPr>
            <a:r>
              <a:rPr lang="zh-CN" altLang="en-US" dirty="0">
                <a:solidFill>
                  <a:schemeClr val="tx1">
                    <a:lumMod val="50000"/>
                    <a:lumOff val="50000"/>
                  </a:schemeClr>
                </a:solidFill>
              </a:rPr>
              <a:t>培养学生综合运用、巩固与扩展所学的基础理论和专业知识，培养学生独立分析、解决实际问题能力、培养学生处理数据和信息的能力。</a:t>
            </a:r>
          </a:p>
        </p:txBody>
      </p:sp>
      <p:grpSp>
        <p:nvGrpSpPr>
          <p:cNvPr id="5" name="组合 4"/>
          <p:cNvGrpSpPr/>
          <p:nvPr/>
        </p:nvGrpSpPr>
        <p:grpSpPr>
          <a:xfrm>
            <a:off x="2096311" y="2481952"/>
            <a:ext cx="2131960" cy="2131960"/>
            <a:chOff x="1131485" y="2234042"/>
            <a:chExt cx="1607262" cy="1607262"/>
          </a:xfrm>
        </p:grpSpPr>
        <p:sp>
          <p:nvSpPr>
            <p:cNvPr id="6" name="椭圆 5"/>
            <p:cNvSpPr/>
            <p:nvPr/>
          </p:nvSpPr>
          <p:spPr>
            <a:xfrm>
              <a:off x="1131485" y="2234042"/>
              <a:ext cx="1607262" cy="1607262"/>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7" name="椭圆 6"/>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1600" y="682170"/>
            <a:ext cx="11988800" cy="6052459"/>
          </a:xfrm>
          <a:prstGeom prst="roundRect">
            <a:avLst>
              <a:gd name="adj" fmla="val 4916"/>
            </a:avLst>
          </a:prstGeom>
          <a:solidFill>
            <a:schemeClr val="bg1"/>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83765" y="-133555"/>
            <a:ext cx="5708293" cy="755913"/>
          </a:xfrm>
          <a:prstGeom prst="rect">
            <a:avLst/>
          </a:prstGeom>
          <a:noFill/>
        </p:spPr>
        <p:txBody>
          <a:bodyPr wrap="square" rtlCol="0">
            <a:spAutoFit/>
          </a:bodyPr>
          <a:lstStyle/>
          <a:p>
            <a:pPr>
              <a:lnSpc>
                <a:spcPct val="150000"/>
              </a:lnSpc>
            </a:pPr>
            <a:r>
              <a:rPr lang="zh-CN" altLang="en-US" sz="3200" b="1" dirty="0">
                <a:solidFill>
                  <a:schemeClr val="bg1"/>
                </a:solidFill>
                <a:effectLst>
                  <a:outerShdw blurRad="38100" dist="38100" dir="2700000" algn="tl">
                    <a:srgbClr val="000000">
                      <a:alpha val="43137"/>
                    </a:srgbClr>
                  </a:outerShdw>
                </a:effectLst>
              </a:rPr>
              <a:t>添加论文内容第一部分标题</a:t>
            </a:r>
          </a:p>
        </p:txBody>
      </p:sp>
      <p:grpSp>
        <p:nvGrpSpPr>
          <p:cNvPr id="4" name="组合 3"/>
          <p:cNvGrpSpPr/>
          <p:nvPr/>
        </p:nvGrpSpPr>
        <p:grpSpPr>
          <a:xfrm>
            <a:off x="175522" y="33929"/>
            <a:ext cx="593817" cy="593817"/>
            <a:chOff x="1131485" y="2234042"/>
            <a:chExt cx="1607262" cy="1607262"/>
          </a:xfrm>
        </p:grpSpPr>
        <p:sp>
          <p:nvSpPr>
            <p:cNvPr id="5" name="椭圆 4"/>
            <p:cNvSpPr/>
            <p:nvPr/>
          </p:nvSpPr>
          <p:spPr>
            <a:xfrm>
              <a:off x="1131485" y="2234042"/>
              <a:ext cx="1607262" cy="160726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 name="椭圆 5"/>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grpSp>
        <p:nvGrpSpPr>
          <p:cNvPr id="8" name="组合 7"/>
          <p:cNvGrpSpPr/>
          <p:nvPr/>
        </p:nvGrpSpPr>
        <p:grpSpPr>
          <a:xfrm>
            <a:off x="6565499" y="2237176"/>
            <a:ext cx="1536171" cy="1536171"/>
            <a:chOff x="4572000" y="1995686"/>
            <a:chExt cx="1152128" cy="1152128"/>
          </a:xfrm>
        </p:grpSpPr>
        <p:sp>
          <p:nvSpPr>
            <p:cNvPr id="9" name="椭圆 4"/>
            <p:cNvSpPr/>
            <p:nvPr/>
          </p:nvSpPr>
          <p:spPr>
            <a:xfrm>
              <a:off x="4572000" y="1995686"/>
              <a:ext cx="1152128" cy="1152128"/>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49726" y="2277014"/>
              <a:ext cx="596675" cy="596675"/>
            </a:xfrm>
            <a:prstGeom prst="rect">
              <a:avLst/>
            </a:prstGeom>
          </p:spPr>
        </p:pic>
      </p:grpSp>
      <p:grpSp>
        <p:nvGrpSpPr>
          <p:cNvPr id="11" name="组合 10"/>
          <p:cNvGrpSpPr/>
          <p:nvPr/>
        </p:nvGrpSpPr>
        <p:grpSpPr>
          <a:xfrm>
            <a:off x="9187457" y="2237176"/>
            <a:ext cx="1536171" cy="1536171"/>
            <a:chOff x="6084168" y="1995686"/>
            <a:chExt cx="1152128" cy="1152128"/>
          </a:xfrm>
        </p:grpSpPr>
        <p:sp>
          <p:nvSpPr>
            <p:cNvPr id="12" name="椭圆 4"/>
            <p:cNvSpPr/>
            <p:nvPr/>
          </p:nvSpPr>
          <p:spPr>
            <a:xfrm>
              <a:off x="6084168" y="1995686"/>
              <a:ext cx="1152128" cy="1152128"/>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87126" y="2247064"/>
              <a:ext cx="589829" cy="589829"/>
            </a:xfrm>
            <a:prstGeom prst="rect">
              <a:avLst/>
            </a:prstGeom>
          </p:spPr>
        </p:pic>
      </p:grpSp>
      <p:grpSp>
        <p:nvGrpSpPr>
          <p:cNvPr id="14" name="组合 13"/>
          <p:cNvGrpSpPr/>
          <p:nvPr/>
        </p:nvGrpSpPr>
        <p:grpSpPr>
          <a:xfrm>
            <a:off x="3943539" y="2237176"/>
            <a:ext cx="1536171" cy="1536171"/>
            <a:chOff x="2915816" y="1995686"/>
            <a:chExt cx="1152128" cy="1152128"/>
          </a:xfrm>
        </p:grpSpPr>
        <p:sp>
          <p:nvSpPr>
            <p:cNvPr id="15" name="椭圆 4"/>
            <p:cNvSpPr/>
            <p:nvPr/>
          </p:nvSpPr>
          <p:spPr>
            <a:xfrm>
              <a:off x="2915816" y="1995686"/>
              <a:ext cx="1152128" cy="1152128"/>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23139" y="2277014"/>
              <a:ext cx="529930" cy="529930"/>
            </a:xfrm>
            <a:prstGeom prst="rect">
              <a:avLst/>
            </a:prstGeom>
          </p:spPr>
        </p:pic>
      </p:grpSp>
      <p:grpSp>
        <p:nvGrpSpPr>
          <p:cNvPr id="17" name="组合 16"/>
          <p:cNvGrpSpPr/>
          <p:nvPr/>
        </p:nvGrpSpPr>
        <p:grpSpPr>
          <a:xfrm>
            <a:off x="1321579" y="2237176"/>
            <a:ext cx="1536171" cy="1536171"/>
            <a:chOff x="1475656" y="1995686"/>
            <a:chExt cx="1152128" cy="1152128"/>
          </a:xfrm>
        </p:grpSpPr>
        <p:sp>
          <p:nvSpPr>
            <p:cNvPr id="18" name="椭圆 4"/>
            <p:cNvSpPr/>
            <p:nvPr/>
          </p:nvSpPr>
          <p:spPr>
            <a:xfrm>
              <a:off x="1475656" y="1995686"/>
              <a:ext cx="1152128" cy="1152128"/>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19" name="图片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56985" y="2277014"/>
              <a:ext cx="589470" cy="589470"/>
            </a:xfrm>
            <a:prstGeom prst="rect">
              <a:avLst/>
            </a:prstGeom>
          </p:spPr>
        </p:pic>
      </p:grpSp>
      <p:sp>
        <p:nvSpPr>
          <p:cNvPr id="20" name="TextBox 19"/>
          <p:cNvSpPr txBox="1"/>
          <p:nvPr/>
        </p:nvSpPr>
        <p:spPr>
          <a:xfrm>
            <a:off x="900862" y="4554810"/>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21" name="TextBox 20"/>
          <p:cNvSpPr txBox="1"/>
          <p:nvPr/>
        </p:nvSpPr>
        <p:spPr>
          <a:xfrm>
            <a:off x="994129" y="4148451"/>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cs typeface="+mn-ea"/>
                <a:sym typeface="+mn-lt"/>
              </a:rPr>
              <a:t>这里添加标题</a:t>
            </a:r>
          </a:p>
        </p:txBody>
      </p:sp>
      <p:sp>
        <p:nvSpPr>
          <p:cNvPr id="22" name="TextBox 19"/>
          <p:cNvSpPr txBox="1"/>
          <p:nvPr/>
        </p:nvSpPr>
        <p:spPr>
          <a:xfrm>
            <a:off x="3607099" y="4554810"/>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23" name="TextBox 20"/>
          <p:cNvSpPr txBox="1"/>
          <p:nvPr/>
        </p:nvSpPr>
        <p:spPr>
          <a:xfrm>
            <a:off x="3700366" y="4148451"/>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cs typeface="+mn-ea"/>
                <a:sym typeface="+mn-lt"/>
              </a:rPr>
              <a:t>这里添加标题</a:t>
            </a:r>
          </a:p>
        </p:txBody>
      </p:sp>
      <p:sp>
        <p:nvSpPr>
          <p:cNvPr id="24" name="TextBox 19"/>
          <p:cNvSpPr txBox="1"/>
          <p:nvPr/>
        </p:nvSpPr>
        <p:spPr>
          <a:xfrm>
            <a:off x="6251929" y="4554810"/>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25" name="TextBox 20"/>
          <p:cNvSpPr txBox="1"/>
          <p:nvPr/>
        </p:nvSpPr>
        <p:spPr>
          <a:xfrm>
            <a:off x="6345196" y="4148451"/>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cs typeface="+mn-ea"/>
                <a:sym typeface="+mn-lt"/>
              </a:rPr>
              <a:t>这里添加标题</a:t>
            </a:r>
          </a:p>
        </p:txBody>
      </p:sp>
      <p:sp>
        <p:nvSpPr>
          <p:cNvPr id="26" name="TextBox 19"/>
          <p:cNvSpPr txBox="1"/>
          <p:nvPr/>
        </p:nvSpPr>
        <p:spPr>
          <a:xfrm>
            <a:off x="8912689" y="4554810"/>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27" name="TextBox 20"/>
          <p:cNvSpPr txBox="1"/>
          <p:nvPr/>
        </p:nvSpPr>
        <p:spPr>
          <a:xfrm>
            <a:off x="9005956" y="4148451"/>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cs typeface="+mn-ea"/>
                <a:sym typeface="+mn-lt"/>
              </a:rPr>
              <a:t>这里添加标题</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930400"/>
            <a:ext cx="12192000" cy="330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45466" y="2444829"/>
            <a:ext cx="5708293" cy="923330"/>
          </a:xfrm>
          <a:prstGeom prst="rect">
            <a:avLst/>
          </a:prstGeom>
          <a:noFill/>
        </p:spPr>
        <p:txBody>
          <a:bodyPr wrap="square" rtlCol="0">
            <a:spAutoFit/>
          </a:bodyPr>
          <a:lstStyle/>
          <a:p>
            <a:pPr>
              <a:lnSpc>
                <a:spcPct val="150000"/>
              </a:lnSpc>
            </a:pPr>
            <a:r>
              <a:rPr lang="zh-CN" altLang="en-US" sz="3600" b="1" dirty="0">
                <a:solidFill>
                  <a:schemeClr val="accent1"/>
                </a:solidFill>
              </a:rPr>
              <a:t>添加论文内容第二部分标题</a:t>
            </a:r>
          </a:p>
        </p:txBody>
      </p:sp>
      <p:sp>
        <p:nvSpPr>
          <p:cNvPr id="4" name="文本框 3"/>
          <p:cNvSpPr txBox="1"/>
          <p:nvPr/>
        </p:nvSpPr>
        <p:spPr>
          <a:xfrm>
            <a:off x="4545466" y="3241379"/>
            <a:ext cx="5708293" cy="1337945"/>
          </a:xfrm>
          <a:prstGeom prst="rect">
            <a:avLst/>
          </a:prstGeom>
          <a:noFill/>
        </p:spPr>
        <p:txBody>
          <a:bodyPr wrap="square" rtlCol="0">
            <a:spAutoFit/>
          </a:bodyPr>
          <a:lstStyle/>
          <a:p>
            <a:pPr>
              <a:lnSpc>
                <a:spcPct val="150000"/>
              </a:lnSpc>
            </a:pPr>
            <a:r>
              <a:rPr lang="zh-CN" altLang="en-US" dirty="0">
                <a:solidFill>
                  <a:schemeClr val="tx1">
                    <a:lumMod val="50000"/>
                    <a:lumOff val="50000"/>
                  </a:schemeClr>
                </a:solidFill>
              </a:rPr>
              <a:t>培养学生综合运用、巩固与扩展所学的基础理论和专业知识，培养学生独立分析、解决实际问题能力、培养学生处理数据和信息的能力</a:t>
            </a:r>
            <a:r>
              <a:rPr lang="zh-CN" altLang="en-US" dirty="0" smtClean="0">
                <a:solidFill>
                  <a:schemeClr val="tx1">
                    <a:lumMod val="50000"/>
                    <a:lumOff val="50000"/>
                  </a:schemeClr>
                </a:solidFill>
              </a:rPr>
              <a:t>。</a:t>
            </a:r>
          </a:p>
        </p:txBody>
      </p:sp>
      <p:grpSp>
        <p:nvGrpSpPr>
          <p:cNvPr id="5" name="组合 4"/>
          <p:cNvGrpSpPr/>
          <p:nvPr/>
        </p:nvGrpSpPr>
        <p:grpSpPr>
          <a:xfrm>
            <a:off x="2096311" y="2481952"/>
            <a:ext cx="2131960" cy="2131960"/>
            <a:chOff x="1131485" y="2234042"/>
            <a:chExt cx="1607262" cy="1607262"/>
          </a:xfrm>
        </p:grpSpPr>
        <p:sp>
          <p:nvSpPr>
            <p:cNvPr id="6" name="椭圆 5"/>
            <p:cNvSpPr/>
            <p:nvPr/>
          </p:nvSpPr>
          <p:spPr>
            <a:xfrm>
              <a:off x="1131485" y="2234042"/>
              <a:ext cx="1607262" cy="1607262"/>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7" name="椭圆 6"/>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1600" y="682170"/>
            <a:ext cx="11988800" cy="6052459"/>
          </a:xfrm>
          <a:prstGeom prst="roundRect">
            <a:avLst>
              <a:gd name="adj" fmla="val 4916"/>
            </a:avLst>
          </a:prstGeom>
          <a:solidFill>
            <a:schemeClr val="bg1"/>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83765" y="-133555"/>
            <a:ext cx="5708293" cy="830997"/>
          </a:xfrm>
          <a:prstGeom prst="rect">
            <a:avLst/>
          </a:prstGeom>
          <a:noFill/>
        </p:spPr>
        <p:txBody>
          <a:bodyPr wrap="square" rtlCol="0">
            <a:spAutoFit/>
          </a:bodyPr>
          <a:lstStyle/>
          <a:p>
            <a:pPr>
              <a:lnSpc>
                <a:spcPct val="150000"/>
              </a:lnSpc>
            </a:pPr>
            <a:r>
              <a:rPr lang="zh-CN" altLang="en-US" sz="3200" b="1" dirty="0">
                <a:solidFill>
                  <a:schemeClr val="bg1"/>
                </a:solidFill>
                <a:effectLst>
                  <a:outerShdw blurRad="38100" dist="38100" dir="2700000" algn="tl">
                    <a:srgbClr val="000000">
                      <a:alpha val="43137"/>
                    </a:srgbClr>
                  </a:outerShdw>
                </a:effectLst>
              </a:rPr>
              <a:t>添加论文内容第二部分标题</a:t>
            </a:r>
          </a:p>
        </p:txBody>
      </p:sp>
      <p:grpSp>
        <p:nvGrpSpPr>
          <p:cNvPr id="4" name="组合 3"/>
          <p:cNvGrpSpPr/>
          <p:nvPr/>
        </p:nvGrpSpPr>
        <p:grpSpPr>
          <a:xfrm>
            <a:off x="175522" y="33929"/>
            <a:ext cx="593817" cy="593817"/>
            <a:chOff x="1131485" y="2234042"/>
            <a:chExt cx="1607262" cy="1607262"/>
          </a:xfrm>
        </p:grpSpPr>
        <p:sp>
          <p:nvSpPr>
            <p:cNvPr id="5" name="椭圆 4"/>
            <p:cNvSpPr/>
            <p:nvPr/>
          </p:nvSpPr>
          <p:spPr>
            <a:xfrm>
              <a:off x="1131485" y="2234042"/>
              <a:ext cx="1607262" cy="160726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 name="椭圆 5"/>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sp>
        <p:nvSpPr>
          <p:cNvPr id="8" name="椭圆 7"/>
          <p:cNvSpPr/>
          <p:nvPr/>
        </p:nvSpPr>
        <p:spPr>
          <a:xfrm rot="1820888">
            <a:off x="3636246" y="3275474"/>
            <a:ext cx="4714998" cy="703543"/>
          </a:xfrm>
          <a:prstGeom prst="ellipse">
            <a:avLst/>
          </a:prstGeom>
          <a:noFill/>
          <a:ln w="9525">
            <a:solidFill>
              <a:schemeClr val="accent2"/>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9" name="椭圆 8"/>
          <p:cNvSpPr/>
          <p:nvPr/>
        </p:nvSpPr>
        <p:spPr>
          <a:xfrm rot="19657204">
            <a:off x="3560285" y="3313990"/>
            <a:ext cx="4714998" cy="703543"/>
          </a:xfrm>
          <a:prstGeom prst="ellipse">
            <a:avLst/>
          </a:prstGeom>
          <a:noFill/>
          <a:ln w="9525">
            <a:solidFill>
              <a:schemeClr val="accent3"/>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10" name="椭圆 9"/>
          <p:cNvSpPr/>
          <p:nvPr/>
        </p:nvSpPr>
        <p:spPr>
          <a:xfrm>
            <a:off x="7643375" y="4416229"/>
            <a:ext cx="499653" cy="475859"/>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11" name="椭圆 10"/>
          <p:cNvSpPr/>
          <p:nvPr/>
        </p:nvSpPr>
        <p:spPr>
          <a:xfrm>
            <a:off x="3826189" y="2301268"/>
            <a:ext cx="499653" cy="475859"/>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12" name="椭圆 11"/>
          <p:cNvSpPr/>
          <p:nvPr/>
        </p:nvSpPr>
        <p:spPr>
          <a:xfrm>
            <a:off x="3667837" y="4589368"/>
            <a:ext cx="499653" cy="475859"/>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13" name="椭圆 12"/>
          <p:cNvSpPr/>
          <p:nvPr/>
        </p:nvSpPr>
        <p:spPr>
          <a:xfrm>
            <a:off x="7590564" y="2275264"/>
            <a:ext cx="499653" cy="475858"/>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14" name="椭圆 13"/>
          <p:cNvSpPr/>
          <p:nvPr/>
        </p:nvSpPr>
        <p:spPr>
          <a:xfrm rot="5400000">
            <a:off x="4251033" y="3232713"/>
            <a:ext cx="3564966" cy="629864"/>
          </a:xfrm>
          <a:prstGeom prst="ellipse">
            <a:avLst/>
          </a:prstGeom>
          <a:noFill/>
          <a:ln w="9525">
            <a:solidFill>
              <a:schemeClr val="accent1"/>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grpSp>
        <p:nvGrpSpPr>
          <p:cNvPr id="15" name="组合 14"/>
          <p:cNvGrpSpPr/>
          <p:nvPr/>
        </p:nvGrpSpPr>
        <p:grpSpPr>
          <a:xfrm>
            <a:off x="4953116" y="2565664"/>
            <a:ext cx="2171612" cy="2068202"/>
            <a:chOff x="4804332" y="2348505"/>
            <a:chExt cx="2398155" cy="2398155"/>
          </a:xfrm>
        </p:grpSpPr>
        <p:sp>
          <p:nvSpPr>
            <p:cNvPr id="16" name="菱形 15"/>
            <p:cNvSpPr/>
            <p:nvPr/>
          </p:nvSpPr>
          <p:spPr>
            <a:xfrm>
              <a:off x="4804332" y="2348505"/>
              <a:ext cx="2398155" cy="2398155"/>
            </a:xfrm>
            <a:prstGeom prst="diamond">
              <a:avLst/>
            </a:prstGeom>
            <a:solidFill>
              <a:schemeClr val="accent1">
                <a:alpha val="99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bg1"/>
                </a:solidFill>
              </a:endParaRPr>
            </a:p>
          </p:txBody>
        </p:sp>
        <p:sp>
          <p:nvSpPr>
            <p:cNvPr id="17" name="矩形 16"/>
            <p:cNvSpPr/>
            <p:nvPr/>
          </p:nvSpPr>
          <p:spPr>
            <a:xfrm>
              <a:off x="5221678" y="3399409"/>
              <a:ext cx="1563466" cy="535317"/>
            </a:xfrm>
            <a:prstGeom prst="rect">
              <a:avLst/>
            </a:prstGeom>
          </p:spPr>
          <p:txBody>
            <a:bodyPr wrap="non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grpSp>
      <p:grpSp>
        <p:nvGrpSpPr>
          <p:cNvPr id="18" name="组合 17"/>
          <p:cNvGrpSpPr/>
          <p:nvPr/>
        </p:nvGrpSpPr>
        <p:grpSpPr>
          <a:xfrm>
            <a:off x="5781036" y="1514708"/>
            <a:ext cx="499653" cy="4062904"/>
            <a:chOff x="4377231" y="1342422"/>
            <a:chExt cx="325893" cy="2782484"/>
          </a:xfrm>
        </p:grpSpPr>
        <p:sp>
          <p:nvSpPr>
            <p:cNvPr id="19" name="椭圆 18"/>
            <p:cNvSpPr/>
            <p:nvPr/>
          </p:nvSpPr>
          <p:spPr>
            <a:xfrm>
              <a:off x="4377231" y="1342422"/>
              <a:ext cx="325893" cy="32589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sp>
          <p:nvSpPr>
            <p:cNvPr id="20" name="椭圆 19"/>
            <p:cNvSpPr/>
            <p:nvPr/>
          </p:nvSpPr>
          <p:spPr>
            <a:xfrm>
              <a:off x="4377231" y="3799013"/>
              <a:ext cx="325893" cy="32589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endParaRPr>
            </a:p>
          </p:txBody>
        </p:sp>
      </p:grpSp>
      <p:sp>
        <p:nvSpPr>
          <p:cNvPr id="21" name="Content Placeholder 2"/>
          <p:cNvSpPr txBox="1"/>
          <p:nvPr/>
        </p:nvSpPr>
        <p:spPr>
          <a:xfrm>
            <a:off x="8172458" y="2424004"/>
            <a:ext cx="2871533"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cs typeface="+mn-ea"/>
              <a:sym typeface="+mn-lt"/>
            </a:endParaRPr>
          </a:p>
        </p:txBody>
      </p:sp>
      <p:sp>
        <p:nvSpPr>
          <p:cNvPr id="22" name="Title 13"/>
          <p:cNvSpPr txBox="1"/>
          <p:nvPr/>
        </p:nvSpPr>
        <p:spPr>
          <a:xfrm>
            <a:off x="8159566" y="2009121"/>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3" name="Content Placeholder 2"/>
          <p:cNvSpPr txBox="1"/>
          <p:nvPr/>
        </p:nvSpPr>
        <p:spPr>
          <a:xfrm>
            <a:off x="8172458" y="4117955"/>
            <a:ext cx="2871533"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cs typeface="+mn-ea"/>
              <a:sym typeface="+mn-lt"/>
            </a:endParaRPr>
          </a:p>
        </p:txBody>
      </p:sp>
      <p:sp>
        <p:nvSpPr>
          <p:cNvPr id="24" name="Title 13"/>
          <p:cNvSpPr txBox="1"/>
          <p:nvPr/>
        </p:nvSpPr>
        <p:spPr>
          <a:xfrm>
            <a:off x="8159566" y="3703072"/>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5" name="Content Placeholder 2"/>
          <p:cNvSpPr txBox="1"/>
          <p:nvPr/>
        </p:nvSpPr>
        <p:spPr>
          <a:xfrm>
            <a:off x="6356033" y="5727553"/>
            <a:ext cx="2871533"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cs typeface="+mn-ea"/>
              <a:sym typeface="+mn-lt"/>
            </a:endParaRPr>
          </a:p>
        </p:txBody>
      </p:sp>
      <p:sp>
        <p:nvSpPr>
          <p:cNvPr id="26" name="Title 13"/>
          <p:cNvSpPr txBox="1"/>
          <p:nvPr/>
        </p:nvSpPr>
        <p:spPr>
          <a:xfrm>
            <a:off x="6343141" y="5312670"/>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7" name="Content Placeholder 2"/>
          <p:cNvSpPr txBox="1"/>
          <p:nvPr/>
        </p:nvSpPr>
        <p:spPr>
          <a:xfrm>
            <a:off x="881262" y="2541406"/>
            <a:ext cx="2871533"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ct val="150000"/>
              </a:lnSpc>
              <a:buNone/>
              <a:defRPr/>
            </a:pPr>
            <a:r>
              <a:rPr lang="zh-CN" altLang="en-US" sz="1200" dirty="0">
                <a:solidFill>
                  <a:sysClr val="window" lastClr="FFFFFF">
                    <a:lumMod val="65000"/>
                  </a:sysClr>
                </a:solidFill>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cs typeface="+mn-ea"/>
              <a:sym typeface="+mn-lt"/>
            </a:endParaRPr>
          </a:p>
        </p:txBody>
      </p:sp>
      <p:sp>
        <p:nvSpPr>
          <p:cNvPr id="28" name="Title 13"/>
          <p:cNvSpPr txBox="1"/>
          <p:nvPr/>
        </p:nvSpPr>
        <p:spPr>
          <a:xfrm>
            <a:off x="868370" y="2126523"/>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9" name="Content Placeholder 2"/>
          <p:cNvSpPr txBox="1"/>
          <p:nvPr/>
        </p:nvSpPr>
        <p:spPr>
          <a:xfrm>
            <a:off x="766874" y="5048749"/>
            <a:ext cx="2871533"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ct val="150000"/>
              </a:lnSpc>
              <a:buNone/>
              <a:defRPr/>
            </a:pPr>
            <a:r>
              <a:rPr lang="zh-CN" altLang="en-US" sz="1200" dirty="0">
                <a:solidFill>
                  <a:sysClr val="window" lastClr="FFFFFF">
                    <a:lumMod val="65000"/>
                  </a:sysClr>
                </a:solidFill>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cs typeface="+mn-ea"/>
              <a:sym typeface="+mn-lt"/>
            </a:endParaRPr>
          </a:p>
        </p:txBody>
      </p:sp>
      <p:sp>
        <p:nvSpPr>
          <p:cNvPr id="30" name="Title 13"/>
          <p:cNvSpPr txBox="1"/>
          <p:nvPr/>
        </p:nvSpPr>
        <p:spPr>
          <a:xfrm>
            <a:off x="753982" y="4633866"/>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31" name="Title 13"/>
          <p:cNvSpPr txBox="1"/>
          <p:nvPr/>
        </p:nvSpPr>
        <p:spPr>
          <a:xfrm>
            <a:off x="5008776" y="920712"/>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1600" y="682170"/>
            <a:ext cx="11988800" cy="6052459"/>
          </a:xfrm>
          <a:prstGeom prst="roundRect">
            <a:avLst>
              <a:gd name="adj" fmla="val 4916"/>
            </a:avLst>
          </a:prstGeom>
          <a:solidFill>
            <a:schemeClr val="bg1"/>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83765" y="-133555"/>
            <a:ext cx="5708293" cy="830997"/>
          </a:xfrm>
          <a:prstGeom prst="rect">
            <a:avLst/>
          </a:prstGeom>
          <a:noFill/>
        </p:spPr>
        <p:txBody>
          <a:bodyPr wrap="square" rtlCol="0">
            <a:spAutoFit/>
          </a:bodyPr>
          <a:lstStyle/>
          <a:p>
            <a:pPr>
              <a:lnSpc>
                <a:spcPct val="150000"/>
              </a:lnSpc>
            </a:pPr>
            <a:r>
              <a:rPr lang="zh-CN" altLang="en-US" sz="3200" b="1" dirty="0">
                <a:solidFill>
                  <a:schemeClr val="bg1"/>
                </a:solidFill>
                <a:effectLst>
                  <a:outerShdw blurRad="38100" dist="38100" dir="2700000" algn="tl">
                    <a:srgbClr val="000000">
                      <a:alpha val="43137"/>
                    </a:srgbClr>
                  </a:outerShdw>
                </a:effectLst>
              </a:rPr>
              <a:t>添加论文内容第二部分标题</a:t>
            </a:r>
          </a:p>
        </p:txBody>
      </p:sp>
      <p:grpSp>
        <p:nvGrpSpPr>
          <p:cNvPr id="4" name="组合 3"/>
          <p:cNvGrpSpPr/>
          <p:nvPr/>
        </p:nvGrpSpPr>
        <p:grpSpPr>
          <a:xfrm>
            <a:off x="175522" y="33929"/>
            <a:ext cx="593817" cy="593817"/>
            <a:chOff x="1131485" y="2234042"/>
            <a:chExt cx="1607262" cy="1607262"/>
          </a:xfrm>
        </p:grpSpPr>
        <p:sp>
          <p:nvSpPr>
            <p:cNvPr id="5" name="椭圆 4"/>
            <p:cNvSpPr/>
            <p:nvPr/>
          </p:nvSpPr>
          <p:spPr>
            <a:xfrm>
              <a:off x="1131485" y="2234042"/>
              <a:ext cx="1607262" cy="160726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 name="椭圆 5"/>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sp>
        <p:nvSpPr>
          <p:cNvPr id="8" name="Freeform 5"/>
          <p:cNvSpPr/>
          <p:nvPr/>
        </p:nvSpPr>
        <p:spPr bwMode="auto">
          <a:xfrm>
            <a:off x="4466319" y="2042067"/>
            <a:ext cx="3462509" cy="4024904"/>
          </a:xfrm>
          <a:custGeom>
            <a:avLst/>
            <a:gdLst>
              <a:gd name="T0" fmla="*/ 553107085 w 5977"/>
              <a:gd name="T1" fmla="*/ 70285550 h 6949"/>
              <a:gd name="T2" fmla="*/ 487233550 w 5977"/>
              <a:gd name="T3" fmla="*/ 359685891 h 6949"/>
              <a:gd name="T4" fmla="*/ 350301198 w 5977"/>
              <a:gd name="T5" fmla="*/ 115798432 h 6949"/>
              <a:gd name="T6" fmla="*/ 336665723 w 5977"/>
              <a:gd name="T7" fmla="*/ 128664779 h 6949"/>
              <a:gd name="T8" fmla="*/ 487425501 w 5977"/>
              <a:gd name="T9" fmla="*/ 487966836 h 6949"/>
              <a:gd name="T10" fmla="*/ 426737689 w 5977"/>
              <a:gd name="T11" fmla="*/ 535784040 h 6949"/>
              <a:gd name="T12" fmla="*/ 102747252 w 5977"/>
              <a:gd name="T13" fmla="*/ 361990214 h 6949"/>
              <a:gd name="T14" fmla="*/ 72211396 w 5977"/>
              <a:gd name="T15" fmla="*/ 375625106 h 6949"/>
              <a:gd name="T16" fmla="*/ 300559805 w 5977"/>
              <a:gd name="T17" fmla="*/ 476252431 h 6949"/>
              <a:gd name="T18" fmla="*/ 458810023 w 5977"/>
              <a:gd name="T19" fmla="*/ 679236091 h 6949"/>
              <a:gd name="T20" fmla="*/ 410029258 w 5977"/>
              <a:gd name="T21" fmla="*/ 814238084 h 6949"/>
              <a:gd name="T22" fmla="*/ 2304717 w 5977"/>
              <a:gd name="T23" fmla="*/ 744144451 h 6949"/>
              <a:gd name="T24" fmla="*/ 0 w 5977"/>
              <a:gd name="T25" fmla="*/ 778519119 h 6949"/>
              <a:gd name="T26" fmla="*/ 419439638 w 5977"/>
              <a:gd name="T27" fmla="*/ 879530717 h 6949"/>
              <a:gd name="T28" fmla="*/ 430770396 w 5977"/>
              <a:gd name="T29" fmla="*/ 1158560951 h 6949"/>
              <a:gd name="T30" fmla="*/ 300559805 w 5977"/>
              <a:gd name="T31" fmla="*/ 1274167466 h 6949"/>
              <a:gd name="T32" fmla="*/ 174382360 w 5977"/>
              <a:gd name="T33" fmla="*/ 1298364383 h 6949"/>
              <a:gd name="T34" fmla="*/ 763979262 w 5977"/>
              <a:gd name="T35" fmla="*/ 1322752778 h 6949"/>
              <a:gd name="T36" fmla="*/ 853474940 w 5977"/>
              <a:gd name="T37" fmla="*/ 1303164944 h 6949"/>
              <a:gd name="T38" fmla="*/ 766283979 w 5977"/>
              <a:gd name="T39" fmla="*/ 1282233251 h 6949"/>
              <a:gd name="T40" fmla="*/ 599391621 w 5977"/>
              <a:gd name="T41" fmla="*/ 1171043463 h 6949"/>
              <a:gd name="T42" fmla="*/ 595934326 w 5977"/>
              <a:gd name="T43" fmla="*/ 916593980 h 6949"/>
              <a:gd name="T44" fmla="*/ 886123563 w 5977"/>
              <a:gd name="T45" fmla="*/ 798298870 h 6949"/>
              <a:gd name="T46" fmla="*/ 1147889272 w 5977"/>
              <a:gd name="T47" fmla="*/ 773910474 h 6949"/>
              <a:gd name="T48" fmla="*/ 1146544744 w 5977"/>
              <a:gd name="T49" fmla="*/ 735310997 h 6949"/>
              <a:gd name="T50" fmla="*/ 1096611840 w 5977"/>
              <a:gd name="T51" fmla="*/ 748561178 h 6949"/>
              <a:gd name="T52" fmla="*/ 589788853 w 5977"/>
              <a:gd name="T53" fmla="*/ 814814274 h 6949"/>
              <a:gd name="T54" fmla="*/ 635305150 w 5977"/>
              <a:gd name="T55" fmla="*/ 568238220 h 6949"/>
              <a:gd name="T56" fmla="*/ 1048982776 w 5977"/>
              <a:gd name="T57" fmla="*/ 422866120 h 6949"/>
              <a:gd name="T58" fmla="*/ 1035347301 w 5977"/>
              <a:gd name="T59" fmla="*/ 406926906 h 6949"/>
              <a:gd name="T60" fmla="*/ 734403157 w 5977"/>
              <a:gd name="T61" fmla="*/ 474524299 h 6949"/>
              <a:gd name="T62" fmla="*/ 560020797 w 5977"/>
              <a:gd name="T63" fmla="*/ 545386039 h 6949"/>
              <a:gd name="T64" fmla="*/ 592093570 w 5977"/>
              <a:gd name="T65" fmla="*/ 456472680 h 6949"/>
              <a:gd name="T66" fmla="*/ 779535115 w 5977"/>
              <a:gd name="T67" fmla="*/ 194533602 h 6949"/>
              <a:gd name="T68" fmla="*/ 656430626 w 5977"/>
              <a:gd name="T69" fmla="*/ 351812462 h 6949"/>
              <a:gd name="T70" fmla="*/ 538895321 w 5977"/>
              <a:gd name="T71" fmla="*/ 408463120 h 6949"/>
              <a:gd name="T72" fmla="*/ 572120233 w 5977"/>
              <a:gd name="T73" fmla="*/ 103700193 h 6949"/>
              <a:gd name="T74" fmla="*/ 563093753 w 5977"/>
              <a:gd name="T75" fmla="*/ 191917 h 6949"/>
              <a:gd name="T76" fmla="*/ 534862176 w 5977"/>
              <a:gd name="T77" fmla="*/ 0 h 69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chemeClr val="accent1"/>
          </a:solidFill>
          <a:ln>
            <a:noFill/>
          </a:ln>
        </p:spPr>
        <p:txBody>
          <a:bodyPr/>
          <a:lstStyle/>
          <a:p>
            <a:endParaRPr lang="zh-CN" altLang="en-US">
              <a:solidFill>
                <a:schemeClr val="tx1">
                  <a:lumMod val="65000"/>
                  <a:lumOff val="35000"/>
                </a:schemeClr>
              </a:solidFill>
            </a:endParaRPr>
          </a:p>
        </p:txBody>
      </p:sp>
      <p:sp>
        <p:nvSpPr>
          <p:cNvPr id="9" name="橢圓 4"/>
          <p:cNvSpPr/>
          <p:nvPr/>
        </p:nvSpPr>
        <p:spPr>
          <a:xfrm>
            <a:off x="3857757" y="2535211"/>
            <a:ext cx="942222" cy="940124"/>
          </a:xfrm>
          <a:prstGeom prst="ellipse">
            <a:avLst/>
          </a:prstGeom>
          <a:solidFill>
            <a:schemeClr val="accent2"/>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sp>
        <p:nvSpPr>
          <p:cNvPr id="10" name="橢圓 6"/>
          <p:cNvSpPr/>
          <p:nvPr/>
        </p:nvSpPr>
        <p:spPr>
          <a:xfrm>
            <a:off x="5725413" y="1259329"/>
            <a:ext cx="942222" cy="942223"/>
          </a:xfrm>
          <a:prstGeom prst="ellipse">
            <a:avLst/>
          </a:prstGeom>
          <a:solidFill>
            <a:schemeClr val="accent2"/>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sp>
        <p:nvSpPr>
          <p:cNvPr id="11" name="橢圓 8"/>
          <p:cNvSpPr/>
          <p:nvPr/>
        </p:nvSpPr>
        <p:spPr>
          <a:xfrm>
            <a:off x="7456667" y="2856281"/>
            <a:ext cx="942223" cy="940124"/>
          </a:xfrm>
          <a:prstGeom prst="ellipse">
            <a:avLst/>
          </a:prstGeom>
          <a:solidFill>
            <a:schemeClr val="accent2"/>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grpSp>
        <p:nvGrpSpPr>
          <p:cNvPr id="12" name="组合 11"/>
          <p:cNvGrpSpPr/>
          <p:nvPr/>
        </p:nvGrpSpPr>
        <p:grpSpPr>
          <a:xfrm>
            <a:off x="3526195" y="3808995"/>
            <a:ext cx="940124" cy="942221"/>
            <a:chOff x="2903097" y="2796257"/>
            <a:chExt cx="711200" cy="712787"/>
          </a:xfrm>
        </p:grpSpPr>
        <p:sp>
          <p:nvSpPr>
            <p:cNvPr id="13" name="橢圓 3"/>
            <p:cNvSpPr/>
            <p:nvPr/>
          </p:nvSpPr>
          <p:spPr>
            <a:xfrm>
              <a:off x="2903097" y="2796257"/>
              <a:ext cx="711200" cy="712787"/>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dirty="0">
                <a:solidFill>
                  <a:schemeClr val="tx1">
                    <a:lumMod val="65000"/>
                    <a:lumOff val="35000"/>
                  </a:schemeClr>
                </a:solidFill>
                <a:latin typeface="Arial" panose="020B0604020202020204"/>
                <a:ea typeface="Microsoft JhengHei" panose="020B0604030504040204" charset="-120"/>
              </a:endParaRPr>
            </a:p>
          </p:txBody>
        </p:sp>
        <p:sp>
          <p:nvSpPr>
            <p:cNvPr id="14" name="KSO_Shape"/>
            <p:cNvSpPr/>
            <p:nvPr/>
          </p:nvSpPr>
          <p:spPr bwMode="auto">
            <a:xfrm>
              <a:off x="3028510" y="2959769"/>
              <a:ext cx="458787" cy="385763"/>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tx1">
                    <a:lumMod val="65000"/>
                    <a:lumOff val="35000"/>
                  </a:schemeClr>
                </a:solidFill>
                <a:latin typeface="+mn-lt"/>
                <a:ea typeface="+mn-ea"/>
              </a:endParaRPr>
            </a:p>
          </p:txBody>
        </p:sp>
      </p:grpSp>
      <p:grpSp>
        <p:nvGrpSpPr>
          <p:cNvPr id="15" name="组合 14"/>
          <p:cNvGrpSpPr/>
          <p:nvPr/>
        </p:nvGrpSpPr>
        <p:grpSpPr>
          <a:xfrm>
            <a:off x="4659258" y="1838233"/>
            <a:ext cx="942223" cy="940124"/>
            <a:chOff x="3719072" y="1304007"/>
            <a:chExt cx="712788" cy="711200"/>
          </a:xfrm>
        </p:grpSpPr>
        <p:sp>
          <p:nvSpPr>
            <p:cNvPr id="16" name="橢圓 5"/>
            <p:cNvSpPr/>
            <p:nvPr/>
          </p:nvSpPr>
          <p:spPr>
            <a:xfrm>
              <a:off x="3719072" y="1304007"/>
              <a:ext cx="712788" cy="711200"/>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sp>
          <p:nvSpPr>
            <p:cNvPr id="17" name="KSO_Shape"/>
            <p:cNvSpPr/>
            <p:nvPr/>
          </p:nvSpPr>
          <p:spPr bwMode="auto">
            <a:xfrm>
              <a:off x="3930210" y="1497682"/>
              <a:ext cx="288925" cy="323850"/>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tx1">
                    <a:lumMod val="65000"/>
                    <a:lumOff val="35000"/>
                  </a:schemeClr>
                </a:solidFill>
                <a:latin typeface="+mn-lt"/>
                <a:ea typeface="+mn-ea"/>
              </a:endParaRPr>
            </a:p>
          </p:txBody>
        </p:sp>
      </p:grpSp>
      <p:grpSp>
        <p:nvGrpSpPr>
          <p:cNvPr id="18" name="组合 17"/>
          <p:cNvGrpSpPr/>
          <p:nvPr/>
        </p:nvGrpSpPr>
        <p:grpSpPr>
          <a:xfrm>
            <a:off x="6667635" y="2037870"/>
            <a:ext cx="942223" cy="942221"/>
            <a:chOff x="5224022" y="1456407"/>
            <a:chExt cx="712788" cy="712787"/>
          </a:xfrm>
        </p:grpSpPr>
        <p:sp>
          <p:nvSpPr>
            <p:cNvPr id="19" name="橢圓 7"/>
            <p:cNvSpPr/>
            <p:nvPr/>
          </p:nvSpPr>
          <p:spPr>
            <a:xfrm>
              <a:off x="5224022" y="1456407"/>
              <a:ext cx="712788" cy="712787"/>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dirty="0">
                <a:solidFill>
                  <a:schemeClr val="tx1">
                    <a:lumMod val="65000"/>
                    <a:lumOff val="35000"/>
                  </a:schemeClr>
                </a:solidFill>
                <a:latin typeface="Arial" panose="020B0604020202020204"/>
                <a:ea typeface="Microsoft JhengHei" panose="020B0604030504040204" charset="-120"/>
              </a:endParaRPr>
            </a:p>
          </p:txBody>
        </p:sp>
        <p:sp>
          <p:nvSpPr>
            <p:cNvPr id="20" name="KSO_Shape"/>
            <p:cNvSpPr/>
            <p:nvPr/>
          </p:nvSpPr>
          <p:spPr bwMode="auto">
            <a:xfrm>
              <a:off x="5390710" y="1619919"/>
              <a:ext cx="414337" cy="35242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tx1">
                    <a:lumMod val="65000"/>
                    <a:lumOff val="35000"/>
                  </a:schemeClr>
                </a:solidFill>
                <a:latin typeface="+mn-lt"/>
                <a:ea typeface="+mn-ea"/>
              </a:endParaRPr>
            </a:p>
          </p:txBody>
        </p:sp>
      </p:grpSp>
      <p:grpSp>
        <p:nvGrpSpPr>
          <p:cNvPr id="21" name="组合 20"/>
          <p:cNvGrpSpPr/>
          <p:nvPr/>
        </p:nvGrpSpPr>
        <p:grpSpPr>
          <a:xfrm>
            <a:off x="7609857" y="4065011"/>
            <a:ext cx="940124" cy="940124"/>
            <a:chOff x="5936810" y="2981994"/>
            <a:chExt cx="711200" cy="711200"/>
          </a:xfrm>
        </p:grpSpPr>
        <p:sp>
          <p:nvSpPr>
            <p:cNvPr id="22" name="橢圓 9"/>
            <p:cNvSpPr/>
            <p:nvPr/>
          </p:nvSpPr>
          <p:spPr>
            <a:xfrm>
              <a:off x="5936810" y="2981994"/>
              <a:ext cx="711200" cy="711200"/>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sp>
          <p:nvSpPr>
            <p:cNvPr id="23" name="KSO_Shape"/>
            <p:cNvSpPr>
              <a:spLocks noChangeArrowheads="1"/>
            </p:cNvSpPr>
            <p:nvPr/>
          </p:nvSpPr>
          <p:spPr bwMode="auto">
            <a:xfrm>
              <a:off x="6090797" y="3175669"/>
              <a:ext cx="403225" cy="323850"/>
            </a:xfrm>
            <a:custGeom>
              <a:avLst/>
              <a:gdLst>
                <a:gd name="T0" fmla="*/ 552105 w 2874963"/>
                <a:gd name="T1" fmla="*/ 1256550 h 2311400"/>
                <a:gd name="T2" fmla="*/ 814407 w 2874963"/>
                <a:gd name="T3" fmla="*/ 1166381 h 2311400"/>
                <a:gd name="T4" fmla="*/ 861857 w 2874963"/>
                <a:gd name="T5" fmla="*/ 1221938 h 2311400"/>
                <a:gd name="T6" fmla="*/ 529108 w 2874963"/>
                <a:gd name="T7" fmla="*/ 1452571 h 2311400"/>
                <a:gd name="T8" fmla="*/ 122756 w 2874963"/>
                <a:gd name="T9" fmla="*/ 1358877 h 2311400"/>
                <a:gd name="T10" fmla="*/ 175912 w 2874963"/>
                <a:gd name="T11" fmla="*/ 1192357 h 2311400"/>
                <a:gd name="T12" fmla="*/ 277118 w 2874963"/>
                <a:gd name="T13" fmla="*/ 1128994 h 2311400"/>
                <a:gd name="T14" fmla="*/ 305052 w 2874963"/>
                <a:gd name="T15" fmla="*/ 1242809 h 2311400"/>
                <a:gd name="T16" fmla="*/ 994050 w 2874963"/>
                <a:gd name="T17" fmla="*/ 853464 h 2311400"/>
                <a:gd name="T18" fmla="*/ 644668 w 2874963"/>
                <a:gd name="T19" fmla="*/ 666225 h 2311400"/>
                <a:gd name="T20" fmla="*/ 675774 w 2874963"/>
                <a:gd name="T21" fmla="*/ 776137 h 2311400"/>
                <a:gd name="T22" fmla="*/ 719353 w 2874963"/>
                <a:gd name="T23" fmla="*/ 821032 h 2311400"/>
                <a:gd name="T24" fmla="*/ 694258 w 2874963"/>
                <a:gd name="T25" fmla="*/ 885897 h 2311400"/>
                <a:gd name="T26" fmla="*/ 639408 w 2874963"/>
                <a:gd name="T27" fmla="*/ 997010 h 2311400"/>
                <a:gd name="T28" fmla="*/ 561868 w 2874963"/>
                <a:gd name="T29" fmla="*/ 1068783 h 2311400"/>
                <a:gd name="T30" fmla="*/ 506117 w 2874963"/>
                <a:gd name="T31" fmla="*/ 1079143 h 2311400"/>
                <a:gd name="T32" fmla="*/ 449013 w 2874963"/>
                <a:gd name="T33" fmla="*/ 1059924 h 2311400"/>
                <a:gd name="T34" fmla="*/ 372374 w 2874963"/>
                <a:gd name="T35" fmla="*/ 966830 h 2311400"/>
                <a:gd name="T36" fmla="*/ 317074 w 2874963"/>
                <a:gd name="T37" fmla="*/ 867429 h 2311400"/>
                <a:gd name="T38" fmla="*/ 315722 w 2874963"/>
                <a:gd name="T39" fmla="*/ 807819 h 2311400"/>
                <a:gd name="T40" fmla="*/ 360804 w 2874963"/>
                <a:gd name="T41" fmla="*/ 726436 h 2311400"/>
                <a:gd name="T42" fmla="*/ 420311 w 2874963"/>
                <a:gd name="T43" fmla="*/ 688148 h 2311400"/>
                <a:gd name="T44" fmla="*/ 541281 w 2874963"/>
                <a:gd name="T45" fmla="*/ 679889 h 2311400"/>
                <a:gd name="T46" fmla="*/ 615816 w 2874963"/>
                <a:gd name="T47" fmla="*/ 642201 h 2311400"/>
                <a:gd name="T48" fmla="*/ 607328 w 2874963"/>
                <a:gd name="T49" fmla="*/ 550770 h 2311400"/>
                <a:gd name="T50" fmla="*/ 652075 w 2874963"/>
                <a:gd name="T51" fmla="*/ 576010 h 2311400"/>
                <a:gd name="T52" fmla="*/ 690816 w 2874963"/>
                <a:gd name="T53" fmla="*/ 613419 h 2311400"/>
                <a:gd name="T54" fmla="*/ 708834 w 2874963"/>
                <a:gd name="T55" fmla="*/ 715281 h 2311400"/>
                <a:gd name="T56" fmla="*/ 684809 w 2874963"/>
                <a:gd name="T57" fmla="*/ 784841 h 2311400"/>
                <a:gd name="T58" fmla="*/ 653727 w 2874963"/>
                <a:gd name="T59" fmla="*/ 664651 h 2311400"/>
                <a:gd name="T60" fmla="*/ 590811 w 2874963"/>
                <a:gd name="T61" fmla="*/ 648726 h 2311400"/>
                <a:gd name="T62" fmla="*/ 495911 w 2874963"/>
                <a:gd name="T63" fmla="*/ 681177 h 2311400"/>
                <a:gd name="T64" fmla="*/ 382693 w 2874963"/>
                <a:gd name="T65" fmla="*/ 672613 h 2311400"/>
                <a:gd name="T66" fmla="*/ 342000 w 2874963"/>
                <a:gd name="T67" fmla="*/ 784841 h 2311400"/>
                <a:gd name="T68" fmla="*/ 316624 w 2874963"/>
                <a:gd name="T69" fmla="*/ 733159 h 2311400"/>
                <a:gd name="T70" fmla="*/ 334342 w 2874963"/>
                <a:gd name="T71" fmla="*/ 634002 h 2311400"/>
                <a:gd name="T72" fmla="*/ 392753 w 2874963"/>
                <a:gd name="T73" fmla="*/ 561737 h 2311400"/>
                <a:gd name="T74" fmla="*/ 513330 w 2874963"/>
                <a:gd name="T75" fmla="*/ 530788 h 2311400"/>
                <a:gd name="T76" fmla="*/ 816493 w 2874963"/>
                <a:gd name="T77" fmla="*/ 367350 h 2311400"/>
                <a:gd name="T78" fmla="*/ 816493 w 2874963"/>
                <a:gd name="T79" fmla="*/ 418842 h 2311400"/>
                <a:gd name="T80" fmla="*/ 1079641 w 2874963"/>
                <a:gd name="T81" fmla="*/ 426048 h 2311400"/>
                <a:gd name="T82" fmla="*/ 1093467 w 2874963"/>
                <a:gd name="T83" fmla="*/ 377108 h 2311400"/>
                <a:gd name="T84" fmla="*/ 1049584 w 2874963"/>
                <a:gd name="T85" fmla="*/ 364048 h 2311400"/>
                <a:gd name="T86" fmla="*/ 1023434 w 2874963"/>
                <a:gd name="T87" fmla="*/ 392871 h 2311400"/>
                <a:gd name="T88" fmla="*/ 856619 w 2874963"/>
                <a:gd name="T89" fmla="*/ 372605 h 2311400"/>
                <a:gd name="T90" fmla="*/ 927854 w 2874963"/>
                <a:gd name="T91" fmla="*/ 64403 h 2311400"/>
                <a:gd name="T92" fmla="*/ 904258 w 2874963"/>
                <a:gd name="T93" fmla="*/ 91875 h 2311400"/>
                <a:gd name="T94" fmla="*/ 905010 w 2874963"/>
                <a:gd name="T95" fmla="*/ 129406 h 2311400"/>
                <a:gd name="T96" fmla="*/ 930108 w 2874963"/>
                <a:gd name="T97" fmla="*/ 155677 h 2311400"/>
                <a:gd name="T98" fmla="*/ 967829 w 2874963"/>
                <a:gd name="T99" fmla="*/ 158379 h 2311400"/>
                <a:gd name="T100" fmla="*/ 996233 w 2874963"/>
                <a:gd name="T101" fmla="*/ 136162 h 2311400"/>
                <a:gd name="T102" fmla="*/ 1002845 w 2874963"/>
                <a:gd name="T103" fmla="*/ 99081 h 2311400"/>
                <a:gd name="T104" fmla="*/ 983158 w 2874963"/>
                <a:gd name="T105" fmla="*/ 68306 h 2311400"/>
                <a:gd name="T106" fmla="*/ 881566 w 2874963"/>
                <a:gd name="T107" fmla="*/ 0 h 2311400"/>
                <a:gd name="T108" fmla="*/ 1048381 w 2874963"/>
                <a:gd name="T109" fmla="*/ 20417 h 2311400"/>
                <a:gd name="T110" fmla="*/ 1859163 w 2874963"/>
                <a:gd name="T111" fmla="*/ 308953 h 2311400"/>
                <a:gd name="T112" fmla="*/ 1899590 w 2874963"/>
                <a:gd name="T113" fmla="*/ 355791 h 2311400"/>
                <a:gd name="T114" fmla="*/ 2705 w 2874963"/>
                <a:gd name="T115" fmla="*/ 364048 h 2311400"/>
                <a:gd name="T116" fmla="*/ 38623 w 2874963"/>
                <a:gd name="T117" fmla="*/ 313456 h 2311400"/>
                <a:gd name="T118" fmla="*/ 855416 w 2874963"/>
                <a:gd name="T119" fmla="*/ 26121 h 23114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74963" h="2311400">
                  <a:moveTo>
                    <a:pt x="1500188" y="1927225"/>
                  </a:moveTo>
                  <a:lnTo>
                    <a:pt x="2676526" y="1927225"/>
                  </a:lnTo>
                  <a:lnTo>
                    <a:pt x="2676526" y="1949450"/>
                  </a:lnTo>
                  <a:lnTo>
                    <a:pt x="1500188" y="1949450"/>
                  </a:lnTo>
                  <a:lnTo>
                    <a:pt x="1500188" y="1927225"/>
                  </a:lnTo>
                  <a:close/>
                  <a:moveTo>
                    <a:pt x="1500188" y="1706563"/>
                  </a:moveTo>
                  <a:lnTo>
                    <a:pt x="2676526" y="1706563"/>
                  </a:lnTo>
                  <a:lnTo>
                    <a:pt x="2676526" y="1728788"/>
                  </a:lnTo>
                  <a:lnTo>
                    <a:pt x="1500188" y="1728788"/>
                  </a:lnTo>
                  <a:lnTo>
                    <a:pt x="1500188" y="1706563"/>
                  </a:lnTo>
                  <a:close/>
                  <a:moveTo>
                    <a:pt x="741023" y="1676400"/>
                  </a:moveTo>
                  <a:lnTo>
                    <a:pt x="803616" y="1676400"/>
                  </a:lnTo>
                  <a:lnTo>
                    <a:pt x="835026" y="1736633"/>
                  </a:lnTo>
                  <a:lnTo>
                    <a:pt x="813107" y="1759278"/>
                  </a:lnTo>
                  <a:lnTo>
                    <a:pt x="833218" y="1897860"/>
                  </a:lnTo>
                  <a:lnTo>
                    <a:pt x="772432" y="2124075"/>
                  </a:lnTo>
                  <a:lnTo>
                    <a:pt x="711647" y="1897860"/>
                  </a:lnTo>
                  <a:lnTo>
                    <a:pt x="731532" y="1759278"/>
                  </a:lnTo>
                  <a:lnTo>
                    <a:pt x="709613" y="1736633"/>
                  </a:lnTo>
                  <a:lnTo>
                    <a:pt x="741023" y="1676400"/>
                  </a:lnTo>
                  <a:close/>
                  <a:moveTo>
                    <a:pt x="1033510" y="1660525"/>
                  </a:moveTo>
                  <a:lnTo>
                    <a:pt x="1069768" y="1677761"/>
                  </a:lnTo>
                  <a:lnTo>
                    <a:pt x="1107612" y="1695904"/>
                  </a:lnTo>
                  <a:lnTo>
                    <a:pt x="1126421" y="1705202"/>
                  </a:lnTo>
                  <a:lnTo>
                    <a:pt x="1145003" y="1714727"/>
                  </a:lnTo>
                  <a:lnTo>
                    <a:pt x="1163585" y="1724252"/>
                  </a:lnTo>
                  <a:lnTo>
                    <a:pt x="1181261" y="1734004"/>
                  </a:lnTo>
                  <a:lnTo>
                    <a:pt x="1198257" y="1743302"/>
                  </a:lnTo>
                  <a:lnTo>
                    <a:pt x="1214346" y="1752600"/>
                  </a:lnTo>
                  <a:lnTo>
                    <a:pt x="1229076" y="1761671"/>
                  </a:lnTo>
                  <a:lnTo>
                    <a:pt x="1242673" y="1770289"/>
                  </a:lnTo>
                  <a:lnTo>
                    <a:pt x="1248792" y="1774598"/>
                  </a:lnTo>
                  <a:lnTo>
                    <a:pt x="1254683" y="1778680"/>
                  </a:lnTo>
                  <a:lnTo>
                    <a:pt x="1259896" y="1782762"/>
                  </a:lnTo>
                  <a:lnTo>
                    <a:pt x="1264881" y="1786618"/>
                  </a:lnTo>
                  <a:lnTo>
                    <a:pt x="1269187" y="1790473"/>
                  </a:lnTo>
                  <a:lnTo>
                    <a:pt x="1273039" y="1794102"/>
                  </a:lnTo>
                  <a:lnTo>
                    <a:pt x="1276438" y="1797504"/>
                  </a:lnTo>
                  <a:lnTo>
                    <a:pt x="1278931" y="1800905"/>
                  </a:lnTo>
                  <a:lnTo>
                    <a:pt x="1281197" y="1803627"/>
                  </a:lnTo>
                  <a:lnTo>
                    <a:pt x="1283237" y="1807029"/>
                  </a:lnTo>
                  <a:lnTo>
                    <a:pt x="1287542" y="1814739"/>
                  </a:lnTo>
                  <a:lnTo>
                    <a:pt x="1291621" y="1823811"/>
                  </a:lnTo>
                  <a:lnTo>
                    <a:pt x="1296380" y="1834016"/>
                  </a:lnTo>
                  <a:lnTo>
                    <a:pt x="1300686" y="1845582"/>
                  </a:lnTo>
                  <a:lnTo>
                    <a:pt x="1305445" y="1858282"/>
                  </a:lnTo>
                  <a:lnTo>
                    <a:pt x="1310203" y="1871889"/>
                  </a:lnTo>
                  <a:lnTo>
                    <a:pt x="1314736" y="1886404"/>
                  </a:lnTo>
                  <a:lnTo>
                    <a:pt x="1319495" y="1901371"/>
                  </a:lnTo>
                  <a:lnTo>
                    <a:pt x="1324027" y="1917246"/>
                  </a:lnTo>
                  <a:lnTo>
                    <a:pt x="1333318" y="1950130"/>
                  </a:lnTo>
                  <a:lnTo>
                    <a:pt x="1342382" y="1984375"/>
                  </a:lnTo>
                  <a:lnTo>
                    <a:pt x="1350994" y="2018620"/>
                  </a:lnTo>
                  <a:lnTo>
                    <a:pt x="1359378" y="2052411"/>
                  </a:lnTo>
                  <a:lnTo>
                    <a:pt x="1366857" y="2084388"/>
                  </a:lnTo>
                  <a:lnTo>
                    <a:pt x="1373655" y="2114097"/>
                  </a:lnTo>
                  <a:lnTo>
                    <a:pt x="1379320" y="2140404"/>
                  </a:lnTo>
                  <a:lnTo>
                    <a:pt x="1387478" y="2179184"/>
                  </a:lnTo>
                  <a:lnTo>
                    <a:pt x="1390651" y="2193925"/>
                  </a:lnTo>
                  <a:lnTo>
                    <a:pt x="798513" y="2193925"/>
                  </a:lnTo>
                  <a:lnTo>
                    <a:pt x="1111918" y="1875064"/>
                  </a:lnTo>
                  <a:lnTo>
                    <a:pt x="1011755" y="1800905"/>
                  </a:lnTo>
                  <a:lnTo>
                    <a:pt x="1094922" y="1766661"/>
                  </a:lnTo>
                  <a:lnTo>
                    <a:pt x="1033510" y="1660525"/>
                  </a:lnTo>
                  <a:close/>
                  <a:moveTo>
                    <a:pt x="511355" y="1660525"/>
                  </a:moveTo>
                  <a:lnTo>
                    <a:pt x="449944" y="1766661"/>
                  </a:lnTo>
                  <a:lnTo>
                    <a:pt x="532657" y="1800905"/>
                  </a:lnTo>
                  <a:lnTo>
                    <a:pt x="432494" y="1875064"/>
                  </a:lnTo>
                  <a:lnTo>
                    <a:pt x="746126" y="2193925"/>
                  </a:lnTo>
                  <a:lnTo>
                    <a:pt x="153988" y="2193925"/>
                  </a:lnTo>
                  <a:lnTo>
                    <a:pt x="157160" y="2179184"/>
                  </a:lnTo>
                  <a:lnTo>
                    <a:pt x="165318" y="2140404"/>
                  </a:lnTo>
                  <a:lnTo>
                    <a:pt x="171210" y="2114097"/>
                  </a:lnTo>
                  <a:lnTo>
                    <a:pt x="177782" y="2084388"/>
                  </a:lnTo>
                  <a:lnTo>
                    <a:pt x="185260" y="2052411"/>
                  </a:lnTo>
                  <a:lnTo>
                    <a:pt x="193418" y="2018620"/>
                  </a:lnTo>
                  <a:lnTo>
                    <a:pt x="202256" y="1984375"/>
                  </a:lnTo>
                  <a:lnTo>
                    <a:pt x="211321" y="1950130"/>
                  </a:lnTo>
                  <a:lnTo>
                    <a:pt x="220385" y="1917246"/>
                  </a:lnTo>
                  <a:lnTo>
                    <a:pt x="224918" y="1901371"/>
                  </a:lnTo>
                  <a:lnTo>
                    <a:pt x="229676" y="1886404"/>
                  </a:lnTo>
                  <a:lnTo>
                    <a:pt x="234209" y="1871889"/>
                  </a:lnTo>
                  <a:lnTo>
                    <a:pt x="238967" y="1858282"/>
                  </a:lnTo>
                  <a:lnTo>
                    <a:pt x="243726" y="1845582"/>
                  </a:lnTo>
                  <a:lnTo>
                    <a:pt x="248259" y="1834016"/>
                  </a:lnTo>
                  <a:lnTo>
                    <a:pt x="252791" y="1823811"/>
                  </a:lnTo>
                  <a:lnTo>
                    <a:pt x="257096" y="1814739"/>
                  </a:lnTo>
                  <a:lnTo>
                    <a:pt x="261175" y="1807029"/>
                  </a:lnTo>
                  <a:lnTo>
                    <a:pt x="263442" y="1803627"/>
                  </a:lnTo>
                  <a:lnTo>
                    <a:pt x="265481" y="1800905"/>
                  </a:lnTo>
                  <a:lnTo>
                    <a:pt x="268200" y="1797504"/>
                  </a:lnTo>
                  <a:lnTo>
                    <a:pt x="271600" y="1794102"/>
                  </a:lnTo>
                  <a:lnTo>
                    <a:pt x="275452" y="1790473"/>
                  </a:lnTo>
                  <a:lnTo>
                    <a:pt x="279984" y="1786618"/>
                  </a:lnTo>
                  <a:lnTo>
                    <a:pt x="284517" y="1782762"/>
                  </a:lnTo>
                  <a:lnTo>
                    <a:pt x="289955" y="1778680"/>
                  </a:lnTo>
                  <a:lnTo>
                    <a:pt x="295621" y="1774598"/>
                  </a:lnTo>
                  <a:lnTo>
                    <a:pt x="301966" y="1770289"/>
                  </a:lnTo>
                  <a:lnTo>
                    <a:pt x="315336" y="1761671"/>
                  </a:lnTo>
                  <a:lnTo>
                    <a:pt x="330066" y="1752600"/>
                  </a:lnTo>
                  <a:lnTo>
                    <a:pt x="346155" y="1743302"/>
                  </a:lnTo>
                  <a:lnTo>
                    <a:pt x="363378" y="1734004"/>
                  </a:lnTo>
                  <a:lnTo>
                    <a:pt x="381053" y="1724252"/>
                  </a:lnTo>
                  <a:lnTo>
                    <a:pt x="399409" y="1714727"/>
                  </a:lnTo>
                  <a:lnTo>
                    <a:pt x="418218" y="1705202"/>
                  </a:lnTo>
                  <a:lnTo>
                    <a:pt x="437253" y="1695904"/>
                  </a:lnTo>
                  <a:lnTo>
                    <a:pt x="475098" y="1677761"/>
                  </a:lnTo>
                  <a:lnTo>
                    <a:pt x="511355" y="1660525"/>
                  </a:lnTo>
                  <a:close/>
                  <a:moveTo>
                    <a:pt x="929254" y="1614488"/>
                  </a:moveTo>
                  <a:lnTo>
                    <a:pt x="950557" y="1623559"/>
                  </a:lnTo>
                  <a:lnTo>
                    <a:pt x="974579" y="1633992"/>
                  </a:lnTo>
                  <a:lnTo>
                    <a:pt x="1004946" y="1647599"/>
                  </a:lnTo>
                  <a:lnTo>
                    <a:pt x="1068853" y="1757817"/>
                  </a:lnTo>
                  <a:lnTo>
                    <a:pt x="975258" y="1796370"/>
                  </a:lnTo>
                  <a:lnTo>
                    <a:pt x="1084263" y="1877106"/>
                  </a:lnTo>
                  <a:lnTo>
                    <a:pt x="773113" y="2193926"/>
                  </a:lnTo>
                  <a:lnTo>
                    <a:pt x="929254" y="1614488"/>
                  </a:lnTo>
                  <a:close/>
                  <a:moveTo>
                    <a:pt x="615947" y="1614488"/>
                  </a:moveTo>
                  <a:lnTo>
                    <a:pt x="773113" y="2193926"/>
                  </a:lnTo>
                  <a:lnTo>
                    <a:pt x="460375" y="1877106"/>
                  </a:lnTo>
                  <a:lnTo>
                    <a:pt x="569936" y="1796370"/>
                  </a:lnTo>
                  <a:lnTo>
                    <a:pt x="475636" y="1757817"/>
                  </a:lnTo>
                  <a:lnTo>
                    <a:pt x="539869" y="1647599"/>
                  </a:lnTo>
                  <a:lnTo>
                    <a:pt x="570619" y="1633992"/>
                  </a:lnTo>
                  <a:lnTo>
                    <a:pt x="594536" y="1623559"/>
                  </a:lnTo>
                  <a:lnTo>
                    <a:pt x="615947" y="1614488"/>
                  </a:lnTo>
                  <a:close/>
                  <a:moveTo>
                    <a:pt x="1500188" y="1487488"/>
                  </a:moveTo>
                  <a:lnTo>
                    <a:pt x="2676526" y="1487488"/>
                  </a:lnTo>
                  <a:lnTo>
                    <a:pt x="2676526" y="1509713"/>
                  </a:lnTo>
                  <a:lnTo>
                    <a:pt x="1500188" y="1509713"/>
                  </a:lnTo>
                  <a:lnTo>
                    <a:pt x="1500188" y="1487488"/>
                  </a:lnTo>
                  <a:close/>
                  <a:moveTo>
                    <a:pt x="1500188" y="1266825"/>
                  </a:moveTo>
                  <a:lnTo>
                    <a:pt x="2676526" y="1266825"/>
                  </a:lnTo>
                  <a:lnTo>
                    <a:pt x="2676526" y="1289050"/>
                  </a:lnTo>
                  <a:lnTo>
                    <a:pt x="1500188" y="1289050"/>
                  </a:lnTo>
                  <a:lnTo>
                    <a:pt x="1500188" y="1266825"/>
                  </a:lnTo>
                  <a:close/>
                  <a:moveTo>
                    <a:pt x="1500188" y="1047750"/>
                  </a:moveTo>
                  <a:lnTo>
                    <a:pt x="2676526" y="1047750"/>
                  </a:lnTo>
                  <a:lnTo>
                    <a:pt x="2676526" y="1068388"/>
                  </a:lnTo>
                  <a:lnTo>
                    <a:pt x="1500188" y="1068388"/>
                  </a:lnTo>
                  <a:lnTo>
                    <a:pt x="1500188" y="1047750"/>
                  </a:lnTo>
                  <a:close/>
                  <a:moveTo>
                    <a:pt x="929369" y="969963"/>
                  </a:moveTo>
                  <a:lnTo>
                    <a:pt x="936399" y="973819"/>
                  </a:lnTo>
                  <a:lnTo>
                    <a:pt x="942522" y="977674"/>
                  </a:lnTo>
                  <a:lnTo>
                    <a:pt x="948872" y="981756"/>
                  </a:lnTo>
                  <a:lnTo>
                    <a:pt x="954315" y="986519"/>
                  </a:lnTo>
                  <a:lnTo>
                    <a:pt x="959531" y="991281"/>
                  </a:lnTo>
                  <a:lnTo>
                    <a:pt x="964294" y="995817"/>
                  </a:lnTo>
                  <a:lnTo>
                    <a:pt x="968829" y="1001033"/>
                  </a:lnTo>
                  <a:lnTo>
                    <a:pt x="972911" y="1006249"/>
                  </a:lnTo>
                  <a:lnTo>
                    <a:pt x="976767" y="1011919"/>
                  </a:lnTo>
                  <a:lnTo>
                    <a:pt x="980395" y="1017588"/>
                  </a:lnTo>
                  <a:lnTo>
                    <a:pt x="983797" y="1023485"/>
                  </a:lnTo>
                  <a:lnTo>
                    <a:pt x="986745" y="1029835"/>
                  </a:lnTo>
                  <a:lnTo>
                    <a:pt x="989467" y="1035958"/>
                  </a:lnTo>
                  <a:lnTo>
                    <a:pt x="992188" y="1042535"/>
                  </a:lnTo>
                  <a:lnTo>
                    <a:pt x="994683" y="1049338"/>
                  </a:lnTo>
                  <a:lnTo>
                    <a:pt x="996724" y="1056368"/>
                  </a:lnTo>
                  <a:lnTo>
                    <a:pt x="998765" y="1063172"/>
                  </a:lnTo>
                  <a:lnTo>
                    <a:pt x="1001033" y="1070883"/>
                  </a:lnTo>
                  <a:lnTo>
                    <a:pt x="1004208" y="1085850"/>
                  </a:lnTo>
                  <a:lnTo>
                    <a:pt x="1007383" y="1101725"/>
                  </a:lnTo>
                  <a:lnTo>
                    <a:pt x="1010558" y="1118508"/>
                  </a:lnTo>
                  <a:lnTo>
                    <a:pt x="1016454" y="1153433"/>
                  </a:lnTo>
                  <a:lnTo>
                    <a:pt x="1019856" y="1172256"/>
                  </a:lnTo>
                  <a:lnTo>
                    <a:pt x="1023712" y="1191306"/>
                  </a:lnTo>
                  <a:lnTo>
                    <a:pt x="1029608" y="1192667"/>
                  </a:lnTo>
                  <a:lnTo>
                    <a:pt x="1035958" y="1194254"/>
                  </a:lnTo>
                  <a:lnTo>
                    <a:pt x="1041628" y="1196295"/>
                  </a:lnTo>
                  <a:lnTo>
                    <a:pt x="1047297" y="1198790"/>
                  </a:lnTo>
                  <a:lnTo>
                    <a:pt x="1052513" y="1201511"/>
                  </a:lnTo>
                  <a:lnTo>
                    <a:pt x="1057729" y="1204459"/>
                  </a:lnTo>
                  <a:lnTo>
                    <a:pt x="1062492" y="1208088"/>
                  </a:lnTo>
                  <a:lnTo>
                    <a:pt x="1066801" y="1211943"/>
                  </a:lnTo>
                  <a:lnTo>
                    <a:pt x="1070883" y="1216025"/>
                  </a:lnTo>
                  <a:lnTo>
                    <a:pt x="1074738" y="1220108"/>
                  </a:lnTo>
                  <a:lnTo>
                    <a:pt x="1078140" y="1224870"/>
                  </a:lnTo>
                  <a:lnTo>
                    <a:pt x="1081088" y="1229633"/>
                  </a:lnTo>
                  <a:lnTo>
                    <a:pt x="1083583" y="1234849"/>
                  </a:lnTo>
                  <a:lnTo>
                    <a:pt x="1085624" y="1240065"/>
                  </a:lnTo>
                  <a:lnTo>
                    <a:pt x="1087212" y="1245734"/>
                  </a:lnTo>
                  <a:lnTo>
                    <a:pt x="1088345" y="1251404"/>
                  </a:lnTo>
                  <a:lnTo>
                    <a:pt x="1089026" y="1257527"/>
                  </a:lnTo>
                  <a:lnTo>
                    <a:pt x="1089026" y="1263424"/>
                  </a:lnTo>
                  <a:lnTo>
                    <a:pt x="1088572" y="1270000"/>
                  </a:lnTo>
                  <a:lnTo>
                    <a:pt x="1087438" y="1276124"/>
                  </a:lnTo>
                  <a:lnTo>
                    <a:pt x="1085624" y="1282927"/>
                  </a:lnTo>
                  <a:lnTo>
                    <a:pt x="1083356" y="1289277"/>
                  </a:lnTo>
                  <a:lnTo>
                    <a:pt x="1080635" y="1296081"/>
                  </a:lnTo>
                  <a:lnTo>
                    <a:pt x="1077006" y="1303111"/>
                  </a:lnTo>
                  <a:lnTo>
                    <a:pt x="1072470" y="1310141"/>
                  </a:lnTo>
                  <a:lnTo>
                    <a:pt x="1067481" y="1317172"/>
                  </a:lnTo>
                  <a:lnTo>
                    <a:pt x="1061585" y="1324202"/>
                  </a:lnTo>
                  <a:lnTo>
                    <a:pt x="1055235" y="1331006"/>
                  </a:lnTo>
                  <a:lnTo>
                    <a:pt x="1047751" y="1338036"/>
                  </a:lnTo>
                  <a:lnTo>
                    <a:pt x="1039587" y="1345293"/>
                  </a:lnTo>
                  <a:lnTo>
                    <a:pt x="1030742" y="1352324"/>
                  </a:lnTo>
                  <a:lnTo>
                    <a:pt x="1020990" y="1359354"/>
                  </a:lnTo>
                  <a:lnTo>
                    <a:pt x="1018269" y="1372281"/>
                  </a:lnTo>
                  <a:lnTo>
                    <a:pt x="1015094" y="1385208"/>
                  </a:lnTo>
                  <a:lnTo>
                    <a:pt x="1011919" y="1398361"/>
                  </a:lnTo>
                  <a:lnTo>
                    <a:pt x="1007836" y="1411061"/>
                  </a:lnTo>
                  <a:lnTo>
                    <a:pt x="1003754" y="1423761"/>
                  </a:lnTo>
                  <a:lnTo>
                    <a:pt x="999445" y="1436008"/>
                  </a:lnTo>
                  <a:lnTo>
                    <a:pt x="994456" y="1448254"/>
                  </a:lnTo>
                  <a:lnTo>
                    <a:pt x="989240" y="1460274"/>
                  </a:lnTo>
                  <a:lnTo>
                    <a:pt x="983570" y="1472066"/>
                  </a:lnTo>
                  <a:lnTo>
                    <a:pt x="977901" y="1483633"/>
                  </a:lnTo>
                  <a:lnTo>
                    <a:pt x="971551" y="1494745"/>
                  </a:lnTo>
                  <a:lnTo>
                    <a:pt x="964974" y="1505858"/>
                  </a:lnTo>
                  <a:lnTo>
                    <a:pt x="958170" y="1516516"/>
                  </a:lnTo>
                  <a:lnTo>
                    <a:pt x="950913" y="1526722"/>
                  </a:lnTo>
                  <a:lnTo>
                    <a:pt x="943429" y="1536700"/>
                  </a:lnTo>
                  <a:lnTo>
                    <a:pt x="935492" y="1546225"/>
                  </a:lnTo>
                  <a:lnTo>
                    <a:pt x="927554" y="1555297"/>
                  </a:lnTo>
                  <a:lnTo>
                    <a:pt x="919163" y="1564141"/>
                  </a:lnTo>
                  <a:lnTo>
                    <a:pt x="910772" y="1572533"/>
                  </a:lnTo>
                  <a:lnTo>
                    <a:pt x="901701" y="1580243"/>
                  </a:lnTo>
                  <a:lnTo>
                    <a:pt x="892629" y="1587500"/>
                  </a:lnTo>
                  <a:lnTo>
                    <a:pt x="883331" y="1594531"/>
                  </a:lnTo>
                  <a:lnTo>
                    <a:pt x="873352" y="1600881"/>
                  </a:lnTo>
                  <a:lnTo>
                    <a:pt x="863601" y="1606550"/>
                  </a:lnTo>
                  <a:lnTo>
                    <a:pt x="858385" y="1609272"/>
                  </a:lnTo>
                  <a:lnTo>
                    <a:pt x="853169" y="1611766"/>
                  </a:lnTo>
                  <a:lnTo>
                    <a:pt x="847952" y="1614261"/>
                  </a:lnTo>
                  <a:lnTo>
                    <a:pt x="842736" y="1616302"/>
                  </a:lnTo>
                  <a:lnTo>
                    <a:pt x="837520" y="1618343"/>
                  </a:lnTo>
                  <a:lnTo>
                    <a:pt x="832077" y="1620384"/>
                  </a:lnTo>
                  <a:lnTo>
                    <a:pt x="826635" y="1621972"/>
                  </a:lnTo>
                  <a:lnTo>
                    <a:pt x="821192" y="1623786"/>
                  </a:lnTo>
                  <a:lnTo>
                    <a:pt x="815749" y="1625147"/>
                  </a:lnTo>
                  <a:lnTo>
                    <a:pt x="810079" y="1626508"/>
                  </a:lnTo>
                  <a:lnTo>
                    <a:pt x="804410" y="1627415"/>
                  </a:lnTo>
                  <a:lnTo>
                    <a:pt x="798740" y="1628549"/>
                  </a:lnTo>
                  <a:lnTo>
                    <a:pt x="793070" y="1629229"/>
                  </a:lnTo>
                  <a:lnTo>
                    <a:pt x="787401" y="1629909"/>
                  </a:lnTo>
                  <a:lnTo>
                    <a:pt x="781277" y="1630363"/>
                  </a:lnTo>
                  <a:lnTo>
                    <a:pt x="775381" y="1630363"/>
                  </a:lnTo>
                  <a:lnTo>
                    <a:pt x="769711" y="1630363"/>
                  </a:lnTo>
                  <a:lnTo>
                    <a:pt x="763815" y="1629909"/>
                  </a:lnTo>
                  <a:lnTo>
                    <a:pt x="757918" y="1629229"/>
                  </a:lnTo>
                  <a:lnTo>
                    <a:pt x="752249" y="1628549"/>
                  </a:lnTo>
                  <a:lnTo>
                    <a:pt x="746579" y="1627415"/>
                  </a:lnTo>
                  <a:lnTo>
                    <a:pt x="740910" y="1626508"/>
                  </a:lnTo>
                  <a:lnTo>
                    <a:pt x="735240" y="1625147"/>
                  </a:lnTo>
                  <a:lnTo>
                    <a:pt x="729797" y="1623786"/>
                  </a:lnTo>
                  <a:lnTo>
                    <a:pt x="724354" y="1621972"/>
                  </a:lnTo>
                  <a:lnTo>
                    <a:pt x="718911" y="1620384"/>
                  </a:lnTo>
                  <a:lnTo>
                    <a:pt x="713468" y="1618343"/>
                  </a:lnTo>
                  <a:lnTo>
                    <a:pt x="708252" y="1616302"/>
                  </a:lnTo>
                  <a:lnTo>
                    <a:pt x="703036" y="1614261"/>
                  </a:lnTo>
                  <a:lnTo>
                    <a:pt x="697820" y="1611766"/>
                  </a:lnTo>
                  <a:lnTo>
                    <a:pt x="692604" y="1609272"/>
                  </a:lnTo>
                  <a:lnTo>
                    <a:pt x="687388" y="1606550"/>
                  </a:lnTo>
                  <a:lnTo>
                    <a:pt x="677636" y="1600881"/>
                  </a:lnTo>
                  <a:lnTo>
                    <a:pt x="668111" y="1594531"/>
                  </a:lnTo>
                  <a:lnTo>
                    <a:pt x="658359" y="1587500"/>
                  </a:lnTo>
                  <a:lnTo>
                    <a:pt x="649288" y="1580243"/>
                  </a:lnTo>
                  <a:lnTo>
                    <a:pt x="640217" y="1572533"/>
                  </a:lnTo>
                  <a:lnTo>
                    <a:pt x="631826" y="1564141"/>
                  </a:lnTo>
                  <a:lnTo>
                    <a:pt x="623434" y="1555297"/>
                  </a:lnTo>
                  <a:lnTo>
                    <a:pt x="615497" y="1546225"/>
                  </a:lnTo>
                  <a:lnTo>
                    <a:pt x="607559" y="1536700"/>
                  </a:lnTo>
                  <a:lnTo>
                    <a:pt x="600075" y="1526722"/>
                  </a:lnTo>
                  <a:lnTo>
                    <a:pt x="592818" y="1516516"/>
                  </a:lnTo>
                  <a:lnTo>
                    <a:pt x="586015" y="1505858"/>
                  </a:lnTo>
                  <a:lnTo>
                    <a:pt x="579665" y="1494745"/>
                  </a:lnTo>
                  <a:lnTo>
                    <a:pt x="573315" y="1483633"/>
                  </a:lnTo>
                  <a:lnTo>
                    <a:pt x="567418" y="1472066"/>
                  </a:lnTo>
                  <a:lnTo>
                    <a:pt x="561975" y="1460274"/>
                  </a:lnTo>
                  <a:lnTo>
                    <a:pt x="556533" y="1448254"/>
                  </a:lnTo>
                  <a:lnTo>
                    <a:pt x="551997" y="1436008"/>
                  </a:lnTo>
                  <a:lnTo>
                    <a:pt x="547234" y="1423761"/>
                  </a:lnTo>
                  <a:lnTo>
                    <a:pt x="543152" y="1411061"/>
                  </a:lnTo>
                  <a:lnTo>
                    <a:pt x="539524" y="1398361"/>
                  </a:lnTo>
                  <a:lnTo>
                    <a:pt x="535895" y="1385208"/>
                  </a:lnTo>
                  <a:lnTo>
                    <a:pt x="532947" y="1372281"/>
                  </a:lnTo>
                  <a:lnTo>
                    <a:pt x="529999" y="1359354"/>
                  </a:lnTo>
                  <a:lnTo>
                    <a:pt x="520247" y="1352324"/>
                  </a:lnTo>
                  <a:lnTo>
                    <a:pt x="511402" y="1345293"/>
                  </a:lnTo>
                  <a:lnTo>
                    <a:pt x="503238" y="1338036"/>
                  </a:lnTo>
                  <a:lnTo>
                    <a:pt x="495981" y="1331006"/>
                  </a:lnTo>
                  <a:lnTo>
                    <a:pt x="489404" y="1324202"/>
                  </a:lnTo>
                  <a:lnTo>
                    <a:pt x="483734" y="1317172"/>
                  </a:lnTo>
                  <a:lnTo>
                    <a:pt x="478518" y="1310141"/>
                  </a:lnTo>
                  <a:lnTo>
                    <a:pt x="474209" y="1303111"/>
                  </a:lnTo>
                  <a:lnTo>
                    <a:pt x="470581" y="1296081"/>
                  </a:lnTo>
                  <a:lnTo>
                    <a:pt x="467633" y="1289277"/>
                  </a:lnTo>
                  <a:lnTo>
                    <a:pt x="465365" y="1282927"/>
                  </a:lnTo>
                  <a:lnTo>
                    <a:pt x="463550" y="1276124"/>
                  </a:lnTo>
                  <a:lnTo>
                    <a:pt x="462416" y="1270000"/>
                  </a:lnTo>
                  <a:lnTo>
                    <a:pt x="461963" y="1263424"/>
                  </a:lnTo>
                  <a:lnTo>
                    <a:pt x="462190" y="1257527"/>
                  </a:lnTo>
                  <a:lnTo>
                    <a:pt x="462643" y="1251404"/>
                  </a:lnTo>
                  <a:lnTo>
                    <a:pt x="463777" y="1245734"/>
                  </a:lnTo>
                  <a:lnTo>
                    <a:pt x="465591" y="1240065"/>
                  </a:lnTo>
                  <a:lnTo>
                    <a:pt x="467633" y="1234849"/>
                  </a:lnTo>
                  <a:lnTo>
                    <a:pt x="469900" y="1229633"/>
                  </a:lnTo>
                  <a:lnTo>
                    <a:pt x="473075" y="1224870"/>
                  </a:lnTo>
                  <a:lnTo>
                    <a:pt x="476477" y="1220108"/>
                  </a:lnTo>
                  <a:lnTo>
                    <a:pt x="480106" y="1216025"/>
                  </a:lnTo>
                  <a:lnTo>
                    <a:pt x="484188" y="1211943"/>
                  </a:lnTo>
                  <a:lnTo>
                    <a:pt x="488724" y="1208088"/>
                  </a:lnTo>
                  <a:lnTo>
                    <a:pt x="493486" y="1204459"/>
                  </a:lnTo>
                  <a:lnTo>
                    <a:pt x="498475" y="1201511"/>
                  </a:lnTo>
                  <a:lnTo>
                    <a:pt x="503918" y="1198790"/>
                  </a:lnTo>
                  <a:lnTo>
                    <a:pt x="509361" y="1196295"/>
                  </a:lnTo>
                  <a:lnTo>
                    <a:pt x="515258" y="1194254"/>
                  </a:lnTo>
                  <a:lnTo>
                    <a:pt x="521381" y="1192667"/>
                  </a:lnTo>
                  <a:lnTo>
                    <a:pt x="527504" y="1191306"/>
                  </a:lnTo>
                  <a:lnTo>
                    <a:pt x="529999" y="1178606"/>
                  </a:lnTo>
                  <a:lnTo>
                    <a:pt x="532493" y="1166133"/>
                  </a:lnTo>
                  <a:lnTo>
                    <a:pt x="536575" y="1142093"/>
                  </a:lnTo>
                  <a:lnTo>
                    <a:pt x="540431" y="1118961"/>
                  </a:lnTo>
                  <a:lnTo>
                    <a:pt x="544513" y="1097190"/>
                  </a:lnTo>
                  <a:lnTo>
                    <a:pt x="546781" y="1086531"/>
                  </a:lnTo>
                  <a:lnTo>
                    <a:pt x="548822" y="1076552"/>
                  </a:lnTo>
                  <a:lnTo>
                    <a:pt x="551317" y="1066574"/>
                  </a:lnTo>
                  <a:lnTo>
                    <a:pt x="554038" y="1057275"/>
                  </a:lnTo>
                  <a:lnTo>
                    <a:pt x="556759" y="1048204"/>
                  </a:lnTo>
                  <a:lnTo>
                    <a:pt x="560161" y="1039360"/>
                  </a:lnTo>
                  <a:lnTo>
                    <a:pt x="563790" y="1030742"/>
                  </a:lnTo>
                  <a:lnTo>
                    <a:pt x="567645" y="1022804"/>
                  </a:lnTo>
                  <a:lnTo>
                    <a:pt x="575809" y="1025299"/>
                  </a:lnTo>
                  <a:lnTo>
                    <a:pt x="586695" y="1028701"/>
                  </a:lnTo>
                  <a:lnTo>
                    <a:pt x="600075" y="1032330"/>
                  </a:lnTo>
                  <a:lnTo>
                    <a:pt x="607786" y="1034144"/>
                  </a:lnTo>
                  <a:lnTo>
                    <a:pt x="615950" y="1035958"/>
                  </a:lnTo>
                  <a:lnTo>
                    <a:pt x="625022" y="1037772"/>
                  </a:lnTo>
                  <a:lnTo>
                    <a:pt x="634320" y="1039360"/>
                  </a:lnTo>
                  <a:lnTo>
                    <a:pt x="644072" y="1040947"/>
                  </a:lnTo>
                  <a:lnTo>
                    <a:pt x="654731" y="1042308"/>
                  </a:lnTo>
                  <a:lnTo>
                    <a:pt x="665617" y="1043215"/>
                  </a:lnTo>
                  <a:lnTo>
                    <a:pt x="676956" y="1044122"/>
                  </a:lnTo>
                  <a:lnTo>
                    <a:pt x="688749" y="1044576"/>
                  </a:lnTo>
                  <a:lnTo>
                    <a:pt x="700995" y="1044576"/>
                  </a:lnTo>
                  <a:lnTo>
                    <a:pt x="713468" y="1044576"/>
                  </a:lnTo>
                  <a:lnTo>
                    <a:pt x="726395" y="1043896"/>
                  </a:lnTo>
                  <a:lnTo>
                    <a:pt x="739549" y="1042762"/>
                  </a:lnTo>
                  <a:lnTo>
                    <a:pt x="753156" y="1041174"/>
                  </a:lnTo>
                  <a:lnTo>
                    <a:pt x="766763" y="1039133"/>
                  </a:lnTo>
                  <a:lnTo>
                    <a:pt x="780824" y="1036185"/>
                  </a:lnTo>
                  <a:lnTo>
                    <a:pt x="795111" y="1033010"/>
                  </a:lnTo>
                  <a:lnTo>
                    <a:pt x="809626" y="1028928"/>
                  </a:lnTo>
                  <a:lnTo>
                    <a:pt x="816883" y="1026887"/>
                  </a:lnTo>
                  <a:lnTo>
                    <a:pt x="824140" y="1024619"/>
                  </a:lnTo>
                  <a:lnTo>
                    <a:pt x="831624" y="1022124"/>
                  </a:lnTo>
                  <a:lnTo>
                    <a:pt x="838881" y="1019176"/>
                  </a:lnTo>
                  <a:lnTo>
                    <a:pt x="846365" y="1016228"/>
                  </a:lnTo>
                  <a:lnTo>
                    <a:pt x="853849" y="1013280"/>
                  </a:lnTo>
                  <a:lnTo>
                    <a:pt x="861560" y="1009878"/>
                  </a:lnTo>
                  <a:lnTo>
                    <a:pt x="869044" y="1006249"/>
                  </a:lnTo>
                  <a:lnTo>
                    <a:pt x="876527" y="1002621"/>
                  </a:lnTo>
                  <a:lnTo>
                    <a:pt x="884011" y="998538"/>
                  </a:lnTo>
                  <a:lnTo>
                    <a:pt x="891495" y="994230"/>
                  </a:lnTo>
                  <a:lnTo>
                    <a:pt x="898979" y="989921"/>
                  </a:lnTo>
                  <a:lnTo>
                    <a:pt x="906463" y="985158"/>
                  </a:lnTo>
                  <a:lnTo>
                    <a:pt x="914401" y="980622"/>
                  </a:lnTo>
                  <a:lnTo>
                    <a:pt x="921885" y="975406"/>
                  </a:lnTo>
                  <a:lnTo>
                    <a:pt x="929369" y="969963"/>
                  </a:lnTo>
                  <a:close/>
                  <a:moveTo>
                    <a:pt x="774700" y="801688"/>
                  </a:moveTo>
                  <a:lnTo>
                    <a:pt x="790563" y="802369"/>
                  </a:lnTo>
                  <a:lnTo>
                    <a:pt x="805746" y="803050"/>
                  </a:lnTo>
                  <a:lnTo>
                    <a:pt x="820702" y="804638"/>
                  </a:lnTo>
                  <a:lnTo>
                    <a:pt x="835205" y="806681"/>
                  </a:lnTo>
                  <a:lnTo>
                    <a:pt x="849255" y="809177"/>
                  </a:lnTo>
                  <a:lnTo>
                    <a:pt x="863079" y="812353"/>
                  </a:lnTo>
                  <a:lnTo>
                    <a:pt x="875996" y="815757"/>
                  </a:lnTo>
                  <a:lnTo>
                    <a:pt x="882567" y="817799"/>
                  </a:lnTo>
                  <a:lnTo>
                    <a:pt x="888459" y="819842"/>
                  </a:lnTo>
                  <a:lnTo>
                    <a:pt x="894578" y="822111"/>
                  </a:lnTo>
                  <a:lnTo>
                    <a:pt x="900243" y="824380"/>
                  </a:lnTo>
                  <a:lnTo>
                    <a:pt x="906135" y="826649"/>
                  </a:lnTo>
                  <a:lnTo>
                    <a:pt x="911574" y="829372"/>
                  </a:lnTo>
                  <a:lnTo>
                    <a:pt x="916559" y="831868"/>
                  </a:lnTo>
                  <a:lnTo>
                    <a:pt x="921771" y="834818"/>
                  </a:lnTo>
                  <a:lnTo>
                    <a:pt x="926757" y="837314"/>
                  </a:lnTo>
                  <a:lnTo>
                    <a:pt x="931516" y="840491"/>
                  </a:lnTo>
                  <a:lnTo>
                    <a:pt x="935821" y="843214"/>
                  </a:lnTo>
                  <a:lnTo>
                    <a:pt x="940127" y="846391"/>
                  </a:lnTo>
                  <a:lnTo>
                    <a:pt x="944206" y="849568"/>
                  </a:lnTo>
                  <a:lnTo>
                    <a:pt x="948058" y="852518"/>
                  </a:lnTo>
                  <a:lnTo>
                    <a:pt x="951684" y="855921"/>
                  </a:lnTo>
                  <a:lnTo>
                    <a:pt x="955083" y="859325"/>
                  </a:lnTo>
                  <a:lnTo>
                    <a:pt x="958029" y="862956"/>
                  </a:lnTo>
                  <a:lnTo>
                    <a:pt x="960975" y="866359"/>
                  </a:lnTo>
                  <a:lnTo>
                    <a:pt x="966867" y="866586"/>
                  </a:lnTo>
                  <a:lnTo>
                    <a:pt x="972986" y="867494"/>
                  </a:lnTo>
                  <a:lnTo>
                    <a:pt x="978651" y="868402"/>
                  </a:lnTo>
                  <a:lnTo>
                    <a:pt x="984090" y="869990"/>
                  </a:lnTo>
                  <a:lnTo>
                    <a:pt x="989302" y="871579"/>
                  </a:lnTo>
                  <a:lnTo>
                    <a:pt x="994287" y="873621"/>
                  </a:lnTo>
                  <a:lnTo>
                    <a:pt x="999273" y="876117"/>
                  </a:lnTo>
                  <a:lnTo>
                    <a:pt x="1003805" y="878840"/>
                  </a:lnTo>
                  <a:lnTo>
                    <a:pt x="1008337" y="882017"/>
                  </a:lnTo>
                  <a:lnTo>
                    <a:pt x="1012416" y="885194"/>
                  </a:lnTo>
                  <a:lnTo>
                    <a:pt x="1016722" y="888824"/>
                  </a:lnTo>
                  <a:lnTo>
                    <a:pt x="1020574" y="892909"/>
                  </a:lnTo>
                  <a:lnTo>
                    <a:pt x="1024200" y="896993"/>
                  </a:lnTo>
                  <a:lnTo>
                    <a:pt x="1027599" y="901078"/>
                  </a:lnTo>
                  <a:lnTo>
                    <a:pt x="1030999" y="905843"/>
                  </a:lnTo>
                  <a:lnTo>
                    <a:pt x="1034171" y="910835"/>
                  </a:lnTo>
                  <a:lnTo>
                    <a:pt x="1037117" y="915600"/>
                  </a:lnTo>
                  <a:lnTo>
                    <a:pt x="1040063" y="921046"/>
                  </a:lnTo>
                  <a:lnTo>
                    <a:pt x="1042556" y="926492"/>
                  </a:lnTo>
                  <a:lnTo>
                    <a:pt x="1045048" y="931938"/>
                  </a:lnTo>
                  <a:lnTo>
                    <a:pt x="1047541" y="938065"/>
                  </a:lnTo>
                  <a:lnTo>
                    <a:pt x="1049807" y="943965"/>
                  </a:lnTo>
                  <a:lnTo>
                    <a:pt x="1051847" y="949865"/>
                  </a:lnTo>
                  <a:lnTo>
                    <a:pt x="1053886" y="956218"/>
                  </a:lnTo>
                  <a:lnTo>
                    <a:pt x="1055699" y="962572"/>
                  </a:lnTo>
                  <a:lnTo>
                    <a:pt x="1057286" y="969153"/>
                  </a:lnTo>
                  <a:lnTo>
                    <a:pt x="1060458" y="982314"/>
                  </a:lnTo>
                  <a:lnTo>
                    <a:pt x="1062724" y="996156"/>
                  </a:lnTo>
                  <a:lnTo>
                    <a:pt x="1064764" y="1009997"/>
                  </a:lnTo>
                  <a:lnTo>
                    <a:pt x="1066577" y="1024066"/>
                  </a:lnTo>
                  <a:lnTo>
                    <a:pt x="1067936" y="1038362"/>
                  </a:lnTo>
                  <a:lnTo>
                    <a:pt x="1069069" y="1052430"/>
                  </a:lnTo>
                  <a:lnTo>
                    <a:pt x="1069523" y="1066499"/>
                  </a:lnTo>
                  <a:lnTo>
                    <a:pt x="1069749" y="1080341"/>
                  </a:lnTo>
                  <a:lnTo>
                    <a:pt x="1069976" y="1093956"/>
                  </a:lnTo>
                  <a:lnTo>
                    <a:pt x="1069749" y="1107117"/>
                  </a:lnTo>
                  <a:lnTo>
                    <a:pt x="1069523" y="1120051"/>
                  </a:lnTo>
                  <a:lnTo>
                    <a:pt x="1069069" y="1132305"/>
                  </a:lnTo>
                  <a:lnTo>
                    <a:pt x="1068390" y="1143878"/>
                  </a:lnTo>
                  <a:lnTo>
                    <a:pt x="1067030" y="1165208"/>
                  </a:lnTo>
                  <a:lnTo>
                    <a:pt x="1065444" y="1182907"/>
                  </a:lnTo>
                  <a:lnTo>
                    <a:pt x="1064084" y="1196295"/>
                  </a:lnTo>
                  <a:lnTo>
                    <a:pt x="1056832" y="1192665"/>
                  </a:lnTo>
                  <a:lnTo>
                    <a:pt x="1053207" y="1191076"/>
                  </a:lnTo>
                  <a:lnTo>
                    <a:pt x="1049581" y="1189715"/>
                  </a:lnTo>
                  <a:lnTo>
                    <a:pt x="1045728" y="1188353"/>
                  </a:lnTo>
                  <a:lnTo>
                    <a:pt x="1041876" y="1187219"/>
                  </a:lnTo>
                  <a:lnTo>
                    <a:pt x="1037570" y="1186311"/>
                  </a:lnTo>
                  <a:lnTo>
                    <a:pt x="1033491" y="1185403"/>
                  </a:lnTo>
                  <a:lnTo>
                    <a:pt x="1027826" y="1146147"/>
                  </a:lnTo>
                  <a:lnTo>
                    <a:pt x="1024880" y="1127086"/>
                  </a:lnTo>
                  <a:lnTo>
                    <a:pt x="1021934" y="1109159"/>
                  </a:lnTo>
                  <a:lnTo>
                    <a:pt x="1018761" y="1091914"/>
                  </a:lnTo>
                  <a:lnTo>
                    <a:pt x="1015136" y="1075122"/>
                  </a:lnTo>
                  <a:lnTo>
                    <a:pt x="1013096" y="1067180"/>
                  </a:lnTo>
                  <a:lnTo>
                    <a:pt x="1010603" y="1059465"/>
                  </a:lnTo>
                  <a:lnTo>
                    <a:pt x="1008337" y="1051523"/>
                  </a:lnTo>
                  <a:lnTo>
                    <a:pt x="1006071" y="1044262"/>
                  </a:lnTo>
                  <a:lnTo>
                    <a:pt x="1003125" y="1037000"/>
                  </a:lnTo>
                  <a:lnTo>
                    <a:pt x="1000406" y="1029966"/>
                  </a:lnTo>
                  <a:lnTo>
                    <a:pt x="997233" y="1023159"/>
                  </a:lnTo>
                  <a:lnTo>
                    <a:pt x="994061" y="1016578"/>
                  </a:lnTo>
                  <a:lnTo>
                    <a:pt x="990435" y="1009997"/>
                  </a:lnTo>
                  <a:lnTo>
                    <a:pt x="986583" y="1003871"/>
                  </a:lnTo>
                  <a:lnTo>
                    <a:pt x="982504" y="997971"/>
                  </a:lnTo>
                  <a:lnTo>
                    <a:pt x="977971" y="992298"/>
                  </a:lnTo>
                  <a:lnTo>
                    <a:pt x="973439" y="986852"/>
                  </a:lnTo>
                  <a:lnTo>
                    <a:pt x="968454" y="981406"/>
                  </a:lnTo>
                  <a:lnTo>
                    <a:pt x="963241" y="976414"/>
                  </a:lnTo>
                  <a:lnTo>
                    <a:pt x="957576" y="971422"/>
                  </a:lnTo>
                  <a:lnTo>
                    <a:pt x="951458" y="966657"/>
                  </a:lnTo>
                  <a:lnTo>
                    <a:pt x="945112" y="962345"/>
                  </a:lnTo>
                  <a:lnTo>
                    <a:pt x="938087" y="958261"/>
                  </a:lnTo>
                  <a:lnTo>
                    <a:pt x="931063" y="954403"/>
                  </a:lnTo>
                  <a:lnTo>
                    <a:pt x="923131" y="960076"/>
                  </a:lnTo>
                  <a:lnTo>
                    <a:pt x="915426" y="965295"/>
                  </a:lnTo>
                  <a:lnTo>
                    <a:pt x="907268" y="970287"/>
                  </a:lnTo>
                  <a:lnTo>
                    <a:pt x="899563" y="975052"/>
                  </a:lnTo>
                  <a:lnTo>
                    <a:pt x="891632" y="979818"/>
                  </a:lnTo>
                  <a:lnTo>
                    <a:pt x="883701" y="984129"/>
                  </a:lnTo>
                  <a:lnTo>
                    <a:pt x="875996" y="988213"/>
                  </a:lnTo>
                  <a:lnTo>
                    <a:pt x="868291" y="992298"/>
                  </a:lnTo>
                  <a:lnTo>
                    <a:pt x="860359" y="995929"/>
                  </a:lnTo>
                  <a:lnTo>
                    <a:pt x="852655" y="999559"/>
                  </a:lnTo>
                  <a:lnTo>
                    <a:pt x="844950" y="1002509"/>
                  </a:lnTo>
                  <a:lnTo>
                    <a:pt x="837018" y="1005686"/>
                  </a:lnTo>
                  <a:lnTo>
                    <a:pt x="829314" y="1008636"/>
                  </a:lnTo>
                  <a:lnTo>
                    <a:pt x="821835" y="1011359"/>
                  </a:lnTo>
                  <a:lnTo>
                    <a:pt x="814357" y="1013628"/>
                  </a:lnTo>
                  <a:lnTo>
                    <a:pt x="806879" y="1016124"/>
                  </a:lnTo>
                  <a:lnTo>
                    <a:pt x="791696" y="1020209"/>
                  </a:lnTo>
                  <a:lnTo>
                    <a:pt x="776966" y="1023612"/>
                  </a:lnTo>
                  <a:lnTo>
                    <a:pt x="762690" y="1026335"/>
                  </a:lnTo>
                  <a:lnTo>
                    <a:pt x="748413" y="1028832"/>
                  </a:lnTo>
                  <a:lnTo>
                    <a:pt x="734590" y="1030420"/>
                  </a:lnTo>
                  <a:lnTo>
                    <a:pt x="720993" y="1031328"/>
                  </a:lnTo>
                  <a:lnTo>
                    <a:pt x="707849" y="1032235"/>
                  </a:lnTo>
                  <a:lnTo>
                    <a:pt x="694932" y="1032462"/>
                  </a:lnTo>
                  <a:lnTo>
                    <a:pt x="682469" y="1032235"/>
                  </a:lnTo>
                  <a:lnTo>
                    <a:pt x="670232" y="1031555"/>
                  </a:lnTo>
                  <a:lnTo>
                    <a:pt x="658675" y="1030874"/>
                  </a:lnTo>
                  <a:lnTo>
                    <a:pt x="647570" y="1029739"/>
                  </a:lnTo>
                  <a:lnTo>
                    <a:pt x="636920" y="1028605"/>
                  </a:lnTo>
                  <a:lnTo>
                    <a:pt x="626496" y="1027016"/>
                  </a:lnTo>
                  <a:lnTo>
                    <a:pt x="616978" y="1025201"/>
                  </a:lnTo>
                  <a:lnTo>
                    <a:pt x="607913" y="1023385"/>
                  </a:lnTo>
                  <a:lnTo>
                    <a:pt x="599302" y="1021570"/>
                  </a:lnTo>
                  <a:lnTo>
                    <a:pt x="591597" y="1019755"/>
                  </a:lnTo>
                  <a:lnTo>
                    <a:pt x="577547" y="1015897"/>
                  </a:lnTo>
                  <a:lnTo>
                    <a:pt x="566443" y="1012267"/>
                  </a:lnTo>
                  <a:lnTo>
                    <a:pt x="558059" y="1009317"/>
                  </a:lnTo>
                  <a:lnTo>
                    <a:pt x="553980" y="1017940"/>
                  </a:lnTo>
                  <a:lnTo>
                    <a:pt x="550127" y="1026789"/>
                  </a:lnTo>
                  <a:lnTo>
                    <a:pt x="546728" y="1035866"/>
                  </a:lnTo>
                  <a:lnTo>
                    <a:pt x="543782" y="1045396"/>
                  </a:lnTo>
                  <a:lnTo>
                    <a:pt x="541063" y="1055607"/>
                  </a:lnTo>
                  <a:lnTo>
                    <a:pt x="538343" y="1065591"/>
                  </a:lnTo>
                  <a:lnTo>
                    <a:pt x="536077" y="1076257"/>
                  </a:lnTo>
                  <a:lnTo>
                    <a:pt x="533811" y="1087148"/>
                  </a:lnTo>
                  <a:lnTo>
                    <a:pt x="529505" y="1110067"/>
                  </a:lnTo>
                  <a:lnTo>
                    <a:pt x="525653" y="1133893"/>
                  </a:lnTo>
                  <a:lnTo>
                    <a:pt x="521347" y="1159081"/>
                  </a:lnTo>
                  <a:lnTo>
                    <a:pt x="518628" y="1172242"/>
                  </a:lnTo>
                  <a:lnTo>
                    <a:pt x="516135" y="1185403"/>
                  </a:lnTo>
                  <a:lnTo>
                    <a:pt x="512056" y="1186311"/>
                  </a:lnTo>
                  <a:lnTo>
                    <a:pt x="507751" y="1187219"/>
                  </a:lnTo>
                  <a:lnTo>
                    <a:pt x="503672" y="1188580"/>
                  </a:lnTo>
                  <a:lnTo>
                    <a:pt x="499819" y="1189942"/>
                  </a:lnTo>
                  <a:lnTo>
                    <a:pt x="495967" y="1191530"/>
                  </a:lnTo>
                  <a:lnTo>
                    <a:pt x="492341" y="1192891"/>
                  </a:lnTo>
                  <a:lnTo>
                    <a:pt x="488715" y="1195161"/>
                  </a:lnTo>
                  <a:lnTo>
                    <a:pt x="485089" y="1196976"/>
                  </a:lnTo>
                  <a:lnTo>
                    <a:pt x="482823" y="1181546"/>
                  </a:lnTo>
                  <a:lnTo>
                    <a:pt x="481464" y="1172015"/>
                  </a:lnTo>
                  <a:lnTo>
                    <a:pt x="480331" y="1161123"/>
                  </a:lnTo>
                  <a:lnTo>
                    <a:pt x="479424" y="1148870"/>
                  </a:lnTo>
                  <a:lnTo>
                    <a:pt x="478518" y="1135935"/>
                  </a:lnTo>
                  <a:lnTo>
                    <a:pt x="478064" y="1121867"/>
                  </a:lnTo>
                  <a:lnTo>
                    <a:pt x="477838" y="1107344"/>
                  </a:lnTo>
                  <a:lnTo>
                    <a:pt x="478064" y="1092141"/>
                  </a:lnTo>
                  <a:lnTo>
                    <a:pt x="478744" y="1076030"/>
                  </a:lnTo>
                  <a:lnTo>
                    <a:pt x="480104" y="1059692"/>
                  </a:lnTo>
                  <a:lnTo>
                    <a:pt x="481237" y="1051296"/>
                  </a:lnTo>
                  <a:lnTo>
                    <a:pt x="482144" y="1043127"/>
                  </a:lnTo>
                  <a:lnTo>
                    <a:pt x="483503" y="1034504"/>
                  </a:lnTo>
                  <a:lnTo>
                    <a:pt x="484863" y="1025882"/>
                  </a:lnTo>
                  <a:lnTo>
                    <a:pt x="486676" y="1017259"/>
                  </a:lnTo>
                  <a:lnTo>
                    <a:pt x="488489" y="1008863"/>
                  </a:lnTo>
                  <a:lnTo>
                    <a:pt x="490528" y="1000240"/>
                  </a:lnTo>
                  <a:lnTo>
                    <a:pt x="492794" y="991617"/>
                  </a:lnTo>
                  <a:lnTo>
                    <a:pt x="495514" y="983221"/>
                  </a:lnTo>
                  <a:lnTo>
                    <a:pt x="498233" y="974599"/>
                  </a:lnTo>
                  <a:lnTo>
                    <a:pt x="501406" y="966203"/>
                  </a:lnTo>
                  <a:lnTo>
                    <a:pt x="504578" y="957580"/>
                  </a:lnTo>
                  <a:lnTo>
                    <a:pt x="508204" y="949411"/>
                  </a:lnTo>
                  <a:lnTo>
                    <a:pt x="512056" y="941242"/>
                  </a:lnTo>
                  <a:lnTo>
                    <a:pt x="516362" y="933073"/>
                  </a:lnTo>
                  <a:lnTo>
                    <a:pt x="520894" y="924904"/>
                  </a:lnTo>
                  <a:lnTo>
                    <a:pt x="525653" y="917189"/>
                  </a:lnTo>
                  <a:lnTo>
                    <a:pt x="530639" y="909474"/>
                  </a:lnTo>
                  <a:lnTo>
                    <a:pt x="536077" y="901985"/>
                  </a:lnTo>
                  <a:lnTo>
                    <a:pt x="541969" y="894270"/>
                  </a:lnTo>
                  <a:lnTo>
                    <a:pt x="548314" y="887009"/>
                  </a:lnTo>
                  <a:lnTo>
                    <a:pt x="554659" y="880201"/>
                  </a:lnTo>
                  <a:lnTo>
                    <a:pt x="561458" y="873394"/>
                  </a:lnTo>
                  <a:lnTo>
                    <a:pt x="568709" y="866813"/>
                  </a:lnTo>
                  <a:lnTo>
                    <a:pt x="576414" y="860460"/>
                  </a:lnTo>
                  <a:lnTo>
                    <a:pt x="584572" y="854333"/>
                  </a:lnTo>
                  <a:lnTo>
                    <a:pt x="592730" y="848433"/>
                  </a:lnTo>
                  <a:lnTo>
                    <a:pt x="601795" y="842987"/>
                  </a:lnTo>
                  <a:lnTo>
                    <a:pt x="611313" y="837541"/>
                  </a:lnTo>
                  <a:lnTo>
                    <a:pt x="620830" y="832549"/>
                  </a:lnTo>
                  <a:lnTo>
                    <a:pt x="630801" y="828011"/>
                  </a:lnTo>
                  <a:lnTo>
                    <a:pt x="641452" y="823926"/>
                  </a:lnTo>
                  <a:lnTo>
                    <a:pt x="652783" y="819615"/>
                  </a:lnTo>
                  <a:lnTo>
                    <a:pt x="664340" y="815984"/>
                  </a:lnTo>
                  <a:lnTo>
                    <a:pt x="676350" y="812807"/>
                  </a:lnTo>
                  <a:lnTo>
                    <a:pt x="689041" y="810084"/>
                  </a:lnTo>
                  <a:lnTo>
                    <a:pt x="701957" y="807815"/>
                  </a:lnTo>
                  <a:lnTo>
                    <a:pt x="715328" y="805546"/>
                  </a:lnTo>
                  <a:lnTo>
                    <a:pt x="729378" y="804184"/>
                  </a:lnTo>
                  <a:lnTo>
                    <a:pt x="744107" y="802823"/>
                  </a:lnTo>
                  <a:lnTo>
                    <a:pt x="759064" y="801915"/>
                  </a:lnTo>
                  <a:lnTo>
                    <a:pt x="774700" y="801688"/>
                  </a:lnTo>
                  <a:close/>
                  <a:moveTo>
                    <a:pt x="44000" y="736683"/>
                  </a:moveTo>
                  <a:lnTo>
                    <a:pt x="44000" y="2267412"/>
                  </a:lnTo>
                  <a:lnTo>
                    <a:pt x="2830736" y="2267412"/>
                  </a:lnTo>
                  <a:lnTo>
                    <a:pt x="2830736" y="736683"/>
                  </a:lnTo>
                  <a:lnTo>
                    <a:pt x="44000" y="736683"/>
                  </a:lnTo>
                  <a:close/>
                  <a:moveTo>
                    <a:pt x="1266245" y="538738"/>
                  </a:moveTo>
                  <a:lnTo>
                    <a:pt x="1261935" y="538964"/>
                  </a:lnTo>
                  <a:lnTo>
                    <a:pt x="1257399" y="539645"/>
                  </a:lnTo>
                  <a:lnTo>
                    <a:pt x="1253317" y="540778"/>
                  </a:lnTo>
                  <a:lnTo>
                    <a:pt x="1249234" y="542365"/>
                  </a:lnTo>
                  <a:lnTo>
                    <a:pt x="1245605" y="544179"/>
                  </a:lnTo>
                  <a:lnTo>
                    <a:pt x="1241977" y="546220"/>
                  </a:lnTo>
                  <a:lnTo>
                    <a:pt x="1238348" y="548714"/>
                  </a:lnTo>
                  <a:lnTo>
                    <a:pt x="1235172" y="551662"/>
                  </a:lnTo>
                  <a:lnTo>
                    <a:pt x="1232224" y="554836"/>
                  </a:lnTo>
                  <a:lnTo>
                    <a:pt x="1229956" y="558237"/>
                  </a:lnTo>
                  <a:lnTo>
                    <a:pt x="1227688" y="561865"/>
                  </a:lnTo>
                  <a:lnTo>
                    <a:pt x="1225874" y="565720"/>
                  </a:lnTo>
                  <a:lnTo>
                    <a:pt x="1224286" y="569574"/>
                  </a:lnTo>
                  <a:lnTo>
                    <a:pt x="1223152" y="573883"/>
                  </a:lnTo>
                  <a:lnTo>
                    <a:pt x="1222471" y="578191"/>
                  </a:lnTo>
                  <a:lnTo>
                    <a:pt x="1222471" y="582725"/>
                  </a:lnTo>
                  <a:lnTo>
                    <a:pt x="1222471" y="604719"/>
                  </a:lnTo>
                  <a:lnTo>
                    <a:pt x="1222471" y="609254"/>
                  </a:lnTo>
                  <a:lnTo>
                    <a:pt x="1223152" y="613562"/>
                  </a:lnTo>
                  <a:lnTo>
                    <a:pt x="1224286" y="617870"/>
                  </a:lnTo>
                  <a:lnTo>
                    <a:pt x="1225874" y="621725"/>
                  </a:lnTo>
                  <a:lnTo>
                    <a:pt x="1227688" y="625579"/>
                  </a:lnTo>
                  <a:lnTo>
                    <a:pt x="1229956" y="629207"/>
                  </a:lnTo>
                  <a:lnTo>
                    <a:pt x="1232224" y="632608"/>
                  </a:lnTo>
                  <a:lnTo>
                    <a:pt x="1235172" y="635556"/>
                  </a:lnTo>
                  <a:lnTo>
                    <a:pt x="1238348" y="638504"/>
                  </a:lnTo>
                  <a:lnTo>
                    <a:pt x="1241977" y="640998"/>
                  </a:lnTo>
                  <a:lnTo>
                    <a:pt x="1245605" y="643492"/>
                  </a:lnTo>
                  <a:lnTo>
                    <a:pt x="1249234" y="645306"/>
                  </a:lnTo>
                  <a:lnTo>
                    <a:pt x="1253317" y="646893"/>
                  </a:lnTo>
                  <a:lnTo>
                    <a:pt x="1257399" y="647800"/>
                  </a:lnTo>
                  <a:lnTo>
                    <a:pt x="1261935" y="648254"/>
                  </a:lnTo>
                  <a:lnTo>
                    <a:pt x="1266245" y="648707"/>
                  </a:lnTo>
                  <a:lnTo>
                    <a:pt x="1608265" y="648707"/>
                  </a:lnTo>
                  <a:lnTo>
                    <a:pt x="1613028" y="648254"/>
                  </a:lnTo>
                  <a:lnTo>
                    <a:pt x="1617337" y="647800"/>
                  </a:lnTo>
                  <a:lnTo>
                    <a:pt x="1621419" y="646893"/>
                  </a:lnTo>
                  <a:lnTo>
                    <a:pt x="1625502" y="645306"/>
                  </a:lnTo>
                  <a:lnTo>
                    <a:pt x="1629358" y="643492"/>
                  </a:lnTo>
                  <a:lnTo>
                    <a:pt x="1632986" y="640998"/>
                  </a:lnTo>
                  <a:lnTo>
                    <a:pt x="1636388" y="638504"/>
                  </a:lnTo>
                  <a:lnTo>
                    <a:pt x="1639337" y="635556"/>
                  </a:lnTo>
                  <a:lnTo>
                    <a:pt x="1642285" y="632608"/>
                  </a:lnTo>
                  <a:lnTo>
                    <a:pt x="1644780" y="629207"/>
                  </a:lnTo>
                  <a:lnTo>
                    <a:pt x="1647275" y="625579"/>
                  </a:lnTo>
                  <a:lnTo>
                    <a:pt x="1649089" y="621725"/>
                  </a:lnTo>
                  <a:lnTo>
                    <a:pt x="1650224" y="617870"/>
                  </a:lnTo>
                  <a:lnTo>
                    <a:pt x="1651584" y="613562"/>
                  </a:lnTo>
                  <a:lnTo>
                    <a:pt x="1652038" y="609254"/>
                  </a:lnTo>
                  <a:lnTo>
                    <a:pt x="1652492" y="604719"/>
                  </a:lnTo>
                  <a:lnTo>
                    <a:pt x="1652492" y="582725"/>
                  </a:lnTo>
                  <a:lnTo>
                    <a:pt x="1652038" y="578191"/>
                  </a:lnTo>
                  <a:lnTo>
                    <a:pt x="1651584" y="573883"/>
                  </a:lnTo>
                  <a:lnTo>
                    <a:pt x="1650224" y="569574"/>
                  </a:lnTo>
                  <a:lnTo>
                    <a:pt x="1649089" y="565720"/>
                  </a:lnTo>
                  <a:lnTo>
                    <a:pt x="1647275" y="561865"/>
                  </a:lnTo>
                  <a:lnTo>
                    <a:pt x="1644780" y="558237"/>
                  </a:lnTo>
                  <a:lnTo>
                    <a:pt x="1642285" y="554836"/>
                  </a:lnTo>
                  <a:lnTo>
                    <a:pt x="1639337" y="551662"/>
                  </a:lnTo>
                  <a:lnTo>
                    <a:pt x="1636388" y="548714"/>
                  </a:lnTo>
                  <a:lnTo>
                    <a:pt x="1632986" y="546220"/>
                  </a:lnTo>
                  <a:lnTo>
                    <a:pt x="1629358" y="544179"/>
                  </a:lnTo>
                  <a:lnTo>
                    <a:pt x="1625502" y="542365"/>
                  </a:lnTo>
                  <a:lnTo>
                    <a:pt x="1621419" y="540778"/>
                  </a:lnTo>
                  <a:lnTo>
                    <a:pt x="1617337" y="539645"/>
                  </a:lnTo>
                  <a:lnTo>
                    <a:pt x="1613028" y="538964"/>
                  </a:lnTo>
                  <a:lnTo>
                    <a:pt x="1608265" y="538738"/>
                  </a:lnTo>
                  <a:lnTo>
                    <a:pt x="1583997" y="538738"/>
                  </a:lnTo>
                  <a:lnTo>
                    <a:pt x="1583997" y="549848"/>
                  </a:lnTo>
                  <a:lnTo>
                    <a:pt x="1583997" y="554156"/>
                  </a:lnTo>
                  <a:lnTo>
                    <a:pt x="1583090" y="558691"/>
                  </a:lnTo>
                  <a:lnTo>
                    <a:pt x="1582182" y="562772"/>
                  </a:lnTo>
                  <a:lnTo>
                    <a:pt x="1580595" y="566627"/>
                  </a:lnTo>
                  <a:lnTo>
                    <a:pt x="1578780" y="570481"/>
                  </a:lnTo>
                  <a:lnTo>
                    <a:pt x="1576512" y="574109"/>
                  </a:lnTo>
                  <a:lnTo>
                    <a:pt x="1574017" y="577510"/>
                  </a:lnTo>
                  <a:lnTo>
                    <a:pt x="1571296" y="580685"/>
                  </a:lnTo>
                  <a:lnTo>
                    <a:pt x="1568121" y="583632"/>
                  </a:lnTo>
                  <a:lnTo>
                    <a:pt x="1564492" y="586126"/>
                  </a:lnTo>
                  <a:lnTo>
                    <a:pt x="1560863" y="588394"/>
                  </a:lnTo>
                  <a:lnTo>
                    <a:pt x="1557234" y="590208"/>
                  </a:lnTo>
                  <a:lnTo>
                    <a:pt x="1553152" y="591795"/>
                  </a:lnTo>
                  <a:lnTo>
                    <a:pt x="1548842" y="592929"/>
                  </a:lnTo>
                  <a:lnTo>
                    <a:pt x="1544533" y="593382"/>
                  </a:lnTo>
                  <a:lnTo>
                    <a:pt x="1539997" y="593609"/>
                  </a:lnTo>
                  <a:lnTo>
                    <a:pt x="1334739" y="593609"/>
                  </a:lnTo>
                  <a:lnTo>
                    <a:pt x="1330430" y="593382"/>
                  </a:lnTo>
                  <a:lnTo>
                    <a:pt x="1325894" y="592929"/>
                  </a:lnTo>
                  <a:lnTo>
                    <a:pt x="1321811" y="591795"/>
                  </a:lnTo>
                  <a:lnTo>
                    <a:pt x="1317729" y="590208"/>
                  </a:lnTo>
                  <a:lnTo>
                    <a:pt x="1313647" y="588394"/>
                  </a:lnTo>
                  <a:lnTo>
                    <a:pt x="1310018" y="586126"/>
                  </a:lnTo>
                  <a:lnTo>
                    <a:pt x="1306842" y="583632"/>
                  </a:lnTo>
                  <a:lnTo>
                    <a:pt x="1303667" y="580685"/>
                  </a:lnTo>
                  <a:lnTo>
                    <a:pt x="1300719" y="577510"/>
                  </a:lnTo>
                  <a:lnTo>
                    <a:pt x="1298224" y="574109"/>
                  </a:lnTo>
                  <a:lnTo>
                    <a:pt x="1296183" y="570481"/>
                  </a:lnTo>
                  <a:lnTo>
                    <a:pt x="1294368" y="566627"/>
                  </a:lnTo>
                  <a:lnTo>
                    <a:pt x="1292781" y="562772"/>
                  </a:lnTo>
                  <a:lnTo>
                    <a:pt x="1291647" y="558691"/>
                  </a:lnTo>
                  <a:lnTo>
                    <a:pt x="1290966" y="554156"/>
                  </a:lnTo>
                  <a:lnTo>
                    <a:pt x="1290739" y="549848"/>
                  </a:lnTo>
                  <a:lnTo>
                    <a:pt x="1290739" y="538738"/>
                  </a:lnTo>
                  <a:lnTo>
                    <a:pt x="1266245" y="538738"/>
                  </a:lnTo>
                  <a:close/>
                  <a:moveTo>
                    <a:pt x="1433626" y="87976"/>
                  </a:moveTo>
                  <a:lnTo>
                    <a:pt x="1429316" y="88203"/>
                  </a:lnTo>
                  <a:lnTo>
                    <a:pt x="1425688" y="88656"/>
                  </a:lnTo>
                  <a:lnTo>
                    <a:pt x="1421832" y="89336"/>
                  </a:lnTo>
                  <a:lnTo>
                    <a:pt x="1417976" y="90243"/>
                  </a:lnTo>
                  <a:lnTo>
                    <a:pt x="1414347" y="91150"/>
                  </a:lnTo>
                  <a:lnTo>
                    <a:pt x="1410718" y="92511"/>
                  </a:lnTo>
                  <a:lnTo>
                    <a:pt x="1407316" y="93871"/>
                  </a:lnTo>
                  <a:lnTo>
                    <a:pt x="1403688" y="95458"/>
                  </a:lnTo>
                  <a:lnTo>
                    <a:pt x="1400286" y="97272"/>
                  </a:lnTo>
                  <a:lnTo>
                    <a:pt x="1397337" y="99086"/>
                  </a:lnTo>
                  <a:lnTo>
                    <a:pt x="1394162" y="101127"/>
                  </a:lnTo>
                  <a:lnTo>
                    <a:pt x="1390987" y="103168"/>
                  </a:lnTo>
                  <a:lnTo>
                    <a:pt x="1388265" y="105435"/>
                  </a:lnTo>
                  <a:lnTo>
                    <a:pt x="1385316" y="107929"/>
                  </a:lnTo>
                  <a:lnTo>
                    <a:pt x="1382822" y="110423"/>
                  </a:lnTo>
                  <a:lnTo>
                    <a:pt x="1380100" y="113371"/>
                  </a:lnTo>
                  <a:lnTo>
                    <a:pt x="1377605" y="116092"/>
                  </a:lnTo>
                  <a:lnTo>
                    <a:pt x="1375110" y="119039"/>
                  </a:lnTo>
                  <a:lnTo>
                    <a:pt x="1373069" y="122214"/>
                  </a:lnTo>
                  <a:lnTo>
                    <a:pt x="1371028" y="125161"/>
                  </a:lnTo>
                  <a:lnTo>
                    <a:pt x="1369213" y="128336"/>
                  </a:lnTo>
                  <a:lnTo>
                    <a:pt x="1367399" y="131737"/>
                  </a:lnTo>
                  <a:lnTo>
                    <a:pt x="1365811" y="135138"/>
                  </a:lnTo>
                  <a:lnTo>
                    <a:pt x="1364677" y="138766"/>
                  </a:lnTo>
                  <a:lnTo>
                    <a:pt x="1363317" y="142394"/>
                  </a:lnTo>
                  <a:lnTo>
                    <a:pt x="1362183" y="146022"/>
                  </a:lnTo>
                  <a:lnTo>
                    <a:pt x="1361502" y="149650"/>
                  </a:lnTo>
                  <a:lnTo>
                    <a:pt x="1360595" y="153504"/>
                  </a:lnTo>
                  <a:lnTo>
                    <a:pt x="1360141" y="157359"/>
                  </a:lnTo>
                  <a:lnTo>
                    <a:pt x="1359914" y="161213"/>
                  </a:lnTo>
                  <a:lnTo>
                    <a:pt x="1359914" y="165295"/>
                  </a:lnTo>
                  <a:lnTo>
                    <a:pt x="1359914" y="169376"/>
                  </a:lnTo>
                  <a:lnTo>
                    <a:pt x="1360141" y="173231"/>
                  </a:lnTo>
                  <a:lnTo>
                    <a:pt x="1360595" y="177085"/>
                  </a:lnTo>
                  <a:lnTo>
                    <a:pt x="1361502" y="180940"/>
                  </a:lnTo>
                  <a:lnTo>
                    <a:pt x="1362183" y="184568"/>
                  </a:lnTo>
                  <a:lnTo>
                    <a:pt x="1363317" y="188422"/>
                  </a:lnTo>
                  <a:lnTo>
                    <a:pt x="1364677" y="192050"/>
                  </a:lnTo>
                  <a:lnTo>
                    <a:pt x="1365811" y="195451"/>
                  </a:lnTo>
                  <a:lnTo>
                    <a:pt x="1367399" y="198852"/>
                  </a:lnTo>
                  <a:lnTo>
                    <a:pt x="1369213" y="202253"/>
                  </a:lnTo>
                  <a:lnTo>
                    <a:pt x="1371028" y="205655"/>
                  </a:lnTo>
                  <a:lnTo>
                    <a:pt x="1373069" y="208602"/>
                  </a:lnTo>
                  <a:lnTo>
                    <a:pt x="1375110" y="211777"/>
                  </a:lnTo>
                  <a:lnTo>
                    <a:pt x="1377605" y="214724"/>
                  </a:lnTo>
                  <a:lnTo>
                    <a:pt x="1380100" y="217445"/>
                  </a:lnTo>
                  <a:lnTo>
                    <a:pt x="1382822" y="220166"/>
                  </a:lnTo>
                  <a:lnTo>
                    <a:pt x="1385316" y="222660"/>
                  </a:lnTo>
                  <a:lnTo>
                    <a:pt x="1388265" y="225381"/>
                  </a:lnTo>
                  <a:lnTo>
                    <a:pt x="1390987" y="227422"/>
                  </a:lnTo>
                  <a:lnTo>
                    <a:pt x="1394162" y="229689"/>
                  </a:lnTo>
                  <a:lnTo>
                    <a:pt x="1397337" y="231730"/>
                  </a:lnTo>
                  <a:lnTo>
                    <a:pt x="1400286" y="233544"/>
                  </a:lnTo>
                  <a:lnTo>
                    <a:pt x="1403688" y="235131"/>
                  </a:lnTo>
                  <a:lnTo>
                    <a:pt x="1407316" y="236718"/>
                  </a:lnTo>
                  <a:lnTo>
                    <a:pt x="1410718" y="238305"/>
                  </a:lnTo>
                  <a:lnTo>
                    <a:pt x="1414347" y="239212"/>
                  </a:lnTo>
                  <a:lnTo>
                    <a:pt x="1417976" y="240346"/>
                  </a:lnTo>
                  <a:lnTo>
                    <a:pt x="1421832" y="241253"/>
                  </a:lnTo>
                  <a:lnTo>
                    <a:pt x="1425688" y="241933"/>
                  </a:lnTo>
                  <a:lnTo>
                    <a:pt x="1429316" y="242387"/>
                  </a:lnTo>
                  <a:lnTo>
                    <a:pt x="1433626" y="242613"/>
                  </a:lnTo>
                  <a:lnTo>
                    <a:pt x="1437481" y="242840"/>
                  </a:lnTo>
                  <a:lnTo>
                    <a:pt x="1441337" y="242613"/>
                  </a:lnTo>
                  <a:lnTo>
                    <a:pt x="1445419" y="242387"/>
                  </a:lnTo>
                  <a:lnTo>
                    <a:pt x="1449275" y="241933"/>
                  </a:lnTo>
                  <a:lnTo>
                    <a:pt x="1452904" y="241253"/>
                  </a:lnTo>
                  <a:lnTo>
                    <a:pt x="1456986" y="240346"/>
                  </a:lnTo>
                  <a:lnTo>
                    <a:pt x="1460615" y="239212"/>
                  </a:lnTo>
                  <a:lnTo>
                    <a:pt x="1464244" y="238305"/>
                  </a:lnTo>
                  <a:lnTo>
                    <a:pt x="1467419" y="236718"/>
                  </a:lnTo>
                  <a:lnTo>
                    <a:pt x="1471048" y="235131"/>
                  </a:lnTo>
                  <a:lnTo>
                    <a:pt x="1474224" y="233544"/>
                  </a:lnTo>
                  <a:lnTo>
                    <a:pt x="1477626" y="231730"/>
                  </a:lnTo>
                  <a:lnTo>
                    <a:pt x="1480801" y="229689"/>
                  </a:lnTo>
                  <a:lnTo>
                    <a:pt x="1483749" y="227422"/>
                  </a:lnTo>
                  <a:lnTo>
                    <a:pt x="1486698" y="225381"/>
                  </a:lnTo>
                  <a:lnTo>
                    <a:pt x="1489646" y="222660"/>
                  </a:lnTo>
                  <a:lnTo>
                    <a:pt x="1492141" y="220166"/>
                  </a:lnTo>
                  <a:lnTo>
                    <a:pt x="1494636" y="217445"/>
                  </a:lnTo>
                  <a:lnTo>
                    <a:pt x="1497131" y="214724"/>
                  </a:lnTo>
                  <a:lnTo>
                    <a:pt x="1499399" y="211777"/>
                  </a:lnTo>
                  <a:lnTo>
                    <a:pt x="1501667" y="208602"/>
                  </a:lnTo>
                  <a:lnTo>
                    <a:pt x="1503482" y="205655"/>
                  </a:lnTo>
                  <a:lnTo>
                    <a:pt x="1505523" y="202253"/>
                  </a:lnTo>
                  <a:lnTo>
                    <a:pt x="1507110" y="198852"/>
                  </a:lnTo>
                  <a:lnTo>
                    <a:pt x="1508698" y="195451"/>
                  </a:lnTo>
                  <a:lnTo>
                    <a:pt x="1510286" y="192050"/>
                  </a:lnTo>
                  <a:lnTo>
                    <a:pt x="1511420" y="188422"/>
                  </a:lnTo>
                  <a:lnTo>
                    <a:pt x="1512327" y="184568"/>
                  </a:lnTo>
                  <a:lnTo>
                    <a:pt x="1513461" y="180940"/>
                  </a:lnTo>
                  <a:lnTo>
                    <a:pt x="1513915" y="177085"/>
                  </a:lnTo>
                  <a:lnTo>
                    <a:pt x="1514368" y="173231"/>
                  </a:lnTo>
                  <a:lnTo>
                    <a:pt x="1514595" y="169376"/>
                  </a:lnTo>
                  <a:lnTo>
                    <a:pt x="1515049" y="165295"/>
                  </a:lnTo>
                  <a:lnTo>
                    <a:pt x="1514595" y="161213"/>
                  </a:lnTo>
                  <a:lnTo>
                    <a:pt x="1514368" y="157359"/>
                  </a:lnTo>
                  <a:lnTo>
                    <a:pt x="1513915" y="153504"/>
                  </a:lnTo>
                  <a:lnTo>
                    <a:pt x="1513461" y="149650"/>
                  </a:lnTo>
                  <a:lnTo>
                    <a:pt x="1512327" y="146022"/>
                  </a:lnTo>
                  <a:lnTo>
                    <a:pt x="1511420" y="142394"/>
                  </a:lnTo>
                  <a:lnTo>
                    <a:pt x="1510286" y="138766"/>
                  </a:lnTo>
                  <a:lnTo>
                    <a:pt x="1508698" y="135138"/>
                  </a:lnTo>
                  <a:lnTo>
                    <a:pt x="1507110" y="131737"/>
                  </a:lnTo>
                  <a:lnTo>
                    <a:pt x="1505523" y="128336"/>
                  </a:lnTo>
                  <a:lnTo>
                    <a:pt x="1503482" y="125161"/>
                  </a:lnTo>
                  <a:lnTo>
                    <a:pt x="1501667" y="122214"/>
                  </a:lnTo>
                  <a:lnTo>
                    <a:pt x="1499399" y="119039"/>
                  </a:lnTo>
                  <a:lnTo>
                    <a:pt x="1497131" y="116092"/>
                  </a:lnTo>
                  <a:lnTo>
                    <a:pt x="1494636" y="113371"/>
                  </a:lnTo>
                  <a:lnTo>
                    <a:pt x="1492141" y="110423"/>
                  </a:lnTo>
                  <a:lnTo>
                    <a:pt x="1489646" y="107929"/>
                  </a:lnTo>
                  <a:lnTo>
                    <a:pt x="1486698" y="105435"/>
                  </a:lnTo>
                  <a:lnTo>
                    <a:pt x="1483749" y="103168"/>
                  </a:lnTo>
                  <a:lnTo>
                    <a:pt x="1480801" y="101127"/>
                  </a:lnTo>
                  <a:lnTo>
                    <a:pt x="1477626" y="99086"/>
                  </a:lnTo>
                  <a:lnTo>
                    <a:pt x="1474224" y="97272"/>
                  </a:lnTo>
                  <a:lnTo>
                    <a:pt x="1471048" y="95458"/>
                  </a:lnTo>
                  <a:lnTo>
                    <a:pt x="1467419" y="93871"/>
                  </a:lnTo>
                  <a:lnTo>
                    <a:pt x="1464244" y="92511"/>
                  </a:lnTo>
                  <a:lnTo>
                    <a:pt x="1460615" y="91150"/>
                  </a:lnTo>
                  <a:lnTo>
                    <a:pt x="1456986" y="90243"/>
                  </a:lnTo>
                  <a:lnTo>
                    <a:pt x="1452904" y="89336"/>
                  </a:lnTo>
                  <a:lnTo>
                    <a:pt x="1449275" y="88656"/>
                  </a:lnTo>
                  <a:lnTo>
                    <a:pt x="1445419" y="88203"/>
                  </a:lnTo>
                  <a:lnTo>
                    <a:pt x="1441337" y="87976"/>
                  </a:lnTo>
                  <a:lnTo>
                    <a:pt x="1437481" y="87976"/>
                  </a:lnTo>
                  <a:lnTo>
                    <a:pt x="1433626" y="87976"/>
                  </a:lnTo>
                  <a:close/>
                  <a:moveTo>
                    <a:pt x="1330430" y="0"/>
                  </a:moveTo>
                  <a:lnTo>
                    <a:pt x="1334739" y="0"/>
                  </a:lnTo>
                  <a:lnTo>
                    <a:pt x="1539997" y="0"/>
                  </a:lnTo>
                  <a:lnTo>
                    <a:pt x="1544533" y="0"/>
                  </a:lnTo>
                  <a:lnTo>
                    <a:pt x="1548842" y="681"/>
                  </a:lnTo>
                  <a:lnTo>
                    <a:pt x="1553152" y="1814"/>
                  </a:lnTo>
                  <a:lnTo>
                    <a:pt x="1557234" y="3401"/>
                  </a:lnTo>
                  <a:lnTo>
                    <a:pt x="1560863" y="5215"/>
                  </a:lnTo>
                  <a:lnTo>
                    <a:pt x="1564492" y="7483"/>
                  </a:lnTo>
                  <a:lnTo>
                    <a:pt x="1568121" y="9750"/>
                  </a:lnTo>
                  <a:lnTo>
                    <a:pt x="1571296" y="12698"/>
                  </a:lnTo>
                  <a:lnTo>
                    <a:pt x="1574017" y="15872"/>
                  </a:lnTo>
                  <a:lnTo>
                    <a:pt x="1576512" y="19273"/>
                  </a:lnTo>
                  <a:lnTo>
                    <a:pt x="1578780" y="22901"/>
                  </a:lnTo>
                  <a:lnTo>
                    <a:pt x="1580595" y="26756"/>
                  </a:lnTo>
                  <a:lnTo>
                    <a:pt x="1582182" y="30837"/>
                  </a:lnTo>
                  <a:lnTo>
                    <a:pt x="1583090" y="34919"/>
                  </a:lnTo>
                  <a:lnTo>
                    <a:pt x="1583997" y="39453"/>
                  </a:lnTo>
                  <a:lnTo>
                    <a:pt x="1583997" y="43761"/>
                  </a:lnTo>
                  <a:lnTo>
                    <a:pt x="1583997" y="450762"/>
                  </a:lnTo>
                  <a:lnTo>
                    <a:pt x="2742963" y="450762"/>
                  </a:lnTo>
                  <a:lnTo>
                    <a:pt x="2749768" y="450762"/>
                  </a:lnTo>
                  <a:lnTo>
                    <a:pt x="2756345" y="451442"/>
                  </a:lnTo>
                  <a:lnTo>
                    <a:pt x="2762922" y="452349"/>
                  </a:lnTo>
                  <a:lnTo>
                    <a:pt x="2769499" y="453483"/>
                  </a:lnTo>
                  <a:lnTo>
                    <a:pt x="2775623" y="455070"/>
                  </a:lnTo>
                  <a:lnTo>
                    <a:pt x="2782200" y="456884"/>
                  </a:lnTo>
                  <a:lnTo>
                    <a:pt x="2788097" y="458925"/>
                  </a:lnTo>
                  <a:lnTo>
                    <a:pt x="2793994" y="461192"/>
                  </a:lnTo>
                  <a:lnTo>
                    <a:pt x="2799891" y="463686"/>
                  </a:lnTo>
                  <a:lnTo>
                    <a:pt x="2805788" y="466634"/>
                  </a:lnTo>
                  <a:lnTo>
                    <a:pt x="2811231" y="470035"/>
                  </a:lnTo>
                  <a:lnTo>
                    <a:pt x="2816675" y="473436"/>
                  </a:lnTo>
                  <a:lnTo>
                    <a:pt x="2821664" y="477064"/>
                  </a:lnTo>
                  <a:lnTo>
                    <a:pt x="2826654" y="480919"/>
                  </a:lnTo>
                  <a:lnTo>
                    <a:pt x="2831417" y="485000"/>
                  </a:lnTo>
                  <a:lnTo>
                    <a:pt x="2835953" y="489535"/>
                  </a:lnTo>
                  <a:lnTo>
                    <a:pt x="2840489" y="494070"/>
                  </a:lnTo>
                  <a:lnTo>
                    <a:pt x="2844571" y="498831"/>
                  </a:lnTo>
                  <a:lnTo>
                    <a:pt x="2848427" y="504046"/>
                  </a:lnTo>
                  <a:lnTo>
                    <a:pt x="2852056" y="509261"/>
                  </a:lnTo>
                  <a:lnTo>
                    <a:pt x="2855685" y="514249"/>
                  </a:lnTo>
                  <a:lnTo>
                    <a:pt x="2858860" y="520145"/>
                  </a:lnTo>
                  <a:lnTo>
                    <a:pt x="2861809" y="525813"/>
                  </a:lnTo>
                  <a:lnTo>
                    <a:pt x="2864530" y="531482"/>
                  </a:lnTo>
                  <a:lnTo>
                    <a:pt x="2866798" y="537377"/>
                  </a:lnTo>
                  <a:lnTo>
                    <a:pt x="2869066" y="543726"/>
                  </a:lnTo>
                  <a:lnTo>
                    <a:pt x="2870881" y="549848"/>
                  </a:lnTo>
                  <a:lnTo>
                    <a:pt x="2872015" y="556423"/>
                  </a:lnTo>
                  <a:lnTo>
                    <a:pt x="2873375" y="562772"/>
                  </a:lnTo>
                  <a:lnTo>
                    <a:pt x="2874056" y="569348"/>
                  </a:lnTo>
                  <a:lnTo>
                    <a:pt x="2874736" y="575923"/>
                  </a:lnTo>
                  <a:lnTo>
                    <a:pt x="2874963" y="582725"/>
                  </a:lnTo>
                  <a:lnTo>
                    <a:pt x="2874963" y="2311400"/>
                  </a:lnTo>
                  <a:lnTo>
                    <a:pt x="0" y="2311400"/>
                  </a:lnTo>
                  <a:lnTo>
                    <a:pt x="0" y="582725"/>
                  </a:lnTo>
                  <a:lnTo>
                    <a:pt x="227" y="575923"/>
                  </a:lnTo>
                  <a:lnTo>
                    <a:pt x="680" y="569348"/>
                  </a:lnTo>
                  <a:lnTo>
                    <a:pt x="1588" y="562772"/>
                  </a:lnTo>
                  <a:lnTo>
                    <a:pt x="2722" y="556423"/>
                  </a:lnTo>
                  <a:lnTo>
                    <a:pt x="4082" y="549848"/>
                  </a:lnTo>
                  <a:lnTo>
                    <a:pt x="5897" y="543726"/>
                  </a:lnTo>
                  <a:lnTo>
                    <a:pt x="7938" y="537377"/>
                  </a:lnTo>
                  <a:lnTo>
                    <a:pt x="10206" y="531482"/>
                  </a:lnTo>
                  <a:lnTo>
                    <a:pt x="13154" y="525813"/>
                  </a:lnTo>
                  <a:lnTo>
                    <a:pt x="16103" y="520145"/>
                  </a:lnTo>
                  <a:lnTo>
                    <a:pt x="19051" y="514249"/>
                  </a:lnTo>
                  <a:lnTo>
                    <a:pt x="22453" y="509261"/>
                  </a:lnTo>
                  <a:lnTo>
                    <a:pt x="26309" y="504046"/>
                  </a:lnTo>
                  <a:lnTo>
                    <a:pt x="30165" y="498831"/>
                  </a:lnTo>
                  <a:lnTo>
                    <a:pt x="34474" y="494070"/>
                  </a:lnTo>
                  <a:lnTo>
                    <a:pt x="38783" y="489535"/>
                  </a:lnTo>
                  <a:lnTo>
                    <a:pt x="43319" y="485000"/>
                  </a:lnTo>
                  <a:lnTo>
                    <a:pt x="48082" y="480919"/>
                  </a:lnTo>
                  <a:lnTo>
                    <a:pt x="53072" y="477064"/>
                  </a:lnTo>
                  <a:lnTo>
                    <a:pt x="58288" y="473436"/>
                  </a:lnTo>
                  <a:lnTo>
                    <a:pt x="63732" y="470035"/>
                  </a:lnTo>
                  <a:lnTo>
                    <a:pt x="69175" y="466634"/>
                  </a:lnTo>
                  <a:lnTo>
                    <a:pt x="74845" y="463686"/>
                  </a:lnTo>
                  <a:lnTo>
                    <a:pt x="80742" y="461192"/>
                  </a:lnTo>
                  <a:lnTo>
                    <a:pt x="86866" y="458925"/>
                  </a:lnTo>
                  <a:lnTo>
                    <a:pt x="92763" y="456884"/>
                  </a:lnTo>
                  <a:lnTo>
                    <a:pt x="99340" y="455070"/>
                  </a:lnTo>
                  <a:lnTo>
                    <a:pt x="105464" y="453483"/>
                  </a:lnTo>
                  <a:lnTo>
                    <a:pt x="112041" y="452349"/>
                  </a:lnTo>
                  <a:lnTo>
                    <a:pt x="118618" y="451442"/>
                  </a:lnTo>
                  <a:lnTo>
                    <a:pt x="125195" y="450762"/>
                  </a:lnTo>
                  <a:lnTo>
                    <a:pt x="132000" y="450762"/>
                  </a:lnTo>
                  <a:lnTo>
                    <a:pt x="1290739" y="450762"/>
                  </a:lnTo>
                  <a:lnTo>
                    <a:pt x="1290739" y="43761"/>
                  </a:lnTo>
                  <a:lnTo>
                    <a:pt x="1290966" y="39453"/>
                  </a:lnTo>
                  <a:lnTo>
                    <a:pt x="1291647" y="34919"/>
                  </a:lnTo>
                  <a:lnTo>
                    <a:pt x="1292781" y="30837"/>
                  </a:lnTo>
                  <a:lnTo>
                    <a:pt x="1294368" y="26756"/>
                  </a:lnTo>
                  <a:lnTo>
                    <a:pt x="1296183" y="22901"/>
                  </a:lnTo>
                  <a:lnTo>
                    <a:pt x="1298224" y="19273"/>
                  </a:lnTo>
                  <a:lnTo>
                    <a:pt x="1300719" y="15872"/>
                  </a:lnTo>
                  <a:lnTo>
                    <a:pt x="1303667" y="12698"/>
                  </a:lnTo>
                  <a:lnTo>
                    <a:pt x="1306842" y="9750"/>
                  </a:lnTo>
                  <a:lnTo>
                    <a:pt x="1310018" y="7483"/>
                  </a:lnTo>
                  <a:lnTo>
                    <a:pt x="1313647" y="5215"/>
                  </a:lnTo>
                  <a:lnTo>
                    <a:pt x="1317729" y="3401"/>
                  </a:lnTo>
                  <a:lnTo>
                    <a:pt x="1321811" y="1814"/>
                  </a:lnTo>
                  <a:lnTo>
                    <a:pt x="1325894" y="681"/>
                  </a:lnTo>
                  <a:lnTo>
                    <a:pt x="133043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tx1">
                    <a:lumMod val="65000"/>
                    <a:lumOff val="35000"/>
                  </a:schemeClr>
                </a:solidFill>
                <a:latin typeface="+mn-lt"/>
                <a:ea typeface="+mn-ea"/>
              </a:endParaRPr>
            </a:p>
          </p:txBody>
        </p:sp>
      </p:grpSp>
      <p:sp>
        <p:nvSpPr>
          <p:cNvPr id="24" name="Content Placeholder 2"/>
          <p:cNvSpPr txBox="1"/>
          <p:nvPr/>
        </p:nvSpPr>
        <p:spPr>
          <a:xfrm>
            <a:off x="8766426" y="4453813"/>
            <a:ext cx="2871533"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cs typeface="+mn-ea"/>
              <a:sym typeface="+mn-lt"/>
            </a:endParaRPr>
          </a:p>
        </p:txBody>
      </p:sp>
      <p:sp>
        <p:nvSpPr>
          <p:cNvPr id="25" name="Title 13"/>
          <p:cNvSpPr txBox="1"/>
          <p:nvPr/>
        </p:nvSpPr>
        <p:spPr>
          <a:xfrm>
            <a:off x="8753534" y="4038930"/>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6" name="Content Placeholder 2"/>
          <p:cNvSpPr txBox="1"/>
          <p:nvPr/>
        </p:nvSpPr>
        <p:spPr>
          <a:xfrm>
            <a:off x="7746681" y="1920468"/>
            <a:ext cx="2871533"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cs typeface="+mn-ea"/>
              <a:sym typeface="+mn-lt"/>
            </a:endParaRPr>
          </a:p>
        </p:txBody>
      </p:sp>
      <p:sp>
        <p:nvSpPr>
          <p:cNvPr id="27" name="Title 13"/>
          <p:cNvSpPr txBox="1"/>
          <p:nvPr/>
        </p:nvSpPr>
        <p:spPr>
          <a:xfrm>
            <a:off x="7733789" y="1505585"/>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8" name="Content Placeholder 2"/>
          <p:cNvSpPr txBox="1"/>
          <p:nvPr/>
        </p:nvSpPr>
        <p:spPr>
          <a:xfrm>
            <a:off x="1613549" y="1920468"/>
            <a:ext cx="2871533"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cs typeface="+mn-ea"/>
              <a:sym typeface="+mn-lt"/>
            </a:endParaRPr>
          </a:p>
        </p:txBody>
      </p:sp>
      <p:sp>
        <p:nvSpPr>
          <p:cNvPr id="29" name="Title 13"/>
          <p:cNvSpPr txBox="1"/>
          <p:nvPr/>
        </p:nvSpPr>
        <p:spPr>
          <a:xfrm>
            <a:off x="1600657" y="1505585"/>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30" name="Content Placeholder 2"/>
          <p:cNvSpPr txBox="1"/>
          <p:nvPr/>
        </p:nvSpPr>
        <p:spPr>
          <a:xfrm>
            <a:off x="521158" y="4456573"/>
            <a:ext cx="2871533"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cs typeface="+mn-ea"/>
              <a:sym typeface="+mn-lt"/>
            </a:endParaRPr>
          </a:p>
        </p:txBody>
      </p:sp>
      <p:sp>
        <p:nvSpPr>
          <p:cNvPr id="31" name="Title 13"/>
          <p:cNvSpPr txBox="1"/>
          <p:nvPr/>
        </p:nvSpPr>
        <p:spPr>
          <a:xfrm>
            <a:off x="508266" y="4041690"/>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1600" y="682170"/>
            <a:ext cx="11988800" cy="6052459"/>
          </a:xfrm>
          <a:prstGeom prst="roundRect">
            <a:avLst>
              <a:gd name="adj" fmla="val 4916"/>
            </a:avLst>
          </a:prstGeom>
          <a:solidFill>
            <a:schemeClr val="bg1"/>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83765" y="-133555"/>
            <a:ext cx="5708293" cy="830997"/>
          </a:xfrm>
          <a:prstGeom prst="rect">
            <a:avLst/>
          </a:prstGeom>
          <a:noFill/>
        </p:spPr>
        <p:txBody>
          <a:bodyPr wrap="square" rtlCol="0">
            <a:spAutoFit/>
          </a:bodyPr>
          <a:lstStyle/>
          <a:p>
            <a:pPr>
              <a:lnSpc>
                <a:spcPct val="150000"/>
              </a:lnSpc>
            </a:pPr>
            <a:r>
              <a:rPr lang="zh-CN" altLang="en-US" sz="3200" b="1" dirty="0">
                <a:solidFill>
                  <a:schemeClr val="bg1"/>
                </a:solidFill>
                <a:effectLst>
                  <a:outerShdw blurRad="38100" dist="38100" dir="2700000" algn="tl">
                    <a:srgbClr val="000000">
                      <a:alpha val="43137"/>
                    </a:srgbClr>
                  </a:outerShdw>
                </a:effectLst>
              </a:rPr>
              <a:t>添加论文内容第二部分标题</a:t>
            </a:r>
          </a:p>
        </p:txBody>
      </p:sp>
      <p:grpSp>
        <p:nvGrpSpPr>
          <p:cNvPr id="4" name="组合 3"/>
          <p:cNvGrpSpPr/>
          <p:nvPr/>
        </p:nvGrpSpPr>
        <p:grpSpPr>
          <a:xfrm>
            <a:off x="175522" y="33929"/>
            <a:ext cx="593817" cy="593817"/>
            <a:chOff x="1131485" y="2234042"/>
            <a:chExt cx="1607262" cy="1607262"/>
          </a:xfrm>
        </p:grpSpPr>
        <p:sp>
          <p:nvSpPr>
            <p:cNvPr id="5" name="椭圆 4"/>
            <p:cNvSpPr/>
            <p:nvPr/>
          </p:nvSpPr>
          <p:spPr>
            <a:xfrm>
              <a:off x="1131485" y="2234042"/>
              <a:ext cx="1607262" cy="160726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 name="椭圆 5"/>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grpSp>
        <p:nvGrpSpPr>
          <p:cNvPr id="8" name="组合 7"/>
          <p:cNvGrpSpPr/>
          <p:nvPr/>
        </p:nvGrpSpPr>
        <p:grpSpPr bwMode="auto">
          <a:xfrm>
            <a:off x="6733042" y="4745945"/>
            <a:ext cx="857250" cy="857250"/>
            <a:chOff x="6196012" y="4862597"/>
            <a:chExt cx="857250" cy="857250"/>
          </a:xfrm>
        </p:grpSpPr>
        <p:sp>
          <p:nvSpPr>
            <p:cNvPr id="9" name="椭圆 8"/>
            <p:cNvSpPr/>
            <p:nvPr/>
          </p:nvSpPr>
          <p:spPr>
            <a:xfrm>
              <a:off x="6196012" y="4862597"/>
              <a:ext cx="857250" cy="8572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10" name="Freeform 5"/>
            <p:cNvSpPr>
              <a:spLocks noEditPoints="1"/>
            </p:cNvSpPr>
            <p:nvPr/>
          </p:nvSpPr>
          <p:spPr bwMode="auto">
            <a:xfrm>
              <a:off x="6346693" y="5060328"/>
              <a:ext cx="558800" cy="487187"/>
            </a:xfrm>
            <a:custGeom>
              <a:avLst/>
              <a:gdLst>
                <a:gd name="T0" fmla="*/ 817373654 w 215"/>
                <a:gd name="T1" fmla="*/ 1018121829 h 187"/>
                <a:gd name="T2" fmla="*/ 378289407 w 215"/>
                <a:gd name="T3" fmla="*/ 658385033 h 187"/>
                <a:gd name="T4" fmla="*/ 965988463 w 215"/>
                <a:gd name="T5" fmla="*/ 468335208 h 187"/>
                <a:gd name="T6" fmla="*/ 1452360186 w 215"/>
                <a:gd name="T7" fmla="*/ 800922402 h 187"/>
                <a:gd name="T8" fmla="*/ 1452360186 w 215"/>
                <a:gd name="T9" fmla="*/ 1018121829 h 187"/>
                <a:gd name="T10" fmla="*/ 817373654 w 215"/>
                <a:gd name="T11" fmla="*/ 1262470860 h 187"/>
                <a:gd name="T12" fmla="*/ 817373654 w 215"/>
                <a:gd name="T13" fmla="*/ 1018121829 h 187"/>
                <a:gd name="T14" fmla="*/ 222919615 w 215"/>
                <a:gd name="T15" fmla="*/ 502274165 h 187"/>
                <a:gd name="T16" fmla="*/ 303982002 w 215"/>
                <a:gd name="T17" fmla="*/ 475121957 h 187"/>
                <a:gd name="T18" fmla="*/ 209409650 w 215"/>
                <a:gd name="T19" fmla="*/ 366523546 h 187"/>
                <a:gd name="T20" fmla="*/ 216164633 w 215"/>
                <a:gd name="T21" fmla="*/ 352947442 h 187"/>
                <a:gd name="T22" fmla="*/ 276962073 w 215"/>
                <a:gd name="T23" fmla="*/ 312224340 h 187"/>
                <a:gd name="T24" fmla="*/ 634986532 w 215"/>
                <a:gd name="T25" fmla="*/ 271498633 h 187"/>
                <a:gd name="T26" fmla="*/ 743068848 w 215"/>
                <a:gd name="T27" fmla="*/ 264711884 h 187"/>
                <a:gd name="T28" fmla="*/ 938968534 w 215"/>
                <a:gd name="T29" fmla="*/ 217199428 h 187"/>
                <a:gd name="T30" fmla="*/ 979498428 w 215"/>
                <a:gd name="T31" fmla="*/ 0 h 187"/>
                <a:gd name="T32" fmla="*/ 911946006 w 215"/>
                <a:gd name="T33" fmla="*/ 13576104 h 187"/>
                <a:gd name="T34" fmla="*/ 898436041 w 215"/>
                <a:gd name="T35" fmla="*/ 162900222 h 187"/>
                <a:gd name="T36" fmla="*/ 743068848 w 215"/>
                <a:gd name="T37" fmla="*/ 196836574 h 187"/>
                <a:gd name="T38" fmla="*/ 628228951 w 215"/>
                <a:gd name="T39" fmla="*/ 203623324 h 187"/>
                <a:gd name="T40" fmla="*/ 256697126 w 215"/>
                <a:gd name="T41" fmla="*/ 251135780 h 187"/>
                <a:gd name="T42" fmla="*/ 162124774 w 215"/>
                <a:gd name="T43" fmla="*/ 312224340 h 187"/>
                <a:gd name="T44" fmla="*/ 141857228 w 215"/>
                <a:gd name="T45" fmla="*/ 359736797 h 187"/>
                <a:gd name="T46" fmla="*/ 148614809 w 215"/>
                <a:gd name="T47" fmla="*/ 414036002 h 187"/>
                <a:gd name="T48" fmla="*/ 222919615 w 215"/>
                <a:gd name="T49" fmla="*/ 502274165 h 187"/>
                <a:gd name="T50" fmla="*/ 283717055 w 215"/>
                <a:gd name="T51" fmla="*/ 638022179 h 187"/>
                <a:gd name="T52" fmla="*/ 533659198 w 215"/>
                <a:gd name="T53" fmla="*/ 556573371 h 187"/>
                <a:gd name="T54" fmla="*/ 310736984 w 215"/>
                <a:gd name="T55" fmla="*/ 536210518 h 187"/>
                <a:gd name="T56" fmla="*/ 67552422 w 215"/>
                <a:gd name="T57" fmla="*/ 610872577 h 187"/>
                <a:gd name="T58" fmla="*/ 283717055 w 215"/>
                <a:gd name="T59" fmla="*/ 638022179 h 187"/>
                <a:gd name="T60" fmla="*/ 412064318 w 215"/>
                <a:gd name="T61" fmla="*/ 502274165 h 187"/>
                <a:gd name="T62" fmla="*/ 621473968 w 215"/>
                <a:gd name="T63" fmla="*/ 529423768 h 187"/>
                <a:gd name="T64" fmla="*/ 621473968 w 215"/>
                <a:gd name="T65" fmla="*/ 529423768 h 187"/>
                <a:gd name="T66" fmla="*/ 878171094 w 215"/>
                <a:gd name="T67" fmla="*/ 447972354 h 187"/>
                <a:gd name="T68" fmla="*/ 526901617 w 215"/>
                <a:gd name="T69" fmla="*/ 468335208 h 187"/>
                <a:gd name="T70" fmla="*/ 412064318 w 215"/>
                <a:gd name="T71" fmla="*/ 502274165 h 187"/>
                <a:gd name="T72" fmla="*/ 0 w 215"/>
                <a:gd name="T73" fmla="*/ 658385033 h 187"/>
                <a:gd name="T74" fmla="*/ 0 w 215"/>
                <a:gd name="T75" fmla="*/ 862008357 h 187"/>
                <a:gd name="T76" fmla="*/ 722801302 w 215"/>
                <a:gd name="T77" fmla="*/ 1269257609 h 187"/>
                <a:gd name="T78" fmla="*/ 722801302 w 215"/>
                <a:gd name="T79" fmla="*/ 1065634286 h 187"/>
                <a:gd name="T80" fmla="*/ 0 w 215"/>
                <a:gd name="T81" fmla="*/ 658385033 h 1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5" h="187">
                  <a:moveTo>
                    <a:pt x="121" y="150"/>
                  </a:moveTo>
                  <a:cubicBezTo>
                    <a:pt x="112" y="119"/>
                    <a:pt x="87" y="104"/>
                    <a:pt x="56" y="97"/>
                  </a:cubicBezTo>
                  <a:cubicBezTo>
                    <a:pt x="143" y="69"/>
                    <a:pt x="143" y="69"/>
                    <a:pt x="143" y="69"/>
                  </a:cubicBezTo>
                  <a:cubicBezTo>
                    <a:pt x="178" y="78"/>
                    <a:pt x="206" y="100"/>
                    <a:pt x="215" y="118"/>
                  </a:cubicBezTo>
                  <a:cubicBezTo>
                    <a:pt x="215" y="150"/>
                    <a:pt x="215" y="150"/>
                    <a:pt x="215" y="150"/>
                  </a:cubicBezTo>
                  <a:cubicBezTo>
                    <a:pt x="193" y="173"/>
                    <a:pt x="160" y="183"/>
                    <a:pt x="121" y="186"/>
                  </a:cubicBezTo>
                  <a:cubicBezTo>
                    <a:pt x="121" y="174"/>
                    <a:pt x="121" y="162"/>
                    <a:pt x="121" y="150"/>
                  </a:cubicBezTo>
                  <a:close/>
                  <a:moveTo>
                    <a:pt x="33" y="74"/>
                  </a:moveTo>
                  <a:cubicBezTo>
                    <a:pt x="45" y="70"/>
                    <a:pt x="45" y="70"/>
                    <a:pt x="45" y="70"/>
                  </a:cubicBezTo>
                  <a:cubicBezTo>
                    <a:pt x="42" y="68"/>
                    <a:pt x="30" y="59"/>
                    <a:pt x="31" y="54"/>
                  </a:cubicBezTo>
                  <a:cubicBezTo>
                    <a:pt x="31" y="54"/>
                    <a:pt x="32" y="53"/>
                    <a:pt x="32" y="52"/>
                  </a:cubicBezTo>
                  <a:cubicBezTo>
                    <a:pt x="34" y="50"/>
                    <a:pt x="37" y="48"/>
                    <a:pt x="41" y="46"/>
                  </a:cubicBezTo>
                  <a:cubicBezTo>
                    <a:pt x="52" y="42"/>
                    <a:pt x="74" y="41"/>
                    <a:pt x="94" y="40"/>
                  </a:cubicBezTo>
                  <a:cubicBezTo>
                    <a:pt x="100" y="40"/>
                    <a:pt x="105" y="40"/>
                    <a:pt x="110" y="39"/>
                  </a:cubicBezTo>
                  <a:cubicBezTo>
                    <a:pt x="123" y="39"/>
                    <a:pt x="133" y="38"/>
                    <a:pt x="139" y="32"/>
                  </a:cubicBezTo>
                  <a:cubicBezTo>
                    <a:pt x="146" y="27"/>
                    <a:pt x="149" y="17"/>
                    <a:pt x="145" y="0"/>
                  </a:cubicBezTo>
                  <a:cubicBezTo>
                    <a:pt x="135" y="2"/>
                    <a:pt x="135" y="2"/>
                    <a:pt x="135" y="2"/>
                  </a:cubicBezTo>
                  <a:cubicBezTo>
                    <a:pt x="138" y="15"/>
                    <a:pt x="137" y="21"/>
                    <a:pt x="133" y="24"/>
                  </a:cubicBezTo>
                  <a:cubicBezTo>
                    <a:pt x="129" y="28"/>
                    <a:pt x="120" y="28"/>
                    <a:pt x="110" y="29"/>
                  </a:cubicBezTo>
                  <a:cubicBezTo>
                    <a:pt x="104" y="29"/>
                    <a:pt x="99" y="30"/>
                    <a:pt x="93" y="30"/>
                  </a:cubicBezTo>
                  <a:cubicBezTo>
                    <a:pt x="72" y="31"/>
                    <a:pt x="49" y="32"/>
                    <a:pt x="38" y="37"/>
                  </a:cubicBezTo>
                  <a:cubicBezTo>
                    <a:pt x="32" y="39"/>
                    <a:pt x="27" y="42"/>
                    <a:pt x="24" y="46"/>
                  </a:cubicBezTo>
                  <a:cubicBezTo>
                    <a:pt x="22" y="48"/>
                    <a:pt x="21" y="50"/>
                    <a:pt x="21" y="53"/>
                  </a:cubicBezTo>
                  <a:cubicBezTo>
                    <a:pt x="20" y="55"/>
                    <a:pt x="21" y="58"/>
                    <a:pt x="22" y="61"/>
                  </a:cubicBezTo>
                  <a:cubicBezTo>
                    <a:pt x="23" y="65"/>
                    <a:pt x="27" y="69"/>
                    <a:pt x="33" y="74"/>
                  </a:cubicBezTo>
                  <a:close/>
                  <a:moveTo>
                    <a:pt x="42" y="94"/>
                  </a:moveTo>
                  <a:cubicBezTo>
                    <a:pt x="79" y="82"/>
                    <a:pt x="79" y="82"/>
                    <a:pt x="79" y="82"/>
                  </a:cubicBezTo>
                  <a:cubicBezTo>
                    <a:pt x="46" y="79"/>
                    <a:pt x="46" y="79"/>
                    <a:pt x="46" y="79"/>
                  </a:cubicBezTo>
                  <a:cubicBezTo>
                    <a:pt x="10" y="90"/>
                    <a:pt x="10" y="90"/>
                    <a:pt x="10" y="90"/>
                  </a:cubicBezTo>
                  <a:cubicBezTo>
                    <a:pt x="21" y="91"/>
                    <a:pt x="32" y="92"/>
                    <a:pt x="42" y="94"/>
                  </a:cubicBezTo>
                  <a:close/>
                  <a:moveTo>
                    <a:pt x="61" y="74"/>
                  </a:moveTo>
                  <a:cubicBezTo>
                    <a:pt x="92" y="78"/>
                    <a:pt x="92" y="78"/>
                    <a:pt x="92" y="78"/>
                  </a:cubicBezTo>
                  <a:cubicBezTo>
                    <a:pt x="92" y="78"/>
                    <a:pt x="92" y="78"/>
                    <a:pt x="92" y="78"/>
                  </a:cubicBezTo>
                  <a:cubicBezTo>
                    <a:pt x="130" y="66"/>
                    <a:pt x="130" y="66"/>
                    <a:pt x="130" y="66"/>
                  </a:cubicBezTo>
                  <a:cubicBezTo>
                    <a:pt x="113" y="63"/>
                    <a:pt x="96" y="64"/>
                    <a:pt x="78" y="69"/>
                  </a:cubicBezTo>
                  <a:cubicBezTo>
                    <a:pt x="61" y="74"/>
                    <a:pt x="61" y="74"/>
                    <a:pt x="61" y="74"/>
                  </a:cubicBezTo>
                  <a:close/>
                  <a:moveTo>
                    <a:pt x="0" y="97"/>
                  </a:moveTo>
                  <a:cubicBezTo>
                    <a:pt x="0" y="107"/>
                    <a:pt x="0" y="117"/>
                    <a:pt x="0" y="127"/>
                  </a:cubicBezTo>
                  <a:cubicBezTo>
                    <a:pt x="36" y="148"/>
                    <a:pt x="71" y="166"/>
                    <a:pt x="107" y="187"/>
                  </a:cubicBezTo>
                  <a:cubicBezTo>
                    <a:pt x="107" y="177"/>
                    <a:pt x="107" y="167"/>
                    <a:pt x="107" y="157"/>
                  </a:cubicBezTo>
                  <a:cubicBezTo>
                    <a:pt x="95" y="112"/>
                    <a:pt x="50" y="104"/>
                    <a:pt x="0" y="9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11" name="组合 10"/>
          <p:cNvGrpSpPr/>
          <p:nvPr/>
        </p:nvGrpSpPr>
        <p:grpSpPr bwMode="auto">
          <a:xfrm>
            <a:off x="1594304" y="4745945"/>
            <a:ext cx="857250" cy="857250"/>
            <a:chOff x="1057276" y="4857792"/>
            <a:chExt cx="857250" cy="857250"/>
          </a:xfrm>
        </p:grpSpPr>
        <p:sp>
          <p:nvSpPr>
            <p:cNvPr id="12" name="椭圆 11"/>
            <p:cNvSpPr/>
            <p:nvPr/>
          </p:nvSpPr>
          <p:spPr>
            <a:xfrm>
              <a:off x="1057276" y="4857792"/>
              <a:ext cx="857250" cy="8572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13" name="Freeform 21"/>
            <p:cNvSpPr>
              <a:spLocks noEditPoints="1"/>
            </p:cNvSpPr>
            <p:nvPr/>
          </p:nvSpPr>
          <p:spPr bwMode="auto">
            <a:xfrm>
              <a:off x="1220967" y="4981301"/>
              <a:ext cx="529867" cy="584832"/>
            </a:xfrm>
            <a:custGeom>
              <a:avLst/>
              <a:gdLst>
                <a:gd name="T0" fmla="*/ 716150040 w 99"/>
                <a:gd name="T1" fmla="*/ 1669695360 h 109"/>
                <a:gd name="T2" fmla="*/ 429690024 w 99"/>
                <a:gd name="T3" fmla="*/ 1756057340 h 109"/>
                <a:gd name="T4" fmla="*/ 1460945011 w 99"/>
                <a:gd name="T5" fmla="*/ 1583333380 h 109"/>
                <a:gd name="T6" fmla="*/ 1804694889 w 99"/>
                <a:gd name="T7" fmla="*/ 1324242073 h 109"/>
                <a:gd name="T8" fmla="*/ 1604175019 w 99"/>
                <a:gd name="T9" fmla="*/ 1698480898 h 109"/>
                <a:gd name="T10" fmla="*/ 1460945011 w 99"/>
                <a:gd name="T11" fmla="*/ 1928786667 h 109"/>
                <a:gd name="T12" fmla="*/ 1317715003 w 99"/>
                <a:gd name="T13" fmla="*/ 1640909822 h 109"/>
                <a:gd name="T14" fmla="*/ 1088544849 w 99"/>
                <a:gd name="T15" fmla="*/ 1065150766 h 109"/>
                <a:gd name="T16" fmla="*/ 1460945011 w 99"/>
                <a:gd name="T17" fmla="*/ 1583333380 h 109"/>
                <a:gd name="T18" fmla="*/ 1203129926 w 99"/>
                <a:gd name="T19" fmla="*/ 949997882 h 109"/>
                <a:gd name="T20" fmla="*/ 1203129926 w 99"/>
                <a:gd name="T21" fmla="*/ 0 h 109"/>
                <a:gd name="T22" fmla="*/ 429690024 w 99"/>
                <a:gd name="T23" fmla="*/ 719697478 h 109"/>
                <a:gd name="T24" fmla="*/ 429690024 w 99"/>
                <a:gd name="T25" fmla="*/ 2147483646 h 109"/>
                <a:gd name="T26" fmla="*/ 2147483646 w 99"/>
                <a:gd name="T27" fmla="*/ 2147483646 h 109"/>
                <a:gd name="T28" fmla="*/ 2147483646 w 99"/>
                <a:gd name="T29" fmla="*/ 2101510628 h 109"/>
                <a:gd name="T30" fmla="*/ 2147483646 w 99"/>
                <a:gd name="T31" fmla="*/ 2043939551 h 109"/>
                <a:gd name="T32" fmla="*/ 1403649796 w 99"/>
                <a:gd name="T33" fmla="*/ 2147483646 h 109"/>
                <a:gd name="T34" fmla="*/ 343749878 w 99"/>
                <a:gd name="T35" fmla="*/ 1727271802 h 109"/>
                <a:gd name="T36" fmla="*/ 1203129926 w 99"/>
                <a:gd name="T37" fmla="*/ 633330133 h 109"/>
                <a:gd name="T38" fmla="*/ 2147483646 w 99"/>
                <a:gd name="T39" fmla="*/ 1353027611 h 109"/>
                <a:gd name="T40" fmla="*/ 2147483646 w 99"/>
                <a:gd name="T41" fmla="*/ 1180303650 h 109"/>
                <a:gd name="T42" fmla="*/ 2147483646 w 99"/>
                <a:gd name="T43" fmla="*/ 1525756937 h 109"/>
                <a:gd name="T44" fmla="*/ 2147483646 w 99"/>
                <a:gd name="T45" fmla="*/ 1612118918 h 109"/>
                <a:gd name="T46" fmla="*/ 2147483646 w 99"/>
                <a:gd name="T47" fmla="*/ 1928786667 h 109"/>
                <a:gd name="T48" fmla="*/ 2147483646 w 99"/>
                <a:gd name="T49" fmla="*/ 1698480898 h 109"/>
                <a:gd name="T50" fmla="*/ 2147483646 w 99"/>
                <a:gd name="T51" fmla="*/ 1640909822 h 109"/>
                <a:gd name="T52" fmla="*/ 2147483646 w 99"/>
                <a:gd name="T53" fmla="*/ 1727271802 h 109"/>
                <a:gd name="T54" fmla="*/ 2147483646 w 99"/>
                <a:gd name="T55" fmla="*/ 2043939551 h 109"/>
                <a:gd name="T56" fmla="*/ 2147483646 w 99"/>
                <a:gd name="T57" fmla="*/ 1928786667 h 109"/>
                <a:gd name="T58" fmla="*/ 2147483646 w 99"/>
                <a:gd name="T59" fmla="*/ 1065150766 h 109"/>
                <a:gd name="T60" fmla="*/ 2147483646 w 99"/>
                <a:gd name="T61" fmla="*/ 806059459 h 109"/>
                <a:gd name="T62" fmla="*/ 2147483646 w 99"/>
                <a:gd name="T63" fmla="*/ 1093936304 h 109"/>
                <a:gd name="T64" fmla="*/ 2147483646 w 99"/>
                <a:gd name="T65" fmla="*/ 1266665631 h 109"/>
                <a:gd name="T66" fmla="*/ 2147483646 w 99"/>
                <a:gd name="T67" fmla="*/ 978788785 h 109"/>
                <a:gd name="T68" fmla="*/ 2033865042 w 99"/>
                <a:gd name="T69" fmla="*/ 806059459 h 109"/>
                <a:gd name="T70" fmla="*/ 2147483646 w 99"/>
                <a:gd name="T71" fmla="*/ 518182614 h 109"/>
                <a:gd name="T72" fmla="*/ 2147483646 w 99"/>
                <a:gd name="T73" fmla="*/ 719697478 h 109"/>
                <a:gd name="T74" fmla="*/ 2147483646 w 99"/>
                <a:gd name="T75" fmla="*/ 777273921 h 109"/>
                <a:gd name="T76" fmla="*/ 1432300079 w 99"/>
                <a:gd name="T77" fmla="*/ 2147483646 h 109"/>
                <a:gd name="T78" fmla="*/ 1518234873 w 99"/>
                <a:gd name="T79" fmla="*/ 2147483646 h 109"/>
                <a:gd name="T80" fmla="*/ 1432300079 w 99"/>
                <a:gd name="T81" fmla="*/ 2147483646 h 109"/>
                <a:gd name="T82" fmla="*/ 1919279966 w 99"/>
                <a:gd name="T83" fmla="*/ 2147483646 h 109"/>
                <a:gd name="T84" fmla="*/ 2147483646 w 99"/>
                <a:gd name="T85" fmla="*/ 2147483646 h 109"/>
                <a:gd name="T86" fmla="*/ 716150040 w 99"/>
                <a:gd name="T87" fmla="*/ 2147483646 h 109"/>
                <a:gd name="T88" fmla="*/ 973965124 w 99"/>
                <a:gd name="T89" fmla="*/ 2147483646 h 109"/>
                <a:gd name="T90" fmla="*/ 716150040 w 99"/>
                <a:gd name="T91" fmla="*/ 2147483646 h 109"/>
                <a:gd name="T92" fmla="*/ 945314841 w 99"/>
                <a:gd name="T93" fmla="*/ 1151512746 h 109"/>
                <a:gd name="T94" fmla="*/ 658854825 w 99"/>
                <a:gd name="T95" fmla="*/ 1036365227 h 109"/>
                <a:gd name="T96" fmla="*/ 2147483646 w 99"/>
                <a:gd name="T97" fmla="*/ 978788785 h 109"/>
                <a:gd name="T98" fmla="*/ 1890635034 w 99"/>
                <a:gd name="T99" fmla="*/ 1122727208 h 109"/>
                <a:gd name="T100" fmla="*/ 2147483646 w 99"/>
                <a:gd name="T101" fmla="*/ 978788785 h 109"/>
                <a:gd name="T102" fmla="*/ 2147483646 w 99"/>
                <a:gd name="T103" fmla="*/ 1698480898 h 109"/>
                <a:gd name="T104" fmla="*/ 2147483646 w 99"/>
                <a:gd name="T105" fmla="*/ 1612118918 h 1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14" name="组合 13"/>
          <p:cNvGrpSpPr/>
          <p:nvPr/>
        </p:nvGrpSpPr>
        <p:grpSpPr bwMode="auto">
          <a:xfrm>
            <a:off x="6733042" y="3318782"/>
            <a:ext cx="857250" cy="857250"/>
            <a:chOff x="6196012" y="3433805"/>
            <a:chExt cx="857250" cy="857250"/>
          </a:xfrm>
        </p:grpSpPr>
        <p:sp>
          <p:nvSpPr>
            <p:cNvPr id="15" name="椭圆 14"/>
            <p:cNvSpPr/>
            <p:nvPr/>
          </p:nvSpPr>
          <p:spPr>
            <a:xfrm>
              <a:off x="6196012" y="3433805"/>
              <a:ext cx="857250" cy="8572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16" name="Freeform 9"/>
            <p:cNvSpPr>
              <a:spLocks noEditPoints="1"/>
            </p:cNvSpPr>
            <p:nvPr/>
          </p:nvSpPr>
          <p:spPr bwMode="auto">
            <a:xfrm>
              <a:off x="6351114" y="3604480"/>
              <a:ext cx="642298" cy="530165"/>
            </a:xfrm>
            <a:custGeom>
              <a:avLst/>
              <a:gdLst>
                <a:gd name="T0" fmla="*/ 559229600 w 300"/>
                <a:gd name="T1" fmla="*/ 0 h 247"/>
                <a:gd name="T2" fmla="*/ 953442138 w 300"/>
                <a:gd name="T3" fmla="*/ 165855788 h 247"/>
                <a:gd name="T4" fmla="*/ 1118459199 w 300"/>
                <a:gd name="T5" fmla="*/ 562067196 h 247"/>
                <a:gd name="T6" fmla="*/ 953442138 w 300"/>
                <a:gd name="T7" fmla="*/ 958278604 h 247"/>
                <a:gd name="T8" fmla="*/ 559229600 w 300"/>
                <a:gd name="T9" fmla="*/ 1124134392 h 247"/>
                <a:gd name="T10" fmla="*/ 160435335 w 300"/>
                <a:gd name="T11" fmla="*/ 958278604 h 247"/>
                <a:gd name="T12" fmla="*/ 0 w 300"/>
                <a:gd name="T13" fmla="*/ 562067196 h 247"/>
                <a:gd name="T14" fmla="*/ 160435335 w 300"/>
                <a:gd name="T15" fmla="*/ 165855788 h 247"/>
                <a:gd name="T16" fmla="*/ 559229600 w 300"/>
                <a:gd name="T17" fmla="*/ 0 h 247"/>
                <a:gd name="T18" fmla="*/ 802174536 w 300"/>
                <a:gd name="T19" fmla="*/ 1128740603 h 247"/>
                <a:gd name="T20" fmla="*/ 1375155736 w 300"/>
                <a:gd name="T21" fmla="*/ 727922984 h 247"/>
                <a:gd name="T22" fmla="*/ 1365988003 w 300"/>
                <a:gd name="T23" fmla="*/ 580496332 h 247"/>
                <a:gd name="T24" fmla="*/ 802174536 w 300"/>
                <a:gd name="T25" fmla="*/ 1128740603 h 247"/>
                <a:gd name="T26" fmla="*/ 595900533 w 300"/>
                <a:gd name="T27" fmla="*/ 368567703 h 247"/>
                <a:gd name="T28" fmla="*/ 692161735 w 300"/>
                <a:gd name="T29" fmla="*/ 419246755 h 247"/>
                <a:gd name="T30" fmla="*/ 829677737 w 300"/>
                <a:gd name="T31" fmla="*/ 327105366 h 247"/>
                <a:gd name="T32" fmla="*/ 811342270 w 300"/>
                <a:gd name="T33" fmla="*/ 304070018 h 247"/>
                <a:gd name="T34" fmla="*/ 595900533 w 300"/>
                <a:gd name="T35" fmla="*/ 202711915 h 247"/>
                <a:gd name="T36" fmla="*/ 595900533 w 300"/>
                <a:gd name="T37" fmla="*/ 368567703 h 247"/>
                <a:gd name="T38" fmla="*/ 742584269 w 300"/>
                <a:gd name="T39" fmla="*/ 497567365 h 247"/>
                <a:gd name="T40" fmla="*/ 751752002 w 300"/>
                <a:gd name="T41" fmla="*/ 562067196 h 247"/>
                <a:gd name="T42" fmla="*/ 738000402 w 300"/>
                <a:gd name="T43" fmla="*/ 635781595 h 247"/>
                <a:gd name="T44" fmla="*/ 880100271 w 300"/>
                <a:gd name="T45" fmla="*/ 723314627 h 247"/>
                <a:gd name="T46" fmla="*/ 916771204 w 300"/>
                <a:gd name="T47" fmla="*/ 562067196 h 247"/>
                <a:gd name="T48" fmla="*/ 880100271 w 300"/>
                <a:gd name="T49" fmla="*/ 400817619 h 247"/>
                <a:gd name="T50" fmla="*/ 742584269 w 300"/>
                <a:gd name="T51" fmla="*/ 497567365 h 247"/>
                <a:gd name="T52" fmla="*/ 682994001 w 300"/>
                <a:gd name="T53" fmla="*/ 709493848 h 247"/>
                <a:gd name="T54" fmla="*/ 595900533 w 300"/>
                <a:gd name="T55" fmla="*/ 755564542 h 247"/>
                <a:gd name="T56" fmla="*/ 595900533 w 300"/>
                <a:gd name="T57" fmla="*/ 921420331 h 247"/>
                <a:gd name="T58" fmla="*/ 811342270 w 300"/>
                <a:gd name="T59" fmla="*/ 820064373 h 247"/>
                <a:gd name="T60" fmla="*/ 829677737 w 300"/>
                <a:gd name="T61" fmla="*/ 801637383 h 247"/>
                <a:gd name="T62" fmla="*/ 682994001 w 300"/>
                <a:gd name="T63" fmla="*/ 709493848 h 247"/>
                <a:gd name="T64" fmla="*/ 504223199 w 300"/>
                <a:gd name="T65" fmla="*/ 750958332 h 247"/>
                <a:gd name="T66" fmla="*/ 430881331 w 300"/>
                <a:gd name="T67" fmla="*/ 714102205 h 247"/>
                <a:gd name="T68" fmla="*/ 293367471 w 300"/>
                <a:gd name="T69" fmla="*/ 810849805 h 247"/>
                <a:gd name="T70" fmla="*/ 302535204 w 300"/>
                <a:gd name="T71" fmla="*/ 820064373 h 247"/>
                <a:gd name="T72" fmla="*/ 504223199 w 300"/>
                <a:gd name="T73" fmla="*/ 921420331 h 247"/>
                <a:gd name="T74" fmla="*/ 504223199 w 300"/>
                <a:gd name="T75" fmla="*/ 750958332 h 247"/>
                <a:gd name="T76" fmla="*/ 375874931 w 300"/>
                <a:gd name="T77" fmla="*/ 640387806 h 247"/>
                <a:gd name="T78" fmla="*/ 362123330 w 300"/>
                <a:gd name="T79" fmla="*/ 562067196 h 247"/>
                <a:gd name="T80" fmla="*/ 366707197 w 300"/>
                <a:gd name="T81" fmla="*/ 511388144 h 247"/>
                <a:gd name="T82" fmla="*/ 224609470 w 300"/>
                <a:gd name="T83" fmla="*/ 423852966 h 247"/>
                <a:gd name="T84" fmla="*/ 197106269 w 300"/>
                <a:gd name="T85" fmla="*/ 562067196 h 247"/>
                <a:gd name="T86" fmla="*/ 238361070 w 300"/>
                <a:gd name="T87" fmla="*/ 732529195 h 247"/>
                <a:gd name="T88" fmla="*/ 375874931 w 300"/>
                <a:gd name="T89" fmla="*/ 640387806 h 247"/>
                <a:gd name="T90" fmla="*/ 412545864 w 300"/>
                <a:gd name="T91" fmla="*/ 433067534 h 247"/>
                <a:gd name="T92" fmla="*/ 417129731 w 300"/>
                <a:gd name="T93" fmla="*/ 423852966 h 247"/>
                <a:gd name="T94" fmla="*/ 504223199 w 300"/>
                <a:gd name="T95" fmla="*/ 373176060 h 247"/>
                <a:gd name="T96" fmla="*/ 504223199 w 300"/>
                <a:gd name="T97" fmla="*/ 202711915 h 247"/>
                <a:gd name="T98" fmla="*/ 302535204 w 300"/>
                <a:gd name="T99" fmla="*/ 304070018 h 247"/>
                <a:gd name="T100" fmla="*/ 270448137 w 300"/>
                <a:gd name="T101" fmla="*/ 340926145 h 247"/>
                <a:gd name="T102" fmla="*/ 412545864 w 300"/>
                <a:gd name="T103" fmla="*/ 433067534 h 2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00" h="247">
                  <a:moveTo>
                    <a:pt x="122" y="0"/>
                  </a:moveTo>
                  <a:cubicBezTo>
                    <a:pt x="155" y="0"/>
                    <a:pt x="186" y="14"/>
                    <a:pt x="208" y="36"/>
                  </a:cubicBezTo>
                  <a:cubicBezTo>
                    <a:pt x="230" y="58"/>
                    <a:pt x="244" y="88"/>
                    <a:pt x="244" y="122"/>
                  </a:cubicBezTo>
                  <a:cubicBezTo>
                    <a:pt x="244" y="156"/>
                    <a:pt x="230" y="186"/>
                    <a:pt x="208" y="208"/>
                  </a:cubicBezTo>
                  <a:cubicBezTo>
                    <a:pt x="186" y="230"/>
                    <a:pt x="155" y="244"/>
                    <a:pt x="122" y="244"/>
                  </a:cubicBezTo>
                  <a:cubicBezTo>
                    <a:pt x="88" y="244"/>
                    <a:pt x="57" y="230"/>
                    <a:pt x="35" y="208"/>
                  </a:cubicBezTo>
                  <a:cubicBezTo>
                    <a:pt x="13" y="186"/>
                    <a:pt x="0" y="156"/>
                    <a:pt x="0" y="122"/>
                  </a:cubicBezTo>
                  <a:cubicBezTo>
                    <a:pt x="0" y="88"/>
                    <a:pt x="13" y="58"/>
                    <a:pt x="35" y="36"/>
                  </a:cubicBezTo>
                  <a:cubicBezTo>
                    <a:pt x="57" y="14"/>
                    <a:pt x="88" y="0"/>
                    <a:pt x="122" y="0"/>
                  </a:cubicBezTo>
                  <a:close/>
                  <a:moveTo>
                    <a:pt x="175" y="245"/>
                  </a:moveTo>
                  <a:cubicBezTo>
                    <a:pt x="292" y="247"/>
                    <a:pt x="257" y="150"/>
                    <a:pt x="300" y="158"/>
                  </a:cubicBezTo>
                  <a:cubicBezTo>
                    <a:pt x="298" y="126"/>
                    <a:pt x="298" y="126"/>
                    <a:pt x="298" y="126"/>
                  </a:cubicBezTo>
                  <a:cubicBezTo>
                    <a:pt x="230" y="122"/>
                    <a:pt x="286" y="229"/>
                    <a:pt x="175" y="245"/>
                  </a:cubicBezTo>
                  <a:close/>
                  <a:moveTo>
                    <a:pt x="130" y="80"/>
                  </a:moveTo>
                  <a:cubicBezTo>
                    <a:pt x="139" y="82"/>
                    <a:pt x="146" y="86"/>
                    <a:pt x="151" y="91"/>
                  </a:cubicBezTo>
                  <a:cubicBezTo>
                    <a:pt x="181" y="71"/>
                    <a:pt x="181" y="71"/>
                    <a:pt x="181" y="71"/>
                  </a:cubicBezTo>
                  <a:cubicBezTo>
                    <a:pt x="180" y="69"/>
                    <a:pt x="179" y="68"/>
                    <a:pt x="177" y="66"/>
                  </a:cubicBezTo>
                  <a:cubicBezTo>
                    <a:pt x="165" y="54"/>
                    <a:pt x="149" y="46"/>
                    <a:pt x="130" y="44"/>
                  </a:cubicBezTo>
                  <a:cubicBezTo>
                    <a:pt x="130" y="80"/>
                    <a:pt x="130" y="80"/>
                    <a:pt x="130" y="80"/>
                  </a:cubicBezTo>
                  <a:close/>
                  <a:moveTo>
                    <a:pt x="162" y="108"/>
                  </a:moveTo>
                  <a:cubicBezTo>
                    <a:pt x="164" y="112"/>
                    <a:pt x="164" y="117"/>
                    <a:pt x="164" y="122"/>
                  </a:cubicBezTo>
                  <a:cubicBezTo>
                    <a:pt x="164" y="128"/>
                    <a:pt x="163" y="133"/>
                    <a:pt x="161" y="138"/>
                  </a:cubicBezTo>
                  <a:cubicBezTo>
                    <a:pt x="192" y="157"/>
                    <a:pt x="192" y="157"/>
                    <a:pt x="192" y="157"/>
                  </a:cubicBezTo>
                  <a:cubicBezTo>
                    <a:pt x="197" y="147"/>
                    <a:pt x="200" y="135"/>
                    <a:pt x="200" y="122"/>
                  </a:cubicBezTo>
                  <a:cubicBezTo>
                    <a:pt x="200" y="110"/>
                    <a:pt x="197" y="98"/>
                    <a:pt x="192" y="87"/>
                  </a:cubicBezTo>
                  <a:cubicBezTo>
                    <a:pt x="162" y="108"/>
                    <a:pt x="162" y="108"/>
                    <a:pt x="162" y="108"/>
                  </a:cubicBezTo>
                  <a:close/>
                  <a:moveTo>
                    <a:pt x="149" y="154"/>
                  </a:moveTo>
                  <a:cubicBezTo>
                    <a:pt x="144" y="159"/>
                    <a:pt x="138" y="162"/>
                    <a:pt x="130" y="164"/>
                  </a:cubicBezTo>
                  <a:cubicBezTo>
                    <a:pt x="130" y="200"/>
                    <a:pt x="130" y="200"/>
                    <a:pt x="130" y="200"/>
                  </a:cubicBezTo>
                  <a:cubicBezTo>
                    <a:pt x="149" y="198"/>
                    <a:pt x="165" y="190"/>
                    <a:pt x="177" y="178"/>
                  </a:cubicBezTo>
                  <a:cubicBezTo>
                    <a:pt x="178" y="176"/>
                    <a:pt x="180" y="175"/>
                    <a:pt x="181" y="174"/>
                  </a:cubicBezTo>
                  <a:cubicBezTo>
                    <a:pt x="149" y="154"/>
                    <a:pt x="149" y="154"/>
                    <a:pt x="149" y="154"/>
                  </a:cubicBezTo>
                  <a:close/>
                  <a:moveTo>
                    <a:pt x="110" y="163"/>
                  </a:moveTo>
                  <a:cubicBezTo>
                    <a:pt x="104" y="162"/>
                    <a:pt x="99" y="159"/>
                    <a:pt x="94" y="155"/>
                  </a:cubicBezTo>
                  <a:cubicBezTo>
                    <a:pt x="64" y="176"/>
                    <a:pt x="64" y="176"/>
                    <a:pt x="64" y="176"/>
                  </a:cubicBezTo>
                  <a:cubicBezTo>
                    <a:pt x="65" y="176"/>
                    <a:pt x="65" y="177"/>
                    <a:pt x="66" y="178"/>
                  </a:cubicBezTo>
                  <a:cubicBezTo>
                    <a:pt x="78" y="189"/>
                    <a:pt x="93" y="197"/>
                    <a:pt x="110" y="200"/>
                  </a:cubicBezTo>
                  <a:cubicBezTo>
                    <a:pt x="110" y="163"/>
                    <a:pt x="110" y="163"/>
                    <a:pt x="110" y="163"/>
                  </a:cubicBezTo>
                  <a:close/>
                  <a:moveTo>
                    <a:pt x="82" y="139"/>
                  </a:moveTo>
                  <a:cubicBezTo>
                    <a:pt x="80" y="134"/>
                    <a:pt x="79" y="128"/>
                    <a:pt x="79" y="122"/>
                  </a:cubicBezTo>
                  <a:cubicBezTo>
                    <a:pt x="79" y="118"/>
                    <a:pt x="79" y="115"/>
                    <a:pt x="80" y="111"/>
                  </a:cubicBezTo>
                  <a:cubicBezTo>
                    <a:pt x="49" y="92"/>
                    <a:pt x="49" y="92"/>
                    <a:pt x="49" y="92"/>
                  </a:cubicBezTo>
                  <a:cubicBezTo>
                    <a:pt x="45" y="101"/>
                    <a:pt x="43" y="111"/>
                    <a:pt x="43" y="122"/>
                  </a:cubicBezTo>
                  <a:cubicBezTo>
                    <a:pt x="43" y="135"/>
                    <a:pt x="46" y="148"/>
                    <a:pt x="52" y="159"/>
                  </a:cubicBezTo>
                  <a:cubicBezTo>
                    <a:pt x="82" y="139"/>
                    <a:pt x="82" y="139"/>
                    <a:pt x="82" y="139"/>
                  </a:cubicBezTo>
                  <a:close/>
                  <a:moveTo>
                    <a:pt x="90" y="94"/>
                  </a:moveTo>
                  <a:cubicBezTo>
                    <a:pt x="90" y="93"/>
                    <a:pt x="91" y="92"/>
                    <a:pt x="91" y="92"/>
                  </a:cubicBezTo>
                  <a:cubicBezTo>
                    <a:pt x="97" y="86"/>
                    <a:pt x="103" y="83"/>
                    <a:pt x="110" y="81"/>
                  </a:cubicBezTo>
                  <a:cubicBezTo>
                    <a:pt x="110" y="44"/>
                    <a:pt x="110" y="44"/>
                    <a:pt x="110" y="44"/>
                  </a:cubicBezTo>
                  <a:cubicBezTo>
                    <a:pt x="93" y="46"/>
                    <a:pt x="78" y="55"/>
                    <a:pt x="66" y="66"/>
                  </a:cubicBezTo>
                  <a:cubicBezTo>
                    <a:pt x="63" y="69"/>
                    <a:pt x="61" y="72"/>
                    <a:pt x="59" y="74"/>
                  </a:cubicBezTo>
                  <a:lnTo>
                    <a:pt x="90" y="9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17" name="组合 16"/>
          <p:cNvGrpSpPr/>
          <p:nvPr/>
        </p:nvGrpSpPr>
        <p:grpSpPr bwMode="auto">
          <a:xfrm>
            <a:off x="1594304" y="1885270"/>
            <a:ext cx="857250" cy="857250"/>
            <a:chOff x="1057276" y="2000208"/>
            <a:chExt cx="857250" cy="857250"/>
          </a:xfrm>
        </p:grpSpPr>
        <p:sp>
          <p:nvSpPr>
            <p:cNvPr id="18" name="椭圆 17"/>
            <p:cNvSpPr/>
            <p:nvPr/>
          </p:nvSpPr>
          <p:spPr>
            <a:xfrm>
              <a:off x="1057276" y="2000208"/>
              <a:ext cx="857250" cy="8572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19" name="Freeform 10"/>
            <p:cNvSpPr>
              <a:spLocks noEditPoints="1"/>
            </p:cNvSpPr>
            <p:nvPr/>
          </p:nvSpPr>
          <p:spPr bwMode="auto">
            <a:xfrm>
              <a:off x="1233667" y="2140995"/>
              <a:ext cx="496528" cy="551405"/>
            </a:xfrm>
            <a:custGeom>
              <a:avLst/>
              <a:gdLst>
                <a:gd name="T0" fmla="*/ 540564230 w 77"/>
                <a:gd name="T1" fmla="*/ 328874612 h 86"/>
                <a:gd name="T2" fmla="*/ 1580119755 w 77"/>
                <a:gd name="T3" fmla="*/ 41111731 h 86"/>
                <a:gd name="T4" fmla="*/ 2147483646 w 77"/>
                <a:gd name="T5" fmla="*/ 534426855 h 86"/>
                <a:gd name="T6" fmla="*/ 2147483646 w 77"/>
                <a:gd name="T7" fmla="*/ 1562168835 h 86"/>
                <a:gd name="T8" fmla="*/ 2147483646 w 77"/>
                <a:gd name="T9" fmla="*/ 2147483646 h 86"/>
                <a:gd name="T10" fmla="*/ 2147483646 w 77"/>
                <a:gd name="T11" fmla="*/ 2147483646 h 86"/>
                <a:gd name="T12" fmla="*/ 2147483646 w 77"/>
                <a:gd name="T13" fmla="*/ 2147483646 h 86"/>
                <a:gd name="T14" fmla="*/ 2147483646 w 77"/>
                <a:gd name="T15" fmla="*/ 2147483646 h 86"/>
                <a:gd name="T16" fmla="*/ 2147483646 w 77"/>
                <a:gd name="T17" fmla="*/ 2147483646 h 86"/>
                <a:gd name="T18" fmla="*/ 2147483646 w 77"/>
                <a:gd name="T19" fmla="*/ 2147483646 h 86"/>
                <a:gd name="T20" fmla="*/ 2120683985 w 77"/>
                <a:gd name="T21" fmla="*/ 2147483646 h 86"/>
                <a:gd name="T22" fmla="*/ 2037518769 w 77"/>
                <a:gd name="T23" fmla="*/ 2147483646 h 86"/>
                <a:gd name="T24" fmla="*/ 1247458892 w 77"/>
                <a:gd name="T25" fmla="*/ 2147483646 h 86"/>
                <a:gd name="T26" fmla="*/ 332654415 w 77"/>
                <a:gd name="T27" fmla="*/ 2147483646 h 86"/>
                <a:gd name="T28" fmla="*/ 41579384 w 77"/>
                <a:gd name="T29" fmla="*/ 1233294223 h 86"/>
                <a:gd name="T30" fmla="*/ 540564230 w 77"/>
                <a:gd name="T31" fmla="*/ 328874612 h 86"/>
                <a:gd name="T32" fmla="*/ 1247458892 w 77"/>
                <a:gd name="T33" fmla="*/ 2014378640 h 86"/>
                <a:gd name="T34" fmla="*/ 1580119755 w 77"/>
                <a:gd name="T35" fmla="*/ 2014378640 h 86"/>
                <a:gd name="T36" fmla="*/ 1580119755 w 77"/>
                <a:gd name="T37" fmla="*/ 1644385885 h 86"/>
                <a:gd name="T38" fmla="*/ 1954360002 w 77"/>
                <a:gd name="T39" fmla="*/ 1644385885 h 86"/>
                <a:gd name="T40" fmla="*/ 1954360002 w 77"/>
                <a:gd name="T41" fmla="*/ 1315511273 h 86"/>
                <a:gd name="T42" fmla="*/ 1580119755 w 77"/>
                <a:gd name="T43" fmla="*/ 1315511273 h 86"/>
                <a:gd name="T44" fmla="*/ 1580119755 w 77"/>
                <a:gd name="T45" fmla="*/ 945524930 h 86"/>
                <a:gd name="T46" fmla="*/ 1247458892 w 77"/>
                <a:gd name="T47" fmla="*/ 945524930 h 86"/>
                <a:gd name="T48" fmla="*/ 1247458892 w 77"/>
                <a:gd name="T49" fmla="*/ 1315511273 h 86"/>
                <a:gd name="T50" fmla="*/ 873225093 w 77"/>
                <a:gd name="T51" fmla="*/ 1315511273 h 86"/>
                <a:gd name="T52" fmla="*/ 873225093 w 77"/>
                <a:gd name="T53" fmla="*/ 1644385885 h 86"/>
                <a:gd name="T54" fmla="*/ 1247458892 w 77"/>
                <a:gd name="T55" fmla="*/ 1644385885 h 86"/>
                <a:gd name="T56" fmla="*/ 1247458892 w 77"/>
                <a:gd name="T57" fmla="*/ 2014378640 h 86"/>
                <a:gd name="T58" fmla="*/ 748474045 w 77"/>
                <a:gd name="T59" fmla="*/ 1479951785 h 86"/>
                <a:gd name="T60" fmla="*/ 1788029570 w 77"/>
                <a:gd name="T61" fmla="*/ 781084418 h 86"/>
                <a:gd name="T62" fmla="*/ 748474045 w 77"/>
                <a:gd name="T63" fmla="*/ 1479951785 h 86"/>
                <a:gd name="T64" fmla="*/ 1496954539 w 77"/>
                <a:gd name="T65" fmla="*/ 493315124 h 86"/>
                <a:gd name="T66" fmla="*/ 831639261 w 77"/>
                <a:gd name="T67" fmla="*/ 657755636 h 86"/>
                <a:gd name="T68" fmla="*/ 498984846 w 77"/>
                <a:gd name="T69" fmla="*/ 1274399542 h 86"/>
                <a:gd name="T70" fmla="*/ 665315278 w 77"/>
                <a:gd name="T71" fmla="*/ 1932155178 h 86"/>
                <a:gd name="T72" fmla="*/ 1289044724 w 77"/>
                <a:gd name="T73" fmla="*/ 2147483646 h 86"/>
                <a:gd name="T74" fmla="*/ 1954360002 w 77"/>
                <a:gd name="T75" fmla="*/ 2096595690 h 86"/>
                <a:gd name="T76" fmla="*/ 2147483646 w 77"/>
                <a:gd name="T77" fmla="*/ 1479951785 h 86"/>
                <a:gd name="T78" fmla="*/ 2120683985 w 77"/>
                <a:gd name="T79" fmla="*/ 822196148 h 86"/>
                <a:gd name="T80" fmla="*/ 1496954539 w 77"/>
                <a:gd name="T81" fmla="*/ 493315124 h 8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20" name="组合 19"/>
          <p:cNvGrpSpPr/>
          <p:nvPr/>
        </p:nvGrpSpPr>
        <p:grpSpPr bwMode="auto">
          <a:xfrm>
            <a:off x="6733042" y="1890032"/>
            <a:ext cx="857250" cy="857250"/>
            <a:chOff x="6196012" y="2005013"/>
            <a:chExt cx="857250" cy="857250"/>
          </a:xfrm>
        </p:grpSpPr>
        <p:sp>
          <p:nvSpPr>
            <p:cNvPr id="21" name="椭圆 20"/>
            <p:cNvSpPr/>
            <p:nvPr/>
          </p:nvSpPr>
          <p:spPr>
            <a:xfrm>
              <a:off x="6196012" y="2005013"/>
              <a:ext cx="857250" cy="857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22" name="Freeform 17"/>
            <p:cNvSpPr>
              <a:spLocks noEditPoints="1"/>
            </p:cNvSpPr>
            <p:nvPr/>
          </p:nvSpPr>
          <p:spPr bwMode="auto">
            <a:xfrm>
              <a:off x="6322950" y="2198688"/>
              <a:ext cx="590480" cy="460374"/>
            </a:xfrm>
            <a:custGeom>
              <a:avLst/>
              <a:gdLst>
                <a:gd name="T0" fmla="*/ 1222871905 w 97"/>
                <a:gd name="T1" fmla="*/ 2147483646 h 75"/>
                <a:gd name="T2" fmla="*/ 1630497903 w 97"/>
                <a:gd name="T3" fmla="*/ 2147483646 h 75"/>
                <a:gd name="T4" fmla="*/ 1741666416 w 97"/>
                <a:gd name="T5" fmla="*/ 2147483646 h 75"/>
                <a:gd name="T6" fmla="*/ 1741666416 w 97"/>
                <a:gd name="T7" fmla="*/ 1846271613 h 75"/>
                <a:gd name="T8" fmla="*/ 1445208931 w 97"/>
                <a:gd name="T9" fmla="*/ 1695551304 h 75"/>
                <a:gd name="T10" fmla="*/ 1111703392 w 97"/>
                <a:gd name="T11" fmla="*/ 1883948621 h 75"/>
                <a:gd name="T12" fmla="*/ 1111703392 w 97"/>
                <a:gd name="T13" fmla="*/ 2147483646 h 75"/>
                <a:gd name="T14" fmla="*/ 1222871905 w 97"/>
                <a:gd name="T15" fmla="*/ 2147483646 h 75"/>
                <a:gd name="T16" fmla="*/ 0 w 97"/>
                <a:gd name="T17" fmla="*/ 1846271613 h 75"/>
                <a:gd name="T18" fmla="*/ 1371100647 w 97"/>
                <a:gd name="T19" fmla="*/ 1055011473 h 75"/>
                <a:gd name="T20" fmla="*/ 1445208931 w 97"/>
                <a:gd name="T21" fmla="*/ 979651319 h 75"/>
                <a:gd name="T22" fmla="*/ 1519323302 w 97"/>
                <a:gd name="T23" fmla="*/ 1055011473 h 75"/>
                <a:gd name="T24" fmla="*/ 1926949300 w 97"/>
                <a:gd name="T25" fmla="*/ 1281085799 h 75"/>
                <a:gd name="T26" fmla="*/ 2147483646 w 97"/>
                <a:gd name="T27" fmla="*/ 339111488 h 75"/>
                <a:gd name="T28" fmla="*/ 2147483646 w 97"/>
                <a:gd name="T29" fmla="*/ 150714171 h 75"/>
                <a:gd name="T30" fmla="*/ 2147483646 w 97"/>
                <a:gd name="T31" fmla="*/ 75360155 h 75"/>
                <a:gd name="T32" fmla="*/ 2147483646 w 97"/>
                <a:gd name="T33" fmla="*/ 0 h 75"/>
                <a:gd name="T34" fmla="*/ 2147483646 w 97"/>
                <a:gd name="T35" fmla="*/ 376788497 h 75"/>
                <a:gd name="T36" fmla="*/ 2147483646 w 97"/>
                <a:gd name="T37" fmla="*/ 715899985 h 75"/>
                <a:gd name="T38" fmla="*/ 2147483646 w 97"/>
                <a:gd name="T39" fmla="*/ 565185814 h 75"/>
                <a:gd name="T40" fmla="*/ 2038117813 w 97"/>
                <a:gd name="T41" fmla="*/ 1582514141 h 75"/>
                <a:gd name="T42" fmla="*/ 1964003442 w 97"/>
                <a:gd name="T43" fmla="*/ 1657874296 h 75"/>
                <a:gd name="T44" fmla="*/ 1852834929 w 97"/>
                <a:gd name="T45" fmla="*/ 1620197287 h 75"/>
                <a:gd name="T46" fmla="*/ 1445208931 w 97"/>
                <a:gd name="T47" fmla="*/ 1356445954 h 75"/>
                <a:gd name="T48" fmla="*/ 185282884 w 97"/>
                <a:gd name="T49" fmla="*/ 2147483646 h 75"/>
                <a:gd name="T50" fmla="*/ 0 w 97"/>
                <a:gd name="T51" fmla="*/ 1846271613 h 75"/>
                <a:gd name="T52" fmla="*/ 370565768 w 97"/>
                <a:gd name="T53" fmla="*/ 2147483646 h 75"/>
                <a:gd name="T54" fmla="*/ 778191766 w 97"/>
                <a:gd name="T55" fmla="*/ 2147483646 h 75"/>
                <a:gd name="T56" fmla="*/ 852306137 w 97"/>
                <a:gd name="T57" fmla="*/ 2147483646 h 75"/>
                <a:gd name="T58" fmla="*/ 852306137 w 97"/>
                <a:gd name="T59" fmla="*/ 2034662792 h 75"/>
                <a:gd name="T60" fmla="*/ 259397255 w 97"/>
                <a:gd name="T61" fmla="*/ 2147483646 h 75"/>
                <a:gd name="T62" fmla="*/ 259397255 w 97"/>
                <a:gd name="T63" fmla="*/ 2147483646 h 75"/>
                <a:gd name="T64" fmla="*/ 370565768 w 97"/>
                <a:gd name="T65" fmla="*/ 2147483646 h 75"/>
                <a:gd name="T66" fmla="*/ 2075178042 w 97"/>
                <a:gd name="T67" fmla="*/ 2147483646 h 75"/>
                <a:gd name="T68" fmla="*/ 2147483646 w 97"/>
                <a:gd name="T69" fmla="*/ 2147483646 h 75"/>
                <a:gd name="T70" fmla="*/ 2147483646 w 97"/>
                <a:gd name="T71" fmla="*/ 2147483646 h 75"/>
                <a:gd name="T72" fmla="*/ 2147483646 w 97"/>
                <a:gd name="T73" fmla="*/ 1469476978 h 75"/>
                <a:gd name="T74" fmla="*/ 2147483646 w 97"/>
                <a:gd name="T75" fmla="*/ 1469476978 h 75"/>
                <a:gd name="T76" fmla="*/ 2001063671 w 97"/>
                <a:gd name="T77" fmla="*/ 1996985784 h 75"/>
                <a:gd name="T78" fmla="*/ 1964003442 w 97"/>
                <a:gd name="T79" fmla="*/ 1959308776 h 75"/>
                <a:gd name="T80" fmla="*/ 1964003442 w 97"/>
                <a:gd name="T81" fmla="*/ 2147483646 h 75"/>
                <a:gd name="T82" fmla="*/ 2075178042 w 97"/>
                <a:gd name="T83" fmla="*/ 2147483646 h 75"/>
                <a:gd name="T84" fmla="*/ 2147483646 w 97"/>
                <a:gd name="T85" fmla="*/ 2147483646 h 75"/>
                <a:gd name="T86" fmla="*/ 2147483646 w 97"/>
                <a:gd name="T87" fmla="*/ 2147483646 h 75"/>
                <a:gd name="T88" fmla="*/ 2147483646 w 97"/>
                <a:gd name="T89" fmla="*/ 2147483646 h 75"/>
                <a:gd name="T90" fmla="*/ 2147483646 w 97"/>
                <a:gd name="T91" fmla="*/ 1205725644 h 75"/>
                <a:gd name="T92" fmla="*/ 2147483646 w 97"/>
                <a:gd name="T93" fmla="*/ 904297302 h 75"/>
                <a:gd name="T94" fmla="*/ 2147483646 w 97"/>
                <a:gd name="T95" fmla="*/ 1243408791 h 75"/>
                <a:gd name="T96" fmla="*/ 2147483646 w 97"/>
                <a:gd name="T97" fmla="*/ 2147483646 h 75"/>
                <a:gd name="T98" fmla="*/ 2147483646 w 97"/>
                <a:gd name="T99" fmla="*/ 2147483646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23" name="组合 22"/>
          <p:cNvGrpSpPr/>
          <p:nvPr/>
        </p:nvGrpSpPr>
        <p:grpSpPr bwMode="auto">
          <a:xfrm>
            <a:off x="1594304" y="3314020"/>
            <a:ext cx="857250" cy="857250"/>
            <a:chOff x="1057276" y="3429000"/>
            <a:chExt cx="857250" cy="857250"/>
          </a:xfrm>
        </p:grpSpPr>
        <p:sp>
          <p:nvSpPr>
            <p:cNvPr id="24" name="椭圆 23"/>
            <p:cNvSpPr/>
            <p:nvPr/>
          </p:nvSpPr>
          <p:spPr>
            <a:xfrm>
              <a:off x="1057276" y="3429000"/>
              <a:ext cx="857250" cy="8572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25" name="Freeform 13"/>
            <p:cNvSpPr>
              <a:spLocks noEditPoints="1"/>
            </p:cNvSpPr>
            <p:nvPr/>
          </p:nvSpPr>
          <p:spPr bwMode="auto">
            <a:xfrm>
              <a:off x="1213110" y="3529551"/>
              <a:ext cx="566299" cy="580818"/>
            </a:xfrm>
            <a:custGeom>
              <a:avLst/>
              <a:gdLst>
                <a:gd name="T0" fmla="*/ 173989469 w 96"/>
                <a:gd name="T1" fmla="*/ 1445638401 h 99"/>
                <a:gd name="T2" fmla="*/ 2147483646 w 96"/>
                <a:gd name="T3" fmla="*/ 1445638401 h 99"/>
                <a:gd name="T4" fmla="*/ 2147483646 w 96"/>
                <a:gd name="T5" fmla="*/ 1411217601 h 99"/>
                <a:gd name="T6" fmla="*/ 2147483646 w 96"/>
                <a:gd name="T7" fmla="*/ 1617736535 h 99"/>
                <a:gd name="T8" fmla="*/ 2147483646 w 96"/>
                <a:gd name="T9" fmla="*/ 2065195202 h 99"/>
                <a:gd name="T10" fmla="*/ 2147483646 w 96"/>
                <a:gd name="T11" fmla="*/ 2147483646 h 99"/>
                <a:gd name="T12" fmla="*/ 2147483646 w 96"/>
                <a:gd name="T13" fmla="*/ 2147483646 h 99"/>
                <a:gd name="T14" fmla="*/ 2147483646 w 96"/>
                <a:gd name="T15" fmla="*/ 2147483646 h 99"/>
                <a:gd name="T16" fmla="*/ 2147483646 w 96"/>
                <a:gd name="T17" fmla="*/ 2147483646 h 99"/>
                <a:gd name="T18" fmla="*/ 2147483646 w 96"/>
                <a:gd name="T19" fmla="*/ 2147483646 h 99"/>
                <a:gd name="T20" fmla="*/ 2147483646 w 96"/>
                <a:gd name="T21" fmla="*/ 2147483646 h 99"/>
                <a:gd name="T22" fmla="*/ 2147483646 w 96"/>
                <a:gd name="T23" fmla="*/ 2147483646 h 99"/>
                <a:gd name="T24" fmla="*/ 591558295 w 96"/>
                <a:gd name="T25" fmla="*/ 2147483646 h 99"/>
                <a:gd name="T26" fmla="*/ 417568826 w 96"/>
                <a:gd name="T27" fmla="*/ 2147483646 h 99"/>
                <a:gd name="T28" fmla="*/ 0 w 96"/>
                <a:gd name="T29" fmla="*/ 2147483646 h 99"/>
                <a:gd name="T30" fmla="*/ 591558295 w 96"/>
                <a:gd name="T31" fmla="*/ 2147483646 h 99"/>
                <a:gd name="T32" fmla="*/ 730749870 w 96"/>
                <a:gd name="T33" fmla="*/ 2147483646 h 99"/>
                <a:gd name="T34" fmla="*/ 173989469 w 96"/>
                <a:gd name="T35" fmla="*/ 1445638401 h 99"/>
                <a:gd name="T36" fmla="*/ 1948664354 w 96"/>
                <a:gd name="T37" fmla="*/ 1239119468 h 99"/>
                <a:gd name="T38" fmla="*/ 1913866460 w 96"/>
                <a:gd name="T39" fmla="*/ 206518934 h 99"/>
                <a:gd name="T40" fmla="*/ 1948664354 w 96"/>
                <a:gd name="T41" fmla="*/ 1239119468 h 99"/>
                <a:gd name="T42" fmla="*/ 1496297634 w 96"/>
                <a:gd name="T43" fmla="*/ 1032594668 h 99"/>
                <a:gd name="T44" fmla="*/ 1461499740 w 96"/>
                <a:gd name="T45" fmla="*/ 0 h 99"/>
                <a:gd name="T46" fmla="*/ 1496297634 w 96"/>
                <a:gd name="T47" fmla="*/ 1032594668 h 99"/>
                <a:gd name="T48" fmla="*/ 1043925015 w 96"/>
                <a:gd name="T49" fmla="*/ 1170277868 h 99"/>
                <a:gd name="T50" fmla="*/ 1009127121 w 96"/>
                <a:gd name="T51" fmla="*/ 137677333 h 99"/>
                <a:gd name="T52" fmla="*/ 1043925015 w 96"/>
                <a:gd name="T53" fmla="*/ 1170277868 h 99"/>
                <a:gd name="T54" fmla="*/ 521962507 w 96"/>
                <a:gd name="T55" fmla="*/ 1824255468 h 99"/>
                <a:gd name="T56" fmla="*/ 904739339 w 96"/>
                <a:gd name="T57" fmla="*/ 2147483646 h 99"/>
                <a:gd name="T58" fmla="*/ 1148318696 w 96"/>
                <a:gd name="T59" fmla="*/ 2147483646 h 99"/>
                <a:gd name="T60" fmla="*/ 835143551 w 96"/>
                <a:gd name="T61" fmla="*/ 1789834668 h 99"/>
                <a:gd name="T62" fmla="*/ 521962507 w 96"/>
                <a:gd name="T63" fmla="*/ 1824255468 h 99"/>
                <a:gd name="T64" fmla="*/ 2147483646 w 96"/>
                <a:gd name="T65" fmla="*/ 1720993068 h 99"/>
                <a:gd name="T66" fmla="*/ 2147483646 w 96"/>
                <a:gd name="T67" fmla="*/ 2147483646 h 99"/>
                <a:gd name="T68" fmla="*/ 2147483646 w 96"/>
                <a:gd name="T69" fmla="*/ 2147483646 h 99"/>
                <a:gd name="T70" fmla="*/ 2147483646 w 96"/>
                <a:gd name="T71" fmla="*/ 2147483646 h 99"/>
                <a:gd name="T72" fmla="*/ 2147483646 w 96"/>
                <a:gd name="T73" fmla="*/ 2065195202 h 99"/>
                <a:gd name="T74" fmla="*/ 2147483646 w 96"/>
                <a:gd name="T75" fmla="*/ 1824255468 h 99"/>
                <a:gd name="T76" fmla="*/ 2147483646 w 96"/>
                <a:gd name="T77" fmla="*/ 1720993068 h 99"/>
                <a:gd name="T78" fmla="*/ 2147483646 w 96"/>
                <a:gd name="T79" fmla="*/ 1720993068 h 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 h="99">
                  <a:moveTo>
                    <a:pt x="5" y="42"/>
                  </a:moveTo>
                  <a:cubicBezTo>
                    <a:pt x="28" y="42"/>
                    <a:pt x="51" y="42"/>
                    <a:pt x="74" y="42"/>
                  </a:cubicBezTo>
                  <a:cubicBezTo>
                    <a:pt x="75" y="41"/>
                    <a:pt x="76" y="41"/>
                    <a:pt x="77" y="41"/>
                  </a:cubicBezTo>
                  <a:cubicBezTo>
                    <a:pt x="83" y="41"/>
                    <a:pt x="87" y="43"/>
                    <a:pt x="91" y="47"/>
                  </a:cubicBezTo>
                  <a:cubicBezTo>
                    <a:pt x="94" y="50"/>
                    <a:pt x="96" y="55"/>
                    <a:pt x="96" y="60"/>
                  </a:cubicBezTo>
                  <a:cubicBezTo>
                    <a:pt x="96" y="65"/>
                    <a:pt x="94" y="70"/>
                    <a:pt x="91" y="73"/>
                  </a:cubicBezTo>
                  <a:cubicBezTo>
                    <a:pt x="87" y="76"/>
                    <a:pt x="83" y="78"/>
                    <a:pt x="77" y="78"/>
                  </a:cubicBezTo>
                  <a:cubicBezTo>
                    <a:pt x="74" y="78"/>
                    <a:pt x="71" y="78"/>
                    <a:pt x="68" y="76"/>
                  </a:cubicBezTo>
                  <a:cubicBezTo>
                    <a:pt x="67" y="79"/>
                    <a:pt x="65" y="82"/>
                    <a:pt x="62" y="85"/>
                  </a:cubicBezTo>
                  <a:cubicBezTo>
                    <a:pt x="67" y="85"/>
                    <a:pt x="67" y="85"/>
                    <a:pt x="67" y="85"/>
                  </a:cubicBezTo>
                  <a:cubicBezTo>
                    <a:pt x="84" y="85"/>
                    <a:pt x="84" y="85"/>
                    <a:pt x="84" y="85"/>
                  </a:cubicBezTo>
                  <a:cubicBezTo>
                    <a:pt x="71" y="99"/>
                    <a:pt x="71" y="99"/>
                    <a:pt x="71" y="99"/>
                  </a:cubicBezTo>
                  <a:cubicBezTo>
                    <a:pt x="17" y="99"/>
                    <a:pt x="17" y="99"/>
                    <a:pt x="17" y="99"/>
                  </a:cubicBezTo>
                  <a:cubicBezTo>
                    <a:pt x="12" y="99"/>
                    <a:pt x="12" y="99"/>
                    <a:pt x="12" y="99"/>
                  </a:cubicBezTo>
                  <a:cubicBezTo>
                    <a:pt x="0" y="85"/>
                    <a:pt x="0" y="85"/>
                    <a:pt x="0" y="85"/>
                  </a:cubicBezTo>
                  <a:cubicBezTo>
                    <a:pt x="17" y="85"/>
                    <a:pt x="17" y="85"/>
                    <a:pt x="17" y="85"/>
                  </a:cubicBezTo>
                  <a:cubicBezTo>
                    <a:pt x="21" y="85"/>
                    <a:pt x="21" y="85"/>
                    <a:pt x="21" y="85"/>
                  </a:cubicBezTo>
                  <a:cubicBezTo>
                    <a:pt x="11" y="72"/>
                    <a:pt x="6" y="58"/>
                    <a:pt x="5" y="42"/>
                  </a:cubicBezTo>
                  <a:close/>
                  <a:moveTo>
                    <a:pt x="56" y="36"/>
                  </a:moveTo>
                  <a:cubicBezTo>
                    <a:pt x="42" y="15"/>
                    <a:pt x="59" y="19"/>
                    <a:pt x="55" y="6"/>
                  </a:cubicBezTo>
                  <a:cubicBezTo>
                    <a:pt x="64" y="18"/>
                    <a:pt x="50" y="19"/>
                    <a:pt x="56" y="36"/>
                  </a:cubicBezTo>
                  <a:close/>
                  <a:moveTo>
                    <a:pt x="43" y="30"/>
                  </a:moveTo>
                  <a:cubicBezTo>
                    <a:pt x="37" y="13"/>
                    <a:pt x="51" y="12"/>
                    <a:pt x="42" y="0"/>
                  </a:cubicBezTo>
                  <a:cubicBezTo>
                    <a:pt x="46" y="14"/>
                    <a:pt x="29" y="10"/>
                    <a:pt x="43" y="30"/>
                  </a:cubicBezTo>
                  <a:close/>
                  <a:moveTo>
                    <a:pt x="30" y="34"/>
                  </a:moveTo>
                  <a:cubicBezTo>
                    <a:pt x="16" y="14"/>
                    <a:pt x="33" y="18"/>
                    <a:pt x="29" y="4"/>
                  </a:cubicBezTo>
                  <a:cubicBezTo>
                    <a:pt x="38" y="17"/>
                    <a:pt x="24" y="17"/>
                    <a:pt x="30" y="34"/>
                  </a:cubicBezTo>
                  <a:close/>
                  <a:moveTo>
                    <a:pt x="15" y="53"/>
                  </a:moveTo>
                  <a:cubicBezTo>
                    <a:pt x="17" y="62"/>
                    <a:pt x="21" y="72"/>
                    <a:pt x="26" y="80"/>
                  </a:cubicBezTo>
                  <a:cubicBezTo>
                    <a:pt x="33" y="75"/>
                    <a:pt x="33" y="75"/>
                    <a:pt x="33" y="75"/>
                  </a:cubicBezTo>
                  <a:cubicBezTo>
                    <a:pt x="29" y="68"/>
                    <a:pt x="25" y="59"/>
                    <a:pt x="24" y="52"/>
                  </a:cubicBezTo>
                  <a:cubicBezTo>
                    <a:pt x="15" y="53"/>
                    <a:pt x="15" y="53"/>
                    <a:pt x="15" y="53"/>
                  </a:cubicBezTo>
                  <a:close/>
                  <a:moveTo>
                    <a:pt x="77" y="50"/>
                  </a:moveTo>
                  <a:cubicBezTo>
                    <a:pt x="76" y="56"/>
                    <a:pt x="74" y="62"/>
                    <a:pt x="72" y="68"/>
                  </a:cubicBezTo>
                  <a:cubicBezTo>
                    <a:pt x="74" y="69"/>
                    <a:pt x="75" y="70"/>
                    <a:pt x="77" y="70"/>
                  </a:cubicBezTo>
                  <a:cubicBezTo>
                    <a:pt x="80" y="70"/>
                    <a:pt x="83" y="69"/>
                    <a:pt x="84" y="67"/>
                  </a:cubicBezTo>
                  <a:cubicBezTo>
                    <a:pt x="86" y="65"/>
                    <a:pt x="87" y="63"/>
                    <a:pt x="87" y="60"/>
                  </a:cubicBezTo>
                  <a:cubicBezTo>
                    <a:pt x="87" y="57"/>
                    <a:pt x="86" y="55"/>
                    <a:pt x="84" y="53"/>
                  </a:cubicBezTo>
                  <a:cubicBezTo>
                    <a:pt x="83" y="51"/>
                    <a:pt x="80" y="50"/>
                    <a:pt x="77" y="50"/>
                  </a:cubicBezTo>
                  <a:cubicBezTo>
                    <a:pt x="77" y="50"/>
                    <a:pt x="77" y="50"/>
                    <a:pt x="77" y="5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sp>
        <p:nvSpPr>
          <p:cNvPr id="26" name="TextBox 19"/>
          <p:cNvSpPr txBox="1"/>
          <p:nvPr/>
        </p:nvSpPr>
        <p:spPr>
          <a:xfrm>
            <a:off x="2465743" y="2295134"/>
            <a:ext cx="3137181" cy="738664"/>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27" name="TextBox 20"/>
          <p:cNvSpPr txBox="1"/>
          <p:nvPr/>
        </p:nvSpPr>
        <p:spPr>
          <a:xfrm>
            <a:off x="2481673" y="18887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28" name="TextBox 19"/>
          <p:cNvSpPr txBox="1"/>
          <p:nvPr/>
        </p:nvSpPr>
        <p:spPr>
          <a:xfrm>
            <a:off x="7574362" y="2295134"/>
            <a:ext cx="3137181" cy="738664"/>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29" name="TextBox 20"/>
          <p:cNvSpPr txBox="1"/>
          <p:nvPr/>
        </p:nvSpPr>
        <p:spPr>
          <a:xfrm>
            <a:off x="7590292" y="18887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30" name="TextBox 19"/>
          <p:cNvSpPr txBox="1"/>
          <p:nvPr/>
        </p:nvSpPr>
        <p:spPr>
          <a:xfrm>
            <a:off x="2465743" y="3721106"/>
            <a:ext cx="3137181" cy="738664"/>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31" name="TextBox 20"/>
          <p:cNvSpPr txBox="1"/>
          <p:nvPr/>
        </p:nvSpPr>
        <p:spPr>
          <a:xfrm>
            <a:off x="2481673" y="3314747"/>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32" name="TextBox 19"/>
          <p:cNvSpPr txBox="1"/>
          <p:nvPr/>
        </p:nvSpPr>
        <p:spPr>
          <a:xfrm>
            <a:off x="7574362" y="3721106"/>
            <a:ext cx="3137181" cy="738664"/>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33" name="TextBox 20"/>
          <p:cNvSpPr txBox="1"/>
          <p:nvPr/>
        </p:nvSpPr>
        <p:spPr>
          <a:xfrm>
            <a:off x="7590292" y="3314747"/>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34" name="TextBox 19"/>
          <p:cNvSpPr txBox="1"/>
          <p:nvPr/>
        </p:nvSpPr>
        <p:spPr>
          <a:xfrm>
            <a:off x="2465743" y="5178182"/>
            <a:ext cx="3137181" cy="738664"/>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35" name="TextBox 20"/>
          <p:cNvSpPr txBox="1"/>
          <p:nvPr/>
        </p:nvSpPr>
        <p:spPr>
          <a:xfrm>
            <a:off x="2481673" y="477182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36" name="TextBox 19"/>
          <p:cNvSpPr txBox="1"/>
          <p:nvPr/>
        </p:nvSpPr>
        <p:spPr>
          <a:xfrm>
            <a:off x="7574362" y="5178182"/>
            <a:ext cx="3137181" cy="738664"/>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37" name="TextBox 20"/>
          <p:cNvSpPr txBox="1"/>
          <p:nvPr/>
        </p:nvSpPr>
        <p:spPr>
          <a:xfrm>
            <a:off x="7590292" y="477182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930400"/>
            <a:ext cx="12192000" cy="330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45466" y="2444829"/>
            <a:ext cx="5708293" cy="923330"/>
          </a:xfrm>
          <a:prstGeom prst="rect">
            <a:avLst/>
          </a:prstGeom>
          <a:noFill/>
        </p:spPr>
        <p:txBody>
          <a:bodyPr wrap="square" rtlCol="0">
            <a:spAutoFit/>
          </a:bodyPr>
          <a:lstStyle/>
          <a:p>
            <a:pPr>
              <a:lnSpc>
                <a:spcPct val="150000"/>
              </a:lnSpc>
            </a:pPr>
            <a:r>
              <a:rPr lang="zh-CN" altLang="en-US" sz="3600" b="1" dirty="0">
                <a:solidFill>
                  <a:schemeClr val="accent1"/>
                </a:solidFill>
              </a:rPr>
              <a:t>添加论文内容第三部分标题</a:t>
            </a:r>
          </a:p>
        </p:txBody>
      </p:sp>
      <p:sp>
        <p:nvSpPr>
          <p:cNvPr id="4" name="文本框 3"/>
          <p:cNvSpPr txBox="1"/>
          <p:nvPr/>
        </p:nvSpPr>
        <p:spPr>
          <a:xfrm>
            <a:off x="4545466" y="3241379"/>
            <a:ext cx="5708293" cy="1338828"/>
          </a:xfrm>
          <a:prstGeom prst="rect">
            <a:avLst/>
          </a:prstGeom>
          <a:noFill/>
        </p:spPr>
        <p:txBody>
          <a:bodyPr wrap="square" rtlCol="0">
            <a:spAutoFit/>
          </a:bodyPr>
          <a:lstStyle/>
          <a:p>
            <a:pPr>
              <a:lnSpc>
                <a:spcPct val="150000"/>
              </a:lnSpc>
            </a:pPr>
            <a:r>
              <a:rPr lang="zh-CN" altLang="en-US" dirty="0">
                <a:solidFill>
                  <a:schemeClr val="tx1">
                    <a:lumMod val="50000"/>
                    <a:lumOff val="50000"/>
                  </a:schemeClr>
                </a:solidFill>
              </a:rPr>
              <a:t>培养学生综合运用、巩固与扩展所学的基础理论和专业知识，培养学生独立分析、解决实际问题能力、培养学生处理数据和信息的能力。</a:t>
            </a:r>
          </a:p>
        </p:txBody>
      </p:sp>
      <p:grpSp>
        <p:nvGrpSpPr>
          <p:cNvPr id="5" name="组合 4"/>
          <p:cNvGrpSpPr/>
          <p:nvPr/>
        </p:nvGrpSpPr>
        <p:grpSpPr>
          <a:xfrm>
            <a:off x="2096311" y="2481952"/>
            <a:ext cx="2131960" cy="2131960"/>
            <a:chOff x="1131485" y="2234042"/>
            <a:chExt cx="1607262" cy="1607262"/>
          </a:xfrm>
        </p:grpSpPr>
        <p:sp>
          <p:nvSpPr>
            <p:cNvPr id="6" name="椭圆 5"/>
            <p:cNvSpPr/>
            <p:nvPr/>
          </p:nvSpPr>
          <p:spPr>
            <a:xfrm>
              <a:off x="1131485" y="2234042"/>
              <a:ext cx="1607262" cy="1607262"/>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7" name="椭圆 6"/>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1600" y="682170"/>
            <a:ext cx="11988800" cy="6052459"/>
          </a:xfrm>
          <a:prstGeom prst="roundRect">
            <a:avLst>
              <a:gd name="adj" fmla="val 4916"/>
            </a:avLst>
          </a:prstGeom>
          <a:solidFill>
            <a:schemeClr val="bg1"/>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83765" y="-133555"/>
            <a:ext cx="5708293" cy="755913"/>
          </a:xfrm>
          <a:prstGeom prst="rect">
            <a:avLst/>
          </a:prstGeom>
          <a:noFill/>
        </p:spPr>
        <p:txBody>
          <a:bodyPr wrap="square" rtlCol="0">
            <a:spAutoFit/>
          </a:bodyPr>
          <a:lstStyle/>
          <a:p>
            <a:pPr>
              <a:lnSpc>
                <a:spcPct val="150000"/>
              </a:lnSpc>
            </a:pPr>
            <a:r>
              <a:rPr lang="zh-CN" altLang="en-US" sz="3200" b="1" dirty="0">
                <a:solidFill>
                  <a:schemeClr val="bg1"/>
                </a:solidFill>
                <a:effectLst>
                  <a:outerShdw blurRad="38100" dist="38100" dir="2700000" algn="tl">
                    <a:srgbClr val="000000">
                      <a:alpha val="43137"/>
                    </a:srgbClr>
                  </a:outerShdw>
                </a:effectLst>
              </a:rPr>
              <a:t>添加论文内容第一部分标题</a:t>
            </a:r>
          </a:p>
        </p:txBody>
      </p:sp>
      <p:grpSp>
        <p:nvGrpSpPr>
          <p:cNvPr id="4" name="组合 3"/>
          <p:cNvGrpSpPr/>
          <p:nvPr/>
        </p:nvGrpSpPr>
        <p:grpSpPr>
          <a:xfrm>
            <a:off x="175522" y="33929"/>
            <a:ext cx="593817" cy="593817"/>
            <a:chOff x="1131485" y="2234042"/>
            <a:chExt cx="1607262" cy="1607262"/>
          </a:xfrm>
        </p:grpSpPr>
        <p:sp>
          <p:nvSpPr>
            <p:cNvPr id="5" name="椭圆 4"/>
            <p:cNvSpPr/>
            <p:nvPr/>
          </p:nvSpPr>
          <p:spPr>
            <a:xfrm>
              <a:off x="1131485" y="2234042"/>
              <a:ext cx="1607262" cy="160726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 name="椭圆 5"/>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graphicFrame>
        <p:nvGraphicFramePr>
          <p:cNvPr id="8" name="图表 7"/>
          <p:cNvGraphicFramePr/>
          <p:nvPr/>
        </p:nvGraphicFramePr>
        <p:xfrm>
          <a:off x="-224915" y="1634067"/>
          <a:ext cx="4197350" cy="279823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图表 8"/>
          <p:cNvGraphicFramePr/>
          <p:nvPr/>
        </p:nvGraphicFramePr>
        <p:xfrm>
          <a:off x="3835400" y="1634067"/>
          <a:ext cx="4197350" cy="279823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图表 9"/>
          <p:cNvGraphicFramePr/>
          <p:nvPr/>
        </p:nvGraphicFramePr>
        <p:xfrm>
          <a:off x="7895715" y="1634067"/>
          <a:ext cx="4197350" cy="2798233"/>
        </p:xfrm>
        <a:graphic>
          <a:graphicData uri="http://schemas.openxmlformats.org/drawingml/2006/chart">
            <c:chart xmlns:c="http://schemas.openxmlformats.org/drawingml/2006/chart" xmlns:r="http://schemas.openxmlformats.org/officeDocument/2006/relationships" r:id="rId6"/>
          </a:graphicData>
        </a:graphic>
      </p:graphicFrame>
      <p:sp>
        <p:nvSpPr>
          <p:cNvPr id="11" name="椭圆 10"/>
          <p:cNvSpPr/>
          <p:nvPr/>
        </p:nvSpPr>
        <p:spPr>
          <a:xfrm>
            <a:off x="1035560" y="2197100"/>
            <a:ext cx="1676400" cy="1676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095875" y="2197100"/>
            <a:ext cx="1676400" cy="1676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9156190" y="2197101"/>
            <a:ext cx="1676400" cy="1676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Content Placeholder 2"/>
          <p:cNvSpPr txBox="1"/>
          <p:nvPr/>
        </p:nvSpPr>
        <p:spPr>
          <a:xfrm>
            <a:off x="1100902" y="4877931"/>
            <a:ext cx="2106321"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cs typeface="+mn-ea"/>
              <a:sym typeface="+mn-lt"/>
            </a:endParaRPr>
          </a:p>
        </p:txBody>
      </p:sp>
      <p:sp>
        <p:nvSpPr>
          <p:cNvPr id="15" name="Title 13"/>
          <p:cNvSpPr txBox="1"/>
          <p:nvPr/>
        </p:nvSpPr>
        <p:spPr>
          <a:xfrm>
            <a:off x="1088010" y="4463048"/>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16" name="Oval 6"/>
          <p:cNvSpPr/>
          <p:nvPr/>
        </p:nvSpPr>
        <p:spPr>
          <a:xfrm>
            <a:off x="612415" y="4597557"/>
            <a:ext cx="475253" cy="47525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cs typeface="+mn-ea"/>
              <a:sym typeface="+mn-lt"/>
            </a:endParaRPr>
          </a:p>
        </p:txBody>
      </p:sp>
      <p:sp>
        <p:nvSpPr>
          <p:cNvPr id="17" name="Freeform 35"/>
          <p:cNvSpPr/>
          <p:nvPr/>
        </p:nvSpPr>
        <p:spPr bwMode="auto">
          <a:xfrm>
            <a:off x="755172" y="4729190"/>
            <a:ext cx="189738" cy="19677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5C5C5C"/>
              </a:solidFill>
              <a:effectLst/>
              <a:uLnTx/>
              <a:uFillTx/>
              <a:cs typeface="+mn-ea"/>
              <a:sym typeface="+mn-lt"/>
            </a:endParaRPr>
          </a:p>
        </p:txBody>
      </p:sp>
      <p:sp>
        <p:nvSpPr>
          <p:cNvPr id="18" name="Content Placeholder 2"/>
          <p:cNvSpPr txBox="1"/>
          <p:nvPr/>
        </p:nvSpPr>
        <p:spPr>
          <a:xfrm>
            <a:off x="5141500" y="4877931"/>
            <a:ext cx="2106321"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cs typeface="+mn-ea"/>
              <a:sym typeface="+mn-lt"/>
            </a:endParaRPr>
          </a:p>
        </p:txBody>
      </p:sp>
      <p:sp>
        <p:nvSpPr>
          <p:cNvPr id="19" name="Title 13"/>
          <p:cNvSpPr txBox="1"/>
          <p:nvPr/>
        </p:nvSpPr>
        <p:spPr>
          <a:xfrm>
            <a:off x="5128608" y="4463048"/>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0" name="Oval 6"/>
          <p:cNvSpPr/>
          <p:nvPr/>
        </p:nvSpPr>
        <p:spPr>
          <a:xfrm>
            <a:off x="4653013" y="4597557"/>
            <a:ext cx="475253" cy="47525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cs typeface="+mn-ea"/>
              <a:sym typeface="+mn-lt"/>
            </a:endParaRPr>
          </a:p>
        </p:txBody>
      </p:sp>
      <p:sp>
        <p:nvSpPr>
          <p:cNvPr id="21" name="Freeform 35"/>
          <p:cNvSpPr/>
          <p:nvPr/>
        </p:nvSpPr>
        <p:spPr bwMode="auto">
          <a:xfrm>
            <a:off x="4795770" y="4729190"/>
            <a:ext cx="189738" cy="19677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5C5C5C"/>
              </a:solidFill>
              <a:effectLst/>
              <a:uLnTx/>
              <a:uFillTx/>
              <a:cs typeface="+mn-ea"/>
              <a:sym typeface="+mn-lt"/>
            </a:endParaRPr>
          </a:p>
        </p:txBody>
      </p:sp>
      <p:sp>
        <p:nvSpPr>
          <p:cNvPr id="22" name="Content Placeholder 2"/>
          <p:cNvSpPr txBox="1"/>
          <p:nvPr/>
        </p:nvSpPr>
        <p:spPr>
          <a:xfrm>
            <a:off x="9197000" y="4877931"/>
            <a:ext cx="2106321"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cs typeface="+mn-ea"/>
              <a:sym typeface="+mn-lt"/>
            </a:endParaRPr>
          </a:p>
        </p:txBody>
      </p:sp>
      <p:sp>
        <p:nvSpPr>
          <p:cNvPr id="23" name="Title 13"/>
          <p:cNvSpPr txBox="1"/>
          <p:nvPr/>
        </p:nvSpPr>
        <p:spPr>
          <a:xfrm>
            <a:off x="9184108" y="4463048"/>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4" name="Oval 6"/>
          <p:cNvSpPr/>
          <p:nvPr/>
        </p:nvSpPr>
        <p:spPr>
          <a:xfrm>
            <a:off x="8708513" y="4597557"/>
            <a:ext cx="475253" cy="47525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cs typeface="+mn-ea"/>
              <a:sym typeface="+mn-lt"/>
            </a:endParaRPr>
          </a:p>
        </p:txBody>
      </p:sp>
      <p:sp>
        <p:nvSpPr>
          <p:cNvPr id="25" name="Freeform 35"/>
          <p:cNvSpPr/>
          <p:nvPr/>
        </p:nvSpPr>
        <p:spPr bwMode="auto">
          <a:xfrm>
            <a:off x="8851270" y="4729190"/>
            <a:ext cx="189738" cy="19677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5C5C5C"/>
              </a:solidFill>
              <a:effectLst/>
              <a:uLnTx/>
              <a:uFillTx/>
              <a:cs typeface="+mn-ea"/>
              <a:sym typeface="+mn-lt"/>
            </a:endParaRPr>
          </a:p>
        </p:txBody>
      </p:sp>
      <p:sp>
        <p:nvSpPr>
          <p:cNvPr id="26" name="文本框 25"/>
          <p:cNvSpPr txBox="1"/>
          <p:nvPr/>
        </p:nvSpPr>
        <p:spPr>
          <a:xfrm>
            <a:off x="1260141" y="2648462"/>
            <a:ext cx="1314784" cy="769441"/>
          </a:xfrm>
          <a:prstGeom prst="rect">
            <a:avLst/>
          </a:prstGeom>
          <a:noFill/>
        </p:spPr>
        <p:txBody>
          <a:bodyPr wrap="none" rtlCol="0">
            <a:spAutoFit/>
          </a:bodyPr>
          <a:lstStyle/>
          <a:p>
            <a:r>
              <a:rPr lang="en-US" altLang="zh-CN" sz="4400" b="1" dirty="0">
                <a:solidFill>
                  <a:schemeClr val="accent1"/>
                </a:solidFill>
              </a:rPr>
              <a:t>90%</a:t>
            </a:r>
            <a:endParaRPr lang="zh-CN" altLang="en-US" sz="4400" b="1" dirty="0">
              <a:solidFill>
                <a:schemeClr val="accent1"/>
              </a:solidFill>
            </a:endParaRPr>
          </a:p>
        </p:txBody>
      </p:sp>
      <p:sp>
        <p:nvSpPr>
          <p:cNvPr id="27" name="文本框 26"/>
          <p:cNvSpPr txBox="1"/>
          <p:nvPr/>
        </p:nvSpPr>
        <p:spPr>
          <a:xfrm>
            <a:off x="5276683" y="2648462"/>
            <a:ext cx="1314784" cy="769441"/>
          </a:xfrm>
          <a:prstGeom prst="rect">
            <a:avLst/>
          </a:prstGeom>
          <a:noFill/>
        </p:spPr>
        <p:txBody>
          <a:bodyPr wrap="none" rtlCol="0">
            <a:spAutoFit/>
          </a:bodyPr>
          <a:lstStyle/>
          <a:p>
            <a:r>
              <a:rPr lang="en-US" altLang="zh-CN" sz="4400" b="1" dirty="0">
                <a:solidFill>
                  <a:schemeClr val="accent1"/>
                </a:solidFill>
              </a:rPr>
              <a:t>90%</a:t>
            </a:r>
            <a:endParaRPr lang="zh-CN" altLang="en-US" sz="4400" b="1" dirty="0">
              <a:solidFill>
                <a:schemeClr val="accent1"/>
              </a:solidFill>
            </a:endParaRPr>
          </a:p>
        </p:txBody>
      </p:sp>
      <p:sp>
        <p:nvSpPr>
          <p:cNvPr id="28" name="文本框 27"/>
          <p:cNvSpPr txBox="1"/>
          <p:nvPr/>
        </p:nvSpPr>
        <p:spPr>
          <a:xfrm>
            <a:off x="9336998" y="2648462"/>
            <a:ext cx="1314784" cy="769441"/>
          </a:xfrm>
          <a:prstGeom prst="rect">
            <a:avLst/>
          </a:prstGeom>
          <a:noFill/>
        </p:spPr>
        <p:txBody>
          <a:bodyPr wrap="none" rtlCol="0">
            <a:spAutoFit/>
          </a:bodyPr>
          <a:lstStyle/>
          <a:p>
            <a:r>
              <a:rPr lang="en-US" altLang="zh-CN" sz="4400" b="1" dirty="0">
                <a:solidFill>
                  <a:schemeClr val="accent1"/>
                </a:solidFill>
              </a:rPr>
              <a:t>90%</a:t>
            </a:r>
            <a:endParaRPr lang="zh-CN" altLang="en-US" sz="4400" b="1" dirty="0">
              <a:solidFill>
                <a:schemeClr val="accen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1600" y="682170"/>
            <a:ext cx="11988800" cy="6052459"/>
          </a:xfrm>
          <a:prstGeom prst="roundRect">
            <a:avLst>
              <a:gd name="adj" fmla="val 4916"/>
            </a:avLst>
          </a:prstGeom>
          <a:solidFill>
            <a:schemeClr val="bg1"/>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83765" y="-133555"/>
            <a:ext cx="5708293" cy="830997"/>
          </a:xfrm>
          <a:prstGeom prst="rect">
            <a:avLst/>
          </a:prstGeom>
          <a:noFill/>
        </p:spPr>
        <p:txBody>
          <a:bodyPr wrap="square" rtlCol="0">
            <a:spAutoFit/>
          </a:bodyPr>
          <a:lstStyle/>
          <a:p>
            <a:pPr>
              <a:lnSpc>
                <a:spcPct val="150000"/>
              </a:lnSpc>
            </a:pPr>
            <a:r>
              <a:rPr lang="zh-CN" altLang="en-US" sz="3200" b="1" dirty="0">
                <a:solidFill>
                  <a:schemeClr val="bg1"/>
                </a:solidFill>
                <a:effectLst>
                  <a:outerShdw blurRad="38100" dist="38100" dir="2700000" algn="tl">
                    <a:srgbClr val="000000">
                      <a:alpha val="43137"/>
                    </a:srgbClr>
                  </a:outerShdw>
                </a:effectLst>
              </a:rPr>
              <a:t>添加论文内容第三部分标题</a:t>
            </a:r>
          </a:p>
        </p:txBody>
      </p:sp>
      <p:grpSp>
        <p:nvGrpSpPr>
          <p:cNvPr id="4" name="组合 3"/>
          <p:cNvGrpSpPr/>
          <p:nvPr/>
        </p:nvGrpSpPr>
        <p:grpSpPr>
          <a:xfrm>
            <a:off x="175522" y="33929"/>
            <a:ext cx="593817" cy="593817"/>
            <a:chOff x="1131485" y="2234042"/>
            <a:chExt cx="1607262" cy="1607262"/>
          </a:xfrm>
        </p:grpSpPr>
        <p:sp>
          <p:nvSpPr>
            <p:cNvPr id="5" name="椭圆 4"/>
            <p:cNvSpPr/>
            <p:nvPr/>
          </p:nvSpPr>
          <p:spPr>
            <a:xfrm>
              <a:off x="1131485" y="2234042"/>
              <a:ext cx="1607262" cy="160726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 name="椭圆 5"/>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sp>
        <p:nvSpPr>
          <p:cNvPr id="8" name="矩形 7"/>
          <p:cNvSpPr/>
          <p:nvPr/>
        </p:nvSpPr>
        <p:spPr>
          <a:xfrm>
            <a:off x="1047672" y="1556514"/>
            <a:ext cx="2451338" cy="475741"/>
          </a:xfrm>
          <a:prstGeom prst="rect">
            <a:avLst/>
          </a:prstGeom>
          <a:solidFill>
            <a:schemeClr val="accent1"/>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单击此处输入标题文本</a:t>
            </a:r>
          </a:p>
        </p:txBody>
      </p:sp>
      <p:sp>
        <p:nvSpPr>
          <p:cNvPr id="9" name="矩形 8"/>
          <p:cNvSpPr/>
          <p:nvPr/>
        </p:nvSpPr>
        <p:spPr>
          <a:xfrm>
            <a:off x="1047672" y="2032255"/>
            <a:ext cx="2451338" cy="1574023"/>
          </a:xfrm>
          <a:prstGeom prst="rect">
            <a:avLst/>
          </a:prstGeom>
          <a:solidFill>
            <a:schemeClr val="bg1">
              <a:lumMod val="95000"/>
            </a:schemeClr>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单击此处输入文字</a:t>
            </a:r>
            <a:endParaRPr kumimoji="0" lang="en-US" altLang="zh-CN"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此处输入文字</a:t>
            </a:r>
          </a:p>
        </p:txBody>
      </p:sp>
      <p:sp>
        <p:nvSpPr>
          <p:cNvPr id="10" name="矩形 9"/>
          <p:cNvSpPr/>
          <p:nvPr/>
        </p:nvSpPr>
        <p:spPr>
          <a:xfrm>
            <a:off x="3583759" y="1556514"/>
            <a:ext cx="2451338" cy="475741"/>
          </a:xfrm>
          <a:prstGeom prst="rect">
            <a:avLst/>
          </a:prstGeom>
          <a:solidFill>
            <a:schemeClr val="accent1"/>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单击此处输入标题文本</a:t>
            </a:r>
          </a:p>
        </p:txBody>
      </p:sp>
      <p:sp>
        <p:nvSpPr>
          <p:cNvPr id="11" name="矩形 10"/>
          <p:cNvSpPr/>
          <p:nvPr/>
        </p:nvSpPr>
        <p:spPr>
          <a:xfrm>
            <a:off x="3583759" y="2032255"/>
            <a:ext cx="2451338" cy="1574023"/>
          </a:xfrm>
          <a:prstGeom prst="rect">
            <a:avLst/>
          </a:prstGeom>
          <a:solidFill>
            <a:schemeClr val="bg1">
              <a:lumMod val="95000"/>
            </a:schemeClr>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单击此处输入文字</a:t>
            </a:r>
            <a:endParaRPr kumimoji="0" lang="en-US" altLang="zh-CN"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此处输入文字</a:t>
            </a:r>
          </a:p>
        </p:txBody>
      </p:sp>
      <p:sp>
        <p:nvSpPr>
          <p:cNvPr id="12" name="矩形 11"/>
          <p:cNvSpPr/>
          <p:nvPr/>
        </p:nvSpPr>
        <p:spPr>
          <a:xfrm>
            <a:off x="6119845" y="1556514"/>
            <a:ext cx="2451338" cy="475741"/>
          </a:xfrm>
          <a:prstGeom prst="rect">
            <a:avLst/>
          </a:prstGeom>
          <a:solidFill>
            <a:schemeClr val="accent1"/>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单击此处输入标题文本</a:t>
            </a:r>
          </a:p>
        </p:txBody>
      </p:sp>
      <p:sp>
        <p:nvSpPr>
          <p:cNvPr id="13" name="矩形 12"/>
          <p:cNvSpPr/>
          <p:nvPr/>
        </p:nvSpPr>
        <p:spPr>
          <a:xfrm>
            <a:off x="6119845" y="2032255"/>
            <a:ext cx="2451338" cy="1574023"/>
          </a:xfrm>
          <a:prstGeom prst="rect">
            <a:avLst/>
          </a:prstGeom>
          <a:solidFill>
            <a:schemeClr val="bg1">
              <a:lumMod val="95000"/>
            </a:schemeClr>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单击此处输入文字</a:t>
            </a:r>
            <a:endParaRPr kumimoji="0" lang="en-US" altLang="zh-CN"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此处输入文字</a:t>
            </a:r>
          </a:p>
        </p:txBody>
      </p:sp>
      <p:sp>
        <p:nvSpPr>
          <p:cNvPr id="14" name="矩形 13"/>
          <p:cNvSpPr/>
          <p:nvPr/>
        </p:nvSpPr>
        <p:spPr>
          <a:xfrm>
            <a:off x="8655932" y="1556514"/>
            <a:ext cx="2451338" cy="475741"/>
          </a:xfrm>
          <a:prstGeom prst="rect">
            <a:avLst/>
          </a:prstGeom>
          <a:solidFill>
            <a:schemeClr val="accent1"/>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单击此处输入标题文本</a:t>
            </a:r>
          </a:p>
        </p:txBody>
      </p:sp>
      <p:sp>
        <p:nvSpPr>
          <p:cNvPr id="15" name="矩形 14"/>
          <p:cNvSpPr/>
          <p:nvPr/>
        </p:nvSpPr>
        <p:spPr>
          <a:xfrm>
            <a:off x="8655932" y="2032255"/>
            <a:ext cx="2451338" cy="1574023"/>
          </a:xfrm>
          <a:prstGeom prst="rect">
            <a:avLst/>
          </a:prstGeom>
          <a:solidFill>
            <a:schemeClr val="bg1">
              <a:lumMod val="95000"/>
            </a:schemeClr>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单击此处输入文字</a:t>
            </a:r>
            <a:endParaRPr kumimoji="0" lang="en-US" altLang="zh-CN"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此处输入文字</a:t>
            </a:r>
          </a:p>
        </p:txBody>
      </p:sp>
      <p:sp>
        <p:nvSpPr>
          <p:cNvPr id="16" name="矩形 15"/>
          <p:cNvSpPr/>
          <p:nvPr/>
        </p:nvSpPr>
        <p:spPr>
          <a:xfrm>
            <a:off x="1047672" y="3820447"/>
            <a:ext cx="2451338" cy="475741"/>
          </a:xfrm>
          <a:prstGeom prst="rect">
            <a:avLst/>
          </a:prstGeom>
          <a:solidFill>
            <a:schemeClr val="accent1"/>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单击此处输入标题文本</a:t>
            </a:r>
          </a:p>
        </p:txBody>
      </p:sp>
      <p:sp>
        <p:nvSpPr>
          <p:cNvPr id="17" name="矩形 16"/>
          <p:cNvSpPr/>
          <p:nvPr/>
        </p:nvSpPr>
        <p:spPr>
          <a:xfrm>
            <a:off x="1047672" y="4296188"/>
            <a:ext cx="2451338" cy="1574023"/>
          </a:xfrm>
          <a:prstGeom prst="rect">
            <a:avLst/>
          </a:prstGeom>
          <a:solidFill>
            <a:schemeClr val="bg1">
              <a:lumMod val="95000"/>
            </a:schemeClr>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单击此处输入文字</a:t>
            </a:r>
            <a:endParaRPr kumimoji="0" lang="en-US" altLang="zh-CN"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此处输入文字</a:t>
            </a:r>
          </a:p>
        </p:txBody>
      </p:sp>
      <p:sp>
        <p:nvSpPr>
          <p:cNvPr id="18" name="矩形 17"/>
          <p:cNvSpPr/>
          <p:nvPr/>
        </p:nvSpPr>
        <p:spPr>
          <a:xfrm>
            <a:off x="3583759" y="3820447"/>
            <a:ext cx="2451338" cy="475741"/>
          </a:xfrm>
          <a:prstGeom prst="rect">
            <a:avLst/>
          </a:prstGeom>
          <a:solidFill>
            <a:schemeClr val="accent1"/>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单击此处输入标题文本</a:t>
            </a:r>
          </a:p>
        </p:txBody>
      </p:sp>
      <p:sp>
        <p:nvSpPr>
          <p:cNvPr id="19" name="矩形 18"/>
          <p:cNvSpPr/>
          <p:nvPr/>
        </p:nvSpPr>
        <p:spPr>
          <a:xfrm>
            <a:off x="3583759" y="4296188"/>
            <a:ext cx="2451338" cy="1574023"/>
          </a:xfrm>
          <a:prstGeom prst="rect">
            <a:avLst/>
          </a:prstGeom>
          <a:solidFill>
            <a:schemeClr val="bg1">
              <a:lumMod val="95000"/>
            </a:schemeClr>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单击此处输入文字</a:t>
            </a:r>
            <a:endParaRPr kumimoji="0" lang="en-US" altLang="zh-CN"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此处输入文字</a:t>
            </a:r>
          </a:p>
        </p:txBody>
      </p:sp>
      <p:sp>
        <p:nvSpPr>
          <p:cNvPr id="20" name="矩形 19"/>
          <p:cNvSpPr/>
          <p:nvPr/>
        </p:nvSpPr>
        <p:spPr>
          <a:xfrm>
            <a:off x="6119845" y="3820447"/>
            <a:ext cx="2451338" cy="475741"/>
          </a:xfrm>
          <a:prstGeom prst="rect">
            <a:avLst/>
          </a:prstGeom>
          <a:solidFill>
            <a:schemeClr val="accent1"/>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单击此处输入标题文本</a:t>
            </a:r>
          </a:p>
        </p:txBody>
      </p:sp>
      <p:sp>
        <p:nvSpPr>
          <p:cNvPr id="21" name="矩形 20"/>
          <p:cNvSpPr/>
          <p:nvPr/>
        </p:nvSpPr>
        <p:spPr>
          <a:xfrm>
            <a:off x="6119845" y="4296188"/>
            <a:ext cx="2451338" cy="1574023"/>
          </a:xfrm>
          <a:prstGeom prst="rect">
            <a:avLst/>
          </a:prstGeom>
          <a:solidFill>
            <a:schemeClr val="bg1">
              <a:lumMod val="95000"/>
            </a:schemeClr>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单击此处输入文字</a:t>
            </a:r>
            <a:endParaRPr kumimoji="0" lang="en-US" altLang="zh-CN"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此处输入文字</a:t>
            </a:r>
          </a:p>
        </p:txBody>
      </p:sp>
      <p:sp>
        <p:nvSpPr>
          <p:cNvPr id="22" name="矩形 21"/>
          <p:cNvSpPr/>
          <p:nvPr/>
        </p:nvSpPr>
        <p:spPr>
          <a:xfrm>
            <a:off x="8655932" y="3820447"/>
            <a:ext cx="2451338" cy="475741"/>
          </a:xfrm>
          <a:prstGeom prst="rect">
            <a:avLst/>
          </a:prstGeom>
          <a:solidFill>
            <a:schemeClr val="accent1"/>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单击此处输入标题文本</a:t>
            </a:r>
          </a:p>
        </p:txBody>
      </p:sp>
      <p:sp>
        <p:nvSpPr>
          <p:cNvPr id="23" name="矩形 22"/>
          <p:cNvSpPr/>
          <p:nvPr/>
        </p:nvSpPr>
        <p:spPr>
          <a:xfrm>
            <a:off x="8655932" y="4296188"/>
            <a:ext cx="2451338" cy="1574023"/>
          </a:xfrm>
          <a:prstGeom prst="rect">
            <a:avLst/>
          </a:prstGeom>
          <a:solidFill>
            <a:schemeClr val="bg1">
              <a:lumMod val="95000"/>
            </a:schemeClr>
          </a:solidFill>
          <a:ln w="25400" cap="flat" cmpd="sng" algn="ctr">
            <a:noFill/>
            <a:prstDash val="soli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单击此处输入文字</a:t>
            </a:r>
            <a:endParaRPr kumimoji="0" lang="en-US" altLang="zh-CN"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rPr>
              <a:t>此处输入文字</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1600" y="682170"/>
            <a:ext cx="11988800" cy="6052459"/>
          </a:xfrm>
          <a:prstGeom prst="roundRect">
            <a:avLst>
              <a:gd name="adj" fmla="val 4916"/>
            </a:avLst>
          </a:prstGeom>
          <a:solidFill>
            <a:schemeClr val="bg1"/>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83765" y="-133555"/>
            <a:ext cx="5708293" cy="830997"/>
          </a:xfrm>
          <a:prstGeom prst="rect">
            <a:avLst/>
          </a:prstGeom>
          <a:noFill/>
        </p:spPr>
        <p:txBody>
          <a:bodyPr wrap="square" rtlCol="0">
            <a:spAutoFit/>
          </a:bodyPr>
          <a:lstStyle/>
          <a:p>
            <a:pPr>
              <a:lnSpc>
                <a:spcPct val="150000"/>
              </a:lnSpc>
            </a:pPr>
            <a:r>
              <a:rPr lang="zh-CN" altLang="en-US" sz="3200" b="1" dirty="0">
                <a:solidFill>
                  <a:schemeClr val="bg1"/>
                </a:solidFill>
                <a:effectLst>
                  <a:outerShdw blurRad="38100" dist="38100" dir="2700000" algn="tl">
                    <a:srgbClr val="000000">
                      <a:alpha val="43137"/>
                    </a:srgbClr>
                  </a:outerShdw>
                </a:effectLst>
              </a:rPr>
              <a:t>添加论文内容第三部分标题</a:t>
            </a:r>
          </a:p>
        </p:txBody>
      </p:sp>
      <p:grpSp>
        <p:nvGrpSpPr>
          <p:cNvPr id="4" name="组合 3"/>
          <p:cNvGrpSpPr/>
          <p:nvPr/>
        </p:nvGrpSpPr>
        <p:grpSpPr>
          <a:xfrm>
            <a:off x="175522" y="33929"/>
            <a:ext cx="593817" cy="593817"/>
            <a:chOff x="1131485" y="2234042"/>
            <a:chExt cx="1607262" cy="1607262"/>
          </a:xfrm>
        </p:grpSpPr>
        <p:sp>
          <p:nvSpPr>
            <p:cNvPr id="5" name="椭圆 4"/>
            <p:cNvSpPr/>
            <p:nvPr/>
          </p:nvSpPr>
          <p:spPr>
            <a:xfrm>
              <a:off x="1131485" y="2234042"/>
              <a:ext cx="1607262" cy="160726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 name="椭圆 5"/>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sp>
        <p:nvSpPr>
          <p:cNvPr id="8" name="新月形 7"/>
          <p:cNvSpPr/>
          <p:nvPr/>
        </p:nvSpPr>
        <p:spPr>
          <a:xfrm rot="20751297">
            <a:off x="4056857" y="2330450"/>
            <a:ext cx="1733550" cy="3468688"/>
          </a:xfrm>
          <a:prstGeom prst="moon">
            <a:avLst>
              <a:gd name="adj" fmla="val 15190"/>
            </a:avLst>
          </a:prstGeom>
          <a:solidFill>
            <a:schemeClr val="accent2"/>
          </a:solidFill>
          <a:ln w="9525">
            <a:noFill/>
            <a:miter/>
          </a:ln>
        </p:spPr>
        <p:txBody>
          <a:bodyPr anchor="ctr"/>
          <a:lstStyle>
            <a:lvl1pPr marL="0" lvl="0" indent="0" algn="l" defTabSz="914400" eaLnBrk="0" fontAlgn="base" latinLnBrk="0" hangingPunct="0">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9pPr>
          </a:lstStyle>
          <a:p>
            <a:pPr lvl="0" algn="ctr" eaLnBrk="1" hangingPunct="1"/>
            <a:endParaRPr lang="zh-CN" altLang="en-US" dirty="0">
              <a:solidFill>
                <a:srgbClr val="FFFFFF"/>
              </a:solidFill>
              <a:cs typeface="+mn-ea"/>
              <a:sym typeface="+mn-lt"/>
            </a:endParaRPr>
          </a:p>
        </p:txBody>
      </p:sp>
      <p:sp>
        <p:nvSpPr>
          <p:cNvPr id="9" name="新月形 8"/>
          <p:cNvSpPr/>
          <p:nvPr/>
        </p:nvSpPr>
        <p:spPr>
          <a:xfrm rot="4551297">
            <a:off x="4944269" y="1200150"/>
            <a:ext cx="1735138" cy="3468688"/>
          </a:xfrm>
          <a:prstGeom prst="moon">
            <a:avLst>
              <a:gd name="adj" fmla="val 15190"/>
            </a:avLst>
          </a:prstGeom>
          <a:solidFill>
            <a:schemeClr val="accent1"/>
          </a:solidFill>
          <a:ln w="9525">
            <a:noFill/>
            <a:miter/>
          </a:ln>
        </p:spPr>
        <p:txBody>
          <a:bodyPr anchor="ctr"/>
          <a:lstStyle>
            <a:lvl1pPr marL="0" lvl="0" indent="0" algn="l" defTabSz="914400" eaLnBrk="0" fontAlgn="base" latinLnBrk="0" hangingPunct="0">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9pPr>
          </a:lstStyle>
          <a:p>
            <a:pPr lvl="0" algn="ctr" eaLnBrk="1" hangingPunct="1"/>
            <a:endParaRPr lang="zh-CN" altLang="en-US" dirty="0">
              <a:solidFill>
                <a:srgbClr val="FFFFFF"/>
              </a:solidFill>
              <a:cs typeface="+mn-ea"/>
              <a:sym typeface="+mn-lt"/>
            </a:endParaRPr>
          </a:p>
        </p:txBody>
      </p:sp>
      <p:sp>
        <p:nvSpPr>
          <p:cNvPr id="10" name="新月形 9"/>
          <p:cNvSpPr/>
          <p:nvPr/>
        </p:nvSpPr>
        <p:spPr>
          <a:xfrm rot="9951297">
            <a:off x="6076157" y="2089150"/>
            <a:ext cx="1733550" cy="3468688"/>
          </a:xfrm>
          <a:prstGeom prst="moon">
            <a:avLst>
              <a:gd name="adj" fmla="val 15190"/>
            </a:avLst>
          </a:prstGeom>
          <a:solidFill>
            <a:schemeClr val="accent3"/>
          </a:solidFill>
          <a:ln w="9525">
            <a:noFill/>
            <a:miter/>
          </a:ln>
        </p:spPr>
        <p:txBody>
          <a:bodyPr anchor="ctr"/>
          <a:lstStyle>
            <a:lvl1pPr marL="0" lvl="0" indent="0" algn="l" defTabSz="914400" eaLnBrk="0" fontAlgn="base" latinLnBrk="0" hangingPunct="0">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9pPr>
          </a:lstStyle>
          <a:p>
            <a:pPr lvl="0" algn="ctr" eaLnBrk="1" hangingPunct="1"/>
            <a:endParaRPr lang="zh-CN" altLang="en-US" dirty="0">
              <a:solidFill>
                <a:srgbClr val="FFFFFF"/>
              </a:solidFill>
              <a:cs typeface="+mn-ea"/>
              <a:sym typeface="+mn-lt"/>
            </a:endParaRPr>
          </a:p>
        </p:txBody>
      </p:sp>
      <p:sp>
        <p:nvSpPr>
          <p:cNvPr id="11" name="新月形 10"/>
          <p:cNvSpPr/>
          <p:nvPr/>
        </p:nvSpPr>
        <p:spPr>
          <a:xfrm rot="15351297">
            <a:off x="5201444" y="3206750"/>
            <a:ext cx="1735138" cy="3467100"/>
          </a:xfrm>
          <a:prstGeom prst="moon">
            <a:avLst>
              <a:gd name="adj" fmla="val 15190"/>
            </a:avLst>
          </a:prstGeom>
          <a:solidFill>
            <a:schemeClr val="bg1"/>
          </a:solidFill>
          <a:ln w="9525">
            <a:noFill/>
            <a:miter/>
          </a:ln>
        </p:spPr>
        <p:txBody>
          <a:bodyPr anchor="ctr"/>
          <a:lstStyle>
            <a:lvl1pPr marL="0" lvl="0" indent="0" algn="l" defTabSz="914400" eaLnBrk="0" fontAlgn="base" latinLnBrk="0" hangingPunct="0">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9pPr>
          </a:lstStyle>
          <a:p>
            <a:pPr lvl="0" algn="ctr" eaLnBrk="1" hangingPunct="1"/>
            <a:endParaRPr lang="zh-CN" altLang="en-US" dirty="0">
              <a:solidFill>
                <a:srgbClr val="FFFFFF"/>
              </a:solidFill>
              <a:cs typeface="+mn-ea"/>
              <a:sym typeface="+mn-lt"/>
            </a:endParaRPr>
          </a:p>
        </p:txBody>
      </p:sp>
      <p:sp>
        <p:nvSpPr>
          <p:cNvPr id="12" name="TextBox 11"/>
          <p:cNvSpPr/>
          <p:nvPr/>
        </p:nvSpPr>
        <p:spPr>
          <a:xfrm flipH="1">
            <a:off x="4853843" y="3659023"/>
            <a:ext cx="2124895" cy="461665"/>
          </a:xfrm>
          <a:prstGeom prst="rect">
            <a:avLst/>
          </a:prstGeom>
          <a:noFill/>
          <a:ln w="9525">
            <a:noFill/>
            <a:miter/>
          </a:ln>
        </p:spPr>
        <p:txBody>
          <a:bodyPr wrap="square">
            <a:spAutoFit/>
          </a:bodyPr>
          <a:lstStyle>
            <a:lvl1pPr marL="0" lvl="0" indent="0" algn="l" defTabSz="914400" eaLnBrk="0" fontAlgn="base" latinLnBrk="0" hangingPunct="0">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9pPr>
          </a:lstStyle>
          <a:p>
            <a:pPr lvl="0" algn="ctr" eaLnBrk="1" hangingPunct="1"/>
            <a:r>
              <a:rPr lang="zh-CN" altLang="en-US" sz="2400" b="1" dirty="0">
                <a:solidFill>
                  <a:schemeClr val="tx1">
                    <a:lumMod val="75000"/>
                    <a:lumOff val="25000"/>
                  </a:schemeClr>
                </a:solidFill>
                <a:cs typeface="+mn-ea"/>
                <a:sym typeface="+mn-lt"/>
              </a:rPr>
              <a:t>点击添加标题    </a:t>
            </a:r>
            <a:endParaRPr lang="en-US" altLang="x-none" sz="2400" b="1" dirty="0">
              <a:solidFill>
                <a:schemeClr val="tx1">
                  <a:lumMod val="75000"/>
                  <a:lumOff val="25000"/>
                </a:schemeClr>
              </a:solidFill>
              <a:cs typeface="+mn-ea"/>
              <a:sym typeface="+mn-lt"/>
            </a:endParaRPr>
          </a:p>
        </p:txBody>
      </p:sp>
      <p:sp>
        <p:nvSpPr>
          <p:cNvPr id="13" name="直接连接符 12"/>
          <p:cNvSpPr/>
          <p:nvPr/>
        </p:nvSpPr>
        <p:spPr>
          <a:xfrm flipH="1">
            <a:off x="818435" y="2905614"/>
            <a:ext cx="3551159" cy="1"/>
          </a:xfrm>
          <a:prstGeom prst="line">
            <a:avLst/>
          </a:prstGeom>
          <a:ln w="12700" cap="flat" cmpd="sng">
            <a:solidFill>
              <a:schemeClr val="tx1">
                <a:lumMod val="75000"/>
                <a:lumOff val="25000"/>
              </a:schemeClr>
            </a:solidFill>
            <a:prstDash val="sysDot"/>
            <a:headEnd type="oval" w="med" len="med"/>
            <a:tailEnd type="oval" w="med" len="med"/>
          </a:ln>
        </p:spPr>
        <p:txBody>
          <a:bodyPr/>
          <a:lstStyle>
            <a:lvl1pPr marL="0" lvl="0" indent="0" algn="l" defTabSz="914400" eaLnBrk="0" fontAlgn="base" latinLnBrk="0" hangingPunct="0">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9pPr>
          </a:lstStyle>
          <a:p>
            <a:endParaRPr lang="zh-CN" altLang="en-US">
              <a:cs typeface="+mn-ea"/>
              <a:sym typeface="+mn-lt"/>
            </a:endParaRPr>
          </a:p>
        </p:txBody>
      </p:sp>
      <p:sp>
        <p:nvSpPr>
          <p:cNvPr id="14" name="直接连接符 13"/>
          <p:cNvSpPr/>
          <p:nvPr/>
        </p:nvSpPr>
        <p:spPr>
          <a:xfrm flipH="1">
            <a:off x="750841" y="5354273"/>
            <a:ext cx="3996578" cy="1"/>
          </a:xfrm>
          <a:prstGeom prst="line">
            <a:avLst/>
          </a:prstGeom>
          <a:ln w="12700" cap="flat" cmpd="sng">
            <a:solidFill>
              <a:schemeClr val="tx1">
                <a:lumMod val="75000"/>
                <a:lumOff val="25000"/>
              </a:schemeClr>
            </a:solidFill>
            <a:prstDash val="sysDot"/>
            <a:headEnd type="oval" w="med" len="med"/>
            <a:tailEnd type="oval" w="med" len="med"/>
          </a:ln>
        </p:spPr>
        <p:txBody>
          <a:bodyPr/>
          <a:lstStyle>
            <a:lvl1pPr marL="0" lvl="0" indent="0" algn="l" defTabSz="914400" eaLnBrk="0" fontAlgn="base" latinLnBrk="0" hangingPunct="0">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9pPr>
          </a:lstStyle>
          <a:p>
            <a:endParaRPr lang="zh-CN" altLang="en-US">
              <a:cs typeface="+mn-ea"/>
              <a:sym typeface="+mn-lt"/>
            </a:endParaRPr>
          </a:p>
        </p:txBody>
      </p:sp>
      <p:sp>
        <p:nvSpPr>
          <p:cNvPr id="15" name="直接连接符 14"/>
          <p:cNvSpPr/>
          <p:nvPr/>
        </p:nvSpPr>
        <p:spPr>
          <a:xfrm flipH="1">
            <a:off x="7128669" y="2838471"/>
            <a:ext cx="3997076" cy="1"/>
          </a:xfrm>
          <a:prstGeom prst="line">
            <a:avLst/>
          </a:prstGeom>
          <a:ln w="12700" cap="flat" cmpd="sng">
            <a:solidFill>
              <a:schemeClr val="tx1">
                <a:lumMod val="75000"/>
                <a:lumOff val="25000"/>
              </a:schemeClr>
            </a:solidFill>
            <a:prstDash val="sysDot"/>
            <a:headEnd type="oval" w="med" len="med"/>
            <a:tailEnd type="oval" w="med" len="med"/>
          </a:ln>
        </p:spPr>
        <p:txBody>
          <a:bodyPr/>
          <a:lstStyle>
            <a:lvl1pPr marL="0" lvl="0" indent="0" algn="l" defTabSz="914400" eaLnBrk="0" fontAlgn="base" latinLnBrk="0" hangingPunct="0">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9pPr>
          </a:lstStyle>
          <a:p>
            <a:endParaRPr lang="zh-CN" altLang="en-US">
              <a:cs typeface="+mn-ea"/>
              <a:sym typeface="+mn-lt"/>
            </a:endParaRPr>
          </a:p>
        </p:txBody>
      </p:sp>
      <p:sp>
        <p:nvSpPr>
          <p:cNvPr id="16" name="直接连接符 15"/>
          <p:cNvSpPr/>
          <p:nvPr/>
        </p:nvSpPr>
        <p:spPr>
          <a:xfrm flipH="1">
            <a:off x="7128669" y="5196613"/>
            <a:ext cx="3996826" cy="0"/>
          </a:xfrm>
          <a:prstGeom prst="line">
            <a:avLst/>
          </a:prstGeom>
          <a:ln w="12700" cap="flat" cmpd="sng">
            <a:solidFill>
              <a:schemeClr val="tx1">
                <a:lumMod val="75000"/>
                <a:lumOff val="25000"/>
              </a:schemeClr>
            </a:solidFill>
            <a:prstDash val="sysDot"/>
            <a:headEnd type="oval" w="med" len="med"/>
            <a:tailEnd type="oval" w="med" len="med"/>
          </a:ln>
        </p:spPr>
        <p:txBody>
          <a:bodyPr/>
          <a:lstStyle>
            <a:lvl1pPr marL="0" lvl="0" indent="0" algn="l" defTabSz="914400" eaLnBrk="0" fontAlgn="base" latinLnBrk="0" hangingPunct="0">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9pPr>
          </a:lstStyle>
          <a:p>
            <a:endParaRPr lang="zh-CN" altLang="en-US">
              <a:cs typeface="+mn-ea"/>
              <a:sym typeface="+mn-lt"/>
            </a:endParaRPr>
          </a:p>
        </p:txBody>
      </p:sp>
      <p:sp>
        <p:nvSpPr>
          <p:cNvPr id="17" name="TextBox 19"/>
          <p:cNvSpPr txBox="1"/>
          <p:nvPr/>
        </p:nvSpPr>
        <p:spPr>
          <a:xfrm>
            <a:off x="736826" y="2239067"/>
            <a:ext cx="3719559" cy="584775"/>
          </a:xfrm>
          <a:prstGeom prst="rect">
            <a:avLst/>
          </a:prstGeom>
          <a:noFill/>
        </p:spPr>
        <p:txBody>
          <a:bodyPr wrap="square" rtlCol="0">
            <a:spAutoFit/>
          </a:bodyPr>
          <a:lstStyle/>
          <a:p>
            <a:r>
              <a:rPr lang="zh-CN" altLang="en-US" sz="1600" dirty="0">
                <a:solidFill>
                  <a:schemeClr val="tx1">
                    <a:lumMod val="65000"/>
                    <a:lumOff val="35000"/>
                  </a:schemeClr>
                </a:solidFill>
                <a:cs typeface="+mn-ea"/>
                <a:sym typeface="+mn-lt"/>
              </a:rPr>
              <a:t>这里填写文字内容这里填写文字内容这里填写文字内容这里填写文字内容</a:t>
            </a:r>
          </a:p>
        </p:txBody>
      </p:sp>
      <p:sp>
        <p:nvSpPr>
          <p:cNvPr id="18" name="TextBox 20"/>
          <p:cNvSpPr txBox="1"/>
          <p:nvPr/>
        </p:nvSpPr>
        <p:spPr>
          <a:xfrm>
            <a:off x="752756" y="1832708"/>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19" name="TextBox 19"/>
          <p:cNvSpPr txBox="1"/>
          <p:nvPr/>
        </p:nvSpPr>
        <p:spPr>
          <a:xfrm>
            <a:off x="736826" y="4687725"/>
            <a:ext cx="3719559" cy="584775"/>
          </a:xfrm>
          <a:prstGeom prst="rect">
            <a:avLst/>
          </a:prstGeom>
          <a:noFill/>
        </p:spPr>
        <p:txBody>
          <a:bodyPr wrap="square" rtlCol="0">
            <a:spAutoFit/>
          </a:bodyPr>
          <a:lstStyle/>
          <a:p>
            <a:r>
              <a:rPr lang="zh-CN" altLang="en-US" sz="1600" dirty="0">
                <a:solidFill>
                  <a:schemeClr val="tx1">
                    <a:lumMod val="65000"/>
                    <a:lumOff val="35000"/>
                  </a:schemeClr>
                </a:solidFill>
                <a:cs typeface="+mn-ea"/>
                <a:sym typeface="+mn-lt"/>
              </a:rPr>
              <a:t>这里填写文字内容这里填写文字内容这里填写文字内容这里填写文字内容</a:t>
            </a:r>
          </a:p>
        </p:txBody>
      </p:sp>
      <p:sp>
        <p:nvSpPr>
          <p:cNvPr id="20" name="TextBox 20"/>
          <p:cNvSpPr txBox="1"/>
          <p:nvPr/>
        </p:nvSpPr>
        <p:spPr>
          <a:xfrm>
            <a:off x="752756" y="4281366"/>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21" name="TextBox 19"/>
          <p:cNvSpPr txBox="1"/>
          <p:nvPr/>
        </p:nvSpPr>
        <p:spPr>
          <a:xfrm>
            <a:off x="7705612" y="2239067"/>
            <a:ext cx="3719559" cy="584775"/>
          </a:xfrm>
          <a:prstGeom prst="rect">
            <a:avLst/>
          </a:prstGeom>
          <a:noFill/>
        </p:spPr>
        <p:txBody>
          <a:bodyPr wrap="square" rtlCol="0">
            <a:spAutoFit/>
          </a:bodyPr>
          <a:lstStyle/>
          <a:p>
            <a:r>
              <a:rPr lang="zh-CN" altLang="en-US" sz="1600" dirty="0">
                <a:solidFill>
                  <a:schemeClr val="tx1">
                    <a:lumMod val="65000"/>
                    <a:lumOff val="35000"/>
                  </a:schemeClr>
                </a:solidFill>
                <a:cs typeface="+mn-ea"/>
                <a:sym typeface="+mn-lt"/>
              </a:rPr>
              <a:t>这里填写文字内容这里填写文字内容这里填写文字内容这里填写文字内容</a:t>
            </a:r>
          </a:p>
        </p:txBody>
      </p:sp>
      <p:sp>
        <p:nvSpPr>
          <p:cNvPr id="22" name="TextBox 20"/>
          <p:cNvSpPr txBox="1"/>
          <p:nvPr/>
        </p:nvSpPr>
        <p:spPr>
          <a:xfrm>
            <a:off x="7721542" y="1832708"/>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23" name="TextBox 19"/>
          <p:cNvSpPr txBox="1"/>
          <p:nvPr/>
        </p:nvSpPr>
        <p:spPr>
          <a:xfrm>
            <a:off x="7813654" y="4569747"/>
            <a:ext cx="3719559" cy="584775"/>
          </a:xfrm>
          <a:prstGeom prst="rect">
            <a:avLst/>
          </a:prstGeom>
          <a:noFill/>
        </p:spPr>
        <p:txBody>
          <a:bodyPr wrap="square" rtlCol="0">
            <a:spAutoFit/>
          </a:bodyPr>
          <a:lstStyle/>
          <a:p>
            <a:r>
              <a:rPr lang="zh-CN" altLang="en-US" sz="1600" dirty="0">
                <a:solidFill>
                  <a:schemeClr val="tx1">
                    <a:lumMod val="65000"/>
                    <a:lumOff val="35000"/>
                  </a:schemeClr>
                </a:solidFill>
                <a:cs typeface="+mn-ea"/>
                <a:sym typeface="+mn-lt"/>
              </a:rPr>
              <a:t>这里填写文字内容这里填写文字内容这里填写文字内容这里填写文字内容</a:t>
            </a:r>
          </a:p>
        </p:txBody>
      </p:sp>
      <p:sp>
        <p:nvSpPr>
          <p:cNvPr id="24" name="TextBox 20"/>
          <p:cNvSpPr txBox="1"/>
          <p:nvPr/>
        </p:nvSpPr>
        <p:spPr>
          <a:xfrm>
            <a:off x="7829584" y="4163388"/>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930400"/>
            <a:ext cx="12192000" cy="330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45466" y="2444829"/>
            <a:ext cx="5708293" cy="923330"/>
          </a:xfrm>
          <a:prstGeom prst="rect">
            <a:avLst/>
          </a:prstGeom>
          <a:noFill/>
        </p:spPr>
        <p:txBody>
          <a:bodyPr wrap="square" rtlCol="0">
            <a:spAutoFit/>
          </a:bodyPr>
          <a:lstStyle/>
          <a:p>
            <a:pPr>
              <a:lnSpc>
                <a:spcPct val="150000"/>
              </a:lnSpc>
            </a:pPr>
            <a:r>
              <a:rPr lang="zh-CN" altLang="en-US" sz="3600" b="1" dirty="0">
                <a:solidFill>
                  <a:schemeClr val="accent1"/>
                </a:solidFill>
              </a:rPr>
              <a:t>添加论文内容第四部分标题</a:t>
            </a:r>
          </a:p>
        </p:txBody>
      </p:sp>
      <p:sp>
        <p:nvSpPr>
          <p:cNvPr id="4" name="文本框 3"/>
          <p:cNvSpPr txBox="1"/>
          <p:nvPr/>
        </p:nvSpPr>
        <p:spPr>
          <a:xfrm>
            <a:off x="4545466" y="3241379"/>
            <a:ext cx="5708293" cy="1337945"/>
          </a:xfrm>
          <a:prstGeom prst="rect">
            <a:avLst/>
          </a:prstGeom>
          <a:noFill/>
        </p:spPr>
        <p:txBody>
          <a:bodyPr wrap="square" rtlCol="0">
            <a:spAutoFit/>
          </a:bodyPr>
          <a:lstStyle/>
          <a:p>
            <a:pPr>
              <a:lnSpc>
                <a:spcPct val="150000"/>
              </a:lnSpc>
            </a:pPr>
            <a:r>
              <a:rPr lang="zh-CN" altLang="en-US" dirty="0">
                <a:solidFill>
                  <a:schemeClr val="tx1">
                    <a:lumMod val="50000"/>
                    <a:lumOff val="50000"/>
                  </a:schemeClr>
                </a:solidFill>
              </a:rPr>
              <a:t>培养学生综合运用、巩固与扩展所学的基础理论和专业知识，培养学生独立分析、解决实际问题能力、培养学生处理数据和信息的能力</a:t>
            </a:r>
            <a:r>
              <a:rPr lang="zh-CN" altLang="en-US" dirty="0" smtClean="0">
                <a:solidFill>
                  <a:schemeClr val="tx1">
                    <a:lumMod val="50000"/>
                    <a:lumOff val="50000"/>
                  </a:schemeClr>
                </a:solidFill>
              </a:rPr>
              <a:t>。</a:t>
            </a:r>
          </a:p>
        </p:txBody>
      </p:sp>
      <p:grpSp>
        <p:nvGrpSpPr>
          <p:cNvPr id="5" name="组合 4"/>
          <p:cNvGrpSpPr/>
          <p:nvPr/>
        </p:nvGrpSpPr>
        <p:grpSpPr>
          <a:xfrm>
            <a:off x="2096311" y="2481952"/>
            <a:ext cx="2131960" cy="2131960"/>
            <a:chOff x="1131485" y="2234042"/>
            <a:chExt cx="1607262" cy="1607262"/>
          </a:xfrm>
        </p:grpSpPr>
        <p:sp>
          <p:nvSpPr>
            <p:cNvPr id="6" name="椭圆 5"/>
            <p:cNvSpPr/>
            <p:nvPr/>
          </p:nvSpPr>
          <p:spPr>
            <a:xfrm>
              <a:off x="1131485" y="2234042"/>
              <a:ext cx="1607262" cy="1607262"/>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7" name="椭圆 6"/>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1600" y="682170"/>
            <a:ext cx="11988800" cy="6052459"/>
          </a:xfrm>
          <a:prstGeom prst="roundRect">
            <a:avLst>
              <a:gd name="adj" fmla="val 4916"/>
            </a:avLst>
          </a:prstGeom>
          <a:solidFill>
            <a:schemeClr val="bg1"/>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83765" y="-133555"/>
            <a:ext cx="5708293" cy="830997"/>
          </a:xfrm>
          <a:prstGeom prst="rect">
            <a:avLst/>
          </a:prstGeom>
          <a:noFill/>
        </p:spPr>
        <p:txBody>
          <a:bodyPr wrap="square" rtlCol="0">
            <a:spAutoFit/>
          </a:bodyPr>
          <a:lstStyle/>
          <a:p>
            <a:pPr>
              <a:lnSpc>
                <a:spcPct val="150000"/>
              </a:lnSpc>
            </a:pPr>
            <a:r>
              <a:rPr lang="zh-CN" altLang="en-US" sz="3200" b="1" dirty="0">
                <a:solidFill>
                  <a:schemeClr val="bg1"/>
                </a:solidFill>
                <a:effectLst>
                  <a:outerShdw blurRad="38100" dist="38100" dir="2700000" algn="tl">
                    <a:srgbClr val="000000">
                      <a:alpha val="43137"/>
                    </a:srgbClr>
                  </a:outerShdw>
                </a:effectLst>
              </a:rPr>
              <a:t>添加论文内容第四部分标题</a:t>
            </a:r>
          </a:p>
        </p:txBody>
      </p:sp>
      <p:grpSp>
        <p:nvGrpSpPr>
          <p:cNvPr id="4" name="组合 3"/>
          <p:cNvGrpSpPr/>
          <p:nvPr/>
        </p:nvGrpSpPr>
        <p:grpSpPr>
          <a:xfrm>
            <a:off x="175522" y="33929"/>
            <a:ext cx="593817" cy="593817"/>
            <a:chOff x="1131485" y="2234042"/>
            <a:chExt cx="1607262" cy="1607262"/>
          </a:xfrm>
        </p:grpSpPr>
        <p:sp>
          <p:nvSpPr>
            <p:cNvPr id="5" name="椭圆 4"/>
            <p:cNvSpPr/>
            <p:nvPr/>
          </p:nvSpPr>
          <p:spPr>
            <a:xfrm>
              <a:off x="1131485" y="2234042"/>
              <a:ext cx="1607262" cy="160726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 name="椭圆 5"/>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sp>
        <p:nvSpPr>
          <p:cNvPr id="8" name="椭圆 7"/>
          <p:cNvSpPr/>
          <p:nvPr/>
        </p:nvSpPr>
        <p:spPr>
          <a:xfrm>
            <a:off x="903170" y="2694214"/>
            <a:ext cx="1494972" cy="1494972"/>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accent1"/>
              </a:solidFill>
              <a:effectLst/>
              <a:uLnTx/>
              <a:uFillTx/>
              <a:cs typeface="+mn-ea"/>
              <a:sym typeface="+mn-lt"/>
            </a:endParaRPr>
          </a:p>
        </p:txBody>
      </p:sp>
      <p:sp>
        <p:nvSpPr>
          <p:cNvPr id="9" name="椭圆 8"/>
          <p:cNvSpPr/>
          <p:nvPr/>
        </p:nvSpPr>
        <p:spPr>
          <a:xfrm>
            <a:off x="3761828" y="2694214"/>
            <a:ext cx="1494972" cy="1494972"/>
          </a:xfrm>
          <a:prstGeom prst="ellipse">
            <a:avLst/>
          </a:prstGeom>
          <a:solidFill>
            <a:schemeClr val="accent2"/>
          </a:solidFill>
          <a:ln w="12700" cap="flat" cmpd="sng" algn="ctr">
            <a:noFill/>
            <a:prstDash val="solid"/>
            <a:miter lim="800000"/>
          </a:ln>
          <a:effectLst/>
        </p:spPr>
        <p:txBody>
          <a:bodyPr rtlCol="0" anchor="ctr"/>
          <a:lstStyle/>
          <a:p>
            <a:pPr algn="ctr"/>
            <a:endParaRPr lang="zh-CN" altLang="en-US" kern="0">
              <a:solidFill>
                <a:schemeClr val="accent1"/>
              </a:solidFill>
              <a:cs typeface="+mn-ea"/>
              <a:sym typeface="+mn-lt"/>
            </a:endParaRPr>
          </a:p>
        </p:txBody>
      </p:sp>
      <p:sp>
        <p:nvSpPr>
          <p:cNvPr id="10" name="椭圆 9"/>
          <p:cNvSpPr/>
          <p:nvPr/>
        </p:nvSpPr>
        <p:spPr>
          <a:xfrm>
            <a:off x="6862005" y="2694214"/>
            <a:ext cx="1494972" cy="1494972"/>
          </a:xfrm>
          <a:prstGeom prst="ellipse">
            <a:avLst/>
          </a:prstGeom>
          <a:solidFill>
            <a:schemeClr val="accent3"/>
          </a:solidFill>
          <a:ln w="12700" cap="flat" cmpd="sng" algn="ctr">
            <a:noFill/>
            <a:prstDash val="solid"/>
            <a:miter lim="800000"/>
          </a:ln>
          <a:effectLst/>
        </p:spPr>
        <p:txBody>
          <a:bodyPr rtlCol="0" anchor="ctr"/>
          <a:lstStyle/>
          <a:p>
            <a:pPr algn="ctr"/>
            <a:endParaRPr lang="zh-CN" altLang="en-US" kern="0">
              <a:solidFill>
                <a:schemeClr val="accent1"/>
              </a:solidFill>
              <a:cs typeface="+mn-ea"/>
              <a:sym typeface="+mn-lt"/>
            </a:endParaRPr>
          </a:p>
        </p:txBody>
      </p:sp>
      <p:sp>
        <p:nvSpPr>
          <p:cNvPr id="11" name="椭圆 10"/>
          <p:cNvSpPr/>
          <p:nvPr/>
        </p:nvSpPr>
        <p:spPr>
          <a:xfrm>
            <a:off x="9732456" y="2694214"/>
            <a:ext cx="1494972" cy="1494972"/>
          </a:xfrm>
          <a:prstGeom prst="ellipse">
            <a:avLst/>
          </a:prstGeom>
          <a:solidFill>
            <a:schemeClr val="accent4"/>
          </a:solidFill>
          <a:ln w="12700" cap="flat" cmpd="sng" algn="ctr">
            <a:noFill/>
            <a:prstDash val="solid"/>
            <a:miter lim="800000"/>
          </a:ln>
          <a:effectLst/>
        </p:spPr>
        <p:txBody>
          <a:bodyPr rtlCol="0" anchor="ctr"/>
          <a:lstStyle/>
          <a:p>
            <a:pPr algn="ctr"/>
            <a:endParaRPr lang="zh-CN" altLang="en-US" kern="0">
              <a:solidFill>
                <a:schemeClr val="accent1"/>
              </a:solidFill>
              <a:cs typeface="+mn-ea"/>
              <a:sym typeface="+mn-lt"/>
            </a:endParaRPr>
          </a:p>
        </p:txBody>
      </p:sp>
      <p:sp>
        <p:nvSpPr>
          <p:cNvPr id="12" name="文本框 11"/>
          <p:cNvSpPr txBox="1"/>
          <p:nvPr/>
        </p:nvSpPr>
        <p:spPr>
          <a:xfrm>
            <a:off x="385410" y="4333380"/>
            <a:ext cx="2530492" cy="1338828"/>
          </a:xfrm>
          <a:prstGeom prst="rect">
            <a:avLst/>
          </a:prstGeom>
          <a:noFill/>
        </p:spPr>
        <p:txBody>
          <a:bodyPr wrap="square" rtlCol="0">
            <a:spAutoFit/>
          </a:bodyPr>
          <a:lstStyle/>
          <a:p>
            <a:pPr algn="ctr">
              <a:lnSpc>
                <a:spcPct val="150000"/>
              </a:lnSpc>
            </a:pPr>
            <a:r>
              <a:rPr lang="zh-CN" altLang="en-US" dirty="0">
                <a:solidFill>
                  <a:schemeClr val="tx1">
                    <a:lumMod val="65000"/>
                    <a:lumOff val="35000"/>
                  </a:schemeClr>
                </a:solidFill>
                <a:cs typeface="+mn-ea"/>
                <a:sym typeface="+mn-lt"/>
              </a:rPr>
              <a:t>请在这里添加相应的文字内容请在这里添加相应的文字内容</a:t>
            </a:r>
          </a:p>
        </p:txBody>
      </p:sp>
      <p:sp>
        <p:nvSpPr>
          <p:cNvPr id="13" name="文本框 12"/>
          <p:cNvSpPr txBox="1"/>
          <p:nvPr/>
        </p:nvSpPr>
        <p:spPr>
          <a:xfrm>
            <a:off x="3255861" y="4333380"/>
            <a:ext cx="2530492" cy="1338828"/>
          </a:xfrm>
          <a:prstGeom prst="rect">
            <a:avLst/>
          </a:prstGeom>
          <a:noFill/>
        </p:spPr>
        <p:txBody>
          <a:bodyPr wrap="square" rtlCol="0">
            <a:spAutoFit/>
          </a:bodyPr>
          <a:lstStyle/>
          <a:p>
            <a:pPr algn="ctr">
              <a:lnSpc>
                <a:spcPct val="150000"/>
              </a:lnSpc>
            </a:pPr>
            <a:r>
              <a:rPr lang="zh-CN" altLang="en-US" dirty="0">
                <a:solidFill>
                  <a:schemeClr val="tx1">
                    <a:lumMod val="65000"/>
                    <a:lumOff val="35000"/>
                  </a:schemeClr>
                </a:solidFill>
                <a:cs typeface="+mn-ea"/>
                <a:sym typeface="+mn-lt"/>
              </a:rPr>
              <a:t>请在这里添加相应的文字内容请在这里添加相应的文字内容</a:t>
            </a:r>
          </a:p>
        </p:txBody>
      </p:sp>
      <p:sp>
        <p:nvSpPr>
          <p:cNvPr id="14" name="文本框 13"/>
          <p:cNvSpPr txBox="1"/>
          <p:nvPr/>
        </p:nvSpPr>
        <p:spPr>
          <a:xfrm>
            <a:off x="6344245" y="4333380"/>
            <a:ext cx="2530492" cy="1338828"/>
          </a:xfrm>
          <a:prstGeom prst="rect">
            <a:avLst/>
          </a:prstGeom>
          <a:noFill/>
        </p:spPr>
        <p:txBody>
          <a:bodyPr wrap="square" rtlCol="0">
            <a:spAutoFit/>
          </a:bodyPr>
          <a:lstStyle/>
          <a:p>
            <a:pPr algn="ctr">
              <a:lnSpc>
                <a:spcPct val="150000"/>
              </a:lnSpc>
            </a:pPr>
            <a:r>
              <a:rPr lang="zh-CN" altLang="en-US" dirty="0">
                <a:solidFill>
                  <a:schemeClr val="tx1">
                    <a:lumMod val="65000"/>
                    <a:lumOff val="35000"/>
                  </a:schemeClr>
                </a:solidFill>
                <a:cs typeface="+mn-ea"/>
                <a:sym typeface="+mn-lt"/>
              </a:rPr>
              <a:t>请在这里添加相应的文字内容请在这里添加相应的文字内容</a:t>
            </a:r>
          </a:p>
        </p:txBody>
      </p:sp>
      <p:sp>
        <p:nvSpPr>
          <p:cNvPr id="15" name="文本框 14"/>
          <p:cNvSpPr txBox="1"/>
          <p:nvPr/>
        </p:nvSpPr>
        <p:spPr>
          <a:xfrm>
            <a:off x="9214696" y="4333380"/>
            <a:ext cx="2530492" cy="1338828"/>
          </a:xfrm>
          <a:prstGeom prst="rect">
            <a:avLst/>
          </a:prstGeom>
          <a:noFill/>
        </p:spPr>
        <p:txBody>
          <a:bodyPr wrap="square" rtlCol="0">
            <a:spAutoFit/>
          </a:bodyPr>
          <a:lstStyle/>
          <a:p>
            <a:pPr algn="ctr">
              <a:lnSpc>
                <a:spcPct val="150000"/>
              </a:lnSpc>
            </a:pPr>
            <a:r>
              <a:rPr lang="zh-CN" altLang="en-US" dirty="0">
                <a:solidFill>
                  <a:schemeClr val="tx1">
                    <a:lumMod val="65000"/>
                    <a:lumOff val="35000"/>
                  </a:schemeClr>
                </a:solidFill>
                <a:cs typeface="+mn-ea"/>
                <a:sym typeface="+mn-lt"/>
              </a:rPr>
              <a:t>请在这里添加相应的文字内容请在这里添加相应的文字内容</a:t>
            </a:r>
          </a:p>
        </p:txBody>
      </p:sp>
      <p:cxnSp>
        <p:nvCxnSpPr>
          <p:cNvPr id="16" name="直接连接符 15"/>
          <p:cNvCxnSpPr/>
          <p:nvPr/>
        </p:nvCxnSpPr>
        <p:spPr>
          <a:xfrm>
            <a:off x="563680" y="2416671"/>
            <a:ext cx="2199822" cy="0"/>
          </a:xfrm>
          <a:prstGeom prst="line">
            <a:avLst/>
          </a:prstGeom>
          <a:noFill/>
          <a:ln w="6350" cap="flat" cmpd="sng" algn="ctr">
            <a:solidFill>
              <a:schemeClr val="accent1"/>
            </a:solidFill>
            <a:prstDash val="solid"/>
            <a:miter lim="800000"/>
            <a:headEnd type="oval"/>
            <a:tailEnd type="oval"/>
          </a:ln>
          <a:effectLst/>
        </p:spPr>
      </p:cxnSp>
      <p:cxnSp>
        <p:nvCxnSpPr>
          <p:cNvPr id="17" name="直接连接符 16"/>
          <p:cNvCxnSpPr/>
          <p:nvPr/>
        </p:nvCxnSpPr>
        <p:spPr>
          <a:xfrm>
            <a:off x="3402130" y="2416671"/>
            <a:ext cx="2199822" cy="0"/>
          </a:xfrm>
          <a:prstGeom prst="line">
            <a:avLst/>
          </a:prstGeom>
          <a:noFill/>
          <a:ln w="6350" cap="flat" cmpd="sng" algn="ctr">
            <a:solidFill>
              <a:schemeClr val="accent2"/>
            </a:solidFill>
            <a:prstDash val="solid"/>
            <a:miter lim="800000"/>
            <a:headEnd type="oval"/>
            <a:tailEnd type="oval"/>
          </a:ln>
          <a:effectLst/>
        </p:spPr>
      </p:cxnSp>
      <p:cxnSp>
        <p:nvCxnSpPr>
          <p:cNvPr id="18" name="直接连接符 17"/>
          <p:cNvCxnSpPr/>
          <p:nvPr/>
        </p:nvCxnSpPr>
        <p:spPr>
          <a:xfrm>
            <a:off x="6507280" y="2416671"/>
            <a:ext cx="2199822" cy="0"/>
          </a:xfrm>
          <a:prstGeom prst="line">
            <a:avLst/>
          </a:prstGeom>
          <a:noFill/>
          <a:ln w="6350" cap="flat" cmpd="sng" algn="ctr">
            <a:solidFill>
              <a:schemeClr val="accent3"/>
            </a:solidFill>
            <a:prstDash val="solid"/>
            <a:miter lim="800000"/>
            <a:headEnd type="oval"/>
            <a:tailEnd type="oval"/>
          </a:ln>
          <a:effectLst/>
        </p:spPr>
      </p:cxnSp>
      <p:cxnSp>
        <p:nvCxnSpPr>
          <p:cNvPr id="19" name="直接连接符 18"/>
          <p:cNvCxnSpPr/>
          <p:nvPr/>
        </p:nvCxnSpPr>
        <p:spPr>
          <a:xfrm>
            <a:off x="9383830" y="2416671"/>
            <a:ext cx="2199822" cy="0"/>
          </a:xfrm>
          <a:prstGeom prst="line">
            <a:avLst/>
          </a:prstGeom>
          <a:noFill/>
          <a:ln w="6350" cap="flat" cmpd="sng" algn="ctr">
            <a:solidFill>
              <a:schemeClr val="accent4"/>
            </a:solidFill>
            <a:prstDash val="solid"/>
            <a:miter lim="800000"/>
            <a:headEnd type="oval"/>
            <a:tailEnd type="oval"/>
          </a:ln>
          <a:effectLst/>
        </p:spPr>
      </p:cxnSp>
      <p:sp>
        <p:nvSpPr>
          <p:cNvPr id="20" name="KSO_Shape"/>
          <p:cNvSpPr/>
          <p:nvPr/>
        </p:nvSpPr>
        <p:spPr>
          <a:xfrm>
            <a:off x="1310026" y="2999098"/>
            <a:ext cx="681260" cy="819150"/>
          </a:xfrm>
          <a:custGeom>
            <a:avLst/>
            <a:gdLst>
              <a:gd name="connsiteX0" fmla="*/ 331068 w 1208088"/>
              <a:gd name="connsiteY0" fmla="*/ 665573 h 1452563"/>
              <a:gd name="connsiteX1" fmla="*/ 508820 w 1208088"/>
              <a:gd name="connsiteY1" fmla="*/ 932822 h 1452563"/>
              <a:gd name="connsiteX2" fmla="*/ 369158 w 1208088"/>
              <a:gd name="connsiteY2" fmla="*/ 932822 h 1452563"/>
              <a:gd name="connsiteX3" fmla="*/ 369158 w 1208088"/>
              <a:gd name="connsiteY3" fmla="*/ 983727 h 1452563"/>
              <a:gd name="connsiteX4" fmla="*/ 534213 w 1208088"/>
              <a:gd name="connsiteY4" fmla="*/ 983727 h 1452563"/>
              <a:gd name="connsiteX5" fmla="*/ 534213 w 1208088"/>
              <a:gd name="connsiteY5" fmla="*/ 1034632 h 1452563"/>
              <a:gd name="connsiteX6" fmla="*/ 369158 w 1208088"/>
              <a:gd name="connsiteY6" fmla="*/ 1034632 h 1452563"/>
              <a:gd name="connsiteX7" fmla="*/ 369158 w 1208088"/>
              <a:gd name="connsiteY7" fmla="*/ 1085536 h 1452563"/>
              <a:gd name="connsiteX8" fmla="*/ 534213 w 1208088"/>
              <a:gd name="connsiteY8" fmla="*/ 1085536 h 1452563"/>
              <a:gd name="connsiteX9" fmla="*/ 534213 w 1208088"/>
              <a:gd name="connsiteY9" fmla="*/ 1238250 h 1452563"/>
              <a:gd name="connsiteX10" fmla="*/ 673875 w 1208088"/>
              <a:gd name="connsiteY10" fmla="*/ 1238250 h 1452563"/>
              <a:gd name="connsiteX11" fmla="*/ 673875 w 1208088"/>
              <a:gd name="connsiteY11" fmla="*/ 1085536 h 1452563"/>
              <a:gd name="connsiteX12" fmla="*/ 864324 w 1208088"/>
              <a:gd name="connsiteY12" fmla="*/ 1085536 h 1452563"/>
              <a:gd name="connsiteX13" fmla="*/ 864324 w 1208088"/>
              <a:gd name="connsiteY13" fmla="*/ 1034632 h 1452563"/>
              <a:gd name="connsiteX14" fmla="*/ 673875 w 1208088"/>
              <a:gd name="connsiteY14" fmla="*/ 1034632 h 1452563"/>
              <a:gd name="connsiteX15" fmla="*/ 673875 w 1208088"/>
              <a:gd name="connsiteY15" fmla="*/ 983727 h 1452563"/>
              <a:gd name="connsiteX16" fmla="*/ 864324 w 1208088"/>
              <a:gd name="connsiteY16" fmla="*/ 983727 h 1452563"/>
              <a:gd name="connsiteX17" fmla="*/ 864324 w 1208088"/>
              <a:gd name="connsiteY17" fmla="*/ 932822 h 1452563"/>
              <a:gd name="connsiteX18" fmla="*/ 699268 w 1208088"/>
              <a:gd name="connsiteY18" fmla="*/ 932822 h 1452563"/>
              <a:gd name="connsiteX19" fmla="*/ 877020 w 1208088"/>
              <a:gd name="connsiteY19" fmla="*/ 665573 h 1452563"/>
              <a:gd name="connsiteX20" fmla="*/ 737358 w 1208088"/>
              <a:gd name="connsiteY20" fmla="*/ 665573 h 1452563"/>
              <a:gd name="connsiteX21" fmla="*/ 597696 w 1208088"/>
              <a:gd name="connsiteY21" fmla="*/ 881918 h 1452563"/>
              <a:gd name="connsiteX22" fmla="*/ 458034 w 1208088"/>
              <a:gd name="connsiteY22" fmla="*/ 665573 h 1452563"/>
              <a:gd name="connsiteX23" fmla="*/ 331068 w 1208088"/>
              <a:gd name="connsiteY23" fmla="*/ 665573 h 1452563"/>
              <a:gd name="connsiteX24" fmla="*/ 719206 w 1208088"/>
              <a:gd name="connsiteY24" fmla="*/ 0 h 1452563"/>
              <a:gd name="connsiteX25" fmla="*/ 727454 w 1208088"/>
              <a:gd name="connsiteY25" fmla="*/ 317 h 1452563"/>
              <a:gd name="connsiteX26" fmla="*/ 736654 w 1208088"/>
              <a:gd name="connsiteY26" fmla="*/ 952 h 1452563"/>
              <a:gd name="connsiteX27" fmla="*/ 746172 w 1208088"/>
              <a:gd name="connsiteY27" fmla="*/ 2538 h 1452563"/>
              <a:gd name="connsiteX28" fmla="*/ 756641 w 1208088"/>
              <a:gd name="connsiteY28" fmla="*/ 4125 h 1452563"/>
              <a:gd name="connsiteX29" fmla="*/ 767428 w 1208088"/>
              <a:gd name="connsiteY29" fmla="*/ 6028 h 1452563"/>
              <a:gd name="connsiteX30" fmla="*/ 778849 w 1208088"/>
              <a:gd name="connsiteY30" fmla="*/ 8567 h 1452563"/>
              <a:gd name="connsiteX31" fmla="*/ 791222 w 1208088"/>
              <a:gd name="connsiteY31" fmla="*/ 11422 h 1452563"/>
              <a:gd name="connsiteX32" fmla="*/ 804546 w 1208088"/>
              <a:gd name="connsiteY32" fmla="*/ 14913 h 1452563"/>
              <a:gd name="connsiteX33" fmla="*/ 818822 w 1208088"/>
              <a:gd name="connsiteY33" fmla="*/ 18720 h 1452563"/>
              <a:gd name="connsiteX34" fmla="*/ 833416 w 1208088"/>
              <a:gd name="connsiteY34" fmla="*/ 23480 h 1452563"/>
              <a:gd name="connsiteX35" fmla="*/ 829609 w 1208088"/>
              <a:gd name="connsiteY35" fmla="*/ 36171 h 1452563"/>
              <a:gd name="connsiteX36" fmla="*/ 825802 w 1208088"/>
              <a:gd name="connsiteY36" fmla="*/ 48228 h 1452563"/>
              <a:gd name="connsiteX37" fmla="*/ 818188 w 1208088"/>
              <a:gd name="connsiteY37" fmla="*/ 70439 h 1452563"/>
              <a:gd name="connsiteX38" fmla="*/ 810256 w 1208088"/>
              <a:gd name="connsiteY38" fmla="*/ 91063 h 1452563"/>
              <a:gd name="connsiteX39" fmla="*/ 802960 w 1208088"/>
              <a:gd name="connsiteY39" fmla="*/ 108831 h 1452563"/>
              <a:gd name="connsiteX40" fmla="*/ 795663 w 1208088"/>
              <a:gd name="connsiteY40" fmla="*/ 125013 h 1452563"/>
              <a:gd name="connsiteX41" fmla="*/ 788684 w 1208088"/>
              <a:gd name="connsiteY41" fmla="*/ 138974 h 1452563"/>
              <a:gd name="connsiteX42" fmla="*/ 782021 w 1208088"/>
              <a:gd name="connsiteY42" fmla="*/ 151983 h 1452563"/>
              <a:gd name="connsiteX43" fmla="*/ 775994 w 1208088"/>
              <a:gd name="connsiteY43" fmla="*/ 163405 h 1452563"/>
              <a:gd name="connsiteX44" fmla="*/ 764572 w 1208088"/>
              <a:gd name="connsiteY44" fmla="*/ 183077 h 1452563"/>
              <a:gd name="connsiteX45" fmla="*/ 760131 w 1208088"/>
              <a:gd name="connsiteY45" fmla="*/ 191644 h 1452563"/>
              <a:gd name="connsiteX46" fmla="*/ 756007 w 1208088"/>
              <a:gd name="connsiteY46" fmla="*/ 200211 h 1452563"/>
              <a:gd name="connsiteX47" fmla="*/ 752517 w 1208088"/>
              <a:gd name="connsiteY47" fmla="*/ 207826 h 1452563"/>
              <a:gd name="connsiteX48" fmla="*/ 749662 w 1208088"/>
              <a:gd name="connsiteY48" fmla="*/ 215759 h 1452563"/>
              <a:gd name="connsiteX49" fmla="*/ 748393 w 1208088"/>
              <a:gd name="connsiteY49" fmla="*/ 219566 h 1452563"/>
              <a:gd name="connsiteX50" fmla="*/ 747441 w 1208088"/>
              <a:gd name="connsiteY50" fmla="*/ 223374 h 1452563"/>
              <a:gd name="connsiteX51" fmla="*/ 746806 w 1208088"/>
              <a:gd name="connsiteY51" fmla="*/ 227181 h 1452563"/>
              <a:gd name="connsiteX52" fmla="*/ 746489 w 1208088"/>
              <a:gd name="connsiteY52" fmla="*/ 231623 h 1452563"/>
              <a:gd name="connsiteX53" fmla="*/ 748076 w 1208088"/>
              <a:gd name="connsiteY53" fmla="*/ 231623 h 1452563"/>
              <a:gd name="connsiteX54" fmla="*/ 750931 w 1208088"/>
              <a:gd name="connsiteY54" fmla="*/ 231623 h 1452563"/>
              <a:gd name="connsiteX55" fmla="*/ 753786 w 1208088"/>
              <a:gd name="connsiteY55" fmla="*/ 231940 h 1452563"/>
              <a:gd name="connsiteX56" fmla="*/ 756324 w 1208088"/>
              <a:gd name="connsiteY56" fmla="*/ 232258 h 1452563"/>
              <a:gd name="connsiteX57" fmla="*/ 758862 w 1208088"/>
              <a:gd name="connsiteY57" fmla="*/ 233210 h 1452563"/>
              <a:gd name="connsiteX58" fmla="*/ 761400 w 1208088"/>
              <a:gd name="connsiteY58" fmla="*/ 233844 h 1452563"/>
              <a:gd name="connsiteX59" fmla="*/ 763621 w 1208088"/>
              <a:gd name="connsiteY59" fmla="*/ 234796 h 1452563"/>
              <a:gd name="connsiteX60" fmla="*/ 765842 w 1208088"/>
              <a:gd name="connsiteY60" fmla="*/ 236065 h 1452563"/>
              <a:gd name="connsiteX61" fmla="*/ 768062 w 1208088"/>
              <a:gd name="connsiteY61" fmla="*/ 237334 h 1452563"/>
              <a:gd name="connsiteX62" fmla="*/ 769966 w 1208088"/>
              <a:gd name="connsiteY62" fmla="*/ 238921 h 1452563"/>
              <a:gd name="connsiteX63" fmla="*/ 771552 w 1208088"/>
              <a:gd name="connsiteY63" fmla="*/ 240190 h 1452563"/>
              <a:gd name="connsiteX64" fmla="*/ 772821 w 1208088"/>
              <a:gd name="connsiteY64" fmla="*/ 242094 h 1452563"/>
              <a:gd name="connsiteX65" fmla="*/ 774090 w 1208088"/>
              <a:gd name="connsiteY65" fmla="*/ 243680 h 1452563"/>
              <a:gd name="connsiteX66" fmla="*/ 775042 w 1208088"/>
              <a:gd name="connsiteY66" fmla="*/ 245901 h 1452563"/>
              <a:gd name="connsiteX67" fmla="*/ 775676 w 1208088"/>
              <a:gd name="connsiteY67" fmla="*/ 247805 h 1452563"/>
              <a:gd name="connsiteX68" fmla="*/ 775994 w 1208088"/>
              <a:gd name="connsiteY68" fmla="*/ 249709 h 1452563"/>
              <a:gd name="connsiteX69" fmla="*/ 776311 w 1208088"/>
              <a:gd name="connsiteY69" fmla="*/ 251930 h 1452563"/>
              <a:gd name="connsiteX70" fmla="*/ 776311 w 1208088"/>
              <a:gd name="connsiteY70" fmla="*/ 253834 h 1452563"/>
              <a:gd name="connsiteX71" fmla="*/ 775676 w 1208088"/>
              <a:gd name="connsiteY71" fmla="*/ 255420 h 1452563"/>
              <a:gd name="connsiteX72" fmla="*/ 775359 w 1208088"/>
              <a:gd name="connsiteY72" fmla="*/ 257324 h 1452563"/>
              <a:gd name="connsiteX73" fmla="*/ 774407 w 1208088"/>
              <a:gd name="connsiteY73" fmla="*/ 258910 h 1452563"/>
              <a:gd name="connsiteX74" fmla="*/ 773456 w 1208088"/>
              <a:gd name="connsiteY74" fmla="*/ 260497 h 1452563"/>
              <a:gd name="connsiteX75" fmla="*/ 772186 w 1208088"/>
              <a:gd name="connsiteY75" fmla="*/ 262083 h 1452563"/>
              <a:gd name="connsiteX76" fmla="*/ 769331 w 1208088"/>
              <a:gd name="connsiteY76" fmla="*/ 265256 h 1452563"/>
              <a:gd name="connsiteX77" fmla="*/ 765524 w 1208088"/>
              <a:gd name="connsiteY77" fmla="*/ 267794 h 1452563"/>
              <a:gd name="connsiteX78" fmla="*/ 761717 w 1208088"/>
              <a:gd name="connsiteY78" fmla="*/ 269698 h 1452563"/>
              <a:gd name="connsiteX79" fmla="*/ 756958 w 1208088"/>
              <a:gd name="connsiteY79" fmla="*/ 270967 h 1452563"/>
              <a:gd name="connsiteX80" fmla="*/ 752200 w 1208088"/>
              <a:gd name="connsiteY80" fmla="*/ 271919 h 1452563"/>
              <a:gd name="connsiteX81" fmla="*/ 756324 w 1208088"/>
              <a:gd name="connsiteY81" fmla="*/ 284611 h 1452563"/>
              <a:gd name="connsiteX82" fmla="*/ 757910 w 1208088"/>
              <a:gd name="connsiteY82" fmla="*/ 289053 h 1452563"/>
              <a:gd name="connsiteX83" fmla="*/ 760448 w 1208088"/>
              <a:gd name="connsiteY83" fmla="*/ 293812 h 1452563"/>
              <a:gd name="connsiteX84" fmla="*/ 763621 w 1208088"/>
              <a:gd name="connsiteY84" fmla="*/ 299206 h 1452563"/>
              <a:gd name="connsiteX85" fmla="*/ 768062 w 1208088"/>
              <a:gd name="connsiteY85" fmla="*/ 304283 h 1452563"/>
              <a:gd name="connsiteX86" fmla="*/ 772504 w 1208088"/>
              <a:gd name="connsiteY86" fmla="*/ 309677 h 1452563"/>
              <a:gd name="connsiteX87" fmla="*/ 777580 w 1208088"/>
              <a:gd name="connsiteY87" fmla="*/ 315706 h 1452563"/>
              <a:gd name="connsiteX88" fmla="*/ 783608 w 1208088"/>
              <a:gd name="connsiteY88" fmla="*/ 321417 h 1452563"/>
              <a:gd name="connsiteX89" fmla="*/ 789952 w 1208088"/>
              <a:gd name="connsiteY89" fmla="*/ 327445 h 1452563"/>
              <a:gd name="connsiteX90" fmla="*/ 796615 w 1208088"/>
              <a:gd name="connsiteY90" fmla="*/ 333791 h 1452563"/>
              <a:gd name="connsiteX91" fmla="*/ 803912 w 1208088"/>
              <a:gd name="connsiteY91" fmla="*/ 339820 h 1452563"/>
              <a:gd name="connsiteX92" fmla="*/ 819774 w 1208088"/>
              <a:gd name="connsiteY92" fmla="*/ 353146 h 1452563"/>
              <a:gd name="connsiteX93" fmla="*/ 836588 w 1208088"/>
              <a:gd name="connsiteY93" fmla="*/ 366155 h 1452563"/>
              <a:gd name="connsiteX94" fmla="*/ 854672 w 1208088"/>
              <a:gd name="connsiteY94" fmla="*/ 379798 h 1452563"/>
              <a:gd name="connsiteX95" fmla="*/ 891472 w 1208088"/>
              <a:gd name="connsiteY95" fmla="*/ 407720 h 1452563"/>
              <a:gd name="connsiteX96" fmla="*/ 928274 w 1208088"/>
              <a:gd name="connsiteY96" fmla="*/ 435008 h 1452563"/>
              <a:gd name="connsiteX97" fmla="*/ 945405 w 1208088"/>
              <a:gd name="connsiteY97" fmla="*/ 448334 h 1452563"/>
              <a:gd name="connsiteX98" fmla="*/ 961902 w 1208088"/>
              <a:gd name="connsiteY98" fmla="*/ 461343 h 1452563"/>
              <a:gd name="connsiteX99" fmla="*/ 976496 w 1208088"/>
              <a:gd name="connsiteY99" fmla="*/ 474034 h 1452563"/>
              <a:gd name="connsiteX100" fmla="*/ 983158 w 1208088"/>
              <a:gd name="connsiteY100" fmla="*/ 479746 h 1452563"/>
              <a:gd name="connsiteX101" fmla="*/ 989186 w 1208088"/>
              <a:gd name="connsiteY101" fmla="*/ 485457 h 1452563"/>
              <a:gd name="connsiteX102" fmla="*/ 996482 w 1208088"/>
              <a:gd name="connsiteY102" fmla="*/ 493072 h 1452563"/>
              <a:gd name="connsiteX103" fmla="*/ 1003779 w 1208088"/>
              <a:gd name="connsiteY103" fmla="*/ 501004 h 1452563"/>
              <a:gd name="connsiteX104" fmla="*/ 1011393 w 1208088"/>
              <a:gd name="connsiteY104" fmla="*/ 510206 h 1452563"/>
              <a:gd name="connsiteX105" fmla="*/ 1019007 w 1208088"/>
              <a:gd name="connsiteY105" fmla="*/ 519725 h 1452563"/>
              <a:gd name="connsiteX106" fmla="*/ 1026938 w 1208088"/>
              <a:gd name="connsiteY106" fmla="*/ 530830 h 1452563"/>
              <a:gd name="connsiteX107" fmla="*/ 1034552 w 1208088"/>
              <a:gd name="connsiteY107" fmla="*/ 542252 h 1452563"/>
              <a:gd name="connsiteX108" fmla="*/ 1042801 w 1208088"/>
              <a:gd name="connsiteY108" fmla="*/ 554309 h 1452563"/>
              <a:gd name="connsiteX109" fmla="*/ 1050732 w 1208088"/>
              <a:gd name="connsiteY109" fmla="*/ 567318 h 1452563"/>
              <a:gd name="connsiteX110" fmla="*/ 1058663 w 1208088"/>
              <a:gd name="connsiteY110" fmla="*/ 581279 h 1452563"/>
              <a:gd name="connsiteX111" fmla="*/ 1066912 w 1208088"/>
              <a:gd name="connsiteY111" fmla="*/ 595557 h 1452563"/>
              <a:gd name="connsiteX112" fmla="*/ 1074843 w 1208088"/>
              <a:gd name="connsiteY112" fmla="*/ 610153 h 1452563"/>
              <a:gd name="connsiteX113" fmla="*/ 1083092 w 1208088"/>
              <a:gd name="connsiteY113" fmla="*/ 626017 h 1452563"/>
              <a:gd name="connsiteX114" fmla="*/ 1091023 w 1208088"/>
              <a:gd name="connsiteY114" fmla="*/ 641882 h 1452563"/>
              <a:gd name="connsiteX115" fmla="*/ 1098954 w 1208088"/>
              <a:gd name="connsiteY115" fmla="*/ 658698 h 1452563"/>
              <a:gd name="connsiteX116" fmla="*/ 1106568 w 1208088"/>
              <a:gd name="connsiteY116" fmla="*/ 675832 h 1452563"/>
              <a:gd name="connsiteX117" fmla="*/ 1114499 w 1208088"/>
              <a:gd name="connsiteY117" fmla="*/ 693283 h 1452563"/>
              <a:gd name="connsiteX118" fmla="*/ 1122113 w 1208088"/>
              <a:gd name="connsiteY118" fmla="*/ 711369 h 1452563"/>
              <a:gd name="connsiteX119" fmla="*/ 1129727 w 1208088"/>
              <a:gd name="connsiteY119" fmla="*/ 729772 h 1452563"/>
              <a:gd name="connsiteX120" fmla="*/ 1136707 w 1208088"/>
              <a:gd name="connsiteY120" fmla="*/ 748492 h 1452563"/>
              <a:gd name="connsiteX121" fmla="*/ 1143686 w 1208088"/>
              <a:gd name="connsiteY121" fmla="*/ 768164 h 1452563"/>
              <a:gd name="connsiteX122" fmla="*/ 1150348 w 1208088"/>
              <a:gd name="connsiteY122" fmla="*/ 787519 h 1452563"/>
              <a:gd name="connsiteX123" fmla="*/ 1157011 w 1208088"/>
              <a:gd name="connsiteY123" fmla="*/ 807191 h 1452563"/>
              <a:gd name="connsiteX124" fmla="*/ 1163038 w 1208088"/>
              <a:gd name="connsiteY124" fmla="*/ 826863 h 1452563"/>
              <a:gd name="connsiteX125" fmla="*/ 1169066 w 1208088"/>
              <a:gd name="connsiteY125" fmla="*/ 847170 h 1452563"/>
              <a:gd name="connsiteX126" fmla="*/ 1174460 w 1208088"/>
              <a:gd name="connsiteY126" fmla="*/ 867477 h 1452563"/>
              <a:gd name="connsiteX127" fmla="*/ 1179853 w 1208088"/>
              <a:gd name="connsiteY127" fmla="*/ 887783 h 1452563"/>
              <a:gd name="connsiteX128" fmla="*/ 1184929 w 1208088"/>
              <a:gd name="connsiteY128" fmla="*/ 908407 h 1452563"/>
              <a:gd name="connsiteX129" fmla="*/ 1189370 w 1208088"/>
              <a:gd name="connsiteY129" fmla="*/ 929031 h 1452563"/>
              <a:gd name="connsiteX130" fmla="*/ 1193177 w 1208088"/>
              <a:gd name="connsiteY130" fmla="*/ 949655 h 1452563"/>
              <a:gd name="connsiteX131" fmla="*/ 1196667 w 1208088"/>
              <a:gd name="connsiteY131" fmla="*/ 970279 h 1452563"/>
              <a:gd name="connsiteX132" fmla="*/ 1200157 w 1208088"/>
              <a:gd name="connsiteY132" fmla="*/ 990903 h 1452563"/>
              <a:gd name="connsiteX133" fmla="*/ 1202695 w 1208088"/>
              <a:gd name="connsiteY133" fmla="*/ 1011845 h 1452563"/>
              <a:gd name="connsiteX134" fmla="*/ 1204916 w 1208088"/>
              <a:gd name="connsiteY134" fmla="*/ 1032151 h 1452563"/>
              <a:gd name="connsiteX135" fmla="*/ 1206502 w 1208088"/>
              <a:gd name="connsiteY135" fmla="*/ 1052458 h 1452563"/>
              <a:gd name="connsiteX136" fmla="*/ 1207454 w 1208088"/>
              <a:gd name="connsiteY136" fmla="*/ 1072447 h 1452563"/>
              <a:gd name="connsiteX137" fmla="*/ 1208088 w 1208088"/>
              <a:gd name="connsiteY137" fmla="*/ 1092437 h 1452563"/>
              <a:gd name="connsiteX138" fmla="*/ 1207771 w 1208088"/>
              <a:gd name="connsiteY138" fmla="*/ 1112426 h 1452563"/>
              <a:gd name="connsiteX139" fmla="*/ 1207136 w 1208088"/>
              <a:gd name="connsiteY139" fmla="*/ 1131781 h 1452563"/>
              <a:gd name="connsiteX140" fmla="*/ 1205867 w 1208088"/>
              <a:gd name="connsiteY140" fmla="*/ 1151453 h 1452563"/>
              <a:gd name="connsiteX141" fmla="*/ 1203646 w 1208088"/>
              <a:gd name="connsiteY141" fmla="*/ 1170173 h 1452563"/>
              <a:gd name="connsiteX142" fmla="*/ 1201108 w 1208088"/>
              <a:gd name="connsiteY142" fmla="*/ 1188893 h 1452563"/>
              <a:gd name="connsiteX143" fmla="*/ 1199522 w 1208088"/>
              <a:gd name="connsiteY143" fmla="*/ 1197778 h 1452563"/>
              <a:gd name="connsiteX144" fmla="*/ 1197302 w 1208088"/>
              <a:gd name="connsiteY144" fmla="*/ 1206979 h 1452563"/>
              <a:gd name="connsiteX145" fmla="*/ 1195398 w 1208088"/>
              <a:gd name="connsiteY145" fmla="*/ 1215863 h 1452563"/>
              <a:gd name="connsiteX146" fmla="*/ 1193177 w 1208088"/>
              <a:gd name="connsiteY146" fmla="*/ 1224747 h 1452563"/>
              <a:gd name="connsiteX147" fmla="*/ 1190956 w 1208088"/>
              <a:gd name="connsiteY147" fmla="*/ 1233314 h 1452563"/>
              <a:gd name="connsiteX148" fmla="*/ 1188418 w 1208088"/>
              <a:gd name="connsiteY148" fmla="*/ 1242199 h 1452563"/>
              <a:gd name="connsiteX149" fmla="*/ 1185563 w 1208088"/>
              <a:gd name="connsiteY149" fmla="*/ 1250448 h 1452563"/>
              <a:gd name="connsiteX150" fmla="*/ 1182708 w 1208088"/>
              <a:gd name="connsiteY150" fmla="*/ 1259015 h 1452563"/>
              <a:gd name="connsiteX151" fmla="*/ 1179218 w 1208088"/>
              <a:gd name="connsiteY151" fmla="*/ 1266947 h 1452563"/>
              <a:gd name="connsiteX152" fmla="*/ 1175728 w 1208088"/>
              <a:gd name="connsiteY152" fmla="*/ 1275197 h 1452563"/>
              <a:gd name="connsiteX153" fmla="*/ 1172239 w 1208088"/>
              <a:gd name="connsiteY153" fmla="*/ 1283129 h 1452563"/>
              <a:gd name="connsiteX154" fmla="*/ 1168749 w 1208088"/>
              <a:gd name="connsiteY154" fmla="*/ 1291062 h 1452563"/>
              <a:gd name="connsiteX155" fmla="*/ 1164625 w 1208088"/>
              <a:gd name="connsiteY155" fmla="*/ 1298677 h 1452563"/>
              <a:gd name="connsiteX156" fmla="*/ 1160183 w 1208088"/>
              <a:gd name="connsiteY156" fmla="*/ 1305974 h 1452563"/>
              <a:gd name="connsiteX157" fmla="*/ 1155742 w 1208088"/>
              <a:gd name="connsiteY157" fmla="*/ 1313589 h 1452563"/>
              <a:gd name="connsiteX158" fmla="*/ 1151300 w 1208088"/>
              <a:gd name="connsiteY158" fmla="*/ 1320570 h 1452563"/>
              <a:gd name="connsiteX159" fmla="*/ 1146542 w 1208088"/>
              <a:gd name="connsiteY159" fmla="*/ 1327867 h 1452563"/>
              <a:gd name="connsiteX160" fmla="*/ 1141148 w 1208088"/>
              <a:gd name="connsiteY160" fmla="*/ 1334531 h 1452563"/>
              <a:gd name="connsiteX161" fmla="*/ 1135755 w 1208088"/>
              <a:gd name="connsiteY161" fmla="*/ 1341194 h 1452563"/>
              <a:gd name="connsiteX162" fmla="*/ 1130362 w 1208088"/>
              <a:gd name="connsiteY162" fmla="*/ 1347857 h 1452563"/>
              <a:gd name="connsiteX163" fmla="*/ 1124334 w 1208088"/>
              <a:gd name="connsiteY163" fmla="*/ 1354203 h 1452563"/>
              <a:gd name="connsiteX164" fmla="*/ 1118306 w 1208088"/>
              <a:gd name="connsiteY164" fmla="*/ 1360548 h 1452563"/>
              <a:gd name="connsiteX165" fmla="*/ 1112278 w 1208088"/>
              <a:gd name="connsiteY165" fmla="*/ 1366577 h 1452563"/>
              <a:gd name="connsiteX166" fmla="*/ 1105299 w 1208088"/>
              <a:gd name="connsiteY166" fmla="*/ 1372288 h 1452563"/>
              <a:gd name="connsiteX167" fmla="*/ 1098637 w 1208088"/>
              <a:gd name="connsiteY167" fmla="*/ 1378000 h 1452563"/>
              <a:gd name="connsiteX168" fmla="*/ 1091657 w 1208088"/>
              <a:gd name="connsiteY168" fmla="*/ 1383394 h 1452563"/>
              <a:gd name="connsiteX169" fmla="*/ 1084360 w 1208088"/>
              <a:gd name="connsiteY169" fmla="*/ 1388470 h 1452563"/>
              <a:gd name="connsiteX170" fmla="*/ 1076746 w 1208088"/>
              <a:gd name="connsiteY170" fmla="*/ 1393230 h 1452563"/>
              <a:gd name="connsiteX171" fmla="*/ 1068815 w 1208088"/>
              <a:gd name="connsiteY171" fmla="*/ 1398306 h 1452563"/>
              <a:gd name="connsiteX172" fmla="*/ 1061201 w 1208088"/>
              <a:gd name="connsiteY172" fmla="*/ 1402748 h 1452563"/>
              <a:gd name="connsiteX173" fmla="*/ 1052636 w 1208088"/>
              <a:gd name="connsiteY173" fmla="*/ 1407190 h 1452563"/>
              <a:gd name="connsiteX174" fmla="*/ 1044070 w 1208088"/>
              <a:gd name="connsiteY174" fmla="*/ 1411633 h 1452563"/>
              <a:gd name="connsiteX175" fmla="*/ 1035187 w 1208088"/>
              <a:gd name="connsiteY175" fmla="*/ 1415440 h 1452563"/>
              <a:gd name="connsiteX176" fmla="*/ 1025986 w 1208088"/>
              <a:gd name="connsiteY176" fmla="*/ 1418930 h 1452563"/>
              <a:gd name="connsiteX177" fmla="*/ 1016469 w 1208088"/>
              <a:gd name="connsiteY177" fmla="*/ 1422420 h 1452563"/>
              <a:gd name="connsiteX178" fmla="*/ 1006634 w 1208088"/>
              <a:gd name="connsiteY178" fmla="*/ 1425593 h 1452563"/>
              <a:gd name="connsiteX179" fmla="*/ 996800 w 1208088"/>
              <a:gd name="connsiteY179" fmla="*/ 1428766 h 1452563"/>
              <a:gd name="connsiteX180" fmla="*/ 986330 w 1208088"/>
              <a:gd name="connsiteY180" fmla="*/ 1431305 h 1452563"/>
              <a:gd name="connsiteX181" fmla="*/ 976178 w 1208088"/>
              <a:gd name="connsiteY181" fmla="*/ 1433843 h 1452563"/>
              <a:gd name="connsiteX182" fmla="*/ 965074 w 1208088"/>
              <a:gd name="connsiteY182" fmla="*/ 1436064 h 1452563"/>
              <a:gd name="connsiteX183" fmla="*/ 953971 w 1208088"/>
              <a:gd name="connsiteY183" fmla="*/ 1437968 h 1452563"/>
              <a:gd name="connsiteX184" fmla="*/ 942550 w 1208088"/>
              <a:gd name="connsiteY184" fmla="*/ 1439554 h 1452563"/>
              <a:gd name="connsiteX185" fmla="*/ 930812 w 1208088"/>
              <a:gd name="connsiteY185" fmla="*/ 1440823 h 1452563"/>
              <a:gd name="connsiteX186" fmla="*/ 918756 w 1208088"/>
              <a:gd name="connsiteY186" fmla="*/ 1442093 h 1452563"/>
              <a:gd name="connsiteX187" fmla="*/ 906383 w 1208088"/>
              <a:gd name="connsiteY187" fmla="*/ 1443044 h 1452563"/>
              <a:gd name="connsiteX188" fmla="*/ 893693 w 1208088"/>
              <a:gd name="connsiteY188" fmla="*/ 1443362 h 1452563"/>
              <a:gd name="connsiteX189" fmla="*/ 740144 w 1208088"/>
              <a:gd name="connsiteY189" fmla="*/ 1448756 h 1452563"/>
              <a:gd name="connsiteX190" fmla="*/ 652583 w 1208088"/>
              <a:gd name="connsiteY190" fmla="*/ 1451611 h 1452563"/>
              <a:gd name="connsiteX191" fmla="*/ 613244 w 1208088"/>
              <a:gd name="connsiteY191" fmla="*/ 1452563 h 1452563"/>
              <a:gd name="connsiteX192" fmla="*/ 604044 w 1208088"/>
              <a:gd name="connsiteY192" fmla="*/ 1452563 h 1452563"/>
              <a:gd name="connsiteX193" fmla="*/ 595161 w 1208088"/>
              <a:gd name="connsiteY193" fmla="*/ 1452563 h 1452563"/>
              <a:gd name="connsiteX194" fmla="*/ 555505 w 1208088"/>
              <a:gd name="connsiteY194" fmla="*/ 1451611 h 1452563"/>
              <a:gd name="connsiteX195" fmla="*/ 467944 w 1208088"/>
              <a:gd name="connsiteY195" fmla="*/ 1448756 h 1452563"/>
              <a:gd name="connsiteX196" fmla="*/ 314395 w 1208088"/>
              <a:gd name="connsiteY196" fmla="*/ 1443362 h 1452563"/>
              <a:gd name="connsiteX197" fmla="*/ 302022 w 1208088"/>
              <a:gd name="connsiteY197" fmla="*/ 1443044 h 1452563"/>
              <a:gd name="connsiteX198" fmla="*/ 289332 w 1208088"/>
              <a:gd name="connsiteY198" fmla="*/ 1442093 h 1452563"/>
              <a:gd name="connsiteX199" fmla="*/ 277276 w 1208088"/>
              <a:gd name="connsiteY199" fmla="*/ 1440823 h 1452563"/>
              <a:gd name="connsiteX200" fmla="*/ 265856 w 1208088"/>
              <a:gd name="connsiteY200" fmla="*/ 1439554 h 1452563"/>
              <a:gd name="connsiteX201" fmla="*/ 254117 w 1208088"/>
              <a:gd name="connsiteY201" fmla="*/ 1437968 h 1452563"/>
              <a:gd name="connsiteX202" fmla="*/ 243014 w 1208088"/>
              <a:gd name="connsiteY202" fmla="*/ 1436064 h 1452563"/>
              <a:gd name="connsiteX203" fmla="*/ 232227 w 1208088"/>
              <a:gd name="connsiteY203" fmla="*/ 1433843 h 1452563"/>
              <a:gd name="connsiteX204" fmla="*/ 221758 w 1208088"/>
              <a:gd name="connsiteY204" fmla="*/ 1431305 h 1452563"/>
              <a:gd name="connsiteX205" fmla="*/ 211288 w 1208088"/>
              <a:gd name="connsiteY205" fmla="*/ 1428766 h 1452563"/>
              <a:gd name="connsiteX206" fmla="*/ 201454 w 1208088"/>
              <a:gd name="connsiteY206" fmla="*/ 1425593 h 1452563"/>
              <a:gd name="connsiteX207" fmla="*/ 191619 w 1208088"/>
              <a:gd name="connsiteY207" fmla="*/ 1422420 h 1452563"/>
              <a:gd name="connsiteX208" fmla="*/ 182419 w 1208088"/>
              <a:gd name="connsiteY208" fmla="*/ 1418930 h 1452563"/>
              <a:gd name="connsiteX209" fmla="*/ 172901 w 1208088"/>
              <a:gd name="connsiteY209" fmla="*/ 1415440 h 1452563"/>
              <a:gd name="connsiteX210" fmla="*/ 164336 w 1208088"/>
              <a:gd name="connsiteY210" fmla="*/ 1411633 h 1452563"/>
              <a:gd name="connsiteX211" fmla="*/ 155452 w 1208088"/>
              <a:gd name="connsiteY211" fmla="*/ 1407190 h 1452563"/>
              <a:gd name="connsiteX212" fmla="*/ 147521 w 1208088"/>
              <a:gd name="connsiteY212" fmla="*/ 1402748 h 1452563"/>
              <a:gd name="connsiteX213" fmla="*/ 139273 w 1208088"/>
              <a:gd name="connsiteY213" fmla="*/ 1398306 h 1452563"/>
              <a:gd name="connsiteX214" fmla="*/ 131342 w 1208088"/>
              <a:gd name="connsiteY214" fmla="*/ 1393230 h 1452563"/>
              <a:gd name="connsiteX215" fmla="*/ 123728 w 1208088"/>
              <a:gd name="connsiteY215" fmla="*/ 1388470 h 1452563"/>
              <a:gd name="connsiteX216" fmla="*/ 116431 w 1208088"/>
              <a:gd name="connsiteY216" fmla="*/ 1383394 h 1452563"/>
              <a:gd name="connsiteX217" fmla="*/ 109768 w 1208088"/>
              <a:gd name="connsiteY217" fmla="*/ 1378000 h 1452563"/>
              <a:gd name="connsiteX218" fmla="*/ 102789 w 1208088"/>
              <a:gd name="connsiteY218" fmla="*/ 1372288 h 1452563"/>
              <a:gd name="connsiteX219" fmla="*/ 96127 w 1208088"/>
              <a:gd name="connsiteY219" fmla="*/ 1366577 h 1452563"/>
              <a:gd name="connsiteX220" fmla="*/ 89782 w 1208088"/>
              <a:gd name="connsiteY220" fmla="*/ 1360548 h 1452563"/>
              <a:gd name="connsiteX221" fmla="*/ 83754 w 1208088"/>
              <a:gd name="connsiteY221" fmla="*/ 1354203 h 1452563"/>
              <a:gd name="connsiteX222" fmla="*/ 78044 w 1208088"/>
              <a:gd name="connsiteY222" fmla="*/ 1347857 h 1452563"/>
              <a:gd name="connsiteX223" fmla="*/ 72333 w 1208088"/>
              <a:gd name="connsiteY223" fmla="*/ 1341194 h 1452563"/>
              <a:gd name="connsiteX224" fmla="*/ 66940 w 1208088"/>
              <a:gd name="connsiteY224" fmla="*/ 1334531 h 1452563"/>
              <a:gd name="connsiteX225" fmla="*/ 61864 w 1208088"/>
              <a:gd name="connsiteY225" fmla="*/ 1327867 h 1452563"/>
              <a:gd name="connsiteX226" fmla="*/ 56788 w 1208088"/>
              <a:gd name="connsiteY226" fmla="*/ 1320570 h 1452563"/>
              <a:gd name="connsiteX227" fmla="*/ 52346 w 1208088"/>
              <a:gd name="connsiteY227" fmla="*/ 1313589 h 1452563"/>
              <a:gd name="connsiteX228" fmla="*/ 47905 w 1208088"/>
              <a:gd name="connsiteY228" fmla="*/ 1305974 h 1452563"/>
              <a:gd name="connsiteX229" fmla="*/ 43780 w 1208088"/>
              <a:gd name="connsiteY229" fmla="*/ 1298677 h 1452563"/>
              <a:gd name="connsiteX230" fmla="*/ 39339 w 1208088"/>
              <a:gd name="connsiteY230" fmla="*/ 1291062 h 1452563"/>
              <a:gd name="connsiteX231" fmla="*/ 35849 w 1208088"/>
              <a:gd name="connsiteY231" fmla="*/ 1283129 h 1452563"/>
              <a:gd name="connsiteX232" fmla="*/ 32360 w 1208088"/>
              <a:gd name="connsiteY232" fmla="*/ 1275197 h 1452563"/>
              <a:gd name="connsiteX233" fmla="*/ 28870 w 1208088"/>
              <a:gd name="connsiteY233" fmla="*/ 1266947 h 1452563"/>
              <a:gd name="connsiteX234" fmla="*/ 25697 w 1208088"/>
              <a:gd name="connsiteY234" fmla="*/ 1259015 h 1452563"/>
              <a:gd name="connsiteX235" fmla="*/ 22525 w 1208088"/>
              <a:gd name="connsiteY235" fmla="*/ 1250448 h 1452563"/>
              <a:gd name="connsiteX236" fmla="*/ 19670 w 1208088"/>
              <a:gd name="connsiteY236" fmla="*/ 1242199 h 1452563"/>
              <a:gd name="connsiteX237" fmla="*/ 17132 w 1208088"/>
              <a:gd name="connsiteY237" fmla="*/ 1233314 h 1452563"/>
              <a:gd name="connsiteX238" fmla="*/ 14911 w 1208088"/>
              <a:gd name="connsiteY238" fmla="*/ 1224747 h 1452563"/>
              <a:gd name="connsiteX239" fmla="*/ 12690 w 1208088"/>
              <a:gd name="connsiteY239" fmla="*/ 1215863 h 1452563"/>
              <a:gd name="connsiteX240" fmla="*/ 10786 w 1208088"/>
              <a:gd name="connsiteY240" fmla="*/ 1206979 h 1452563"/>
              <a:gd name="connsiteX241" fmla="*/ 8883 w 1208088"/>
              <a:gd name="connsiteY241" fmla="*/ 1197778 h 1452563"/>
              <a:gd name="connsiteX242" fmla="*/ 7297 w 1208088"/>
              <a:gd name="connsiteY242" fmla="*/ 1188893 h 1452563"/>
              <a:gd name="connsiteX243" fmla="*/ 4442 w 1208088"/>
              <a:gd name="connsiteY243" fmla="*/ 1170173 h 1452563"/>
              <a:gd name="connsiteX244" fmla="*/ 2221 w 1208088"/>
              <a:gd name="connsiteY244" fmla="*/ 1151453 h 1452563"/>
              <a:gd name="connsiteX245" fmla="*/ 952 w 1208088"/>
              <a:gd name="connsiteY245" fmla="*/ 1131781 h 1452563"/>
              <a:gd name="connsiteX246" fmla="*/ 317 w 1208088"/>
              <a:gd name="connsiteY246" fmla="*/ 1112426 h 1452563"/>
              <a:gd name="connsiteX247" fmla="*/ 0 w 1208088"/>
              <a:gd name="connsiteY247" fmla="*/ 1092437 h 1452563"/>
              <a:gd name="connsiteX248" fmla="*/ 634 w 1208088"/>
              <a:gd name="connsiteY248" fmla="*/ 1072447 h 1452563"/>
              <a:gd name="connsiteX249" fmla="*/ 1586 w 1208088"/>
              <a:gd name="connsiteY249" fmla="*/ 1052458 h 1452563"/>
              <a:gd name="connsiteX250" fmla="*/ 3172 w 1208088"/>
              <a:gd name="connsiteY250" fmla="*/ 1032151 h 1452563"/>
              <a:gd name="connsiteX251" fmla="*/ 5393 w 1208088"/>
              <a:gd name="connsiteY251" fmla="*/ 1011845 h 1452563"/>
              <a:gd name="connsiteX252" fmla="*/ 8248 w 1208088"/>
              <a:gd name="connsiteY252" fmla="*/ 990903 h 1452563"/>
              <a:gd name="connsiteX253" fmla="*/ 11421 w 1208088"/>
              <a:gd name="connsiteY253" fmla="*/ 970279 h 1452563"/>
              <a:gd name="connsiteX254" fmla="*/ 14911 w 1208088"/>
              <a:gd name="connsiteY254" fmla="*/ 949655 h 1452563"/>
              <a:gd name="connsiteX255" fmla="*/ 19035 w 1208088"/>
              <a:gd name="connsiteY255" fmla="*/ 929031 h 1452563"/>
              <a:gd name="connsiteX256" fmla="*/ 23476 w 1208088"/>
              <a:gd name="connsiteY256" fmla="*/ 908407 h 1452563"/>
              <a:gd name="connsiteX257" fmla="*/ 28235 w 1208088"/>
              <a:gd name="connsiteY257" fmla="*/ 887783 h 1452563"/>
              <a:gd name="connsiteX258" fmla="*/ 33628 w 1208088"/>
              <a:gd name="connsiteY258" fmla="*/ 867477 h 1452563"/>
              <a:gd name="connsiteX259" fmla="*/ 39022 w 1208088"/>
              <a:gd name="connsiteY259" fmla="*/ 847170 h 1452563"/>
              <a:gd name="connsiteX260" fmla="*/ 45050 w 1208088"/>
              <a:gd name="connsiteY260" fmla="*/ 826863 h 1452563"/>
              <a:gd name="connsiteX261" fmla="*/ 51077 w 1208088"/>
              <a:gd name="connsiteY261" fmla="*/ 807191 h 1452563"/>
              <a:gd name="connsiteX262" fmla="*/ 58057 w 1208088"/>
              <a:gd name="connsiteY262" fmla="*/ 787519 h 1452563"/>
              <a:gd name="connsiteX263" fmla="*/ 64402 w 1208088"/>
              <a:gd name="connsiteY263" fmla="*/ 768164 h 1452563"/>
              <a:gd name="connsiteX264" fmla="*/ 71381 w 1208088"/>
              <a:gd name="connsiteY264" fmla="*/ 748492 h 1452563"/>
              <a:gd name="connsiteX265" fmla="*/ 78678 w 1208088"/>
              <a:gd name="connsiteY265" fmla="*/ 729772 h 1452563"/>
              <a:gd name="connsiteX266" fmla="*/ 85975 w 1208088"/>
              <a:gd name="connsiteY266" fmla="*/ 711369 h 1452563"/>
              <a:gd name="connsiteX267" fmla="*/ 93906 w 1208088"/>
              <a:gd name="connsiteY267" fmla="*/ 693283 h 1452563"/>
              <a:gd name="connsiteX268" fmla="*/ 101520 w 1208088"/>
              <a:gd name="connsiteY268" fmla="*/ 675832 h 1452563"/>
              <a:gd name="connsiteX269" fmla="*/ 109134 w 1208088"/>
              <a:gd name="connsiteY269" fmla="*/ 658698 h 1452563"/>
              <a:gd name="connsiteX270" fmla="*/ 117065 w 1208088"/>
              <a:gd name="connsiteY270" fmla="*/ 641882 h 1452563"/>
              <a:gd name="connsiteX271" fmla="*/ 124996 w 1208088"/>
              <a:gd name="connsiteY271" fmla="*/ 626017 h 1452563"/>
              <a:gd name="connsiteX272" fmla="*/ 133245 w 1208088"/>
              <a:gd name="connsiteY272" fmla="*/ 610153 h 1452563"/>
              <a:gd name="connsiteX273" fmla="*/ 141176 w 1208088"/>
              <a:gd name="connsiteY273" fmla="*/ 595557 h 1452563"/>
              <a:gd name="connsiteX274" fmla="*/ 149425 w 1208088"/>
              <a:gd name="connsiteY274" fmla="*/ 581279 h 1452563"/>
              <a:gd name="connsiteX275" fmla="*/ 157356 w 1208088"/>
              <a:gd name="connsiteY275" fmla="*/ 567318 h 1452563"/>
              <a:gd name="connsiteX276" fmla="*/ 165604 w 1208088"/>
              <a:gd name="connsiteY276" fmla="*/ 554309 h 1452563"/>
              <a:gd name="connsiteX277" fmla="*/ 173536 w 1208088"/>
              <a:gd name="connsiteY277" fmla="*/ 542252 h 1452563"/>
              <a:gd name="connsiteX278" fmla="*/ 181467 w 1208088"/>
              <a:gd name="connsiteY278" fmla="*/ 530830 h 1452563"/>
              <a:gd name="connsiteX279" fmla="*/ 189081 w 1208088"/>
              <a:gd name="connsiteY279" fmla="*/ 519725 h 1452563"/>
              <a:gd name="connsiteX280" fmla="*/ 197012 w 1208088"/>
              <a:gd name="connsiteY280" fmla="*/ 510206 h 1452563"/>
              <a:gd name="connsiteX281" fmla="*/ 204309 w 1208088"/>
              <a:gd name="connsiteY281" fmla="*/ 501004 h 1452563"/>
              <a:gd name="connsiteX282" fmla="*/ 211606 w 1208088"/>
              <a:gd name="connsiteY282" fmla="*/ 493072 h 1452563"/>
              <a:gd name="connsiteX283" fmla="*/ 218902 w 1208088"/>
              <a:gd name="connsiteY283" fmla="*/ 485457 h 1452563"/>
              <a:gd name="connsiteX284" fmla="*/ 225248 w 1208088"/>
              <a:gd name="connsiteY284" fmla="*/ 479428 h 1452563"/>
              <a:gd name="connsiteX285" fmla="*/ 232862 w 1208088"/>
              <a:gd name="connsiteY285" fmla="*/ 473083 h 1452563"/>
              <a:gd name="connsiteX286" fmla="*/ 248407 w 1208088"/>
              <a:gd name="connsiteY286" fmla="*/ 460074 h 1452563"/>
              <a:gd name="connsiteX287" fmla="*/ 265538 w 1208088"/>
              <a:gd name="connsiteY287" fmla="*/ 446430 h 1452563"/>
              <a:gd name="connsiteX288" fmla="*/ 283622 w 1208088"/>
              <a:gd name="connsiteY288" fmla="*/ 432469 h 1452563"/>
              <a:gd name="connsiteX289" fmla="*/ 322009 w 1208088"/>
              <a:gd name="connsiteY289" fmla="*/ 404548 h 1452563"/>
              <a:gd name="connsiteX290" fmla="*/ 360396 w 1208088"/>
              <a:gd name="connsiteY290" fmla="*/ 375991 h 1452563"/>
              <a:gd name="connsiteX291" fmla="*/ 379114 w 1208088"/>
              <a:gd name="connsiteY291" fmla="*/ 362030 h 1452563"/>
              <a:gd name="connsiteX292" fmla="*/ 396562 w 1208088"/>
              <a:gd name="connsiteY292" fmla="*/ 348387 h 1452563"/>
              <a:gd name="connsiteX293" fmla="*/ 412742 w 1208088"/>
              <a:gd name="connsiteY293" fmla="*/ 335060 h 1452563"/>
              <a:gd name="connsiteX294" fmla="*/ 420039 w 1208088"/>
              <a:gd name="connsiteY294" fmla="*/ 328397 h 1452563"/>
              <a:gd name="connsiteX295" fmla="*/ 427018 w 1208088"/>
              <a:gd name="connsiteY295" fmla="*/ 322369 h 1452563"/>
              <a:gd name="connsiteX296" fmla="*/ 433364 w 1208088"/>
              <a:gd name="connsiteY296" fmla="*/ 316340 h 1452563"/>
              <a:gd name="connsiteX297" fmla="*/ 439391 w 1208088"/>
              <a:gd name="connsiteY297" fmla="*/ 309994 h 1452563"/>
              <a:gd name="connsiteX298" fmla="*/ 444784 w 1208088"/>
              <a:gd name="connsiteY298" fmla="*/ 304283 h 1452563"/>
              <a:gd name="connsiteX299" fmla="*/ 449226 w 1208088"/>
              <a:gd name="connsiteY299" fmla="*/ 298572 h 1452563"/>
              <a:gd name="connsiteX300" fmla="*/ 453033 w 1208088"/>
              <a:gd name="connsiteY300" fmla="*/ 293178 h 1452563"/>
              <a:gd name="connsiteX301" fmla="*/ 456523 w 1208088"/>
              <a:gd name="connsiteY301" fmla="*/ 287784 h 1452563"/>
              <a:gd name="connsiteX302" fmla="*/ 459061 w 1208088"/>
              <a:gd name="connsiteY302" fmla="*/ 283024 h 1452563"/>
              <a:gd name="connsiteX303" fmla="*/ 460647 w 1208088"/>
              <a:gd name="connsiteY303" fmla="*/ 277948 h 1452563"/>
              <a:gd name="connsiteX304" fmla="*/ 461282 w 1208088"/>
              <a:gd name="connsiteY304" fmla="*/ 274775 h 1452563"/>
              <a:gd name="connsiteX305" fmla="*/ 461916 w 1208088"/>
              <a:gd name="connsiteY305" fmla="*/ 271919 h 1452563"/>
              <a:gd name="connsiteX306" fmla="*/ 456840 w 1208088"/>
              <a:gd name="connsiteY306" fmla="*/ 270967 h 1452563"/>
              <a:gd name="connsiteX307" fmla="*/ 452081 w 1208088"/>
              <a:gd name="connsiteY307" fmla="*/ 269698 h 1452563"/>
              <a:gd name="connsiteX308" fmla="*/ 448274 w 1208088"/>
              <a:gd name="connsiteY308" fmla="*/ 267794 h 1452563"/>
              <a:gd name="connsiteX309" fmla="*/ 444784 w 1208088"/>
              <a:gd name="connsiteY309" fmla="*/ 265256 h 1452563"/>
              <a:gd name="connsiteX310" fmla="*/ 441929 w 1208088"/>
              <a:gd name="connsiteY310" fmla="*/ 262083 h 1452563"/>
              <a:gd name="connsiteX311" fmla="*/ 440660 w 1208088"/>
              <a:gd name="connsiteY311" fmla="*/ 260497 h 1452563"/>
              <a:gd name="connsiteX312" fmla="*/ 439708 w 1208088"/>
              <a:gd name="connsiteY312" fmla="*/ 258910 h 1452563"/>
              <a:gd name="connsiteX313" fmla="*/ 438757 w 1208088"/>
              <a:gd name="connsiteY313" fmla="*/ 257324 h 1452563"/>
              <a:gd name="connsiteX314" fmla="*/ 438440 w 1208088"/>
              <a:gd name="connsiteY314" fmla="*/ 255420 h 1452563"/>
              <a:gd name="connsiteX315" fmla="*/ 438122 w 1208088"/>
              <a:gd name="connsiteY315" fmla="*/ 253834 h 1452563"/>
              <a:gd name="connsiteX316" fmla="*/ 437488 w 1208088"/>
              <a:gd name="connsiteY316" fmla="*/ 251930 h 1452563"/>
              <a:gd name="connsiteX317" fmla="*/ 438122 w 1208088"/>
              <a:gd name="connsiteY317" fmla="*/ 250026 h 1452563"/>
              <a:gd name="connsiteX318" fmla="*/ 438440 w 1208088"/>
              <a:gd name="connsiteY318" fmla="*/ 248122 h 1452563"/>
              <a:gd name="connsiteX319" fmla="*/ 438757 w 1208088"/>
              <a:gd name="connsiteY319" fmla="*/ 246536 h 1452563"/>
              <a:gd name="connsiteX320" fmla="*/ 439708 w 1208088"/>
              <a:gd name="connsiteY320" fmla="*/ 244315 h 1452563"/>
              <a:gd name="connsiteX321" fmla="*/ 440660 w 1208088"/>
              <a:gd name="connsiteY321" fmla="*/ 242728 h 1452563"/>
              <a:gd name="connsiteX322" fmla="*/ 441929 w 1208088"/>
              <a:gd name="connsiteY322" fmla="*/ 241142 h 1452563"/>
              <a:gd name="connsiteX323" fmla="*/ 444784 w 1208088"/>
              <a:gd name="connsiteY323" fmla="*/ 238286 h 1452563"/>
              <a:gd name="connsiteX324" fmla="*/ 448274 w 1208088"/>
              <a:gd name="connsiteY324" fmla="*/ 236065 h 1452563"/>
              <a:gd name="connsiteX325" fmla="*/ 452081 w 1208088"/>
              <a:gd name="connsiteY325" fmla="*/ 234161 h 1452563"/>
              <a:gd name="connsiteX326" fmla="*/ 456840 w 1208088"/>
              <a:gd name="connsiteY326" fmla="*/ 232575 h 1452563"/>
              <a:gd name="connsiteX327" fmla="*/ 461916 w 1208088"/>
              <a:gd name="connsiteY327" fmla="*/ 231940 h 1452563"/>
              <a:gd name="connsiteX328" fmla="*/ 460647 w 1208088"/>
              <a:gd name="connsiteY328" fmla="*/ 227498 h 1452563"/>
              <a:gd name="connsiteX329" fmla="*/ 459378 w 1208088"/>
              <a:gd name="connsiteY329" fmla="*/ 223374 h 1452563"/>
              <a:gd name="connsiteX330" fmla="*/ 457792 w 1208088"/>
              <a:gd name="connsiteY330" fmla="*/ 219249 h 1452563"/>
              <a:gd name="connsiteX331" fmla="*/ 456206 w 1208088"/>
              <a:gd name="connsiteY331" fmla="*/ 215124 h 1452563"/>
              <a:gd name="connsiteX332" fmla="*/ 451764 w 1208088"/>
              <a:gd name="connsiteY332" fmla="*/ 206874 h 1452563"/>
              <a:gd name="connsiteX333" fmla="*/ 447005 w 1208088"/>
              <a:gd name="connsiteY333" fmla="*/ 198307 h 1452563"/>
              <a:gd name="connsiteX334" fmla="*/ 441295 w 1208088"/>
              <a:gd name="connsiteY334" fmla="*/ 189423 h 1452563"/>
              <a:gd name="connsiteX335" fmla="*/ 434632 w 1208088"/>
              <a:gd name="connsiteY335" fmla="*/ 180222 h 1452563"/>
              <a:gd name="connsiteX336" fmla="*/ 420039 w 1208088"/>
              <a:gd name="connsiteY336" fmla="*/ 159598 h 1452563"/>
              <a:gd name="connsiteX337" fmla="*/ 412108 w 1208088"/>
              <a:gd name="connsiteY337" fmla="*/ 147541 h 1452563"/>
              <a:gd name="connsiteX338" fmla="*/ 403542 w 1208088"/>
              <a:gd name="connsiteY338" fmla="*/ 134532 h 1452563"/>
              <a:gd name="connsiteX339" fmla="*/ 394024 w 1208088"/>
              <a:gd name="connsiteY339" fmla="*/ 120254 h 1452563"/>
              <a:gd name="connsiteX340" fmla="*/ 384190 w 1208088"/>
              <a:gd name="connsiteY340" fmla="*/ 104706 h 1452563"/>
              <a:gd name="connsiteX341" fmla="*/ 374355 w 1208088"/>
              <a:gd name="connsiteY341" fmla="*/ 87573 h 1452563"/>
              <a:gd name="connsiteX342" fmla="*/ 363886 w 1208088"/>
              <a:gd name="connsiteY342" fmla="*/ 68535 h 1452563"/>
              <a:gd name="connsiteX343" fmla="*/ 353099 w 1208088"/>
              <a:gd name="connsiteY343" fmla="*/ 47911 h 1452563"/>
              <a:gd name="connsiteX344" fmla="*/ 341996 w 1208088"/>
              <a:gd name="connsiteY344" fmla="*/ 25066 h 1452563"/>
              <a:gd name="connsiteX345" fmla="*/ 352782 w 1208088"/>
              <a:gd name="connsiteY345" fmla="*/ 20307 h 1452563"/>
              <a:gd name="connsiteX346" fmla="*/ 362617 w 1208088"/>
              <a:gd name="connsiteY346" fmla="*/ 15865 h 1452563"/>
              <a:gd name="connsiteX347" fmla="*/ 372134 w 1208088"/>
              <a:gd name="connsiteY347" fmla="*/ 13009 h 1452563"/>
              <a:gd name="connsiteX348" fmla="*/ 380700 w 1208088"/>
              <a:gd name="connsiteY348" fmla="*/ 11105 h 1452563"/>
              <a:gd name="connsiteX349" fmla="*/ 388948 w 1208088"/>
              <a:gd name="connsiteY349" fmla="*/ 9836 h 1452563"/>
              <a:gd name="connsiteX350" fmla="*/ 396562 w 1208088"/>
              <a:gd name="connsiteY350" fmla="*/ 9519 h 1452563"/>
              <a:gd name="connsiteX351" fmla="*/ 403859 w 1208088"/>
              <a:gd name="connsiteY351" fmla="*/ 9519 h 1452563"/>
              <a:gd name="connsiteX352" fmla="*/ 410522 w 1208088"/>
              <a:gd name="connsiteY352" fmla="*/ 10471 h 1452563"/>
              <a:gd name="connsiteX353" fmla="*/ 416549 w 1208088"/>
              <a:gd name="connsiteY353" fmla="*/ 12057 h 1452563"/>
              <a:gd name="connsiteX354" fmla="*/ 422894 w 1208088"/>
              <a:gd name="connsiteY354" fmla="*/ 14278 h 1452563"/>
              <a:gd name="connsiteX355" fmla="*/ 428288 w 1208088"/>
              <a:gd name="connsiteY355" fmla="*/ 16816 h 1452563"/>
              <a:gd name="connsiteX356" fmla="*/ 433681 w 1208088"/>
              <a:gd name="connsiteY356" fmla="*/ 19989 h 1452563"/>
              <a:gd name="connsiteX357" fmla="*/ 439074 w 1208088"/>
              <a:gd name="connsiteY357" fmla="*/ 23162 h 1452563"/>
              <a:gd name="connsiteX358" fmla="*/ 443833 w 1208088"/>
              <a:gd name="connsiteY358" fmla="*/ 26970 h 1452563"/>
              <a:gd name="connsiteX359" fmla="*/ 448592 w 1208088"/>
              <a:gd name="connsiteY359" fmla="*/ 30777 h 1452563"/>
              <a:gd name="connsiteX360" fmla="*/ 453033 w 1208088"/>
              <a:gd name="connsiteY360" fmla="*/ 34585 h 1452563"/>
              <a:gd name="connsiteX361" fmla="*/ 462550 w 1208088"/>
              <a:gd name="connsiteY361" fmla="*/ 43152 h 1452563"/>
              <a:gd name="connsiteX362" fmla="*/ 471434 w 1208088"/>
              <a:gd name="connsiteY362" fmla="*/ 51401 h 1452563"/>
              <a:gd name="connsiteX363" fmla="*/ 476510 w 1208088"/>
              <a:gd name="connsiteY363" fmla="*/ 55843 h 1452563"/>
              <a:gd name="connsiteX364" fmla="*/ 481268 w 1208088"/>
              <a:gd name="connsiteY364" fmla="*/ 59651 h 1452563"/>
              <a:gd name="connsiteX365" fmla="*/ 486027 w 1208088"/>
              <a:gd name="connsiteY365" fmla="*/ 63141 h 1452563"/>
              <a:gd name="connsiteX366" fmla="*/ 491738 w 1208088"/>
              <a:gd name="connsiteY366" fmla="*/ 66314 h 1452563"/>
              <a:gd name="connsiteX367" fmla="*/ 497131 w 1208088"/>
              <a:gd name="connsiteY367" fmla="*/ 69170 h 1452563"/>
              <a:gd name="connsiteX368" fmla="*/ 502841 w 1208088"/>
              <a:gd name="connsiteY368" fmla="*/ 72025 h 1452563"/>
              <a:gd name="connsiteX369" fmla="*/ 509186 w 1208088"/>
              <a:gd name="connsiteY369" fmla="*/ 73929 h 1452563"/>
              <a:gd name="connsiteX370" fmla="*/ 515531 w 1208088"/>
              <a:gd name="connsiteY370" fmla="*/ 75198 h 1452563"/>
              <a:gd name="connsiteX371" fmla="*/ 522194 w 1208088"/>
              <a:gd name="connsiteY371" fmla="*/ 76150 h 1452563"/>
              <a:gd name="connsiteX372" fmla="*/ 529808 w 1208088"/>
              <a:gd name="connsiteY372" fmla="*/ 76150 h 1452563"/>
              <a:gd name="connsiteX373" fmla="*/ 537739 w 1208088"/>
              <a:gd name="connsiteY373" fmla="*/ 75515 h 1452563"/>
              <a:gd name="connsiteX374" fmla="*/ 546304 w 1208088"/>
              <a:gd name="connsiteY374" fmla="*/ 74246 h 1452563"/>
              <a:gd name="connsiteX375" fmla="*/ 557408 w 1208088"/>
              <a:gd name="connsiteY375" fmla="*/ 68218 h 1452563"/>
              <a:gd name="connsiteX376" fmla="*/ 568195 w 1208088"/>
              <a:gd name="connsiteY376" fmla="*/ 62824 h 1452563"/>
              <a:gd name="connsiteX377" fmla="*/ 587864 w 1208088"/>
              <a:gd name="connsiteY377" fmla="*/ 51719 h 1452563"/>
              <a:gd name="connsiteX378" fmla="*/ 605313 w 1208088"/>
              <a:gd name="connsiteY378" fmla="*/ 41882 h 1452563"/>
              <a:gd name="connsiteX379" fmla="*/ 620858 w 1208088"/>
              <a:gd name="connsiteY379" fmla="*/ 32681 h 1452563"/>
              <a:gd name="connsiteX380" fmla="*/ 635452 w 1208088"/>
              <a:gd name="connsiteY380" fmla="*/ 24749 h 1452563"/>
              <a:gd name="connsiteX381" fmla="*/ 648776 w 1208088"/>
              <a:gd name="connsiteY381" fmla="*/ 17134 h 1452563"/>
              <a:gd name="connsiteX382" fmla="*/ 655438 w 1208088"/>
              <a:gd name="connsiteY382" fmla="*/ 13961 h 1452563"/>
              <a:gd name="connsiteX383" fmla="*/ 661784 w 1208088"/>
              <a:gd name="connsiteY383" fmla="*/ 11422 h 1452563"/>
              <a:gd name="connsiteX384" fmla="*/ 668446 w 1208088"/>
              <a:gd name="connsiteY384" fmla="*/ 8884 h 1452563"/>
              <a:gd name="connsiteX385" fmla="*/ 675108 w 1208088"/>
              <a:gd name="connsiteY385" fmla="*/ 6663 h 1452563"/>
              <a:gd name="connsiteX386" fmla="*/ 682088 w 1208088"/>
              <a:gd name="connsiteY386" fmla="*/ 4759 h 1452563"/>
              <a:gd name="connsiteX387" fmla="*/ 688750 w 1208088"/>
              <a:gd name="connsiteY387" fmla="*/ 3173 h 1452563"/>
              <a:gd name="connsiteX388" fmla="*/ 695729 w 1208088"/>
              <a:gd name="connsiteY388" fmla="*/ 1586 h 1452563"/>
              <a:gd name="connsiteX389" fmla="*/ 703343 w 1208088"/>
              <a:gd name="connsiteY389" fmla="*/ 635 h 1452563"/>
              <a:gd name="connsiteX390" fmla="*/ 710957 w 1208088"/>
              <a:gd name="connsiteY390" fmla="*/ 317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Lst>
            <a:rect l="l" t="t" r="r" b="b"/>
            <a:pathLst>
              <a:path w="1208088" h="1452563">
                <a:moveTo>
                  <a:pt x="331068" y="665573"/>
                </a:moveTo>
                <a:cubicBezTo>
                  <a:pt x="331068" y="665573"/>
                  <a:pt x="331068" y="665573"/>
                  <a:pt x="508820" y="932822"/>
                </a:cubicBezTo>
                <a:cubicBezTo>
                  <a:pt x="508820" y="932822"/>
                  <a:pt x="508820" y="932822"/>
                  <a:pt x="369158" y="932822"/>
                </a:cubicBezTo>
                <a:cubicBezTo>
                  <a:pt x="369158" y="932822"/>
                  <a:pt x="369158" y="932822"/>
                  <a:pt x="369158" y="983727"/>
                </a:cubicBezTo>
                <a:cubicBezTo>
                  <a:pt x="369158" y="983727"/>
                  <a:pt x="369158" y="983727"/>
                  <a:pt x="534213" y="983727"/>
                </a:cubicBezTo>
                <a:cubicBezTo>
                  <a:pt x="534213" y="983727"/>
                  <a:pt x="534213" y="983727"/>
                  <a:pt x="534213" y="1034632"/>
                </a:cubicBezTo>
                <a:cubicBezTo>
                  <a:pt x="534213" y="1034632"/>
                  <a:pt x="534213" y="1034632"/>
                  <a:pt x="369158" y="1034632"/>
                </a:cubicBezTo>
                <a:cubicBezTo>
                  <a:pt x="369158" y="1034632"/>
                  <a:pt x="369158" y="1034632"/>
                  <a:pt x="369158" y="1085536"/>
                </a:cubicBezTo>
                <a:cubicBezTo>
                  <a:pt x="369158" y="1085536"/>
                  <a:pt x="369158" y="1085536"/>
                  <a:pt x="534213" y="1085536"/>
                </a:cubicBezTo>
                <a:cubicBezTo>
                  <a:pt x="534213" y="1085536"/>
                  <a:pt x="534213" y="1085536"/>
                  <a:pt x="534213" y="1238250"/>
                </a:cubicBezTo>
                <a:cubicBezTo>
                  <a:pt x="534213" y="1238250"/>
                  <a:pt x="534213" y="1238250"/>
                  <a:pt x="673875" y="1238250"/>
                </a:cubicBezTo>
                <a:cubicBezTo>
                  <a:pt x="673875" y="1238250"/>
                  <a:pt x="673875" y="1238250"/>
                  <a:pt x="673875" y="1085536"/>
                </a:cubicBezTo>
                <a:cubicBezTo>
                  <a:pt x="673875" y="1085536"/>
                  <a:pt x="673875" y="1085536"/>
                  <a:pt x="864324" y="1085536"/>
                </a:cubicBezTo>
                <a:cubicBezTo>
                  <a:pt x="864324" y="1085536"/>
                  <a:pt x="864324" y="1085536"/>
                  <a:pt x="864324" y="1034632"/>
                </a:cubicBezTo>
                <a:cubicBezTo>
                  <a:pt x="864324" y="1034632"/>
                  <a:pt x="864324" y="1034632"/>
                  <a:pt x="673875" y="1034632"/>
                </a:cubicBezTo>
                <a:cubicBezTo>
                  <a:pt x="673875" y="1034632"/>
                  <a:pt x="673875" y="1034632"/>
                  <a:pt x="673875" y="983727"/>
                </a:cubicBezTo>
                <a:cubicBezTo>
                  <a:pt x="673875" y="983727"/>
                  <a:pt x="673875" y="983727"/>
                  <a:pt x="864324" y="983727"/>
                </a:cubicBezTo>
                <a:cubicBezTo>
                  <a:pt x="864324" y="983727"/>
                  <a:pt x="864324" y="983727"/>
                  <a:pt x="864324" y="932822"/>
                </a:cubicBezTo>
                <a:cubicBezTo>
                  <a:pt x="864324" y="932822"/>
                  <a:pt x="864324" y="932822"/>
                  <a:pt x="699268" y="932822"/>
                </a:cubicBezTo>
                <a:cubicBezTo>
                  <a:pt x="699268" y="932822"/>
                  <a:pt x="699268" y="932822"/>
                  <a:pt x="877020" y="665573"/>
                </a:cubicBezTo>
                <a:cubicBezTo>
                  <a:pt x="877020" y="665573"/>
                  <a:pt x="877020" y="665573"/>
                  <a:pt x="737358" y="665573"/>
                </a:cubicBezTo>
                <a:cubicBezTo>
                  <a:pt x="737358" y="665573"/>
                  <a:pt x="737358" y="665573"/>
                  <a:pt x="597696" y="881918"/>
                </a:cubicBezTo>
                <a:cubicBezTo>
                  <a:pt x="597696" y="881918"/>
                  <a:pt x="597696" y="881918"/>
                  <a:pt x="458034" y="665573"/>
                </a:cubicBezTo>
                <a:cubicBezTo>
                  <a:pt x="458034" y="665573"/>
                  <a:pt x="458034" y="665573"/>
                  <a:pt x="331068" y="665573"/>
                </a:cubicBezTo>
                <a:close/>
                <a:moveTo>
                  <a:pt x="719206" y="0"/>
                </a:moveTo>
                <a:lnTo>
                  <a:pt x="727454" y="317"/>
                </a:lnTo>
                <a:lnTo>
                  <a:pt x="736654" y="952"/>
                </a:lnTo>
                <a:lnTo>
                  <a:pt x="746172" y="2538"/>
                </a:lnTo>
                <a:lnTo>
                  <a:pt x="756641" y="4125"/>
                </a:lnTo>
                <a:lnTo>
                  <a:pt x="767428" y="6028"/>
                </a:lnTo>
                <a:lnTo>
                  <a:pt x="778849" y="8567"/>
                </a:lnTo>
                <a:lnTo>
                  <a:pt x="791222" y="11422"/>
                </a:lnTo>
                <a:lnTo>
                  <a:pt x="804546" y="14913"/>
                </a:lnTo>
                <a:lnTo>
                  <a:pt x="818822" y="18720"/>
                </a:lnTo>
                <a:lnTo>
                  <a:pt x="833416" y="23480"/>
                </a:lnTo>
                <a:lnTo>
                  <a:pt x="829609" y="36171"/>
                </a:lnTo>
                <a:lnTo>
                  <a:pt x="825802" y="48228"/>
                </a:lnTo>
                <a:lnTo>
                  <a:pt x="818188" y="70439"/>
                </a:lnTo>
                <a:lnTo>
                  <a:pt x="810256" y="91063"/>
                </a:lnTo>
                <a:lnTo>
                  <a:pt x="802960" y="108831"/>
                </a:lnTo>
                <a:lnTo>
                  <a:pt x="795663" y="125013"/>
                </a:lnTo>
                <a:lnTo>
                  <a:pt x="788684" y="138974"/>
                </a:lnTo>
                <a:lnTo>
                  <a:pt x="782021" y="151983"/>
                </a:lnTo>
                <a:lnTo>
                  <a:pt x="775994" y="163405"/>
                </a:lnTo>
                <a:lnTo>
                  <a:pt x="764572" y="183077"/>
                </a:lnTo>
                <a:lnTo>
                  <a:pt x="760131" y="191644"/>
                </a:lnTo>
                <a:lnTo>
                  <a:pt x="756007" y="200211"/>
                </a:lnTo>
                <a:lnTo>
                  <a:pt x="752517" y="207826"/>
                </a:lnTo>
                <a:lnTo>
                  <a:pt x="749662" y="215759"/>
                </a:lnTo>
                <a:lnTo>
                  <a:pt x="748393" y="219566"/>
                </a:lnTo>
                <a:lnTo>
                  <a:pt x="747441" y="223374"/>
                </a:lnTo>
                <a:lnTo>
                  <a:pt x="746806" y="227181"/>
                </a:lnTo>
                <a:lnTo>
                  <a:pt x="746489" y="231623"/>
                </a:lnTo>
                <a:lnTo>
                  <a:pt x="748076" y="231623"/>
                </a:lnTo>
                <a:lnTo>
                  <a:pt x="750931" y="231623"/>
                </a:lnTo>
                <a:lnTo>
                  <a:pt x="753786" y="231940"/>
                </a:lnTo>
                <a:lnTo>
                  <a:pt x="756324" y="232258"/>
                </a:lnTo>
                <a:lnTo>
                  <a:pt x="758862" y="233210"/>
                </a:lnTo>
                <a:lnTo>
                  <a:pt x="761400" y="233844"/>
                </a:lnTo>
                <a:lnTo>
                  <a:pt x="763621" y="234796"/>
                </a:lnTo>
                <a:lnTo>
                  <a:pt x="765842" y="236065"/>
                </a:lnTo>
                <a:lnTo>
                  <a:pt x="768062" y="237334"/>
                </a:lnTo>
                <a:lnTo>
                  <a:pt x="769966" y="238921"/>
                </a:lnTo>
                <a:lnTo>
                  <a:pt x="771552" y="240190"/>
                </a:lnTo>
                <a:lnTo>
                  <a:pt x="772821" y="242094"/>
                </a:lnTo>
                <a:lnTo>
                  <a:pt x="774090" y="243680"/>
                </a:lnTo>
                <a:lnTo>
                  <a:pt x="775042" y="245901"/>
                </a:lnTo>
                <a:lnTo>
                  <a:pt x="775676" y="247805"/>
                </a:lnTo>
                <a:lnTo>
                  <a:pt x="775994" y="249709"/>
                </a:lnTo>
                <a:lnTo>
                  <a:pt x="776311" y="251930"/>
                </a:lnTo>
                <a:lnTo>
                  <a:pt x="776311" y="253834"/>
                </a:lnTo>
                <a:lnTo>
                  <a:pt x="775676" y="255420"/>
                </a:lnTo>
                <a:lnTo>
                  <a:pt x="775359" y="257324"/>
                </a:lnTo>
                <a:lnTo>
                  <a:pt x="774407" y="258910"/>
                </a:lnTo>
                <a:lnTo>
                  <a:pt x="773456" y="260497"/>
                </a:lnTo>
                <a:lnTo>
                  <a:pt x="772186" y="262083"/>
                </a:lnTo>
                <a:lnTo>
                  <a:pt x="769331" y="265256"/>
                </a:lnTo>
                <a:lnTo>
                  <a:pt x="765524" y="267794"/>
                </a:lnTo>
                <a:lnTo>
                  <a:pt x="761717" y="269698"/>
                </a:lnTo>
                <a:lnTo>
                  <a:pt x="756958" y="270967"/>
                </a:lnTo>
                <a:lnTo>
                  <a:pt x="752200" y="271919"/>
                </a:lnTo>
                <a:lnTo>
                  <a:pt x="756324" y="284611"/>
                </a:lnTo>
                <a:lnTo>
                  <a:pt x="757910" y="289053"/>
                </a:lnTo>
                <a:lnTo>
                  <a:pt x="760448" y="293812"/>
                </a:lnTo>
                <a:lnTo>
                  <a:pt x="763621" y="299206"/>
                </a:lnTo>
                <a:lnTo>
                  <a:pt x="768062" y="304283"/>
                </a:lnTo>
                <a:lnTo>
                  <a:pt x="772504" y="309677"/>
                </a:lnTo>
                <a:lnTo>
                  <a:pt x="777580" y="315706"/>
                </a:lnTo>
                <a:lnTo>
                  <a:pt x="783608" y="321417"/>
                </a:lnTo>
                <a:lnTo>
                  <a:pt x="789952" y="327445"/>
                </a:lnTo>
                <a:lnTo>
                  <a:pt x="796615" y="333791"/>
                </a:lnTo>
                <a:lnTo>
                  <a:pt x="803912" y="339820"/>
                </a:lnTo>
                <a:lnTo>
                  <a:pt x="819774" y="353146"/>
                </a:lnTo>
                <a:lnTo>
                  <a:pt x="836588" y="366155"/>
                </a:lnTo>
                <a:lnTo>
                  <a:pt x="854672" y="379798"/>
                </a:lnTo>
                <a:lnTo>
                  <a:pt x="891472" y="407720"/>
                </a:lnTo>
                <a:lnTo>
                  <a:pt x="928274" y="435008"/>
                </a:lnTo>
                <a:lnTo>
                  <a:pt x="945405" y="448334"/>
                </a:lnTo>
                <a:lnTo>
                  <a:pt x="961902" y="461343"/>
                </a:lnTo>
                <a:lnTo>
                  <a:pt x="976496" y="474034"/>
                </a:lnTo>
                <a:lnTo>
                  <a:pt x="983158" y="479746"/>
                </a:lnTo>
                <a:lnTo>
                  <a:pt x="989186" y="485457"/>
                </a:lnTo>
                <a:lnTo>
                  <a:pt x="996482" y="493072"/>
                </a:lnTo>
                <a:lnTo>
                  <a:pt x="1003779" y="501004"/>
                </a:lnTo>
                <a:lnTo>
                  <a:pt x="1011393" y="510206"/>
                </a:lnTo>
                <a:lnTo>
                  <a:pt x="1019007" y="519725"/>
                </a:lnTo>
                <a:lnTo>
                  <a:pt x="1026938" y="530830"/>
                </a:lnTo>
                <a:lnTo>
                  <a:pt x="1034552" y="542252"/>
                </a:lnTo>
                <a:lnTo>
                  <a:pt x="1042801" y="554309"/>
                </a:lnTo>
                <a:lnTo>
                  <a:pt x="1050732" y="567318"/>
                </a:lnTo>
                <a:lnTo>
                  <a:pt x="1058663" y="581279"/>
                </a:lnTo>
                <a:lnTo>
                  <a:pt x="1066912" y="595557"/>
                </a:lnTo>
                <a:lnTo>
                  <a:pt x="1074843" y="610153"/>
                </a:lnTo>
                <a:lnTo>
                  <a:pt x="1083092" y="626017"/>
                </a:lnTo>
                <a:lnTo>
                  <a:pt x="1091023" y="641882"/>
                </a:lnTo>
                <a:lnTo>
                  <a:pt x="1098954" y="658698"/>
                </a:lnTo>
                <a:lnTo>
                  <a:pt x="1106568" y="675832"/>
                </a:lnTo>
                <a:lnTo>
                  <a:pt x="1114499" y="693283"/>
                </a:lnTo>
                <a:lnTo>
                  <a:pt x="1122113" y="711369"/>
                </a:lnTo>
                <a:lnTo>
                  <a:pt x="1129727" y="729772"/>
                </a:lnTo>
                <a:lnTo>
                  <a:pt x="1136707" y="748492"/>
                </a:lnTo>
                <a:lnTo>
                  <a:pt x="1143686" y="768164"/>
                </a:lnTo>
                <a:lnTo>
                  <a:pt x="1150348" y="787519"/>
                </a:lnTo>
                <a:lnTo>
                  <a:pt x="1157011" y="807191"/>
                </a:lnTo>
                <a:lnTo>
                  <a:pt x="1163038" y="826863"/>
                </a:lnTo>
                <a:lnTo>
                  <a:pt x="1169066" y="847170"/>
                </a:lnTo>
                <a:lnTo>
                  <a:pt x="1174460" y="867477"/>
                </a:lnTo>
                <a:lnTo>
                  <a:pt x="1179853" y="887783"/>
                </a:lnTo>
                <a:lnTo>
                  <a:pt x="1184929" y="908407"/>
                </a:lnTo>
                <a:lnTo>
                  <a:pt x="1189370" y="929031"/>
                </a:lnTo>
                <a:lnTo>
                  <a:pt x="1193177" y="949655"/>
                </a:lnTo>
                <a:lnTo>
                  <a:pt x="1196667" y="970279"/>
                </a:lnTo>
                <a:lnTo>
                  <a:pt x="1200157" y="990903"/>
                </a:lnTo>
                <a:lnTo>
                  <a:pt x="1202695" y="1011845"/>
                </a:lnTo>
                <a:lnTo>
                  <a:pt x="1204916" y="1032151"/>
                </a:lnTo>
                <a:lnTo>
                  <a:pt x="1206502" y="1052458"/>
                </a:lnTo>
                <a:lnTo>
                  <a:pt x="1207454" y="1072447"/>
                </a:lnTo>
                <a:lnTo>
                  <a:pt x="1208088" y="1092437"/>
                </a:lnTo>
                <a:lnTo>
                  <a:pt x="1207771" y="1112426"/>
                </a:lnTo>
                <a:lnTo>
                  <a:pt x="1207136" y="1131781"/>
                </a:lnTo>
                <a:lnTo>
                  <a:pt x="1205867" y="1151453"/>
                </a:lnTo>
                <a:lnTo>
                  <a:pt x="1203646" y="1170173"/>
                </a:lnTo>
                <a:lnTo>
                  <a:pt x="1201108" y="1188893"/>
                </a:lnTo>
                <a:lnTo>
                  <a:pt x="1199522" y="1197778"/>
                </a:lnTo>
                <a:lnTo>
                  <a:pt x="1197302" y="1206979"/>
                </a:lnTo>
                <a:lnTo>
                  <a:pt x="1195398" y="1215863"/>
                </a:lnTo>
                <a:lnTo>
                  <a:pt x="1193177" y="1224747"/>
                </a:lnTo>
                <a:lnTo>
                  <a:pt x="1190956" y="1233314"/>
                </a:lnTo>
                <a:lnTo>
                  <a:pt x="1188418" y="1242199"/>
                </a:lnTo>
                <a:lnTo>
                  <a:pt x="1185563" y="1250448"/>
                </a:lnTo>
                <a:lnTo>
                  <a:pt x="1182708" y="1259015"/>
                </a:lnTo>
                <a:lnTo>
                  <a:pt x="1179218" y="1266947"/>
                </a:lnTo>
                <a:lnTo>
                  <a:pt x="1175728" y="1275197"/>
                </a:lnTo>
                <a:lnTo>
                  <a:pt x="1172239" y="1283129"/>
                </a:lnTo>
                <a:lnTo>
                  <a:pt x="1168749" y="1291062"/>
                </a:lnTo>
                <a:lnTo>
                  <a:pt x="1164625" y="1298677"/>
                </a:lnTo>
                <a:lnTo>
                  <a:pt x="1160183" y="1305974"/>
                </a:lnTo>
                <a:lnTo>
                  <a:pt x="1155742" y="1313589"/>
                </a:lnTo>
                <a:lnTo>
                  <a:pt x="1151300" y="1320570"/>
                </a:lnTo>
                <a:lnTo>
                  <a:pt x="1146542" y="1327867"/>
                </a:lnTo>
                <a:lnTo>
                  <a:pt x="1141148" y="1334531"/>
                </a:lnTo>
                <a:lnTo>
                  <a:pt x="1135755" y="1341194"/>
                </a:lnTo>
                <a:lnTo>
                  <a:pt x="1130362" y="1347857"/>
                </a:lnTo>
                <a:lnTo>
                  <a:pt x="1124334" y="1354203"/>
                </a:lnTo>
                <a:lnTo>
                  <a:pt x="1118306" y="1360548"/>
                </a:lnTo>
                <a:lnTo>
                  <a:pt x="1112278" y="1366577"/>
                </a:lnTo>
                <a:lnTo>
                  <a:pt x="1105299" y="1372288"/>
                </a:lnTo>
                <a:lnTo>
                  <a:pt x="1098637" y="1378000"/>
                </a:lnTo>
                <a:lnTo>
                  <a:pt x="1091657" y="1383394"/>
                </a:lnTo>
                <a:lnTo>
                  <a:pt x="1084360" y="1388470"/>
                </a:lnTo>
                <a:lnTo>
                  <a:pt x="1076746" y="1393230"/>
                </a:lnTo>
                <a:lnTo>
                  <a:pt x="1068815" y="1398306"/>
                </a:lnTo>
                <a:lnTo>
                  <a:pt x="1061201" y="1402748"/>
                </a:lnTo>
                <a:lnTo>
                  <a:pt x="1052636" y="1407190"/>
                </a:lnTo>
                <a:lnTo>
                  <a:pt x="1044070" y="1411633"/>
                </a:lnTo>
                <a:lnTo>
                  <a:pt x="1035187" y="1415440"/>
                </a:lnTo>
                <a:lnTo>
                  <a:pt x="1025986" y="1418930"/>
                </a:lnTo>
                <a:lnTo>
                  <a:pt x="1016469" y="1422420"/>
                </a:lnTo>
                <a:lnTo>
                  <a:pt x="1006634" y="1425593"/>
                </a:lnTo>
                <a:lnTo>
                  <a:pt x="996800" y="1428766"/>
                </a:lnTo>
                <a:lnTo>
                  <a:pt x="986330" y="1431305"/>
                </a:lnTo>
                <a:lnTo>
                  <a:pt x="976178" y="1433843"/>
                </a:lnTo>
                <a:lnTo>
                  <a:pt x="965074" y="1436064"/>
                </a:lnTo>
                <a:lnTo>
                  <a:pt x="953971" y="1437968"/>
                </a:lnTo>
                <a:lnTo>
                  <a:pt x="942550" y="1439554"/>
                </a:lnTo>
                <a:lnTo>
                  <a:pt x="930812" y="1440823"/>
                </a:lnTo>
                <a:lnTo>
                  <a:pt x="918756" y="1442093"/>
                </a:lnTo>
                <a:lnTo>
                  <a:pt x="906383" y="1443044"/>
                </a:lnTo>
                <a:lnTo>
                  <a:pt x="893693" y="1443362"/>
                </a:lnTo>
                <a:lnTo>
                  <a:pt x="740144" y="1448756"/>
                </a:lnTo>
                <a:lnTo>
                  <a:pt x="652583" y="1451611"/>
                </a:lnTo>
                <a:lnTo>
                  <a:pt x="613244" y="1452563"/>
                </a:lnTo>
                <a:lnTo>
                  <a:pt x="604044" y="1452563"/>
                </a:lnTo>
                <a:lnTo>
                  <a:pt x="595161" y="1452563"/>
                </a:lnTo>
                <a:lnTo>
                  <a:pt x="555505" y="1451611"/>
                </a:lnTo>
                <a:lnTo>
                  <a:pt x="467944" y="1448756"/>
                </a:lnTo>
                <a:lnTo>
                  <a:pt x="314395" y="1443362"/>
                </a:lnTo>
                <a:lnTo>
                  <a:pt x="302022" y="1443044"/>
                </a:lnTo>
                <a:lnTo>
                  <a:pt x="289332" y="1442093"/>
                </a:lnTo>
                <a:lnTo>
                  <a:pt x="277276" y="1440823"/>
                </a:lnTo>
                <a:lnTo>
                  <a:pt x="265856" y="1439554"/>
                </a:lnTo>
                <a:lnTo>
                  <a:pt x="254117" y="1437968"/>
                </a:lnTo>
                <a:lnTo>
                  <a:pt x="243014" y="1436064"/>
                </a:lnTo>
                <a:lnTo>
                  <a:pt x="232227" y="1433843"/>
                </a:lnTo>
                <a:lnTo>
                  <a:pt x="221758" y="1431305"/>
                </a:lnTo>
                <a:lnTo>
                  <a:pt x="211288" y="1428766"/>
                </a:lnTo>
                <a:lnTo>
                  <a:pt x="201454" y="1425593"/>
                </a:lnTo>
                <a:lnTo>
                  <a:pt x="191619" y="1422420"/>
                </a:lnTo>
                <a:lnTo>
                  <a:pt x="182419" y="1418930"/>
                </a:lnTo>
                <a:lnTo>
                  <a:pt x="172901" y="1415440"/>
                </a:lnTo>
                <a:lnTo>
                  <a:pt x="164336" y="1411633"/>
                </a:lnTo>
                <a:lnTo>
                  <a:pt x="155452" y="1407190"/>
                </a:lnTo>
                <a:lnTo>
                  <a:pt x="147521" y="1402748"/>
                </a:lnTo>
                <a:lnTo>
                  <a:pt x="139273" y="1398306"/>
                </a:lnTo>
                <a:lnTo>
                  <a:pt x="131342" y="1393230"/>
                </a:lnTo>
                <a:lnTo>
                  <a:pt x="123728" y="1388470"/>
                </a:lnTo>
                <a:lnTo>
                  <a:pt x="116431" y="1383394"/>
                </a:lnTo>
                <a:lnTo>
                  <a:pt x="109768" y="1378000"/>
                </a:lnTo>
                <a:lnTo>
                  <a:pt x="102789" y="1372288"/>
                </a:lnTo>
                <a:lnTo>
                  <a:pt x="96127" y="1366577"/>
                </a:lnTo>
                <a:lnTo>
                  <a:pt x="89782" y="1360548"/>
                </a:lnTo>
                <a:lnTo>
                  <a:pt x="83754" y="1354203"/>
                </a:lnTo>
                <a:lnTo>
                  <a:pt x="78044" y="1347857"/>
                </a:lnTo>
                <a:lnTo>
                  <a:pt x="72333" y="1341194"/>
                </a:lnTo>
                <a:lnTo>
                  <a:pt x="66940" y="1334531"/>
                </a:lnTo>
                <a:lnTo>
                  <a:pt x="61864" y="1327867"/>
                </a:lnTo>
                <a:lnTo>
                  <a:pt x="56788" y="1320570"/>
                </a:lnTo>
                <a:lnTo>
                  <a:pt x="52346" y="1313589"/>
                </a:lnTo>
                <a:lnTo>
                  <a:pt x="47905" y="1305974"/>
                </a:lnTo>
                <a:lnTo>
                  <a:pt x="43780" y="1298677"/>
                </a:lnTo>
                <a:lnTo>
                  <a:pt x="39339" y="1291062"/>
                </a:lnTo>
                <a:lnTo>
                  <a:pt x="35849" y="1283129"/>
                </a:lnTo>
                <a:lnTo>
                  <a:pt x="32360" y="1275197"/>
                </a:lnTo>
                <a:lnTo>
                  <a:pt x="28870" y="1266947"/>
                </a:lnTo>
                <a:lnTo>
                  <a:pt x="25697" y="1259015"/>
                </a:lnTo>
                <a:lnTo>
                  <a:pt x="22525" y="1250448"/>
                </a:lnTo>
                <a:lnTo>
                  <a:pt x="19670" y="1242199"/>
                </a:lnTo>
                <a:lnTo>
                  <a:pt x="17132" y="1233314"/>
                </a:lnTo>
                <a:lnTo>
                  <a:pt x="14911" y="1224747"/>
                </a:lnTo>
                <a:lnTo>
                  <a:pt x="12690" y="1215863"/>
                </a:lnTo>
                <a:lnTo>
                  <a:pt x="10786" y="1206979"/>
                </a:lnTo>
                <a:lnTo>
                  <a:pt x="8883" y="1197778"/>
                </a:lnTo>
                <a:lnTo>
                  <a:pt x="7297" y="1188893"/>
                </a:lnTo>
                <a:lnTo>
                  <a:pt x="4442" y="1170173"/>
                </a:lnTo>
                <a:lnTo>
                  <a:pt x="2221" y="1151453"/>
                </a:lnTo>
                <a:lnTo>
                  <a:pt x="952" y="1131781"/>
                </a:lnTo>
                <a:lnTo>
                  <a:pt x="317" y="1112426"/>
                </a:lnTo>
                <a:lnTo>
                  <a:pt x="0" y="1092437"/>
                </a:lnTo>
                <a:lnTo>
                  <a:pt x="634" y="1072447"/>
                </a:lnTo>
                <a:lnTo>
                  <a:pt x="1586" y="1052458"/>
                </a:lnTo>
                <a:lnTo>
                  <a:pt x="3172" y="1032151"/>
                </a:lnTo>
                <a:lnTo>
                  <a:pt x="5393" y="1011845"/>
                </a:lnTo>
                <a:lnTo>
                  <a:pt x="8248" y="990903"/>
                </a:lnTo>
                <a:lnTo>
                  <a:pt x="11421" y="970279"/>
                </a:lnTo>
                <a:lnTo>
                  <a:pt x="14911" y="949655"/>
                </a:lnTo>
                <a:lnTo>
                  <a:pt x="19035" y="929031"/>
                </a:lnTo>
                <a:lnTo>
                  <a:pt x="23476" y="908407"/>
                </a:lnTo>
                <a:lnTo>
                  <a:pt x="28235" y="887783"/>
                </a:lnTo>
                <a:lnTo>
                  <a:pt x="33628" y="867477"/>
                </a:lnTo>
                <a:lnTo>
                  <a:pt x="39022" y="847170"/>
                </a:lnTo>
                <a:lnTo>
                  <a:pt x="45050" y="826863"/>
                </a:lnTo>
                <a:lnTo>
                  <a:pt x="51077" y="807191"/>
                </a:lnTo>
                <a:lnTo>
                  <a:pt x="58057" y="787519"/>
                </a:lnTo>
                <a:lnTo>
                  <a:pt x="64402" y="768164"/>
                </a:lnTo>
                <a:lnTo>
                  <a:pt x="71381" y="748492"/>
                </a:lnTo>
                <a:lnTo>
                  <a:pt x="78678" y="729772"/>
                </a:lnTo>
                <a:lnTo>
                  <a:pt x="85975" y="711369"/>
                </a:lnTo>
                <a:lnTo>
                  <a:pt x="93906" y="693283"/>
                </a:lnTo>
                <a:lnTo>
                  <a:pt x="101520" y="675832"/>
                </a:lnTo>
                <a:lnTo>
                  <a:pt x="109134" y="658698"/>
                </a:lnTo>
                <a:lnTo>
                  <a:pt x="117065" y="641882"/>
                </a:lnTo>
                <a:lnTo>
                  <a:pt x="124996" y="626017"/>
                </a:lnTo>
                <a:lnTo>
                  <a:pt x="133245" y="610153"/>
                </a:lnTo>
                <a:lnTo>
                  <a:pt x="141176" y="595557"/>
                </a:lnTo>
                <a:lnTo>
                  <a:pt x="149425" y="581279"/>
                </a:lnTo>
                <a:lnTo>
                  <a:pt x="157356" y="567318"/>
                </a:lnTo>
                <a:lnTo>
                  <a:pt x="165604" y="554309"/>
                </a:lnTo>
                <a:lnTo>
                  <a:pt x="173536" y="542252"/>
                </a:lnTo>
                <a:lnTo>
                  <a:pt x="181467" y="530830"/>
                </a:lnTo>
                <a:lnTo>
                  <a:pt x="189081" y="519725"/>
                </a:lnTo>
                <a:lnTo>
                  <a:pt x="197012" y="510206"/>
                </a:lnTo>
                <a:lnTo>
                  <a:pt x="204309" y="501004"/>
                </a:lnTo>
                <a:lnTo>
                  <a:pt x="211606" y="493072"/>
                </a:lnTo>
                <a:lnTo>
                  <a:pt x="218902" y="485457"/>
                </a:lnTo>
                <a:lnTo>
                  <a:pt x="225248" y="479428"/>
                </a:lnTo>
                <a:lnTo>
                  <a:pt x="232862" y="473083"/>
                </a:lnTo>
                <a:lnTo>
                  <a:pt x="248407" y="460074"/>
                </a:lnTo>
                <a:lnTo>
                  <a:pt x="265538" y="446430"/>
                </a:lnTo>
                <a:lnTo>
                  <a:pt x="283622" y="432469"/>
                </a:lnTo>
                <a:lnTo>
                  <a:pt x="322009" y="404548"/>
                </a:lnTo>
                <a:lnTo>
                  <a:pt x="360396" y="375991"/>
                </a:lnTo>
                <a:lnTo>
                  <a:pt x="379114" y="362030"/>
                </a:lnTo>
                <a:lnTo>
                  <a:pt x="396562" y="348387"/>
                </a:lnTo>
                <a:lnTo>
                  <a:pt x="412742" y="335060"/>
                </a:lnTo>
                <a:lnTo>
                  <a:pt x="420039" y="328397"/>
                </a:lnTo>
                <a:lnTo>
                  <a:pt x="427018" y="322369"/>
                </a:lnTo>
                <a:lnTo>
                  <a:pt x="433364" y="316340"/>
                </a:lnTo>
                <a:lnTo>
                  <a:pt x="439391" y="309994"/>
                </a:lnTo>
                <a:lnTo>
                  <a:pt x="444784" y="304283"/>
                </a:lnTo>
                <a:lnTo>
                  <a:pt x="449226" y="298572"/>
                </a:lnTo>
                <a:lnTo>
                  <a:pt x="453033" y="293178"/>
                </a:lnTo>
                <a:lnTo>
                  <a:pt x="456523" y="287784"/>
                </a:lnTo>
                <a:lnTo>
                  <a:pt x="459061" y="283024"/>
                </a:lnTo>
                <a:lnTo>
                  <a:pt x="460647" y="277948"/>
                </a:lnTo>
                <a:lnTo>
                  <a:pt x="461282" y="274775"/>
                </a:lnTo>
                <a:lnTo>
                  <a:pt x="461916" y="271919"/>
                </a:lnTo>
                <a:lnTo>
                  <a:pt x="456840" y="270967"/>
                </a:lnTo>
                <a:lnTo>
                  <a:pt x="452081" y="269698"/>
                </a:lnTo>
                <a:lnTo>
                  <a:pt x="448274" y="267794"/>
                </a:lnTo>
                <a:lnTo>
                  <a:pt x="444784" y="265256"/>
                </a:lnTo>
                <a:lnTo>
                  <a:pt x="441929" y="262083"/>
                </a:lnTo>
                <a:lnTo>
                  <a:pt x="440660" y="260497"/>
                </a:lnTo>
                <a:lnTo>
                  <a:pt x="439708" y="258910"/>
                </a:lnTo>
                <a:lnTo>
                  <a:pt x="438757" y="257324"/>
                </a:lnTo>
                <a:lnTo>
                  <a:pt x="438440" y="255420"/>
                </a:lnTo>
                <a:lnTo>
                  <a:pt x="438122" y="253834"/>
                </a:lnTo>
                <a:lnTo>
                  <a:pt x="437488" y="251930"/>
                </a:lnTo>
                <a:lnTo>
                  <a:pt x="438122" y="250026"/>
                </a:lnTo>
                <a:lnTo>
                  <a:pt x="438440" y="248122"/>
                </a:lnTo>
                <a:lnTo>
                  <a:pt x="438757" y="246536"/>
                </a:lnTo>
                <a:lnTo>
                  <a:pt x="439708" y="244315"/>
                </a:lnTo>
                <a:lnTo>
                  <a:pt x="440660" y="242728"/>
                </a:lnTo>
                <a:lnTo>
                  <a:pt x="441929" y="241142"/>
                </a:lnTo>
                <a:lnTo>
                  <a:pt x="444784" y="238286"/>
                </a:lnTo>
                <a:lnTo>
                  <a:pt x="448274" y="236065"/>
                </a:lnTo>
                <a:lnTo>
                  <a:pt x="452081" y="234161"/>
                </a:lnTo>
                <a:lnTo>
                  <a:pt x="456840" y="232575"/>
                </a:lnTo>
                <a:lnTo>
                  <a:pt x="461916" y="231940"/>
                </a:lnTo>
                <a:lnTo>
                  <a:pt x="460647" y="227498"/>
                </a:lnTo>
                <a:lnTo>
                  <a:pt x="459378" y="223374"/>
                </a:lnTo>
                <a:lnTo>
                  <a:pt x="457792" y="219249"/>
                </a:lnTo>
                <a:lnTo>
                  <a:pt x="456206" y="215124"/>
                </a:lnTo>
                <a:lnTo>
                  <a:pt x="451764" y="206874"/>
                </a:lnTo>
                <a:lnTo>
                  <a:pt x="447005" y="198307"/>
                </a:lnTo>
                <a:lnTo>
                  <a:pt x="441295" y="189423"/>
                </a:lnTo>
                <a:lnTo>
                  <a:pt x="434632" y="180222"/>
                </a:lnTo>
                <a:lnTo>
                  <a:pt x="420039" y="159598"/>
                </a:lnTo>
                <a:lnTo>
                  <a:pt x="412108" y="147541"/>
                </a:lnTo>
                <a:lnTo>
                  <a:pt x="403542" y="134532"/>
                </a:lnTo>
                <a:lnTo>
                  <a:pt x="394024" y="120254"/>
                </a:lnTo>
                <a:lnTo>
                  <a:pt x="384190" y="104706"/>
                </a:lnTo>
                <a:lnTo>
                  <a:pt x="374355" y="87573"/>
                </a:lnTo>
                <a:lnTo>
                  <a:pt x="363886" y="68535"/>
                </a:lnTo>
                <a:lnTo>
                  <a:pt x="353099" y="47911"/>
                </a:lnTo>
                <a:lnTo>
                  <a:pt x="341996" y="25066"/>
                </a:lnTo>
                <a:lnTo>
                  <a:pt x="352782" y="20307"/>
                </a:lnTo>
                <a:lnTo>
                  <a:pt x="362617" y="15865"/>
                </a:lnTo>
                <a:lnTo>
                  <a:pt x="372134" y="13009"/>
                </a:lnTo>
                <a:lnTo>
                  <a:pt x="380700" y="11105"/>
                </a:lnTo>
                <a:lnTo>
                  <a:pt x="388948" y="9836"/>
                </a:lnTo>
                <a:lnTo>
                  <a:pt x="396562" y="9519"/>
                </a:lnTo>
                <a:lnTo>
                  <a:pt x="403859" y="9519"/>
                </a:lnTo>
                <a:lnTo>
                  <a:pt x="410522" y="10471"/>
                </a:lnTo>
                <a:lnTo>
                  <a:pt x="416549" y="12057"/>
                </a:lnTo>
                <a:lnTo>
                  <a:pt x="422894" y="14278"/>
                </a:lnTo>
                <a:lnTo>
                  <a:pt x="428288" y="16816"/>
                </a:lnTo>
                <a:lnTo>
                  <a:pt x="433681" y="19989"/>
                </a:lnTo>
                <a:lnTo>
                  <a:pt x="439074" y="23162"/>
                </a:lnTo>
                <a:lnTo>
                  <a:pt x="443833" y="26970"/>
                </a:lnTo>
                <a:lnTo>
                  <a:pt x="448592" y="30777"/>
                </a:lnTo>
                <a:lnTo>
                  <a:pt x="453033" y="34585"/>
                </a:lnTo>
                <a:lnTo>
                  <a:pt x="462550" y="43152"/>
                </a:lnTo>
                <a:lnTo>
                  <a:pt x="471434" y="51401"/>
                </a:lnTo>
                <a:lnTo>
                  <a:pt x="476510" y="55843"/>
                </a:lnTo>
                <a:lnTo>
                  <a:pt x="481268" y="59651"/>
                </a:lnTo>
                <a:lnTo>
                  <a:pt x="486027" y="63141"/>
                </a:lnTo>
                <a:lnTo>
                  <a:pt x="491738" y="66314"/>
                </a:lnTo>
                <a:lnTo>
                  <a:pt x="497131" y="69170"/>
                </a:lnTo>
                <a:lnTo>
                  <a:pt x="502841" y="72025"/>
                </a:lnTo>
                <a:lnTo>
                  <a:pt x="509186" y="73929"/>
                </a:lnTo>
                <a:lnTo>
                  <a:pt x="515531" y="75198"/>
                </a:lnTo>
                <a:lnTo>
                  <a:pt x="522194" y="76150"/>
                </a:lnTo>
                <a:lnTo>
                  <a:pt x="529808" y="76150"/>
                </a:lnTo>
                <a:lnTo>
                  <a:pt x="537739" y="75515"/>
                </a:lnTo>
                <a:lnTo>
                  <a:pt x="546304" y="74246"/>
                </a:lnTo>
                <a:lnTo>
                  <a:pt x="557408" y="68218"/>
                </a:lnTo>
                <a:lnTo>
                  <a:pt x="568195" y="62824"/>
                </a:lnTo>
                <a:lnTo>
                  <a:pt x="587864" y="51719"/>
                </a:lnTo>
                <a:lnTo>
                  <a:pt x="605313" y="41882"/>
                </a:lnTo>
                <a:lnTo>
                  <a:pt x="620858" y="32681"/>
                </a:lnTo>
                <a:lnTo>
                  <a:pt x="635452" y="24749"/>
                </a:lnTo>
                <a:lnTo>
                  <a:pt x="648776" y="17134"/>
                </a:lnTo>
                <a:lnTo>
                  <a:pt x="655438" y="13961"/>
                </a:lnTo>
                <a:lnTo>
                  <a:pt x="661784" y="11422"/>
                </a:lnTo>
                <a:lnTo>
                  <a:pt x="668446" y="8884"/>
                </a:lnTo>
                <a:lnTo>
                  <a:pt x="675108" y="6663"/>
                </a:lnTo>
                <a:lnTo>
                  <a:pt x="682088" y="4759"/>
                </a:lnTo>
                <a:lnTo>
                  <a:pt x="688750" y="3173"/>
                </a:lnTo>
                <a:lnTo>
                  <a:pt x="695729" y="1586"/>
                </a:lnTo>
                <a:lnTo>
                  <a:pt x="703343" y="635"/>
                </a:lnTo>
                <a:lnTo>
                  <a:pt x="710957" y="317"/>
                </a:ln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solidFill>
              <a:effectLst/>
              <a:uLnTx/>
              <a:uFillTx/>
              <a:cs typeface="+mn-ea"/>
              <a:sym typeface="+mn-lt"/>
            </a:endParaRPr>
          </a:p>
        </p:txBody>
      </p:sp>
      <p:sp>
        <p:nvSpPr>
          <p:cNvPr id="21" name="KSO_Shape"/>
          <p:cNvSpPr/>
          <p:nvPr/>
        </p:nvSpPr>
        <p:spPr bwMode="auto">
          <a:xfrm>
            <a:off x="4224895" y="3032124"/>
            <a:ext cx="554292" cy="819151"/>
          </a:xfrm>
          <a:custGeom>
            <a:avLst/>
            <a:gdLst/>
            <a:ahLst/>
            <a:cxnLst/>
            <a:rect l="0" t="0" r="r" b="b"/>
            <a:pathLst>
              <a:path w="760413" h="1123951">
                <a:moveTo>
                  <a:pt x="556062" y="689979"/>
                </a:moveTo>
                <a:lnTo>
                  <a:pt x="552429" y="690206"/>
                </a:lnTo>
                <a:lnTo>
                  <a:pt x="549250" y="690432"/>
                </a:lnTo>
                <a:lnTo>
                  <a:pt x="546299" y="690886"/>
                </a:lnTo>
                <a:lnTo>
                  <a:pt x="543120" y="691339"/>
                </a:lnTo>
                <a:lnTo>
                  <a:pt x="539941" y="692020"/>
                </a:lnTo>
                <a:lnTo>
                  <a:pt x="536989" y="692927"/>
                </a:lnTo>
                <a:lnTo>
                  <a:pt x="534038" y="694060"/>
                </a:lnTo>
                <a:lnTo>
                  <a:pt x="531086" y="694967"/>
                </a:lnTo>
                <a:lnTo>
                  <a:pt x="528361" y="696328"/>
                </a:lnTo>
                <a:lnTo>
                  <a:pt x="525637" y="697688"/>
                </a:lnTo>
                <a:lnTo>
                  <a:pt x="520414" y="701089"/>
                </a:lnTo>
                <a:lnTo>
                  <a:pt x="515419" y="704717"/>
                </a:lnTo>
                <a:lnTo>
                  <a:pt x="510878" y="708798"/>
                </a:lnTo>
                <a:lnTo>
                  <a:pt x="506791" y="713106"/>
                </a:lnTo>
                <a:lnTo>
                  <a:pt x="503158" y="718094"/>
                </a:lnTo>
                <a:lnTo>
                  <a:pt x="499752" y="723536"/>
                </a:lnTo>
                <a:lnTo>
                  <a:pt x="498617" y="726257"/>
                </a:lnTo>
                <a:lnTo>
                  <a:pt x="497027" y="728978"/>
                </a:lnTo>
                <a:lnTo>
                  <a:pt x="496119" y="731925"/>
                </a:lnTo>
                <a:lnTo>
                  <a:pt x="495211" y="734873"/>
                </a:lnTo>
                <a:lnTo>
                  <a:pt x="494076" y="737820"/>
                </a:lnTo>
                <a:lnTo>
                  <a:pt x="493622" y="740768"/>
                </a:lnTo>
                <a:lnTo>
                  <a:pt x="492940" y="744169"/>
                </a:lnTo>
                <a:lnTo>
                  <a:pt x="492713" y="747116"/>
                </a:lnTo>
                <a:lnTo>
                  <a:pt x="492259" y="750291"/>
                </a:lnTo>
                <a:lnTo>
                  <a:pt x="492032" y="753918"/>
                </a:lnTo>
                <a:lnTo>
                  <a:pt x="492259" y="757093"/>
                </a:lnTo>
                <a:lnTo>
                  <a:pt x="492713" y="760267"/>
                </a:lnTo>
                <a:lnTo>
                  <a:pt x="492940" y="763215"/>
                </a:lnTo>
                <a:lnTo>
                  <a:pt x="493622" y="766616"/>
                </a:lnTo>
                <a:lnTo>
                  <a:pt x="494076" y="769563"/>
                </a:lnTo>
                <a:lnTo>
                  <a:pt x="495211" y="772511"/>
                </a:lnTo>
                <a:lnTo>
                  <a:pt x="496119" y="775458"/>
                </a:lnTo>
                <a:lnTo>
                  <a:pt x="497027" y="778406"/>
                </a:lnTo>
                <a:lnTo>
                  <a:pt x="498617" y="781353"/>
                </a:lnTo>
                <a:lnTo>
                  <a:pt x="499752" y="784074"/>
                </a:lnTo>
                <a:lnTo>
                  <a:pt x="503158" y="789289"/>
                </a:lnTo>
                <a:lnTo>
                  <a:pt x="506791" y="794277"/>
                </a:lnTo>
                <a:lnTo>
                  <a:pt x="510878" y="798585"/>
                </a:lnTo>
                <a:lnTo>
                  <a:pt x="515419" y="802667"/>
                </a:lnTo>
                <a:lnTo>
                  <a:pt x="520414" y="806521"/>
                </a:lnTo>
                <a:lnTo>
                  <a:pt x="525637" y="809695"/>
                </a:lnTo>
                <a:lnTo>
                  <a:pt x="528361" y="810829"/>
                </a:lnTo>
                <a:lnTo>
                  <a:pt x="531086" y="812416"/>
                </a:lnTo>
                <a:lnTo>
                  <a:pt x="534038" y="813323"/>
                </a:lnTo>
                <a:lnTo>
                  <a:pt x="536989" y="814457"/>
                </a:lnTo>
                <a:lnTo>
                  <a:pt x="539941" y="815364"/>
                </a:lnTo>
                <a:lnTo>
                  <a:pt x="543120" y="816044"/>
                </a:lnTo>
                <a:lnTo>
                  <a:pt x="546299" y="816724"/>
                </a:lnTo>
                <a:lnTo>
                  <a:pt x="549250" y="816951"/>
                </a:lnTo>
                <a:lnTo>
                  <a:pt x="552429" y="817178"/>
                </a:lnTo>
                <a:lnTo>
                  <a:pt x="556062" y="817404"/>
                </a:lnTo>
                <a:lnTo>
                  <a:pt x="559241" y="817178"/>
                </a:lnTo>
                <a:lnTo>
                  <a:pt x="562420" y="816951"/>
                </a:lnTo>
                <a:lnTo>
                  <a:pt x="565371" y="816724"/>
                </a:lnTo>
                <a:lnTo>
                  <a:pt x="568777" y="816044"/>
                </a:lnTo>
                <a:lnTo>
                  <a:pt x="571729" y="815364"/>
                </a:lnTo>
                <a:lnTo>
                  <a:pt x="574681" y="814457"/>
                </a:lnTo>
                <a:lnTo>
                  <a:pt x="577633" y="813323"/>
                </a:lnTo>
                <a:lnTo>
                  <a:pt x="580811" y="812416"/>
                </a:lnTo>
                <a:lnTo>
                  <a:pt x="583536" y="811056"/>
                </a:lnTo>
                <a:lnTo>
                  <a:pt x="586261" y="809695"/>
                </a:lnTo>
                <a:lnTo>
                  <a:pt x="591483" y="806521"/>
                </a:lnTo>
                <a:lnTo>
                  <a:pt x="596478" y="802667"/>
                </a:lnTo>
                <a:lnTo>
                  <a:pt x="601019" y="798585"/>
                </a:lnTo>
                <a:lnTo>
                  <a:pt x="604879" y="794277"/>
                </a:lnTo>
                <a:lnTo>
                  <a:pt x="608739" y="789289"/>
                </a:lnTo>
                <a:lnTo>
                  <a:pt x="611918" y="784074"/>
                </a:lnTo>
                <a:lnTo>
                  <a:pt x="613280" y="781353"/>
                </a:lnTo>
                <a:lnTo>
                  <a:pt x="614643" y="778406"/>
                </a:lnTo>
                <a:lnTo>
                  <a:pt x="615551" y="775458"/>
                </a:lnTo>
                <a:lnTo>
                  <a:pt x="616686" y="772511"/>
                </a:lnTo>
                <a:lnTo>
                  <a:pt x="617595" y="769563"/>
                </a:lnTo>
                <a:lnTo>
                  <a:pt x="618276" y="766616"/>
                </a:lnTo>
                <a:lnTo>
                  <a:pt x="618957" y="763215"/>
                </a:lnTo>
                <a:lnTo>
                  <a:pt x="619184" y="760267"/>
                </a:lnTo>
                <a:lnTo>
                  <a:pt x="619411" y="757093"/>
                </a:lnTo>
                <a:lnTo>
                  <a:pt x="619638" y="753918"/>
                </a:lnTo>
                <a:lnTo>
                  <a:pt x="619411" y="750291"/>
                </a:lnTo>
                <a:lnTo>
                  <a:pt x="619184" y="747116"/>
                </a:lnTo>
                <a:lnTo>
                  <a:pt x="618957" y="744169"/>
                </a:lnTo>
                <a:lnTo>
                  <a:pt x="618276" y="740768"/>
                </a:lnTo>
                <a:lnTo>
                  <a:pt x="617595" y="737820"/>
                </a:lnTo>
                <a:lnTo>
                  <a:pt x="616686" y="734873"/>
                </a:lnTo>
                <a:lnTo>
                  <a:pt x="615551" y="731925"/>
                </a:lnTo>
                <a:lnTo>
                  <a:pt x="614643" y="728978"/>
                </a:lnTo>
                <a:lnTo>
                  <a:pt x="613280" y="726257"/>
                </a:lnTo>
                <a:lnTo>
                  <a:pt x="611918" y="723536"/>
                </a:lnTo>
                <a:lnTo>
                  <a:pt x="608739" y="718094"/>
                </a:lnTo>
                <a:lnTo>
                  <a:pt x="604879" y="713106"/>
                </a:lnTo>
                <a:lnTo>
                  <a:pt x="601019" y="708798"/>
                </a:lnTo>
                <a:lnTo>
                  <a:pt x="596478" y="704717"/>
                </a:lnTo>
                <a:lnTo>
                  <a:pt x="591483" y="701089"/>
                </a:lnTo>
                <a:lnTo>
                  <a:pt x="586261" y="697688"/>
                </a:lnTo>
                <a:lnTo>
                  <a:pt x="583536" y="696328"/>
                </a:lnTo>
                <a:lnTo>
                  <a:pt x="580811" y="694967"/>
                </a:lnTo>
                <a:lnTo>
                  <a:pt x="577633" y="694060"/>
                </a:lnTo>
                <a:lnTo>
                  <a:pt x="574681" y="692927"/>
                </a:lnTo>
                <a:lnTo>
                  <a:pt x="571729" y="692020"/>
                </a:lnTo>
                <a:lnTo>
                  <a:pt x="568777" y="691339"/>
                </a:lnTo>
                <a:lnTo>
                  <a:pt x="565371" y="690886"/>
                </a:lnTo>
                <a:lnTo>
                  <a:pt x="562420" y="690432"/>
                </a:lnTo>
                <a:lnTo>
                  <a:pt x="559241" y="690206"/>
                </a:lnTo>
                <a:lnTo>
                  <a:pt x="556062" y="689979"/>
                </a:lnTo>
                <a:close/>
                <a:moveTo>
                  <a:pt x="199810" y="689979"/>
                </a:moveTo>
                <a:lnTo>
                  <a:pt x="196631" y="690206"/>
                </a:lnTo>
                <a:lnTo>
                  <a:pt x="193453" y="690886"/>
                </a:lnTo>
                <a:lnTo>
                  <a:pt x="190047" y="691339"/>
                </a:lnTo>
                <a:lnTo>
                  <a:pt x="187095" y="692020"/>
                </a:lnTo>
                <a:lnTo>
                  <a:pt x="184143" y="692927"/>
                </a:lnTo>
                <a:lnTo>
                  <a:pt x="181192" y="694060"/>
                </a:lnTo>
                <a:lnTo>
                  <a:pt x="178240" y="694967"/>
                </a:lnTo>
                <a:lnTo>
                  <a:pt x="175515" y="696328"/>
                </a:lnTo>
                <a:lnTo>
                  <a:pt x="172563" y="697688"/>
                </a:lnTo>
                <a:lnTo>
                  <a:pt x="167341" y="701089"/>
                </a:lnTo>
                <a:lnTo>
                  <a:pt x="162573" y="704490"/>
                </a:lnTo>
                <a:lnTo>
                  <a:pt x="158032" y="708798"/>
                </a:lnTo>
                <a:lnTo>
                  <a:pt x="153945" y="713106"/>
                </a:lnTo>
                <a:lnTo>
                  <a:pt x="150085" y="718094"/>
                </a:lnTo>
                <a:lnTo>
                  <a:pt x="146906" y="723536"/>
                </a:lnTo>
                <a:lnTo>
                  <a:pt x="145771" y="726257"/>
                </a:lnTo>
                <a:lnTo>
                  <a:pt x="144408" y="728978"/>
                </a:lnTo>
                <a:lnTo>
                  <a:pt x="143273" y="731925"/>
                </a:lnTo>
                <a:lnTo>
                  <a:pt x="142138" y="734646"/>
                </a:lnTo>
                <a:lnTo>
                  <a:pt x="141457" y="737820"/>
                </a:lnTo>
                <a:lnTo>
                  <a:pt x="140775" y="740768"/>
                </a:lnTo>
                <a:lnTo>
                  <a:pt x="140321" y="743942"/>
                </a:lnTo>
                <a:lnTo>
                  <a:pt x="139640" y="747116"/>
                </a:lnTo>
                <a:lnTo>
                  <a:pt x="139413" y="750291"/>
                </a:lnTo>
                <a:lnTo>
                  <a:pt x="139413" y="753692"/>
                </a:lnTo>
                <a:lnTo>
                  <a:pt x="139413" y="756866"/>
                </a:lnTo>
                <a:lnTo>
                  <a:pt x="139640" y="760040"/>
                </a:lnTo>
                <a:lnTo>
                  <a:pt x="140321" y="763215"/>
                </a:lnTo>
                <a:lnTo>
                  <a:pt x="140775" y="766616"/>
                </a:lnTo>
                <a:lnTo>
                  <a:pt x="141457" y="769563"/>
                </a:lnTo>
                <a:lnTo>
                  <a:pt x="142138" y="772511"/>
                </a:lnTo>
                <a:lnTo>
                  <a:pt x="143273" y="775458"/>
                </a:lnTo>
                <a:lnTo>
                  <a:pt x="144408" y="778406"/>
                </a:lnTo>
                <a:lnTo>
                  <a:pt x="145771" y="781353"/>
                </a:lnTo>
                <a:lnTo>
                  <a:pt x="146906" y="784074"/>
                </a:lnTo>
                <a:lnTo>
                  <a:pt x="150085" y="789289"/>
                </a:lnTo>
                <a:lnTo>
                  <a:pt x="153945" y="794277"/>
                </a:lnTo>
                <a:lnTo>
                  <a:pt x="158032" y="798585"/>
                </a:lnTo>
                <a:lnTo>
                  <a:pt x="162573" y="802667"/>
                </a:lnTo>
                <a:lnTo>
                  <a:pt x="167341" y="806521"/>
                </a:lnTo>
                <a:lnTo>
                  <a:pt x="172563" y="809695"/>
                </a:lnTo>
                <a:lnTo>
                  <a:pt x="175515" y="810829"/>
                </a:lnTo>
                <a:lnTo>
                  <a:pt x="178240" y="812190"/>
                </a:lnTo>
                <a:lnTo>
                  <a:pt x="181192" y="813323"/>
                </a:lnTo>
                <a:lnTo>
                  <a:pt x="184143" y="814457"/>
                </a:lnTo>
                <a:lnTo>
                  <a:pt x="187095" y="815137"/>
                </a:lnTo>
                <a:lnTo>
                  <a:pt x="190047" y="815817"/>
                </a:lnTo>
                <a:lnTo>
                  <a:pt x="193453" y="816724"/>
                </a:lnTo>
                <a:lnTo>
                  <a:pt x="196631" y="816951"/>
                </a:lnTo>
                <a:lnTo>
                  <a:pt x="199810" y="817178"/>
                </a:lnTo>
                <a:lnTo>
                  <a:pt x="203216" y="817178"/>
                </a:lnTo>
                <a:lnTo>
                  <a:pt x="206395" y="817178"/>
                </a:lnTo>
                <a:lnTo>
                  <a:pt x="209574" y="816951"/>
                </a:lnTo>
                <a:lnTo>
                  <a:pt x="212752" y="816724"/>
                </a:lnTo>
                <a:lnTo>
                  <a:pt x="215931" y="815817"/>
                </a:lnTo>
                <a:lnTo>
                  <a:pt x="219110" y="815137"/>
                </a:lnTo>
                <a:lnTo>
                  <a:pt x="222062" y="814457"/>
                </a:lnTo>
                <a:lnTo>
                  <a:pt x="225013" y="813323"/>
                </a:lnTo>
                <a:lnTo>
                  <a:pt x="227738" y="812190"/>
                </a:lnTo>
                <a:lnTo>
                  <a:pt x="230463" y="810829"/>
                </a:lnTo>
                <a:lnTo>
                  <a:pt x="233415" y="809695"/>
                </a:lnTo>
                <a:lnTo>
                  <a:pt x="238637" y="806521"/>
                </a:lnTo>
                <a:lnTo>
                  <a:pt x="243632" y="802667"/>
                </a:lnTo>
                <a:lnTo>
                  <a:pt x="247946" y="798585"/>
                </a:lnTo>
                <a:lnTo>
                  <a:pt x="252260" y="794277"/>
                </a:lnTo>
                <a:lnTo>
                  <a:pt x="255666" y="789289"/>
                </a:lnTo>
                <a:lnTo>
                  <a:pt x="259072" y="784074"/>
                </a:lnTo>
                <a:lnTo>
                  <a:pt x="260434" y="781353"/>
                </a:lnTo>
                <a:lnTo>
                  <a:pt x="261797" y="778406"/>
                </a:lnTo>
                <a:lnTo>
                  <a:pt x="262932" y="775458"/>
                </a:lnTo>
                <a:lnTo>
                  <a:pt x="264067" y="772511"/>
                </a:lnTo>
                <a:lnTo>
                  <a:pt x="264748" y="769563"/>
                </a:lnTo>
                <a:lnTo>
                  <a:pt x="265430" y="766616"/>
                </a:lnTo>
                <a:lnTo>
                  <a:pt x="265884" y="763215"/>
                </a:lnTo>
                <a:lnTo>
                  <a:pt x="266565" y="760040"/>
                </a:lnTo>
                <a:lnTo>
                  <a:pt x="266792" y="756866"/>
                </a:lnTo>
                <a:lnTo>
                  <a:pt x="266792" y="753692"/>
                </a:lnTo>
                <a:lnTo>
                  <a:pt x="266792" y="750291"/>
                </a:lnTo>
                <a:lnTo>
                  <a:pt x="266565" y="747116"/>
                </a:lnTo>
                <a:lnTo>
                  <a:pt x="265884" y="743942"/>
                </a:lnTo>
                <a:lnTo>
                  <a:pt x="265430" y="740768"/>
                </a:lnTo>
                <a:lnTo>
                  <a:pt x="264748" y="737820"/>
                </a:lnTo>
                <a:lnTo>
                  <a:pt x="264067" y="734646"/>
                </a:lnTo>
                <a:lnTo>
                  <a:pt x="262932" y="731925"/>
                </a:lnTo>
                <a:lnTo>
                  <a:pt x="261797" y="728978"/>
                </a:lnTo>
                <a:lnTo>
                  <a:pt x="260434" y="726257"/>
                </a:lnTo>
                <a:lnTo>
                  <a:pt x="259072" y="723536"/>
                </a:lnTo>
                <a:lnTo>
                  <a:pt x="255666" y="718094"/>
                </a:lnTo>
                <a:lnTo>
                  <a:pt x="252260" y="713106"/>
                </a:lnTo>
                <a:lnTo>
                  <a:pt x="247946" y="708798"/>
                </a:lnTo>
                <a:lnTo>
                  <a:pt x="243632" y="704490"/>
                </a:lnTo>
                <a:lnTo>
                  <a:pt x="238637" y="701089"/>
                </a:lnTo>
                <a:lnTo>
                  <a:pt x="233415" y="697688"/>
                </a:lnTo>
                <a:lnTo>
                  <a:pt x="230463" y="696328"/>
                </a:lnTo>
                <a:lnTo>
                  <a:pt x="227738" y="694967"/>
                </a:lnTo>
                <a:lnTo>
                  <a:pt x="225013" y="694060"/>
                </a:lnTo>
                <a:lnTo>
                  <a:pt x="222062" y="692927"/>
                </a:lnTo>
                <a:lnTo>
                  <a:pt x="219110" y="692020"/>
                </a:lnTo>
                <a:lnTo>
                  <a:pt x="215931" y="691339"/>
                </a:lnTo>
                <a:lnTo>
                  <a:pt x="212752" y="690886"/>
                </a:lnTo>
                <a:lnTo>
                  <a:pt x="209574" y="690206"/>
                </a:lnTo>
                <a:lnTo>
                  <a:pt x="206395" y="689979"/>
                </a:lnTo>
                <a:lnTo>
                  <a:pt x="203216" y="689979"/>
                </a:lnTo>
                <a:lnTo>
                  <a:pt x="199810" y="689979"/>
                </a:lnTo>
                <a:close/>
                <a:moveTo>
                  <a:pt x="201627" y="243083"/>
                </a:moveTo>
                <a:lnTo>
                  <a:pt x="197313" y="243310"/>
                </a:lnTo>
                <a:lnTo>
                  <a:pt x="193453" y="243763"/>
                </a:lnTo>
                <a:lnTo>
                  <a:pt x="189366" y="244443"/>
                </a:lnTo>
                <a:lnTo>
                  <a:pt x="185733" y="245123"/>
                </a:lnTo>
                <a:lnTo>
                  <a:pt x="181873" y="246257"/>
                </a:lnTo>
                <a:lnTo>
                  <a:pt x="178467" y="247391"/>
                </a:lnTo>
                <a:lnTo>
                  <a:pt x="174834" y="248978"/>
                </a:lnTo>
                <a:lnTo>
                  <a:pt x="171428" y="250112"/>
                </a:lnTo>
                <a:lnTo>
                  <a:pt x="168476" y="251926"/>
                </a:lnTo>
                <a:lnTo>
                  <a:pt x="165525" y="253739"/>
                </a:lnTo>
                <a:lnTo>
                  <a:pt x="162346" y="255780"/>
                </a:lnTo>
                <a:lnTo>
                  <a:pt x="159621" y="257594"/>
                </a:lnTo>
                <a:lnTo>
                  <a:pt x="156896" y="259861"/>
                </a:lnTo>
                <a:lnTo>
                  <a:pt x="154399" y="262129"/>
                </a:lnTo>
                <a:lnTo>
                  <a:pt x="152128" y="264623"/>
                </a:lnTo>
                <a:lnTo>
                  <a:pt x="149858" y="267117"/>
                </a:lnTo>
                <a:lnTo>
                  <a:pt x="148041" y="269838"/>
                </a:lnTo>
                <a:lnTo>
                  <a:pt x="145998" y="272558"/>
                </a:lnTo>
                <a:lnTo>
                  <a:pt x="144181" y="275506"/>
                </a:lnTo>
                <a:lnTo>
                  <a:pt x="142365" y="278454"/>
                </a:lnTo>
                <a:lnTo>
                  <a:pt x="141002" y="281628"/>
                </a:lnTo>
                <a:lnTo>
                  <a:pt x="139640" y="284575"/>
                </a:lnTo>
                <a:lnTo>
                  <a:pt x="138505" y="287750"/>
                </a:lnTo>
                <a:lnTo>
                  <a:pt x="137143" y="291151"/>
                </a:lnTo>
                <a:lnTo>
                  <a:pt x="136461" y="294325"/>
                </a:lnTo>
                <a:lnTo>
                  <a:pt x="135553" y="297726"/>
                </a:lnTo>
                <a:lnTo>
                  <a:pt x="134872" y="301354"/>
                </a:lnTo>
                <a:lnTo>
                  <a:pt x="134418" y="304755"/>
                </a:lnTo>
                <a:lnTo>
                  <a:pt x="133964" y="308156"/>
                </a:lnTo>
                <a:lnTo>
                  <a:pt x="133737" y="315412"/>
                </a:lnTo>
                <a:lnTo>
                  <a:pt x="133737" y="408600"/>
                </a:lnTo>
                <a:lnTo>
                  <a:pt x="133737" y="412908"/>
                </a:lnTo>
                <a:lnTo>
                  <a:pt x="133964" y="416989"/>
                </a:lnTo>
                <a:lnTo>
                  <a:pt x="134418" y="420844"/>
                </a:lnTo>
                <a:lnTo>
                  <a:pt x="134872" y="424698"/>
                </a:lnTo>
                <a:lnTo>
                  <a:pt x="136007" y="428326"/>
                </a:lnTo>
                <a:lnTo>
                  <a:pt x="136688" y="432180"/>
                </a:lnTo>
                <a:lnTo>
                  <a:pt x="138051" y="435581"/>
                </a:lnTo>
                <a:lnTo>
                  <a:pt x="139186" y="438756"/>
                </a:lnTo>
                <a:lnTo>
                  <a:pt x="140775" y="442157"/>
                </a:lnTo>
                <a:lnTo>
                  <a:pt x="142138" y="445331"/>
                </a:lnTo>
                <a:lnTo>
                  <a:pt x="143954" y="448279"/>
                </a:lnTo>
                <a:lnTo>
                  <a:pt x="145998" y="451226"/>
                </a:lnTo>
                <a:lnTo>
                  <a:pt x="148041" y="453947"/>
                </a:lnTo>
                <a:lnTo>
                  <a:pt x="150085" y="456895"/>
                </a:lnTo>
                <a:lnTo>
                  <a:pt x="152355" y="459389"/>
                </a:lnTo>
                <a:lnTo>
                  <a:pt x="154626" y="461429"/>
                </a:lnTo>
                <a:lnTo>
                  <a:pt x="157124" y="463697"/>
                </a:lnTo>
                <a:lnTo>
                  <a:pt x="159848" y="465964"/>
                </a:lnTo>
                <a:lnTo>
                  <a:pt x="162573" y="468005"/>
                </a:lnTo>
                <a:lnTo>
                  <a:pt x="165525" y="470045"/>
                </a:lnTo>
                <a:lnTo>
                  <a:pt x="168476" y="471406"/>
                </a:lnTo>
                <a:lnTo>
                  <a:pt x="171428" y="473220"/>
                </a:lnTo>
                <a:lnTo>
                  <a:pt x="174607" y="474807"/>
                </a:lnTo>
                <a:lnTo>
                  <a:pt x="178013" y="475940"/>
                </a:lnTo>
                <a:lnTo>
                  <a:pt x="181192" y="477074"/>
                </a:lnTo>
                <a:lnTo>
                  <a:pt x="184597" y="477981"/>
                </a:lnTo>
                <a:lnTo>
                  <a:pt x="187776" y="478888"/>
                </a:lnTo>
                <a:lnTo>
                  <a:pt x="191409" y="479795"/>
                </a:lnTo>
                <a:lnTo>
                  <a:pt x="195042" y="480248"/>
                </a:lnTo>
                <a:lnTo>
                  <a:pt x="198675" y="480702"/>
                </a:lnTo>
                <a:lnTo>
                  <a:pt x="202308" y="480702"/>
                </a:lnTo>
                <a:lnTo>
                  <a:pt x="206168" y="480929"/>
                </a:lnTo>
                <a:lnTo>
                  <a:pt x="554246" y="480929"/>
                </a:lnTo>
                <a:lnTo>
                  <a:pt x="557879" y="480702"/>
                </a:lnTo>
                <a:lnTo>
                  <a:pt x="561739" y="480702"/>
                </a:lnTo>
                <a:lnTo>
                  <a:pt x="565144" y="480248"/>
                </a:lnTo>
                <a:lnTo>
                  <a:pt x="569004" y="479795"/>
                </a:lnTo>
                <a:lnTo>
                  <a:pt x="572410" y="478888"/>
                </a:lnTo>
                <a:lnTo>
                  <a:pt x="576043" y="477981"/>
                </a:lnTo>
                <a:lnTo>
                  <a:pt x="579222" y="477074"/>
                </a:lnTo>
                <a:lnTo>
                  <a:pt x="582401" y="475940"/>
                </a:lnTo>
                <a:lnTo>
                  <a:pt x="585580" y="474807"/>
                </a:lnTo>
                <a:lnTo>
                  <a:pt x="588985" y="473220"/>
                </a:lnTo>
                <a:lnTo>
                  <a:pt x="591937" y="471406"/>
                </a:lnTo>
                <a:lnTo>
                  <a:pt x="594889" y="470045"/>
                </a:lnTo>
                <a:lnTo>
                  <a:pt x="597614" y="468005"/>
                </a:lnTo>
                <a:lnTo>
                  <a:pt x="600338" y="465964"/>
                </a:lnTo>
                <a:lnTo>
                  <a:pt x="603063" y="463697"/>
                </a:lnTo>
                <a:lnTo>
                  <a:pt x="605561" y="461429"/>
                </a:lnTo>
                <a:lnTo>
                  <a:pt x="607831" y="459389"/>
                </a:lnTo>
                <a:lnTo>
                  <a:pt x="610329" y="456895"/>
                </a:lnTo>
                <a:lnTo>
                  <a:pt x="612372" y="453947"/>
                </a:lnTo>
                <a:lnTo>
                  <a:pt x="614416" y="451226"/>
                </a:lnTo>
                <a:lnTo>
                  <a:pt x="616459" y="448279"/>
                </a:lnTo>
                <a:lnTo>
                  <a:pt x="618049" y="445331"/>
                </a:lnTo>
                <a:lnTo>
                  <a:pt x="619638" y="442157"/>
                </a:lnTo>
                <a:lnTo>
                  <a:pt x="621227" y="438756"/>
                </a:lnTo>
                <a:lnTo>
                  <a:pt x="622363" y="435581"/>
                </a:lnTo>
                <a:lnTo>
                  <a:pt x="623725" y="432180"/>
                </a:lnTo>
                <a:lnTo>
                  <a:pt x="624633" y="428326"/>
                </a:lnTo>
                <a:lnTo>
                  <a:pt x="625314" y="424698"/>
                </a:lnTo>
                <a:lnTo>
                  <a:pt x="625769" y="420844"/>
                </a:lnTo>
                <a:lnTo>
                  <a:pt x="626450" y="416989"/>
                </a:lnTo>
                <a:lnTo>
                  <a:pt x="626677" y="412908"/>
                </a:lnTo>
                <a:lnTo>
                  <a:pt x="626677" y="408600"/>
                </a:lnTo>
                <a:lnTo>
                  <a:pt x="626677" y="315412"/>
                </a:lnTo>
                <a:lnTo>
                  <a:pt x="626450" y="308156"/>
                </a:lnTo>
                <a:lnTo>
                  <a:pt x="626223" y="304755"/>
                </a:lnTo>
                <a:lnTo>
                  <a:pt x="625314" y="301354"/>
                </a:lnTo>
                <a:lnTo>
                  <a:pt x="624860" y="297726"/>
                </a:lnTo>
                <a:lnTo>
                  <a:pt x="624179" y="294325"/>
                </a:lnTo>
                <a:lnTo>
                  <a:pt x="623044" y="291151"/>
                </a:lnTo>
                <a:lnTo>
                  <a:pt x="621909" y="287750"/>
                </a:lnTo>
                <a:lnTo>
                  <a:pt x="620773" y="284575"/>
                </a:lnTo>
                <a:lnTo>
                  <a:pt x="619411" y="281628"/>
                </a:lnTo>
                <a:lnTo>
                  <a:pt x="617822" y="278454"/>
                </a:lnTo>
                <a:lnTo>
                  <a:pt x="616232" y="275506"/>
                </a:lnTo>
                <a:lnTo>
                  <a:pt x="614416" y="272558"/>
                </a:lnTo>
                <a:lnTo>
                  <a:pt x="612372" y="269838"/>
                </a:lnTo>
                <a:lnTo>
                  <a:pt x="610329" y="267117"/>
                </a:lnTo>
                <a:lnTo>
                  <a:pt x="608058" y="264623"/>
                </a:lnTo>
                <a:lnTo>
                  <a:pt x="606015" y="262129"/>
                </a:lnTo>
                <a:lnTo>
                  <a:pt x="603517" y="259861"/>
                </a:lnTo>
                <a:lnTo>
                  <a:pt x="600565" y="257594"/>
                </a:lnTo>
                <a:lnTo>
                  <a:pt x="597841" y="255780"/>
                </a:lnTo>
                <a:lnTo>
                  <a:pt x="595116" y="253739"/>
                </a:lnTo>
                <a:lnTo>
                  <a:pt x="591937" y="251926"/>
                </a:lnTo>
                <a:lnTo>
                  <a:pt x="588985" y="250112"/>
                </a:lnTo>
                <a:lnTo>
                  <a:pt x="585352" y="248978"/>
                </a:lnTo>
                <a:lnTo>
                  <a:pt x="582174" y="247391"/>
                </a:lnTo>
                <a:lnTo>
                  <a:pt x="578541" y="246257"/>
                </a:lnTo>
                <a:lnTo>
                  <a:pt x="574681" y="245123"/>
                </a:lnTo>
                <a:lnTo>
                  <a:pt x="571048" y="244443"/>
                </a:lnTo>
                <a:lnTo>
                  <a:pt x="566961" y="243763"/>
                </a:lnTo>
                <a:lnTo>
                  <a:pt x="562874" y="243310"/>
                </a:lnTo>
                <a:lnTo>
                  <a:pt x="558787" y="243083"/>
                </a:lnTo>
                <a:lnTo>
                  <a:pt x="554246" y="243083"/>
                </a:lnTo>
                <a:lnTo>
                  <a:pt x="206168" y="243083"/>
                </a:lnTo>
                <a:lnTo>
                  <a:pt x="201627" y="243083"/>
                </a:lnTo>
                <a:close/>
                <a:moveTo>
                  <a:pt x="297217" y="126767"/>
                </a:moveTo>
                <a:lnTo>
                  <a:pt x="294493" y="126994"/>
                </a:lnTo>
                <a:lnTo>
                  <a:pt x="291768" y="127448"/>
                </a:lnTo>
                <a:lnTo>
                  <a:pt x="289043" y="127901"/>
                </a:lnTo>
                <a:lnTo>
                  <a:pt x="286546" y="128355"/>
                </a:lnTo>
                <a:lnTo>
                  <a:pt x="284048" y="129035"/>
                </a:lnTo>
                <a:lnTo>
                  <a:pt x="281778" y="130168"/>
                </a:lnTo>
                <a:lnTo>
                  <a:pt x="279507" y="131075"/>
                </a:lnTo>
                <a:lnTo>
                  <a:pt x="277464" y="132436"/>
                </a:lnTo>
                <a:lnTo>
                  <a:pt x="275647" y="133796"/>
                </a:lnTo>
                <a:lnTo>
                  <a:pt x="274058" y="135157"/>
                </a:lnTo>
                <a:lnTo>
                  <a:pt x="272468" y="136517"/>
                </a:lnTo>
                <a:lnTo>
                  <a:pt x="271333" y="138331"/>
                </a:lnTo>
                <a:lnTo>
                  <a:pt x="270198" y="140145"/>
                </a:lnTo>
                <a:lnTo>
                  <a:pt x="269744" y="141732"/>
                </a:lnTo>
                <a:lnTo>
                  <a:pt x="269290" y="143546"/>
                </a:lnTo>
                <a:lnTo>
                  <a:pt x="269062" y="145586"/>
                </a:lnTo>
                <a:lnTo>
                  <a:pt x="269062" y="178236"/>
                </a:lnTo>
                <a:lnTo>
                  <a:pt x="269290" y="179824"/>
                </a:lnTo>
                <a:lnTo>
                  <a:pt x="269517" y="181864"/>
                </a:lnTo>
                <a:lnTo>
                  <a:pt x="270198" y="183678"/>
                </a:lnTo>
                <a:lnTo>
                  <a:pt x="271333" y="185492"/>
                </a:lnTo>
                <a:lnTo>
                  <a:pt x="272468" y="186852"/>
                </a:lnTo>
                <a:lnTo>
                  <a:pt x="273831" y="188439"/>
                </a:lnTo>
                <a:lnTo>
                  <a:pt x="275420" y="189800"/>
                </a:lnTo>
                <a:lnTo>
                  <a:pt x="277237" y="191387"/>
                </a:lnTo>
                <a:lnTo>
                  <a:pt x="279280" y="192294"/>
                </a:lnTo>
                <a:lnTo>
                  <a:pt x="281324" y="193654"/>
                </a:lnTo>
                <a:lnTo>
                  <a:pt x="283821" y="194561"/>
                </a:lnTo>
                <a:lnTo>
                  <a:pt x="286319" y="195468"/>
                </a:lnTo>
                <a:lnTo>
                  <a:pt x="288816" y="196149"/>
                </a:lnTo>
                <a:lnTo>
                  <a:pt x="291541" y="196375"/>
                </a:lnTo>
                <a:lnTo>
                  <a:pt x="294266" y="196829"/>
                </a:lnTo>
                <a:lnTo>
                  <a:pt x="297217" y="196829"/>
                </a:lnTo>
                <a:lnTo>
                  <a:pt x="463423" y="196829"/>
                </a:lnTo>
                <a:lnTo>
                  <a:pt x="466148" y="196829"/>
                </a:lnTo>
                <a:lnTo>
                  <a:pt x="468872" y="196375"/>
                </a:lnTo>
                <a:lnTo>
                  <a:pt x="471597" y="196149"/>
                </a:lnTo>
                <a:lnTo>
                  <a:pt x="474322" y="195468"/>
                </a:lnTo>
                <a:lnTo>
                  <a:pt x="476592" y="194561"/>
                </a:lnTo>
                <a:lnTo>
                  <a:pt x="479090" y="193654"/>
                </a:lnTo>
                <a:lnTo>
                  <a:pt x="481133" y="192294"/>
                </a:lnTo>
                <a:lnTo>
                  <a:pt x="483177" y="191387"/>
                </a:lnTo>
                <a:lnTo>
                  <a:pt x="485220" y="189800"/>
                </a:lnTo>
                <a:lnTo>
                  <a:pt x="486583" y="188439"/>
                </a:lnTo>
                <a:lnTo>
                  <a:pt x="488172" y="186852"/>
                </a:lnTo>
                <a:lnTo>
                  <a:pt x="489080" y="185492"/>
                </a:lnTo>
                <a:lnTo>
                  <a:pt x="490216" y="183678"/>
                </a:lnTo>
                <a:lnTo>
                  <a:pt x="490897" y="181864"/>
                </a:lnTo>
                <a:lnTo>
                  <a:pt x="491124" y="179824"/>
                </a:lnTo>
                <a:lnTo>
                  <a:pt x="491351" y="178236"/>
                </a:lnTo>
                <a:lnTo>
                  <a:pt x="491351" y="145586"/>
                </a:lnTo>
                <a:lnTo>
                  <a:pt x="491124" y="143546"/>
                </a:lnTo>
                <a:lnTo>
                  <a:pt x="490897" y="141732"/>
                </a:lnTo>
                <a:lnTo>
                  <a:pt x="490216" y="140145"/>
                </a:lnTo>
                <a:lnTo>
                  <a:pt x="489080" y="138331"/>
                </a:lnTo>
                <a:lnTo>
                  <a:pt x="487945" y="136517"/>
                </a:lnTo>
                <a:lnTo>
                  <a:pt x="486356" y="135157"/>
                </a:lnTo>
                <a:lnTo>
                  <a:pt x="484766" y="133796"/>
                </a:lnTo>
                <a:lnTo>
                  <a:pt x="482950" y="132436"/>
                </a:lnTo>
                <a:lnTo>
                  <a:pt x="480906" y="131075"/>
                </a:lnTo>
                <a:lnTo>
                  <a:pt x="478636" y="130168"/>
                </a:lnTo>
                <a:lnTo>
                  <a:pt x="476365" y="129035"/>
                </a:lnTo>
                <a:lnTo>
                  <a:pt x="473868" y="128355"/>
                </a:lnTo>
                <a:lnTo>
                  <a:pt x="471370" y="127901"/>
                </a:lnTo>
                <a:lnTo>
                  <a:pt x="468872" y="127448"/>
                </a:lnTo>
                <a:lnTo>
                  <a:pt x="466148" y="126994"/>
                </a:lnTo>
                <a:lnTo>
                  <a:pt x="463423" y="126767"/>
                </a:lnTo>
                <a:lnTo>
                  <a:pt x="297217" y="126767"/>
                </a:lnTo>
                <a:close/>
                <a:moveTo>
                  <a:pt x="201400" y="96838"/>
                </a:moveTo>
                <a:lnTo>
                  <a:pt x="380774" y="96838"/>
                </a:lnTo>
                <a:lnTo>
                  <a:pt x="559241" y="96838"/>
                </a:lnTo>
                <a:lnTo>
                  <a:pt x="566961" y="97292"/>
                </a:lnTo>
                <a:lnTo>
                  <a:pt x="574454" y="97745"/>
                </a:lnTo>
                <a:lnTo>
                  <a:pt x="581947" y="98652"/>
                </a:lnTo>
                <a:lnTo>
                  <a:pt x="589439" y="100013"/>
                </a:lnTo>
                <a:lnTo>
                  <a:pt x="596705" y="101600"/>
                </a:lnTo>
                <a:lnTo>
                  <a:pt x="603744" y="103640"/>
                </a:lnTo>
                <a:lnTo>
                  <a:pt x="610329" y="105908"/>
                </a:lnTo>
                <a:lnTo>
                  <a:pt x="617140" y="108629"/>
                </a:lnTo>
                <a:lnTo>
                  <a:pt x="623725" y="111349"/>
                </a:lnTo>
                <a:lnTo>
                  <a:pt x="629856" y="114524"/>
                </a:lnTo>
                <a:lnTo>
                  <a:pt x="636213" y="118378"/>
                </a:lnTo>
                <a:lnTo>
                  <a:pt x="641890" y="122006"/>
                </a:lnTo>
                <a:lnTo>
                  <a:pt x="647566" y="126087"/>
                </a:lnTo>
                <a:lnTo>
                  <a:pt x="653015" y="130395"/>
                </a:lnTo>
                <a:lnTo>
                  <a:pt x="658011" y="134930"/>
                </a:lnTo>
                <a:lnTo>
                  <a:pt x="663006" y="139465"/>
                </a:lnTo>
                <a:lnTo>
                  <a:pt x="667774" y="144453"/>
                </a:lnTo>
                <a:lnTo>
                  <a:pt x="672315" y="149668"/>
                </a:lnTo>
                <a:lnTo>
                  <a:pt x="676629" y="155336"/>
                </a:lnTo>
                <a:lnTo>
                  <a:pt x="680489" y="160778"/>
                </a:lnTo>
                <a:lnTo>
                  <a:pt x="684349" y="166446"/>
                </a:lnTo>
                <a:lnTo>
                  <a:pt x="687528" y="172115"/>
                </a:lnTo>
                <a:lnTo>
                  <a:pt x="690707" y="178236"/>
                </a:lnTo>
                <a:lnTo>
                  <a:pt x="693431" y="184358"/>
                </a:lnTo>
                <a:lnTo>
                  <a:pt x="695929" y="190707"/>
                </a:lnTo>
                <a:lnTo>
                  <a:pt x="698200" y="197055"/>
                </a:lnTo>
                <a:lnTo>
                  <a:pt x="700016" y="203631"/>
                </a:lnTo>
                <a:lnTo>
                  <a:pt x="701378" y="209979"/>
                </a:lnTo>
                <a:lnTo>
                  <a:pt x="702741" y="216781"/>
                </a:lnTo>
                <a:lnTo>
                  <a:pt x="703649" y="223584"/>
                </a:lnTo>
                <a:lnTo>
                  <a:pt x="704330" y="230159"/>
                </a:lnTo>
                <a:lnTo>
                  <a:pt x="704557" y="237188"/>
                </a:lnTo>
                <a:lnTo>
                  <a:pt x="704557" y="754825"/>
                </a:lnTo>
                <a:lnTo>
                  <a:pt x="704330" y="761627"/>
                </a:lnTo>
                <a:lnTo>
                  <a:pt x="703649" y="767976"/>
                </a:lnTo>
                <a:lnTo>
                  <a:pt x="702968" y="774551"/>
                </a:lnTo>
                <a:lnTo>
                  <a:pt x="702060" y="780673"/>
                </a:lnTo>
                <a:lnTo>
                  <a:pt x="700470" y="787022"/>
                </a:lnTo>
                <a:lnTo>
                  <a:pt x="698881" y="793144"/>
                </a:lnTo>
                <a:lnTo>
                  <a:pt x="697064" y="799266"/>
                </a:lnTo>
                <a:lnTo>
                  <a:pt x="694794" y="805161"/>
                </a:lnTo>
                <a:lnTo>
                  <a:pt x="692523" y="810829"/>
                </a:lnTo>
                <a:lnTo>
                  <a:pt x="689799" y="816271"/>
                </a:lnTo>
                <a:lnTo>
                  <a:pt x="687074" y="821939"/>
                </a:lnTo>
                <a:lnTo>
                  <a:pt x="683668" y="827381"/>
                </a:lnTo>
                <a:lnTo>
                  <a:pt x="680489" y="832596"/>
                </a:lnTo>
                <a:lnTo>
                  <a:pt x="677083" y="837584"/>
                </a:lnTo>
                <a:lnTo>
                  <a:pt x="673450" y="842345"/>
                </a:lnTo>
                <a:lnTo>
                  <a:pt x="669591" y="847107"/>
                </a:lnTo>
                <a:lnTo>
                  <a:pt x="665504" y="851415"/>
                </a:lnTo>
                <a:lnTo>
                  <a:pt x="661644" y="855723"/>
                </a:lnTo>
                <a:lnTo>
                  <a:pt x="657329" y="860031"/>
                </a:lnTo>
                <a:lnTo>
                  <a:pt x="652788" y="863885"/>
                </a:lnTo>
                <a:lnTo>
                  <a:pt x="648247" y="867740"/>
                </a:lnTo>
                <a:lnTo>
                  <a:pt x="643479" y="871141"/>
                </a:lnTo>
                <a:lnTo>
                  <a:pt x="638938" y="874542"/>
                </a:lnTo>
                <a:lnTo>
                  <a:pt x="633943" y="877489"/>
                </a:lnTo>
                <a:lnTo>
                  <a:pt x="629174" y="880210"/>
                </a:lnTo>
                <a:lnTo>
                  <a:pt x="624179" y="882931"/>
                </a:lnTo>
                <a:lnTo>
                  <a:pt x="618957" y="885198"/>
                </a:lnTo>
                <a:lnTo>
                  <a:pt x="613962" y="887239"/>
                </a:lnTo>
                <a:lnTo>
                  <a:pt x="608739" y="888826"/>
                </a:lnTo>
                <a:lnTo>
                  <a:pt x="603517" y="890640"/>
                </a:lnTo>
                <a:lnTo>
                  <a:pt x="598068" y="892001"/>
                </a:lnTo>
                <a:lnTo>
                  <a:pt x="592845" y="892907"/>
                </a:lnTo>
                <a:lnTo>
                  <a:pt x="760413" y="1123951"/>
                </a:lnTo>
                <a:lnTo>
                  <a:pt x="663914" y="1123951"/>
                </a:lnTo>
                <a:lnTo>
                  <a:pt x="544028" y="968184"/>
                </a:lnTo>
                <a:lnTo>
                  <a:pt x="216385" y="968184"/>
                </a:lnTo>
                <a:lnTo>
                  <a:pt x="96499" y="1123951"/>
                </a:lnTo>
                <a:lnTo>
                  <a:pt x="0" y="1123951"/>
                </a:lnTo>
                <a:lnTo>
                  <a:pt x="167341" y="892681"/>
                </a:lnTo>
                <a:lnTo>
                  <a:pt x="162119" y="892001"/>
                </a:lnTo>
                <a:lnTo>
                  <a:pt x="156896" y="890413"/>
                </a:lnTo>
                <a:lnTo>
                  <a:pt x="151674" y="888826"/>
                </a:lnTo>
                <a:lnTo>
                  <a:pt x="146452" y="887239"/>
                </a:lnTo>
                <a:lnTo>
                  <a:pt x="141457" y="885198"/>
                </a:lnTo>
                <a:lnTo>
                  <a:pt x="136234" y="882704"/>
                </a:lnTo>
                <a:lnTo>
                  <a:pt x="131239" y="880210"/>
                </a:lnTo>
                <a:lnTo>
                  <a:pt x="126471" y="877489"/>
                </a:lnTo>
                <a:lnTo>
                  <a:pt x="121476" y="874542"/>
                </a:lnTo>
                <a:lnTo>
                  <a:pt x="116707" y="870914"/>
                </a:lnTo>
                <a:lnTo>
                  <a:pt x="111939" y="867513"/>
                </a:lnTo>
                <a:lnTo>
                  <a:pt x="107625" y="863885"/>
                </a:lnTo>
                <a:lnTo>
                  <a:pt x="103311" y="860031"/>
                </a:lnTo>
                <a:lnTo>
                  <a:pt x="98770" y="855723"/>
                </a:lnTo>
                <a:lnTo>
                  <a:pt x="94683" y="851415"/>
                </a:lnTo>
                <a:lnTo>
                  <a:pt x="90823" y="847107"/>
                </a:lnTo>
                <a:lnTo>
                  <a:pt x="86736" y="842345"/>
                </a:lnTo>
                <a:lnTo>
                  <a:pt x="83330" y="837584"/>
                </a:lnTo>
                <a:lnTo>
                  <a:pt x="79924" y="832369"/>
                </a:lnTo>
                <a:lnTo>
                  <a:pt x="76518" y="827381"/>
                </a:lnTo>
                <a:lnTo>
                  <a:pt x="73339" y="821939"/>
                </a:lnTo>
                <a:lnTo>
                  <a:pt x="70615" y="816271"/>
                </a:lnTo>
                <a:lnTo>
                  <a:pt x="67890" y="810829"/>
                </a:lnTo>
                <a:lnTo>
                  <a:pt x="65620" y="804934"/>
                </a:lnTo>
                <a:lnTo>
                  <a:pt x="63349" y="799266"/>
                </a:lnTo>
                <a:lnTo>
                  <a:pt x="61533" y="793144"/>
                </a:lnTo>
                <a:lnTo>
                  <a:pt x="59943" y="787022"/>
                </a:lnTo>
                <a:lnTo>
                  <a:pt x="58581" y="780673"/>
                </a:lnTo>
                <a:lnTo>
                  <a:pt x="57445" y="774551"/>
                </a:lnTo>
                <a:lnTo>
                  <a:pt x="56537" y="767976"/>
                </a:lnTo>
                <a:lnTo>
                  <a:pt x="56083" y="761627"/>
                </a:lnTo>
                <a:lnTo>
                  <a:pt x="56083" y="754825"/>
                </a:lnTo>
                <a:lnTo>
                  <a:pt x="56083" y="237188"/>
                </a:lnTo>
                <a:lnTo>
                  <a:pt x="56083" y="230159"/>
                </a:lnTo>
                <a:lnTo>
                  <a:pt x="56537" y="223584"/>
                </a:lnTo>
                <a:lnTo>
                  <a:pt x="57673" y="216781"/>
                </a:lnTo>
                <a:lnTo>
                  <a:pt x="58808" y="209979"/>
                </a:lnTo>
                <a:lnTo>
                  <a:pt x="60397" y="203631"/>
                </a:lnTo>
                <a:lnTo>
                  <a:pt x="62441" y="197055"/>
                </a:lnTo>
                <a:lnTo>
                  <a:pt x="64257" y="190707"/>
                </a:lnTo>
                <a:lnTo>
                  <a:pt x="66755" y="184358"/>
                </a:lnTo>
                <a:lnTo>
                  <a:pt x="69934" y="178236"/>
                </a:lnTo>
                <a:lnTo>
                  <a:pt x="72885" y="172115"/>
                </a:lnTo>
                <a:lnTo>
                  <a:pt x="76291" y="166446"/>
                </a:lnTo>
                <a:lnTo>
                  <a:pt x="79924" y="160778"/>
                </a:lnTo>
                <a:lnTo>
                  <a:pt x="83784" y="155336"/>
                </a:lnTo>
                <a:lnTo>
                  <a:pt x="88098" y="149668"/>
                </a:lnTo>
                <a:lnTo>
                  <a:pt x="92639" y="144453"/>
                </a:lnTo>
                <a:lnTo>
                  <a:pt x="97181" y="139465"/>
                </a:lnTo>
                <a:lnTo>
                  <a:pt x="102176" y="134930"/>
                </a:lnTo>
                <a:lnTo>
                  <a:pt x="107625" y="130395"/>
                </a:lnTo>
                <a:lnTo>
                  <a:pt x="112847" y="126087"/>
                </a:lnTo>
                <a:lnTo>
                  <a:pt x="118524" y="122006"/>
                </a:lnTo>
                <a:lnTo>
                  <a:pt x="124427" y="118378"/>
                </a:lnTo>
                <a:lnTo>
                  <a:pt x="130558" y="114524"/>
                </a:lnTo>
                <a:lnTo>
                  <a:pt x="136688" y="111349"/>
                </a:lnTo>
                <a:lnTo>
                  <a:pt x="143273" y="108629"/>
                </a:lnTo>
                <a:lnTo>
                  <a:pt x="149858" y="105908"/>
                </a:lnTo>
                <a:lnTo>
                  <a:pt x="156669" y="103640"/>
                </a:lnTo>
                <a:lnTo>
                  <a:pt x="163708" y="101600"/>
                </a:lnTo>
                <a:lnTo>
                  <a:pt x="170974" y="100013"/>
                </a:lnTo>
                <a:lnTo>
                  <a:pt x="178467" y="98652"/>
                </a:lnTo>
                <a:lnTo>
                  <a:pt x="185960" y="97745"/>
                </a:lnTo>
                <a:lnTo>
                  <a:pt x="193453" y="97292"/>
                </a:lnTo>
                <a:lnTo>
                  <a:pt x="201400" y="96838"/>
                </a:lnTo>
                <a:close/>
                <a:moveTo>
                  <a:pt x="435148" y="0"/>
                </a:moveTo>
                <a:lnTo>
                  <a:pt x="439850" y="0"/>
                </a:lnTo>
                <a:lnTo>
                  <a:pt x="444105" y="0"/>
                </a:lnTo>
                <a:lnTo>
                  <a:pt x="448583" y="673"/>
                </a:lnTo>
                <a:lnTo>
                  <a:pt x="452838" y="1796"/>
                </a:lnTo>
                <a:lnTo>
                  <a:pt x="457093" y="3367"/>
                </a:lnTo>
                <a:lnTo>
                  <a:pt x="460900" y="5163"/>
                </a:lnTo>
                <a:lnTo>
                  <a:pt x="464482" y="7408"/>
                </a:lnTo>
                <a:lnTo>
                  <a:pt x="467841" y="10102"/>
                </a:lnTo>
                <a:lnTo>
                  <a:pt x="470976" y="12796"/>
                </a:lnTo>
                <a:lnTo>
                  <a:pt x="473887" y="15939"/>
                </a:lnTo>
                <a:lnTo>
                  <a:pt x="476351" y="19306"/>
                </a:lnTo>
                <a:lnTo>
                  <a:pt x="478590" y="23123"/>
                </a:lnTo>
                <a:lnTo>
                  <a:pt x="480605" y="27164"/>
                </a:lnTo>
                <a:lnTo>
                  <a:pt x="482173" y="30980"/>
                </a:lnTo>
                <a:lnTo>
                  <a:pt x="483069" y="35470"/>
                </a:lnTo>
                <a:lnTo>
                  <a:pt x="483740" y="39960"/>
                </a:lnTo>
                <a:lnTo>
                  <a:pt x="484188" y="44225"/>
                </a:lnTo>
                <a:lnTo>
                  <a:pt x="483740" y="48715"/>
                </a:lnTo>
                <a:lnTo>
                  <a:pt x="483069" y="53205"/>
                </a:lnTo>
                <a:lnTo>
                  <a:pt x="482173" y="57695"/>
                </a:lnTo>
                <a:lnTo>
                  <a:pt x="480605" y="61511"/>
                </a:lnTo>
                <a:lnTo>
                  <a:pt x="478590" y="65552"/>
                </a:lnTo>
                <a:lnTo>
                  <a:pt x="476351" y="69144"/>
                </a:lnTo>
                <a:lnTo>
                  <a:pt x="473887" y="72736"/>
                </a:lnTo>
                <a:lnTo>
                  <a:pt x="470976" y="75879"/>
                </a:lnTo>
                <a:lnTo>
                  <a:pt x="467841" y="78573"/>
                </a:lnTo>
                <a:lnTo>
                  <a:pt x="464482" y="81267"/>
                </a:lnTo>
                <a:lnTo>
                  <a:pt x="460900" y="83512"/>
                </a:lnTo>
                <a:lnTo>
                  <a:pt x="457093" y="85308"/>
                </a:lnTo>
                <a:lnTo>
                  <a:pt x="452838" y="86655"/>
                </a:lnTo>
                <a:lnTo>
                  <a:pt x="448583" y="88002"/>
                </a:lnTo>
                <a:lnTo>
                  <a:pt x="444105" y="88675"/>
                </a:lnTo>
                <a:lnTo>
                  <a:pt x="439850" y="88900"/>
                </a:lnTo>
                <a:lnTo>
                  <a:pt x="435148" y="88675"/>
                </a:lnTo>
                <a:lnTo>
                  <a:pt x="430669" y="88002"/>
                </a:lnTo>
                <a:lnTo>
                  <a:pt x="426414" y="86655"/>
                </a:lnTo>
                <a:lnTo>
                  <a:pt x="422384" y="85308"/>
                </a:lnTo>
                <a:lnTo>
                  <a:pt x="418353" y="83512"/>
                </a:lnTo>
                <a:lnTo>
                  <a:pt x="414994" y="81267"/>
                </a:lnTo>
                <a:lnTo>
                  <a:pt x="411411" y="78573"/>
                </a:lnTo>
                <a:lnTo>
                  <a:pt x="408276" y="75879"/>
                </a:lnTo>
                <a:lnTo>
                  <a:pt x="405365" y="72736"/>
                </a:lnTo>
                <a:lnTo>
                  <a:pt x="402902" y="69144"/>
                </a:lnTo>
                <a:lnTo>
                  <a:pt x="400663" y="65552"/>
                </a:lnTo>
                <a:lnTo>
                  <a:pt x="398647" y="61511"/>
                </a:lnTo>
                <a:lnTo>
                  <a:pt x="397304" y="57695"/>
                </a:lnTo>
                <a:lnTo>
                  <a:pt x="396184" y="53205"/>
                </a:lnTo>
                <a:lnTo>
                  <a:pt x="395512" y="48715"/>
                </a:lnTo>
                <a:lnTo>
                  <a:pt x="395288" y="44225"/>
                </a:lnTo>
                <a:lnTo>
                  <a:pt x="395512" y="39960"/>
                </a:lnTo>
                <a:lnTo>
                  <a:pt x="396184" y="35470"/>
                </a:lnTo>
                <a:lnTo>
                  <a:pt x="397304" y="30980"/>
                </a:lnTo>
                <a:lnTo>
                  <a:pt x="398647" y="27164"/>
                </a:lnTo>
                <a:lnTo>
                  <a:pt x="400663" y="23123"/>
                </a:lnTo>
                <a:lnTo>
                  <a:pt x="402902" y="19306"/>
                </a:lnTo>
                <a:lnTo>
                  <a:pt x="405365" y="15939"/>
                </a:lnTo>
                <a:lnTo>
                  <a:pt x="408276" y="12796"/>
                </a:lnTo>
                <a:lnTo>
                  <a:pt x="411411" y="10102"/>
                </a:lnTo>
                <a:lnTo>
                  <a:pt x="414994" y="7408"/>
                </a:lnTo>
                <a:lnTo>
                  <a:pt x="418353" y="5163"/>
                </a:lnTo>
                <a:lnTo>
                  <a:pt x="422384" y="3367"/>
                </a:lnTo>
                <a:lnTo>
                  <a:pt x="426414" y="1796"/>
                </a:lnTo>
                <a:lnTo>
                  <a:pt x="430669" y="673"/>
                </a:lnTo>
                <a:lnTo>
                  <a:pt x="435148" y="0"/>
                </a:lnTo>
                <a:close/>
                <a:moveTo>
                  <a:pt x="315210" y="0"/>
                </a:moveTo>
                <a:lnTo>
                  <a:pt x="319996" y="0"/>
                </a:lnTo>
                <a:lnTo>
                  <a:pt x="324555" y="0"/>
                </a:lnTo>
                <a:lnTo>
                  <a:pt x="329113" y="673"/>
                </a:lnTo>
                <a:lnTo>
                  <a:pt x="333216" y="1796"/>
                </a:lnTo>
                <a:lnTo>
                  <a:pt x="337547" y="3367"/>
                </a:lnTo>
                <a:lnTo>
                  <a:pt x="341650" y="5163"/>
                </a:lnTo>
                <a:lnTo>
                  <a:pt x="345296" y="7408"/>
                </a:lnTo>
                <a:lnTo>
                  <a:pt x="348943" y="10102"/>
                </a:lnTo>
                <a:lnTo>
                  <a:pt x="351906" y="12796"/>
                </a:lnTo>
                <a:lnTo>
                  <a:pt x="354869" y="15939"/>
                </a:lnTo>
                <a:lnTo>
                  <a:pt x="357377" y="19306"/>
                </a:lnTo>
                <a:lnTo>
                  <a:pt x="359656" y="23123"/>
                </a:lnTo>
                <a:lnTo>
                  <a:pt x="361707" y="27164"/>
                </a:lnTo>
                <a:lnTo>
                  <a:pt x="363075" y="30980"/>
                </a:lnTo>
                <a:lnTo>
                  <a:pt x="364442" y="35470"/>
                </a:lnTo>
                <a:lnTo>
                  <a:pt x="364898" y="39960"/>
                </a:lnTo>
                <a:lnTo>
                  <a:pt x="365126" y="44225"/>
                </a:lnTo>
                <a:lnTo>
                  <a:pt x="364898" y="48715"/>
                </a:lnTo>
                <a:lnTo>
                  <a:pt x="364442" y="53205"/>
                </a:lnTo>
                <a:lnTo>
                  <a:pt x="363075" y="57695"/>
                </a:lnTo>
                <a:lnTo>
                  <a:pt x="361707" y="61511"/>
                </a:lnTo>
                <a:lnTo>
                  <a:pt x="359656" y="65552"/>
                </a:lnTo>
                <a:lnTo>
                  <a:pt x="357377" y="69144"/>
                </a:lnTo>
                <a:lnTo>
                  <a:pt x="354869" y="72736"/>
                </a:lnTo>
                <a:lnTo>
                  <a:pt x="351906" y="75879"/>
                </a:lnTo>
                <a:lnTo>
                  <a:pt x="348943" y="78573"/>
                </a:lnTo>
                <a:lnTo>
                  <a:pt x="345296" y="81267"/>
                </a:lnTo>
                <a:lnTo>
                  <a:pt x="341650" y="83512"/>
                </a:lnTo>
                <a:lnTo>
                  <a:pt x="337547" y="85308"/>
                </a:lnTo>
                <a:lnTo>
                  <a:pt x="333216" y="86655"/>
                </a:lnTo>
                <a:lnTo>
                  <a:pt x="329113" y="88002"/>
                </a:lnTo>
                <a:lnTo>
                  <a:pt x="324555" y="88675"/>
                </a:lnTo>
                <a:lnTo>
                  <a:pt x="319996" y="88900"/>
                </a:lnTo>
                <a:lnTo>
                  <a:pt x="315210" y="88675"/>
                </a:lnTo>
                <a:lnTo>
                  <a:pt x="310651" y="88002"/>
                </a:lnTo>
                <a:lnTo>
                  <a:pt x="306548" y="86655"/>
                </a:lnTo>
                <a:lnTo>
                  <a:pt x="302446" y="85308"/>
                </a:lnTo>
                <a:lnTo>
                  <a:pt x="298571" y="83512"/>
                </a:lnTo>
                <a:lnTo>
                  <a:pt x="294696" y="81267"/>
                </a:lnTo>
                <a:lnTo>
                  <a:pt x="291277" y="78573"/>
                </a:lnTo>
                <a:lnTo>
                  <a:pt x="287858" y="75879"/>
                </a:lnTo>
                <a:lnTo>
                  <a:pt x="284895" y="72736"/>
                </a:lnTo>
                <a:lnTo>
                  <a:pt x="282388" y="69144"/>
                </a:lnTo>
                <a:lnTo>
                  <a:pt x="280109" y="65552"/>
                </a:lnTo>
                <a:lnTo>
                  <a:pt x="278285" y="61511"/>
                </a:lnTo>
                <a:lnTo>
                  <a:pt x="276690" y="57695"/>
                </a:lnTo>
                <a:lnTo>
                  <a:pt x="275778" y="53205"/>
                </a:lnTo>
                <a:lnTo>
                  <a:pt x="274866" y="48715"/>
                </a:lnTo>
                <a:lnTo>
                  <a:pt x="274638" y="44225"/>
                </a:lnTo>
                <a:lnTo>
                  <a:pt x="274866" y="39960"/>
                </a:lnTo>
                <a:lnTo>
                  <a:pt x="275778" y="35470"/>
                </a:lnTo>
                <a:lnTo>
                  <a:pt x="276690" y="30980"/>
                </a:lnTo>
                <a:lnTo>
                  <a:pt x="278285" y="27164"/>
                </a:lnTo>
                <a:lnTo>
                  <a:pt x="280109" y="23123"/>
                </a:lnTo>
                <a:lnTo>
                  <a:pt x="282388" y="19306"/>
                </a:lnTo>
                <a:lnTo>
                  <a:pt x="284895" y="15939"/>
                </a:lnTo>
                <a:lnTo>
                  <a:pt x="287858" y="12796"/>
                </a:lnTo>
                <a:lnTo>
                  <a:pt x="291277" y="10102"/>
                </a:lnTo>
                <a:lnTo>
                  <a:pt x="294696" y="7408"/>
                </a:lnTo>
                <a:lnTo>
                  <a:pt x="298571" y="5163"/>
                </a:lnTo>
                <a:lnTo>
                  <a:pt x="302446" y="3367"/>
                </a:lnTo>
                <a:lnTo>
                  <a:pt x="306548" y="1796"/>
                </a:lnTo>
                <a:lnTo>
                  <a:pt x="310651" y="673"/>
                </a:lnTo>
                <a:lnTo>
                  <a:pt x="315210" y="0"/>
                </a:ln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p>
            <a:pPr algn="ctr"/>
            <a:endParaRPr lang="zh-CN" altLang="en-US">
              <a:solidFill>
                <a:schemeClr val="accent1"/>
              </a:solidFill>
              <a:cs typeface="+mn-ea"/>
              <a:sym typeface="+mn-lt"/>
            </a:endParaRPr>
          </a:p>
        </p:txBody>
      </p:sp>
      <p:sp>
        <p:nvSpPr>
          <p:cNvPr id="22" name="KSO_Shape"/>
          <p:cNvSpPr/>
          <p:nvPr/>
        </p:nvSpPr>
        <p:spPr>
          <a:xfrm>
            <a:off x="7197616" y="3128797"/>
            <a:ext cx="819150" cy="689451"/>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p>
            <a:pPr algn="ctr"/>
            <a:endParaRPr lang="zh-CN" altLang="en-US">
              <a:solidFill>
                <a:schemeClr val="accent1"/>
              </a:solidFill>
              <a:cs typeface="+mn-ea"/>
              <a:sym typeface="+mn-lt"/>
            </a:endParaRPr>
          </a:p>
        </p:txBody>
      </p:sp>
      <p:sp>
        <p:nvSpPr>
          <p:cNvPr id="23" name="KSO_Shape"/>
          <p:cNvSpPr/>
          <p:nvPr/>
        </p:nvSpPr>
        <p:spPr bwMode="auto">
          <a:xfrm>
            <a:off x="10092893" y="3209346"/>
            <a:ext cx="774097" cy="528352"/>
          </a:xfrm>
          <a:custGeom>
            <a:avLst/>
            <a:gdLst>
              <a:gd name="T0" fmla="*/ 1793051 w 3431"/>
              <a:gd name="T1" fmla="*/ 289112 h 2339"/>
              <a:gd name="T2" fmla="*/ 1793051 w 3431"/>
              <a:gd name="T3" fmla="*/ 285439 h 2339"/>
              <a:gd name="T4" fmla="*/ 0 w 3431"/>
              <a:gd name="T5" fmla="*/ 285439 h 2339"/>
              <a:gd name="T6" fmla="*/ 0 w 3431"/>
              <a:gd name="T7" fmla="*/ 161084 h 2339"/>
              <a:gd name="T8" fmla="*/ 161096 w 3431"/>
              <a:gd name="T9" fmla="*/ 0 h 2339"/>
              <a:gd name="T10" fmla="*/ 1628281 w 3431"/>
              <a:gd name="T11" fmla="*/ 0 h 2339"/>
              <a:gd name="T12" fmla="*/ 1794625 w 3431"/>
              <a:gd name="T13" fmla="*/ 161084 h 2339"/>
              <a:gd name="T14" fmla="*/ 1794625 w 3431"/>
              <a:gd name="T15" fmla="*/ 289112 h 2339"/>
              <a:gd name="T16" fmla="*/ 1793051 w 3431"/>
              <a:gd name="T17" fmla="*/ 289112 h 2339"/>
              <a:gd name="T18" fmla="*/ 1800397 w 3431"/>
              <a:gd name="T19" fmla="*/ 578223 h 2339"/>
              <a:gd name="T20" fmla="*/ 1800397 w 3431"/>
              <a:gd name="T21" fmla="*/ 1073018 h 2339"/>
              <a:gd name="T22" fmla="*/ 1628281 w 3431"/>
              <a:gd name="T23" fmla="*/ 1227281 h 2339"/>
              <a:gd name="T24" fmla="*/ 161096 w 3431"/>
              <a:gd name="T25" fmla="*/ 1227281 h 2339"/>
              <a:gd name="T26" fmla="*/ 0 w 3431"/>
              <a:gd name="T27" fmla="*/ 1073018 h 2339"/>
              <a:gd name="T28" fmla="*/ 0 w 3431"/>
              <a:gd name="T29" fmla="*/ 578223 h 2339"/>
              <a:gd name="T30" fmla="*/ 1800397 w 3431"/>
              <a:gd name="T31" fmla="*/ 578223 h 2339"/>
              <a:gd name="T32" fmla="*/ 685316 w 3431"/>
              <a:gd name="T33" fmla="*/ 793876 h 2339"/>
              <a:gd name="T34" fmla="*/ 431864 w 3431"/>
              <a:gd name="T35" fmla="*/ 793876 h 2339"/>
              <a:gd name="T36" fmla="*/ 431864 w 3431"/>
              <a:gd name="T37" fmla="*/ 900391 h 2339"/>
              <a:gd name="T38" fmla="*/ 685316 w 3431"/>
              <a:gd name="T39" fmla="*/ 900391 h 2339"/>
              <a:gd name="T40" fmla="*/ 685316 w 3431"/>
              <a:gd name="T41" fmla="*/ 793876 h 2339"/>
              <a:gd name="T42" fmla="*/ 1010132 w 3431"/>
              <a:gd name="T43" fmla="*/ 793876 h 2339"/>
              <a:gd name="T44" fmla="*/ 791839 w 3431"/>
              <a:gd name="T45" fmla="*/ 793876 h 2339"/>
              <a:gd name="T46" fmla="*/ 791839 w 3431"/>
              <a:gd name="T47" fmla="*/ 900391 h 2339"/>
              <a:gd name="T48" fmla="*/ 1010132 w 3431"/>
              <a:gd name="T49" fmla="*/ 900391 h 2339"/>
              <a:gd name="T50" fmla="*/ 1010132 w 3431"/>
              <a:gd name="T51" fmla="*/ 793876 h 2339"/>
              <a:gd name="T52" fmla="*/ 1367483 w 3431"/>
              <a:gd name="T53" fmla="*/ 793876 h 2339"/>
              <a:gd name="T54" fmla="*/ 1078349 w 3431"/>
              <a:gd name="T55" fmla="*/ 793876 h 2339"/>
              <a:gd name="T56" fmla="*/ 1078349 w 3431"/>
              <a:gd name="T57" fmla="*/ 900391 h 2339"/>
              <a:gd name="T58" fmla="*/ 1367483 w 3431"/>
              <a:gd name="T59" fmla="*/ 900391 h 2339"/>
              <a:gd name="T60" fmla="*/ 1367483 w 3431"/>
              <a:gd name="T61" fmla="*/ 793876 h 2339"/>
              <a:gd name="T62" fmla="*/ 108097 w 3431"/>
              <a:gd name="T63" fmla="*/ 1077741 h 2339"/>
              <a:gd name="T64" fmla="*/ 1369057 w 3431"/>
              <a:gd name="T65" fmla="*/ 1077741 h 2339"/>
              <a:gd name="T66" fmla="*/ 1369057 w 3431"/>
              <a:gd name="T67" fmla="*/ 972275 h 2339"/>
              <a:gd name="T68" fmla="*/ 108097 w 3431"/>
              <a:gd name="T69" fmla="*/ 972275 h 2339"/>
              <a:gd name="T70" fmla="*/ 108097 w 3431"/>
              <a:gd name="T71" fmla="*/ 1077741 h 2339"/>
              <a:gd name="T72" fmla="*/ 108097 w 3431"/>
              <a:gd name="T73" fmla="*/ 900391 h 2339"/>
              <a:gd name="T74" fmla="*/ 361549 w 3431"/>
              <a:gd name="T75" fmla="*/ 900391 h 2339"/>
              <a:gd name="T76" fmla="*/ 361549 w 3431"/>
              <a:gd name="T77" fmla="*/ 793876 h 2339"/>
              <a:gd name="T78" fmla="*/ 108097 w 3431"/>
              <a:gd name="T79" fmla="*/ 793876 h 2339"/>
              <a:gd name="T80" fmla="*/ 108097 w 3431"/>
              <a:gd name="T81" fmla="*/ 900391 h 233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31" h="2339">
                <a:moveTo>
                  <a:pt x="3417" y="551"/>
                </a:moveTo>
                <a:cubicBezTo>
                  <a:pt x="3417" y="544"/>
                  <a:pt x="3417" y="544"/>
                  <a:pt x="3417" y="544"/>
                </a:cubicBezTo>
                <a:cubicBezTo>
                  <a:pt x="0" y="544"/>
                  <a:pt x="0" y="544"/>
                  <a:pt x="0" y="544"/>
                </a:cubicBezTo>
                <a:cubicBezTo>
                  <a:pt x="0" y="307"/>
                  <a:pt x="0" y="307"/>
                  <a:pt x="0" y="307"/>
                </a:cubicBezTo>
                <a:cubicBezTo>
                  <a:pt x="0" y="138"/>
                  <a:pt x="138" y="0"/>
                  <a:pt x="307" y="0"/>
                </a:cubicBezTo>
                <a:cubicBezTo>
                  <a:pt x="3103" y="0"/>
                  <a:pt x="3103" y="0"/>
                  <a:pt x="3103" y="0"/>
                </a:cubicBezTo>
                <a:cubicBezTo>
                  <a:pt x="3273" y="0"/>
                  <a:pt x="3420" y="138"/>
                  <a:pt x="3420" y="307"/>
                </a:cubicBezTo>
                <a:cubicBezTo>
                  <a:pt x="3420" y="551"/>
                  <a:pt x="3420" y="551"/>
                  <a:pt x="3420" y="551"/>
                </a:cubicBezTo>
                <a:lnTo>
                  <a:pt x="3417" y="551"/>
                </a:lnTo>
                <a:close/>
                <a:moveTo>
                  <a:pt x="3431" y="1102"/>
                </a:moveTo>
                <a:cubicBezTo>
                  <a:pt x="3431" y="2045"/>
                  <a:pt x="3431" y="2045"/>
                  <a:pt x="3431" y="2045"/>
                </a:cubicBezTo>
                <a:cubicBezTo>
                  <a:pt x="3431" y="2215"/>
                  <a:pt x="3273" y="2339"/>
                  <a:pt x="3103" y="2339"/>
                </a:cubicBezTo>
                <a:cubicBezTo>
                  <a:pt x="307" y="2339"/>
                  <a:pt x="307" y="2339"/>
                  <a:pt x="307" y="2339"/>
                </a:cubicBezTo>
                <a:cubicBezTo>
                  <a:pt x="138" y="2339"/>
                  <a:pt x="0" y="2215"/>
                  <a:pt x="0" y="2045"/>
                </a:cubicBezTo>
                <a:cubicBezTo>
                  <a:pt x="0" y="1102"/>
                  <a:pt x="0" y="1102"/>
                  <a:pt x="0" y="1102"/>
                </a:cubicBezTo>
                <a:lnTo>
                  <a:pt x="3431" y="1102"/>
                </a:lnTo>
                <a:close/>
                <a:moveTo>
                  <a:pt x="1306" y="1513"/>
                </a:moveTo>
                <a:cubicBezTo>
                  <a:pt x="823" y="1513"/>
                  <a:pt x="823" y="1513"/>
                  <a:pt x="823" y="1513"/>
                </a:cubicBezTo>
                <a:cubicBezTo>
                  <a:pt x="823" y="1716"/>
                  <a:pt x="823" y="1716"/>
                  <a:pt x="823" y="1716"/>
                </a:cubicBezTo>
                <a:cubicBezTo>
                  <a:pt x="1306" y="1716"/>
                  <a:pt x="1306" y="1716"/>
                  <a:pt x="1306" y="1716"/>
                </a:cubicBezTo>
                <a:lnTo>
                  <a:pt x="1306" y="1513"/>
                </a:lnTo>
                <a:close/>
                <a:moveTo>
                  <a:pt x="1925" y="1513"/>
                </a:moveTo>
                <a:cubicBezTo>
                  <a:pt x="1509" y="1513"/>
                  <a:pt x="1509" y="1513"/>
                  <a:pt x="1509" y="1513"/>
                </a:cubicBezTo>
                <a:cubicBezTo>
                  <a:pt x="1509" y="1716"/>
                  <a:pt x="1509" y="1716"/>
                  <a:pt x="1509" y="1716"/>
                </a:cubicBezTo>
                <a:cubicBezTo>
                  <a:pt x="1925" y="1716"/>
                  <a:pt x="1925" y="1716"/>
                  <a:pt x="1925" y="1716"/>
                </a:cubicBezTo>
                <a:lnTo>
                  <a:pt x="1925" y="1513"/>
                </a:lnTo>
                <a:close/>
                <a:moveTo>
                  <a:pt x="2606" y="1513"/>
                </a:moveTo>
                <a:cubicBezTo>
                  <a:pt x="2055" y="1513"/>
                  <a:pt x="2055" y="1513"/>
                  <a:pt x="2055" y="1513"/>
                </a:cubicBezTo>
                <a:cubicBezTo>
                  <a:pt x="2055" y="1716"/>
                  <a:pt x="2055" y="1716"/>
                  <a:pt x="2055" y="1716"/>
                </a:cubicBezTo>
                <a:cubicBezTo>
                  <a:pt x="2606" y="1716"/>
                  <a:pt x="2606" y="1716"/>
                  <a:pt x="2606" y="1716"/>
                </a:cubicBezTo>
                <a:lnTo>
                  <a:pt x="2606" y="1513"/>
                </a:lnTo>
                <a:close/>
                <a:moveTo>
                  <a:pt x="206" y="2054"/>
                </a:moveTo>
                <a:cubicBezTo>
                  <a:pt x="2609" y="2054"/>
                  <a:pt x="2609" y="2054"/>
                  <a:pt x="2609" y="2054"/>
                </a:cubicBezTo>
                <a:cubicBezTo>
                  <a:pt x="2609" y="1853"/>
                  <a:pt x="2609" y="1853"/>
                  <a:pt x="2609" y="1853"/>
                </a:cubicBezTo>
                <a:cubicBezTo>
                  <a:pt x="206" y="1853"/>
                  <a:pt x="206" y="1853"/>
                  <a:pt x="206" y="1853"/>
                </a:cubicBezTo>
                <a:lnTo>
                  <a:pt x="206" y="2054"/>
                </a:lnTo>
                <a:close/>
                <a:moveTo>
                  <a:pt x="206" y="1716"/>
                </a:moveTo>
                <a:cubicBezTo>
                  <a:pt x="689" y="1716"/>
                  <a:pt x="689" y="1716"/>
                  <a:pt x="689" y="1716"/>
                </a:cubicBezTo>
                <a:cubicBezTo>
                  <a:pt x="689" y="1513"/>
                  <a:pt x="689" y="1513"/>
                  <a:pt x="689" y="1513"/>
                </a:cubicBezTo>
                <a:cubicBezTo>
                  <a:pt x="206" y="1513"/>
                  <a:pt x="206" y="1513"/>
                  <a:pt x="206" y="1513"/>
                </a:cubicBezTo>
                <a:lnTo>
                  <a:pt x="206" y="1716"/>
                </a:ln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p>
            <a:pPr algn="ctr"/>
            <a:endParaRPr lang="zh-CN" altLang="en-US">
              <a:solidFill>
                <a:schemeClr val="accent1"/>
              </a:solidFill>
              <a:cs typeface="+mn-ea"/>
              <a:sym typeface="+mn-lt"/>
            </a:endParaRPr>
          </a:p>
        </p:txBody>
      </p:sp>
      <p:sp>
        <p:nvSpPr>
          <p:cNvPr id="24" name="文本框 23"/>
          <p:cNvSpPr txBox="1"/>
          <p:nvPr/>
        </p:nvSpPr>
        <p:spPr>
          <a:xfrm>
            <a:off x="563680" y="1939074"/>
            <a:ext cx="2236510" cy="400110"/>
          </a:xfrm>
          <a:prstGeom prst="rect">
            <a:avLst/>
          </a:prstGeom>
          <a:noFill/>
        </p:spPr>
        <p:txBody>
          <a:bodyPr wrap="none" rtlCol="0">
            <a:spAutoFit/>
          </a:bodyPr>
          <a:lstStyle/>
          <a:p>
            <a:r>
              <a:rPr lang="zh-CN" altLang="en-US" sz="2000" b="1" dirty="0">
                <a:solidFill>
                  <a:schemeClr val="accent1"/>
                </a:solidFill>
                <a:cs typeface="+mn-ea"/>
                <a:sym typeface="+mn-lt"/>
              </a:rPr>
              <a:t>请在这里添加标题</a:t>
            </a:r>
          </a:p>
        </p:txBody>
      </p:sp>
      <p:sp>
        <p:nvSpPr>
          <p:cNvPr id="25" name="文本框 24"/>
          <p:cNvSpPr txBox="1"/>
          <p:nvPr/>
        </p:nvSpPr>
        <p:spPr>
          <a:xfrm>
            <a:off x="3402852" y="1939074"/>
            <a:ext cx="2236510" cy="400110"/>
          </a:xfrm>
          <a:prstGeom prst="rect">
            <a:avLst/>
          </a:prstGeom>
          <a:noFill/>
        </p:spPr>
        <p:txBody>
          <a:bodyPr wrap="none" rtlCol="0">
            <a:spAutoFit/>
          </a:bodyPr>
          <a:lstStyle/>
          <a:p>
            <a:r>
              <a:rPr lang="zh-CN" altLang="en-US" sz="2000" b="1" dirty="0">
                <a:solidFill>
                  <a:schemeClr val="accent2"/>
                </a:solidFill>
                <a:cs typeface="+mn-ea"/>
                <a:sym typeface="+mn-lt"/>
              </a:rPr>
              <a:t>请在这里添加标题</a:t>
            </a:r>
          </a:p>
        </p:txBody>
      </p:sp>
      <p:sp>
        <p:nvSpPr>
          <p:cNvPr id="26" name="文本框 25"/>
          <p:cNvSpPr txBox="1"/>
          <p:nvPr/>
        </p:nvSpPr>
        <p:spPr>
          <a:xfrm>
            <a:off x="6488936" y="1939074"/>
            <a:ext cx="2236510" cy="400110"/>
          </a:xfrm>
          <a:prstGeom prst="rect">
            <a:avLst/>
          </a:prstGeom>
          <a:noFill/>
        </p:spPr>
        <p:txBody>
          <a:bodyPr wrap="none" rtlCol="0">
            <a:spAutoFit/>
          </a:bodyPr>
          <a:lstStyle/>
          <a:p>
            <a:r>
              <a:rPr lang="zh-CN" altLang="en-US" sz="2000" b="1" dirty="0">
                <a:solidFill>
                  <a:schemeClr val="accent3"/>
                </a:solidFill>
                <a:cs typeface="+mn-ea"/>
                <a:sym typeface="+mn-lt"/>
              </a:rPr>
              <a:t>请在这里添加标题</a:t>
            </a:r>
          </a:p>
        </p:txBody>
      </p:sp>
      <p:sp>
        <p:nvSpPr>
          <p:cNvPr id="27" name="文本框 26"/>
          <p:cNvSpPr txBox="1"/>
          <p:nvPr/>
        </p:nvSpPr>
        <p:spPr>
          <a:xfrm>
            <a:off x="9361686" y="1939074"/>
            <a:ext cx="2236510" cy="400110"/>
          </a:xfrm>
          <a:prstGeom prst="rect">
            <a:avLst/>
          </a:prstGeom>
          <a:noFill/>
        </p:spPr>
        <p:txBody>
          <a:bodyPr wrap="none" rtlCol="0">
            <a:spAutoFit/>
          </a:bodyPr>
          <a:lstStyle/>
          <a:p>
            <a:r>
              <a:rPr lang="zh-CN" altLang="en-US" sz="2000" b="1" dirty="0">
                <a:solidFill>
                  <a:schemeClr val="accent4"/>
                </a:solidFill>
                <a:cs typeface="+mn-ea"/>
                <a:sym typeface="+mn-lt"/>
              </a:rPr>
              <a:t>请在这里添加标题</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1600" y="682170"/>
            <a:ext cx="11988800" cy="6052459"/>
          </a:xfrm>
          <a:prstGeom prst="roundRect">
            <a:avLst>
              <a:gd name="adj" fmla="val 4916"/>
            </a:avLst>
          </a:prstGeom>
          <a:solidFill>
            <a:schemeClr val="bg1"/>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83765" y="-133555"/>
            <a:ext cx="5708293" cy="830997"/>
          </a:xfrm>
          <a:prstGeom prst="rect">
            <a:avLst/>
          </a:prstGeom>
          <a:noFill/>
        </p:spPr>
        <p:txBody>
          <a:bodyPr wrap="square" rtlCol="0">
            <a:spAutoFit/>
          </a:bodyPr>
          <a:lstStyle/>
          <a:p>
            <a:pPr>
              <a:lnSpc>
                <a:spcPct val="150000"/>
              </a:lnSpc>
            </a:pPr>
            <a:r>
              <a:rPr lang="zh-CN" altLang="en-US" sz="3200" b="1" dirty="0">
                <a:solidFill>
                  <a:schemeClr val="bg1"/>
                </a:solidFill>
                <a:effectLst>
                  <a:outerShdw blurRad="38100" dist="38100" dir="2700000" algn="tl">
                    <a:srgbClr val="000000">
                      <a:alpha val="43137"/>
                    </a:srgbClr>
                  </a:outerShdw>
                </a:effectLst>
              </a:rPr>
              <a:t>添加论文内容第四部分标题</a:t>
            </a:r>
          </a:p>
        </p:txBody>
      </p:sp>
      <p:grpSp>
        <p:nvGrpSpPr>
          <p:cNvPr id="4" name="组合 3"/>
          <p:cNvGrpSpPr/>
          <p:nvPr/>
        </p:nvGrpSpPr>
        <p:grpSpPr>
          <a:xfrm>
            <a:off x="175522" y="33929"/>
            <a:ext cx="593817" cy="593817"/>
            <a:chOff x="1131485" y="2234042"/>
            <a:chExt cx="1607262" cy="1607262"/>
          </a:xfrm>
        </p:grpSpPr>
        <p:sp>
          <p:nvSpPr>
            <p:cNvPr id="5" name="椭圆 4"/>
            <p:cNvSpPr/>
            <p:nvPr/>
          </p:nvSpPr>
          <p:spPr>
            <a:xfrm>
              <a:off x="1131485" y="2234042"/>
              <a:ext cx="1607262" cy="160726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 name="椭圆 5"/>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sp>
        <p:nvSpPr>
          <p:cNvPr id="8" name="矩形 7"/>
          <p:cNvSpPr/>
          <p:nvPr/>
        </p:nvSpPr>
        <p:spPr>
          <a:xfrm>
            <a:off x="1544637" y="1354931"/>
            <a:ext cx="1814513" cy="2590800"/>
          </a:xfrm>
          <a:prstGeom prst="rect">
            <a:avLst/>
          </a:prstGeom>
          <a:solidFill>
            <a:schemeClr val="accent1"/>
          </a:solidFill>
          <a:ln w="12700">
            <a:noFill/>
            <a:miter/>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algn="ctr" eaLnBrk="1" hangingPunct="1">
              <a:spcBef>
                <a:spcPct val="0"/>
              </a:spcBef>
              <a:buNone/>
            </a:pPr>
            <a:endParaRPr lang="zh-CN" altLang="zh-CN" sz="1800" dirty="0">
              <a:solidFill>
                <a:srgbClr val="A1BD70"/>
              </a:solidFill>
              <a:cs typeface="+mn-ea"/>
              <a:sym typeface="+mn-lt"/>
            </a:endParaRPr>
          </a:p>
        </p:txBody>
      </p:sp>
      <p:sp>
        <p:nvSpPr>
          <p:cNvPr id="9" name="矩形 8"/>
          <p:cNvSpPr/>
          <p:nvPr/>
        </p:nvSpPr>
        <p:spPr>
          <a:xfrm>
            <a:off x="3932237" y="1354931"/>
            <a:ext cx="1814513" cy="2590800"/>
          </a:xfrm>
          <a:prstGeom prst="rect">
            <a:avLst/>
          </a:prstGeom>
          <a:solidFill>
            <a:schemeClr val="accent2"/>
          </a:solidFill>
          <a:ln w="12700">
            <a:noFill/>
            <a:miter/>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algn="ctr" eaLnBrk="1" hangingPunct="1">
              <a:spcBef>
                <a:spcPct val="0"/>
              </a:spcBef>
              <a:buNone/>
            </a:pPr>
            <a:endParaRPr lang="zh-CN" altLang="zh-CN" sz="1800" dirty="0">
              <a:solidFill>
                <a:srgbClr val="FFFFFF"/>
              </a:solidFill>
              <a:cs typeface="+mn-ea"/>
              <a:sym typeface="+mn-lt"/>
            </a:endParaRPr>
          </a:p>
        </p:txBody>
      </p:sp>
      <p:sp>
        <p:nvSpPr>
          <p:cNvPr id="10" name="矩形 9"/>
          <p:cNvSpPr/>
          <p:nvPr/>
        </p:nvSpPr>
        <p:spPr>
          <a:xfrm>
            <a:off x="6345237" y="1354931"/>
            <a:ext cx="1816100" cy="2590800"/>
          </a:xfrm>
          <a:prstGeom prst="rect">
            <a:avLst/>
          </a:prstGeom>
          <a:solidFill>
            <a:schemeClr val="accent3"/>
          </a:solidFill>
          <a:ln w="12700">
            <a:noFill/>
            <a:miter/>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algn="ctr" eaLnBrk="1" hangingPunct="1">
              <a:spcBef>
                <a:spcPct val="0"/>
              </a:spcBef>
              <a:buNone/>
            </a:pPr>
            <a:endParaRPr lang="zh-CN" altLang="zh-CN" sz="1800" dirty="0">
              <a:solidFill>
                <a:srgbClr val="FFFFFF"/>
              </a:solidFill>
              <a:cs typeface="+mn-ea"/>
              <a:sym typeface="+mn-lt"/>
            </a:endParaRPr>
          </a:p>
        </p:txBody>
      </p:sp>
      <p:sp>
        <p:nvSpPr>
          <p:cNvPr id="11" name="矩形 10"/>
          <p:cNvSpPr/>
          <p:nvPr/>
        </p:nvSpPr>
        <p:spPr>
          <a:xfrm>
            <a:off x="8759825" y="1354931"/>
            <a:ext cx="1814512" cy="2590800"/>
          </a:xfrm>
          <a:prstGeom prst="rect">
            <a:avLst/>
          </a:prstGeom>
          <a:solidFill>
            <a:schemeClr val="accent4"/>
          </a:solidFill>
          <a:ln w="12700">
            <a:noFill/>
            <a:miter/>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algn="ctr" eaLnBrk="1" hangingPunct="1">
              <a:spcBef>
                <a:spcPct val="0"/>
              </a:spcBef>
              <a:buNone/>
            </a:pPr>
            <a:endParaRPr lang="zh-CN" altLang="zh-CN" sz="1800" dirty="0">
              <a:solidFill>
                <a:srgbClr val="FFFFFF"/>
              </a:solidFill>
              <a:cs typeface="+mn-ea"/>
              <a:sym typeface="+mn-lt"/>
            </a:endParaRPr>
          </a:p>
        </p:txBody>
      </p:sp>
      <p:sp>
        <p:nvSpPr>
          <p:cNvPr id="12" name="任意多边形 11"/>
          <p:cNvSpPr/>
          <p:nvPr/>
        </p:nvSpPr>
        <p:spPr>
          <a:xfrm>
            <a:off x="6734175" y="3482181"/>
            <a:ext cx="925512" cy="925513"/>
          </a:xfrm>
          <a:custGeom>
            <a:avLst/>
            <a:gdLst>
              <a:gd name="txL" fmla="*/ 0 w 925404"/>
              <a:gd name="txT" fmla="*/ 0 h 925404"/>
              <a:gd name="txR" fmla="*/ 925404 w 925404"/>
              <a:gd name="txB" fmla="*/ 925404 h 925404"/>
            </a:gdLst>
            <a:ahLst/>
            <a:cxnLst>
              <a:cxn ang="0">
                <a:pos x="462810" y="0"/>
              </a:cxn>
              <a:cxn ang="0">
                <a:pos x="925620" y="462812"/>
              </a:cxn>
              <a:cxn ang="0">
                <a:pos x="462810" y="925622"/>
              </a:cxn>
              <a:cxn ang="0">
                <a:pos x="0" y="462812"/>
              </a:cxn>
              <a:cxn ang="0">
                <a:pos x="462810"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3"/>
          </a:solidFill>
          <a:ln w="69850" cap="flat" cmpd="sng">
            <a:solidFill>
              <a:srgbClr val="FFF6E7">
                <a:alpha val="100000"/>
              </a:srgbClr>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3" name="任意多边形 12"/>
          <p:cNvSpPr/>
          <p:nvPr/>
        </p:nvSpPr>
        <p:spPr>
          <a:xfrm>
            <a:off x="1989137" y="3482181"/>
            <a:ext cx="925513" cy="925513"/>
          </a:xfrm>
          <a:custGeom>
            <a:avLst/>
            <a:gdLst>
              <a:gd name="txL" fmla="*/ 0 w 925404"/>
              <a:gd name="txT" fmla="*/ 0 h 925404"/>
              <a:gd name="txR" fmla="*/ 925404 w 925404"/>
              <a:gd name="txB" fmla="*/ 925404 h 925404"/>
            </a:gdLst>
            <a:ahLst/>
            <a:cxnLst>
              <a:cxn ang="0">
                <a:pos x="462812" y="0"/>
              </a:cxn>
              <a:cxn ang="0">
                <a:pos x="925622" y="462812"/>
              </a:cxn>
              <a:cxn ang="0">
                <a:pos x="462812" y="925622"/>
              </a:cxn>
              <a:cxn ang="0">
                <a:pos x="0" y="462812"/>
              </a:cxn>
              <a:cxn ang="0">
                <a:pos x="462812"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1"/>
          </a:solidFill>
          <a:ln w="69850" cap="flat" cmpd="sng">
            <a:solidFill>
              <a:srgbClr val="FFF6E7">
                <a:alpha val="100000"/>
              </a:srgbClr>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4" name="任意多边形 13"/>
          <p:cNvSpPr/>
          <p:nvPr/>
        </p:nvSpPr>
        <p:spPr>
          <a:xfrm>
            <a:off x="9180512" y="3482181"/>
            <a:ext cx="923925" cy="925513"/>
          </a:xfrm>
          <a:custGeom>
            <a:avLst/>
            <a:gdLst>
              <a:gd name="txL" fmla="*/ 0 w 925404"/>
              <a:gd name="txT" fmla="*/ 0 h 925404"/>
              <a:gd name="txR" fmla="*/ 925404 w 925404"/>
              <a:gd name="txB" fmla="*/ 925404 h 925404"/>
            </a:gdLst>
            <a:ahLst/>
            <a:cxnLst>
              <a:cxn ang="0">
                <a:pos x="461225" y="0"/>
              </a:cxn>
              <a:cxn ang="0">
                <a:pos x="922448" y="462812"/>
              </a:cxn>
              <a:cxn ang="0">
                <a:pos x="461225" y="925622"/>
              </a:cxn>
              <a:cxn ang="0">
                <a:pos x="0" y="462812"/>
              </a:cxn>
              <a:cxn ang="0">
                <a:pos x="461225"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4"/>
          </a:solidFill>
          <a:ln w="69850" cap="flat" cmpd="sng">
            <a:solidFill>
              <a:srgbClr val="FFF6E7">
                <a:alpha val="100000"/>
              </a:srgbClr>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5" name="任意多边形 14"/>
          <p:cNvSpPr/>
          <p:nvPr/>
        </p:nvSpPr>
        <p:spPr>
          <a:xfrm>
            <a:off x="4376737" y="3482181"/>
            <a:ext cx="925513" cy="925513"/>
          </a:xfrm>
          <a:custGeom>
            <a:avLst/>
            <a:gdLst>
              <a:gd name="txL" fmla="*/ 0 w 925404"/>
              <a:gd name="txT" fmla="*/ 0 h 925404"/>
              <a:gd name="txR" fmla="*/ 925404 w 925404"/>
              <a:gd name="txB" fmla="*/ 925404 h 925404"/>
            </a:gdLst>
            <a:ahLst/>
            <a:cxnLst>
              <a:cxn ang="0">
                <a:pos x="462812" y="0"/>
              </a:cxn>
              <a:cxn ang="0">
                <a:pos x="925622" y="462812"/>
              </a:cxn>
              <a:cxn ang="0">
                <a:pos x="462812" y="925622"/>
              </a:cxn>
              <a:cxn ang="0">
                <a:pos x="0" y="462812"/>
              </a:cxn>
              <a:cxn ang="0">
                <a:pos x="462812"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2"/>
          </a:solidFill>
          <a:ln w="69850" cap="flat" cmpd="sng">
            <a:solidFill>
              <a:srgbClr val="FFF6E7">
                <a:alpha val="100000"/>
              </a:srgbClr>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pic>
        <p:nvPicPr>
          <p:cNvPr id="16" name="图片 15"/>
          <p:cNvPicPr>
            <a:picLocks noChangeAspect="1"/>
          </p:cNvPicPr>
          <p:nvPr/>
        </p:nvPicPr>
        <p:blipFill>
          <a:blip r:embed="rId4" cstate="print"/>
          <a:stretch>
            <a:fillRect/>
          </a:stretch>
        </p:blipFill>
        <p:spPr>
          <a:xfrm>
            <a:off x="4216400" y="1500981"/>
            <a:ext cx="1247775" cy="1355725"/>
          </a:xfrm>
          <a:prstGeom prst="rect">
            <a:avLst/>
          </a:prstGeom>
          <a:noFill/>
          <a:ln w="9525">
            <a:noFill/>
            <a:miter/>
          </a:ln>
        </p:spPr>
      </p:pic>
      <p:pic>
        <p:nvPicPr>
          <p:cNvPr id="17" name="图片 16"/>
          <p:cNvPicPr>
            <a:picLocks noChangeAspect="1"/>
          </p:cNvPicPr>
          <p:nvPr/>
        </p:nvPicPr>
        <p:blipFill>
          <a:blip r:embed="rId5" cstate="print"/>
          <a:stretch>
            <a:fillRect/>
          </a:stretch>
        </p:blipFill>
        <p:spPr>
          <a:xfrm>
            <a:off x="6734175" y="1500981"/>
            <a:ext cx="1025525" cy="1049338"/>
          </a:xfrm>
          <a:prstGeom prst="rect">
            <a:avLst/>
          </a:prstGeom>
          <a:noFill/>
          <a:ln w="9525">
            <a:noFill/>
            <a:miter/>
          </a:ln>
        </p:spPr>
      </p:pic>
      <p:pic>
        <p:nvPicPr>
          <p:cNvPr id="18" name="图片 17"/>
          <p:cNvPicPr>
            <a:picLocks noChangeAspect="1"/>
          </p:cNvPicPr>
          <p:nvPr/>
        </p:nvPicPr>
        <p:blipFill>
          <a:blip r:embed="rId6" cstate="print"/>
          <a:stretch>
            <a:fillRect/>
          </a:stretch>
        </p:blipFill>
        <p:spPr>
          <a:xfrm rot="-2977434">
            <a:off x="9291637" y="1291431"/>
            <a:ext cx="1079500" cy="1027113"/>
          </a:xfrm>
          <a:prstGeom prst="rect">
            <a:avLst/>
          </a:prstGeom>
          <a:noFill/>
          <a:ln w="9525">
            <a:noFill/>
            <a:miter/>
          </a:ln>
        </p:spPr>
      </p:pic>
      <p:pic>
        <p:nvPicPr>
          <p:cNvPr id="19" name="图片 18"/>
          <p:cNvPicPr>
            <a:picLocks noChangeAspect="1"/>
          </p:cNvPicPr>
          <p:nvPr/>
        </p:nvPicPr>
        <p:blipFill>
          <a:blip r:embed="rId7" cstate="print"/>
          <a:stretch>
            <a:fillRect/>
          </a:stretch>
        </p:blipFill>
        <p:spPr>
          <a:xfrm>
            <a:off x="1951037" y="1500981"/>
            <a:ext cx="963613" cy="1071563"/>
          </a:xfrm>
          <a:prstGeom prst="rect">
            <a:avLst/>
          </a:prstGeom>
          <a:noFill/>
          <a:ln w="9525">
            <a:noFill/>
            <a:miter/>
          </a:ln>
        </p:spPr>
      </p:pic>
      <p:sp>
        <p:nvSpPr>
          <p:cNvPr id="20" name="文本框 60"/>
          <p:cNvSpPr/>
          <p:nvPr/>
        </p:nvSpPr>
        <p:spPr>
          <a:xfrm>
            <a:off x="1951037" y="2583656"/>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eaLnBrk="1" hangingPunct="1">
              <a:spcBef>
                <a:spcPct val="0"/>
              </a:spcBef>
              <a:buNone/>
            </a:pPr>
            <a:r>
              <a:rPr lang="zh-CN" altLang="en-US" sz="3200" b="1" dirty="0">
                <a:solidFill>
                  <a:srgbClr val="FFF6E7"/>
                </a:solidFill>
                <a:cs typeface="+mn-ea"/>
                <a:sym typeface="+mn-lt"/>
              </a:rPr>
              <a:t>标题</a:t>
            </a:r>
          </a:p>
        </p:txBody>
      </p:sp>
      <p:sp>
        <p:nvSpPr>
          <p:cNvPr id="21" name="文本框 61"/>
          <p:cNvSpPr/>
          <p:nvPr/>
        </p:nvSpPr>
        <p:spPr>
          <a:xfrm>
            <a:off x="4373562" y="2583656"/>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eaLnBrk="1" hangingPunct="1">
              <a:spcBef>
                <a:spcPct val="0"/>
              </a:spcBef>
              <a:buNone/>
            </a:pPr>
            <a:r>
              <a:rPr lang="zh-CN" altLang="en-US" sz="3200" b="1" dirty="0">
                <a:solidFill>
                  <a:srgbClr val="FFF6E7"/>
                </a:solidFill>
                <a:cs typeface="+mn-ea"/>
                <a:sym typeface="+mn-lt"/>
              </a:rPr>
              <a:t>标题</a:t>
            </a:r>
          </a:p>
        </p:txBody>
      </p:sp>
      <p:sp>
        <p:nvSpPr>
          <p:cNvPr id="22" name="文本框 62"/>
          <p:cNvSpPr/>
          <p:nvPr/>
        </p:nvSpPr>
        <p:spPr>
          <a:xfrm>
            <a:off x="6794499" y="2583656"/>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eaLnBrk="1" hangingPunct="1">
              <a:spcBef>
                <a:spcPct val="0"/>
              </a:spcBef>
              <a:buNone/>
            </a:pPr>
            <a:r>
              <a:rPr lang="zh-CN" altLang="en-US" sz="3200" b="1" dirty="0">
                <a:solidFill>
                  <a:srgbClr val="FFF6E7"/>
                </a:solidFill>
                <a:cs typeface="+mn-ea"/>
                <a:sym typeface="+mn-lt"/>
              </a:rPr>
              <a:t>标题</a:t>
            </a:r>
          </a:p>
        </p:txBody>
      </p:sp>
      <p:sp>
        <p:nvSpPr>
          <p:cNvPr id="23" name="文本框 63"/>
          <p:cNvSpPr/>
          <p:nvPr/>
        </p:nvSpPr>
        <p:spPr>
          <a:xfrm>
            <a:off x="9217024" y="2583656"/>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eaLnBrk="1" hangingPunct="1">
              <a:spcBef>
                <a:spcPct val="0"/>
              </a:spcBef>
              <a:buNone/>
            </a:pPr>
            <a:r>
              <a:rPr lang="zh-CN" altLang="en-US" sz="3200" b="1" dirty="0">
                <a:solidFill>
                  <a:srgbClr val="FFF6E7"/>
                </a:solidFill>
                <a:cs typeface="+mn-ea"/>
                <a:sym typeface="+mn-lt"/>
              </a:rPr>
              <a:t>标题</a:t>
            </a:r>
          </a:p>
        </p:txBody>
      </p:sp>
      <p:sp>
        <p:nvSpPr>
          <p:cNvPr id="24" name="文本框 65"/>
          <p:cNvSpPr/>
          <p:nvPr/>
        </p:nvSpPr>
        <p:spPr>
          <a:xfrm>
            <a:off x="2217737" y="3632994"/>
            <a:ext cx="441146"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eaLnBrk="1" hangingPunct="1">
              <a:spcBef>
                <a:spcPct val="0"/>
              </a:spcBef>
              <a:buNone/>
            </a:pPr>
            <a:r>
              <a:rPr lang="en-US" altLang="zh-CN" sz="3600" b="1" dirty="0">
                <a:solidFill>
                  <a:srgbClr val="FFF6E7"/>
                </a:solidFill>
                <a:cs typeface="+mn-ea"/>
                <a:sym typeface="+mn-lt"/>
              </a:rPr>
              <a:t>1</a:t>
            </a:r>
            <a:endParaRPr lang="zh-CN" altLang="en-US" sz="3600" b="1" dirty="0">
              <a:solidFill>
                <a:srgbClr val="FFF6E7"/>
              </a:solidFill>
              <a:cs typeface="+mn-ea"/>
              <a:sym typeface="+mn-lt"/>
            </a:endParaRPr>
          </a:p>
        </p:txBody>
      </p:sp>
      <p:sp>
        <p:nvSpPr>
          <p:cNvPr id="25" name="文本框 66"/>
          <p:cNvSpPr/>
          <p:nvPr/>
        </p:nvSpPr>
        <p:spPr>
          <a:xfrm>
            <a:off x="4605337" y="3632994"/>
            <a:ext cx="441146"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eaLnBrk="1" hangingPunct="1">
              <a:spcBef>
                <a:spcPct val="0"/>
              </a:spcBef>
              <a:buNone/>
            </a:pPr>
            <a:r>
              <a:rPr lang="en-US" altLang="zh-CN" sz="3600" b="1" dirty="0">
                <a:solidFill>
                  <a:srgbClr val="FFF6E7"/>
                </a:solidFill>
                <a:cs typeface="+mn-ea"/>
                <a:sym typeface="+mn-lt"/>
              </a:rPr>
              <a:t>2</a:t>
            </a:r>
            <a:endParaRPr lang="zh-CN" altLang="en-US" sz="3600" b="1" dirty="0">
              <a:solidFill>
                <a:srgbClr val="FFF6E7"/>
              </a:solidFill>
              <a:cs typeface="+mn-ea"/>
              <a:sym typeface="+mn-lt"/>
            </a:endParaRPr>
          </a:p>
        </p:txBody>
      </p:sp>
      <p:sp>
        <p:nvSpPr>
          <p:cNvPr id="26" name="文本框 67"/>
          <p:cNvSpPr/>
          <p:nvPr/>
        </p:nvSpPr>
        <p:spPr>
          <a:xfrm>
            <a:off x="6972300" y="3669506"/>
            <a:ext cx="441146"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eaLnBrk="1" hangingPunct="1">
              <a:spcBef>
                <a:spcPct val="0"/>
              </a:spcBef>
              <a:buNone/>
            </a:pPr>
            <a:r>
              <a:rPr lang="en-US" altLang="zh-CN" sz="3600" b="1" dirty="0">
                <a:solidFill>
                  <a:srgbClr val="FFF6E7"/>
                </a:solidFill>
                <a:cs typeface="+mn-ea"/>
                <a:sym typeface="+mn-lt"/>
              </a:rPr>
              <a:t>3</a:t>
            </a:r>
            <a:endParaRPr lang="zh-CN" altLang="en-US" sz="3600" b="1" dirty="0">
              <a:solidFill>
                <a:srgbClr val="FFF6E7"/>
              </a:solidFill>
              <a:cs typeface="+mn-ea"/>
              <a:sym typeface="+mn-lt"/>
            </a:endParaRPr>
          </a:p>
        </p:txBody>
      </p:sp>
      <p:sp>
        <p:nvSpPr>
          <p:cNvPr id="27" name="文本框 68"/>
          <p:cNvSpPr/>
          <p:nvPr/>
        </p:nvSpPr>
        <p:spPr>
          <a:xfrm>
            <a:off x="9447212" y="3632994"/>
            <a:ext cx="441146"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eaLnBrk="1" hangingPunct="1">
              <a:spcBef>
                <a:spcPct val="0"/>
              </a:spcBef>
              <a:buNone/>
            </a:pPr>
            <a:r>
              <a:rPr lang="en-US" altLang="zh-CN" sz="3600" b="1" dirty="0">
                <a:solidFill>
                  <a:srgbClr val="FFF6E7"/>
                </a:solidFill>
                <a:cs typeface="+mn-ea"/>
                <a:sym typeface="+mn-lt"/>
              </a:rPr>
              <a:t>4</a:t>
            </a:r>
            <a:endParaRPr lang="zh-CN" altLang="en-US" sz="3600" b="1" dirty="0">
              <a:solidFill>
                <a:srgbClr val="FFF6E7"/>
              </a:solidFill>
              <a:cs typeface="+mn-ea"/>
              <a:sym typeface="+mn-lt"/>
            </a:endParaRPr>
          </a:p>
        </p:txBody>
      </p:sp>
      <p:sp>
        <p:nvSpPr>
          <p:cNvPr id="28" name="TextBox 19"/>
          <p:cNvSpPr txBox="1"/>
          <p:nvPr/>
        </p:nvSpPr>
        <p:spPr>
          <a:xfrm>
            <a:off x="1229189" y="4964866"/>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29" name="TextBox 20"/>
          <p:cNvSpPr txBox="1"/>
          <p:nvPr/>
        </p:nvSpPr>
        <p:spPr>
          <a:xfrm>
            <a:off x="1322456" y="4558507"/>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cs typeface="+mn-ea"/>
                <a:sym typeface="+mn-lt"/>
              </a:rPr>
              <a:t>这里添加标题</a:t>
            </a:r>
          </a:p>
        </p:txBody>
      </p:sp>
      <p:sp>
        <p:nvSpPr>
          <p:cNvPr id="30" name="TextBox 19"/>
          <p:cNvSpPr txBox="1"/>
          <p:nvPr/>
        </p:nvSpPr>
        <p:spPr>
          <a:xfrm>
            <a:off x="3671658" y="4964866"/>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31" name="TextBox 20"/>
          <p:cNvSpPr txBox="1"/>
          <p:nvPr/>
        </p:nvSpPr>
        <p:spPr>
          <a:xfrm>
            <a:off x="3764925" y="4558507"/>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cs typeface="+mn-ea"/>
                <a:sym typeface="+mn-lt"/>
              </a:rPr>
              <a:t>这里添加标题</a:t>
            </a:r>
          </a:p>
        </p:txBody>
      </p:sp>
      <p:sp>
        <p:nvSpPr>
          <p:cNvPr id="32" name="TextBox 19"/>
          <p:cNvSpPr txBox="1"/>
          <p:nvPr/>
        </p:nvSpPr>
        <p:spPr>
          <a:xfrm>
            <a:off x="6103410" y="4964866"/>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33" name="TextBox 20"/>
          <p:cNvSpPr txBox="1"/>
          <p:nvPr/>
        </p:nvSpPr>
        <p:spPr>
          <a:xfrm>
            <a:off x="6196677" y="4558507"/>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cs typeface="+mn-ea"/>
                <a:sym typeface="+mn-lt"/>
              </a:rPr>
              <a:t>这里添加标题</a:t>
            </a:r>
          </a:p>
        </p:txBody>
      </p:sp>
      <p:sp>
        <p:nvSpPr>
          <p:cNvPr id="34" name="TextBox 19"/>
          <p:cNvSpPr txBox="1"/>
          <p:nvPr/>
        </p:nvSpPr>
        <p:spPr>
          <a:xfrm>
            <a:off x="8441895" y="4964866"/>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cs typeface="+mn-ea"/>
                <a:sym typeface="+mn-lt"/>
              </a:rPr>
              <a:t>这里填写文字内容这里填写文字内容这里填写文字内容这里填写文字内容</a:t>
            </a:r>
          </a:p>
        </p:txBody>
      </p:sp>
      <p:sp>
        <p:nvSpPr>
          <p:cNvPr id="35" name="TextBox 20"/>
          <p:cNvSpPr txBox="1"/>
          <p:nvPr/>
        </p:nvSpPr>
        <p:spPr>
          <a:xfrm>
            <a:off x="8535162" y="4558507"/>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cs typeface="+mn-ea"/>
                <a:sym typeface="+mn-lt"/>
              </a:rPr>
              <a:t>这里添加标题</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1600" y="682170"/>
            <a:ext cx="11988800" cy="6052459"/>
          </a:xfrm>
          <a:prstGeom prst="roundRect">
            <a:avLst>
              <a:gd name="adj" fmla="val 4916"/>
            </a:avLst>
          </a:prstGeom>
          <a:solidFill>
            <a:schemeClr val="bg1"/>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83765" y="-133555"/>
            <a:ext cx="5708293" cy="830997"/>
          </a:xfrm>
          <a:prstGeom prst="rect">
            <a:avLst/>
          </a:prstGeom>
          <a:noFill/>
        </p:spPr>
        <p:txBody>
          <a:bodyPr wrap="square" rtlCol="0">
            <a:spAutoFit/>
          </a:bodyPr>
          <a:lstStyle/>
          <a:p>
            <a:pPr>
              <a:lnSpc>
                <a:spcPct val="150000"/>
              </a:lnSpc>
            </a:pPr>
            <a:r>
              <a:rPr lang="zh-CN" altLang="en-US" sz="3200" b="1" dirty="0">
                <a:solidFill>
                  <a:schemeClr val="bg1"/>
                </a:solidFill>
                <a:effectLst>
                  <a:outerShdw blurRad="38100" dist="38100" dir="2700000" algn="tl">
                    <a:srgbClr val="000000">
                      <a:alpha val="43137"/>
                    </a:srgbClr>
                  </a:outerShdw>
                </a:effectLst>
              </a:rPr>
              <a:t>添加论文内容第四部分标题</a:t>
            </a:r>
          </a:p>
        </p:txBody>
      </p:sp>
      <p:grpSp>
        <p:nvGrpSpPr>
          <p:cNvPr id="4" name="组合 3"/>
          <p:cNvGrpSpPr/>
          <p:nvPr/>
        </p:nvGrpSpPr>
        <p:grpSpPr>
          <a:xfrm>
            <a:off x="175522" y="33929"/>
            <a:ext cx="593817" cy="593817"/>
            <a:chOff x="1131485" y="2234042"/>
            <a:chExt cx="1607262" cy="1607262"/>
          </a:xfrm>
        </p:grpSpPr>
        <p:sp>
          <p:nvSpPr>
            <p:cNvPr id="5" name="椭圆 4"/>
            <p:cNvSpPr/>
            <p:nvPr/>
          </p:nvSpPr>
          <p:spPr>
            <a:xfrm>
              <a:off x="1131485" y="2234042"/>
              <a:ext cx="1607262" cy="160726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 name="椭圆 5"/>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sp>
        <p:nvSpPr>
          <p:cNvPr id="8" name="六边形 7"/>
          <p:cNvSpPr/>
          <p:nvPr/>
        </p:nvSpPr>
        <p:spPr>
          <a:xfrm>
            <a:off x="2531985" y="2392060"/>
            <a:ext cx="2048068" cy="1765300"/>
          </a:xfrm>
          <a:prstGeom prst="hexagon">
            <a:avLst>
              <a:gd name="adj" fmla="val 24999"/>
              <a:gd name="vf" fmla="val 115470"/>
            </a:avLst>
          </a:prstGeom>
          <a:solidFill>
            <a:schemeClr val="accent1"/>
          </a:solidFill>
          <a:ln w="12700">
            <a:noFill/>
            <a:miter/>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algn="ctr" eaLnBrk="1" hangingPunct="1">
              <a:spcBef>
                <a:spcPct val="0"/>
              </a:spcBef>
              <a:buNone/>
            </a:pPr>
            <a:endParaRPr lang="zh-CN" altLang="zh-CN" sz="1800" dirty="0">
              <a:solidFill>
                <a:srgbClr val="FFFFFF"/>
              </a:solidFill>
              <a:cs typeface="+mn-ea"/>
              <a:sym typeface="+mn-lt"/>
            </a:endParaRPr>
          </a:p>
        </p:txBody>
      </p:sp>
      <p:sp>
        <p:nvSpPr>
          <p:cNvPr id="9" name="六边形 8"/>
          <p:cNvSpPr/>
          <p:nvPr/>
        </p:nvSpPr>
        <p:spPr>
          <a:xfrm>
            <a:off x="4205675" y="3274710"/>
            <a:ext cx="2048068" cy="1765300"/>
          </a:xfrm>
          <a:prstGeom prst="hexagon">
            <a:avLst>
              <a:gd name="adj" fmla="val 24999"/>
              <a:gd name="vf" fmla="val 115470"/>
            </a:avLst>
          </a:prstGeom>
          <a:solidFill>
            <a:schemeClr val="accent2"/>
          </a:solidFill>
          <a:ln w="12700">
            <a:noFill/>
            <a:miter/>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algn="ctr" eaLnBrk="1" hangingPunct="1">
              <a:spcBef>
                <a:spcPct val="0"/>
              </a:spcBef>
              <a:buNone/>
            </a:pPr>
            <a:endParaRPr lang="zh-CN" altLang="zh-CN" sz="1800" dirty="0">
              <a:solidFill>
                <a:srgbClr val="FFFFFF"/>
              </a:solidFill>
              <a:cs typeface="+mn-ea"/>
              <a:sym typeface="+mn-lt"/>
            </a:endParaRPr>
          </a:p>
        </p:txBody>
      </p:sp>
      <p:sp>
        <p:nvSpPr>
          <p:cNvPr id="10" name="六边形 9"/>
          <p:cNvSpPr/>
          <p:nvPr/>
        </p:nvSpPr>
        <p:spPr>
          <a:xfrm>
            <a:off x="5879365" y="2392060"/>
            <a:ext cx="2048068" cy="1765300"/>
          </a:xfrm>
          <a:prstGeom prst="hexagon">
            <a:avLst>
              <a:gd name="adj" fmla="val 24999"/>
              <a:gd name="vf" fmla="val 115470"/>
            </a:avLst>
          </a:prstGeom>
          <a:solidFill>
            <a:schemeClr val="accent3"/>
          </a:solidFill>
          <a:ln w="12700">
            <a:noFill/>
            <a:miter/>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algn="ctr" eaLnBrk="1" hangingPunct="1">
              <a:spcBef>
                <a:spcPct val="0"/>
              </a:spcBef>
              <a:buNone/>
            </a:pPr>
            <a:endParaRPr lang="zh-CN" altLang="zh-CN" sz="1800" dirty="0">
              <a:solidFill>
                <a:srgbClr val="FFFFFF"/>
              </a:solidFill>
              <a:cs typeface="+mn-ea"/>
              <a:sym typeface="+mn-lt"/>
            </a:endParaRPr>
          </a:p>
        </p:txBody>
      </p:sp>
      <p:sp>
        <p:nvSpPr>
          <p:cNvPr id="11" name="六边形 10"/>
          <p:cNvSpPr/>
          <p:nvPr/>
        </p:nvSpPr>
        <p:spPr>
          <a:xfrm>
            <a:off x="7553055" y="3274710"/>
            <a:ext cx="2048068" cy="1765300"/>
          </a:xfrm>
          <a:prstGeom prst="hexagon">
            <a:avLst>
              <a:gd name="adj" fmla="val 24999"/>
              <a:gd name="vf" fmla="val 115470"/>
            </a:avLst>
          </a:prstGeom>
          <a:solidFill>
            <a:schemeClr val="accent4"/>
          </a:solidFill>
          <a:ln w="12700">
            <a:noFill/>
            <a:miter/>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algn="ctr" eaLnBrk="1" hangingPunct="1">
              <a:spcBef>
                <a:spcPct val="0"/>
              </a:spcBef>
              <a:buNone/>
            </a:pPr>
            <a:endParaRPr lang="zh-CN" altLang="zh-CN" sz="1800" dirty="0">
              <a:solidFill>
                <a:srgbClr val="FFFFFF"/>
              </a:solidFill>
              <a:cs typeface="+mn-ea"/>
              <a:sym typeface="+mn-lt"/>
            </a:endParaRPr>
          </a:p>
        </p:txBody>
      </p:sp>
      <p:sp>
        <p:nvSpPr>
          <p:cNvPr id="12" name="六边形 11"/>
          <p:cNvSpPr/>
          <p:nvPr/>
        </p:nvSpPr>
        <p:spPr>
          <a:xfrm>
            <a:off x="858760" y="3274710"/>
            <a:ext cx="2047875" cy="1765300"/>
          </a:xfrm>
          <a:prstGeom prst="hexagon">
            <a:avLst>
              <a:gd name="adj" fmla="val 24994"/>
              <a:gd name="vf" fmla="val 115470"/>
            </a:avLst>
          </a:prstGeom>
          <a:noFill/>
          <a:ln w="12700" cap="flat" cmpd="sng">
            <a:solidFill>
              <a:schemeClr val="accent1"/>
            </a:solidFill>
            <a:prstDash val="solid"/>
            <a:bevel/>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algn="ctr" eaLnBrk="1" hangingPunct="1">
              <a:spcBef>
                <a:spcPct val="0"/>
              </a:spcBef>
              <a:buNone/>
            </a:pPr>
            <a:endParaRPr lang="zh-CN" altLang="zh-CN" sz="1800" dirty="0">
              <a:solidFill>
                <a:srgbClr val="FFFFFF"/>
              </a:solidFill>
              <a:cs typeface="+mn-ea"/>
              <a:sym typeface="+mn-lt"/>
            </a:endParaRPr>
          </a:p>
        </p:txBody>
      </p:sp>
      <p:sp>
        <p:nvSpPr>
          <p:cNvPr id="13" name="六边形 12"/>
          <p:cNvSpPr/>
          <p:nvPr/>
        </p:nvSpPr>
        <p:spPr>
          <a:xfrm>
            <a:off x="9226472" y="2417460"/>
            <a:ext cx="2047875" cy="1765300"/>
          </a:xfrm>
          <a:prstGeom prst="hexagon">
            <a:avLst>
              <a:gd name="adj" fmla="val 24994"/>
              <a:gd name="vf" fmla="val 115470"/>
            </a:avLst>
          </a:prstGeom>
          <a:noFill/>
          <a:ln w="12700" cap="flat" cmpd="sng">
            <a:solidFill>
              <a:schemeClr val="accent4"/>
            </a:solidFill>
            <a:prstDash val="solid"/>
            <a:bevel/>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algn="ctr" eaLnBrk="1" hangingPunct="1">
              <a:spcBef>
                <a:spcPct val="0"/>
              </a:spcBef>
              <a:buNone/>
            </a:pPr>
            <a:endParaRPr lang="zh-CN" altLang="zh-CN" sz="1800" dirty="0">
              <a:solidFill>
                <a:srgbClr val="FFFFFF"/>
              </a:solidFill>
              <a:cs typeface="+mn-ea"/>
              <a:sym typeface="+mn-lt"/>
            </a:endParaRPr>
          </a:p>
        </p:txBody>
      </p:sp>
      <p:sp>
        <p:nvSpPr>
          <p:cNvPr id="14" name="文本框 103"/>
          <p:cNvSpPr/>
          <p:nvPr/>
        </p:nvSpPr>
        <p:spPr>
          <a:xfrm>
            <a:off x="3053318" y="3003248"/>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eaLnBrk="1" hangingPunct="1">
              <a:spcBef>
                <a:spcPct val="0"/>
              </a:spcBef>
              <a:buNone/>
            </a:pPr>
            <a:r>
              <a:rPr lang="zh-CN" altLang="en-US" sz="3200" b="1" dirty="0">
                <a:solidFill>
                  <a:srgbClr val="FFF6E7"/>
                </a:solidFill>
                <a:cs typeface="+mn-ea"/>
                <a:sym typeface="+mn-lt"/>
              </a:rPr>
              <a:t>标题</a:t>
            </a:r>
          </a:p>
        </p:txBody>
      </p:sp>
      <p:sp>
        <p:nvSpPr>
          <p:cNvPr id="15" name="Freeform 2345"/>
          <p:cNvSpPr>
            <a:spLocks noEditPoints="1"/>
          </p:cNvSpPr>
          <p:nvPr/>
        </p:nvSpPr>
        <p:spPr>
          <a:xfrm>
            <a:off x="1596947" y="3698573"/>
            <a:ext cx="585788" cy="1084262"/>
          </a:xfrm>
          <a:custGeom>
            <a:avLst/>
            <a:gdLst>
              <a:gd name="txL" fmla="*/ 0 w 86"/>
              <a:gd name="txT" fmla="*/ 0 h 164"/>
              <a:gd name="txR" fmla="*/ 86 w 86"/>
              <a:gd name="txB" fmla="*/ 164 h 164"/>
            </a:gdLst>
            <a:ahLst/>
            <a:cxnLst>
              <a:cxn ang="0">
                <a:pos x="1995044075" y="0"/>
              </a:cxn>
              <a:cxn ang="0">
                <a:pos x="1345493733" y="480810695"/>
              </a:cxn>
              <a:cxn ang="0">
                <a:pos x="556757437" y="568232624"/>
              </a:cxn>
              <a:cxn ang="0">
                <a:pos x="463964530" y="1311302496"/>
              </a:cxn>
              <a:cxn ang="0">
                <a:pos x="0" y="1923242779"/>
              </a:cxn>
              <a:cxn ang="0">
                <a:pos x="463964530" y="2147483646"/>
              </a:cxn>
              <a:cxn ang="0">
                <a:pos x="556757437" y="2147483646"/>
              </a:cxn>
              <a:cxn ang="0">
                <a:pos x="1345493733" y="2147483646"/>
              </a:cxn>
              <a:cxn ang="0">
                <a:pos x="1995044075" y="2147483646"/>
              </a:cxn>
              <a:cxn ang="0">
                <a:pos x="2147483646" y="2147483646"/>
              </a:cxn>
              <a:cxn ang="0">
                <a:pos x="2147483646" y="2147483646"/>
              </a:cxn>
              <a:cxn ang="0">
                <a:pos x="2147483646" y="2147483646"/>
              </a:cxn>
              <a:cxn ang="0">
                <a:pos x="2147483646" y="1923242779"/>
              </a:cxn>
              <a:cxn ang="0">
                <a:pos x="2147483646" y="1311302496"/>
              </a:cxn>
              <a:cxn ang="0">
                <a:pos x="2147483646" y="568232624"/>
              </a:cxn>
              <a:cxn ang="0">
                <a:pos x="2147483646" y="480810695"/>
              </a:cxn>
              <a:cxn ang="0">
                <a:pos x="1995044075" y="0"/>
              </a:cxn>
              <a:cxn ang="0">
                <a:pos x="1995044075" y="1049036708"/>
              </a:cxn>
              <a:cxn ang="0">
                <a:pos x="2147483646" y="1923242779"/>
              </a:cxn>
              <a:cxn ang="0">
                <a:pos x="1995044075" y="2147483646"/>
              </a:cxn>
              <a:cxn ang="0">
                <a:pos x="1113514873" y="1923242779"/>
              </a:cxn>
              <a:cxn ang="0">
                <a:pos x="1995044075" y="1049036708"/>
              </a:cxn>
              <a:cxn ang="0">
                <a:pos x="1345493733" y="2147483646"/>
              </a:cxn>
              <a:cxn ang="0">
                <a:pos x="881529202" y="2147483646"/>
              </a:cxn>
              <a:cxn ang="0">
                <a:pos x="881529202" y="2147483646"/>
              </a:cxn>
              <a:cxn ang="0">
                <a:pos x="2147483646" y="2147483646"/>
              </a:cxn>
              <a:cxn ang="0">
                <a:pos x="2147483646" y="2147483646"/>
              </a:cxn>
              <a:cxn ang="0">
                <a:pos x="2147483646" y="2147483646"/>
              </a:cxn>
              <a:cxn ang="0">
                <a:pos x="1995044075" y="2147483646"/>
              </a:cxn>
              <a:cxn ang="0">
                <a:pos x="1345493733" y="2147483646"/>
              </a:cxn>
            </a:cxnLst>
            <a:rect l="txL" t="txT" r="txR" b="txB"/>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chemeClr val="accent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6" name="Freeform 2345"/>
          <p:cNvSpPr>
            <a:spLocks noEditPoints="1"/>
          </p:cNvSpPr>
          <p:nvPr/>
        </p:nvSpPr>
        <p:spPr>
          <a:xfrm>
            <a:off x="9940847" y="2803223"/>
            <a:ext cx="585788" cy="1084262"/>
          </a:xfrm>
          <a:custGeom>
            <a:avLst/>
            <a:gdLst>
              <a:gd name="txL" fmla="*/ 0 w 86"/>
              <a:gd name="txT" fmla="*/ 0 h 164"/>
              <a:gd name="txR" fmla="*/ 86 w 86"/>
              <a:gd name="txB" fmla="*/ 164 h 164"/>
            </a:gdLst>
            <a:ahLst/>
            <a:cxnLst>
              <a:cxn ang="0">
                <a:pos x="1995044075" y="0"/>
              </a:cxn>
              <a:cxn ang="0">
                <a:pos x="1345493733" y="480810695"/>
              </a:cxn>
              <a:cxn ang="0">
                <a:pos x="556757437" y="568232624"/>
              </a:cxn>
              <a:cxn ang="0">
                <a:pos x="463964530" y="1311302496"/>
              </a:cxn>
              <a:cxn ang="0">
                <a:pos x="0" y="1923242779"/>
              </a:cxn>
              <a:cxn ang="0">
                <a:pos x="463964530" y="2147483646"/>
              </a:cxn>
              <a:cxn ang="0">
                <a:pos x="556757437" y="2147483646"/>
              </a:cxn>
              <a:cxn ang="0">
                <a:pos x="1345493733" y="2147483646"/>
              </a:cxn>
              <a:cxn ang="0">
                <a:pos x="1995044075" y="2147483646"/>
              </a:cxn>
              <a:cxn ang="0">
                <a:pos x="2147483646" y="2147483646"/>
              </a:cxn>
              <a:cxn ang="0">
                <a:pos x="2147483646" y="2147483646"/>
              </a:cxn>
              <a:cxn ang="0">
                <a:pos x="2147483646" y="2147483646"/>
              </a:cxn>
              <a:cxn ang="0">
                <a:pos x="2147483646" y="1923242779"/>
              </a:cxn>
              <a:cxn ang="0">
                <a:pos x="2147483646" y="1311302496"/>
              </a:cxn>
              <a:cxn ang="0">
                <a:pos x="2147483646" y="568232624"/>
              </a:cxn>
              <a:cxn ang="0">
                <a:pos x="2147483646" y="480810695"/>
              </a:cxn>
              <a:cxn ang="0">
                <a:pos x="1995044075" y="0"/>
              </a:cxn>
              <a:cxn ang="0">
                <a:pos x="1995044075" y="1049036708"/>
              </a:cxn>
              <a:cxn ang="0">
                <a:pos x="2147483646" y="1923242779"/>
              </a:cxn>
              <a:cxn ang="0">
                <a:pos x="1995044075" y="2147483646"/>
              </a:cxn>
              <a:cxn ang="0">
                <a:pos x="1113514873" y="1923242779"/>
              </a:cxn>
              <a:cxn ang="0">
                <a:pos x="1995044075" y="1049036708"/>
              </a:cxn>
              <a:cxn ang="0">
                <a:pos x="1345493733" y="2147483646"/>
              </a:cxn>
              <a:cxn ang="0">
                <a:pos x="881529202" y="2147483646"/>
              </a:cxn>
              <a:cxn ang="0">
                <a:pos x="881529202" y="2147483646"/>
              </a:cxn>
              <a:cxn ang="0">
                <a:pos x="2147483646" y="2147483646"/>
              </a:cxn>
              <a:cxn ang="0">
                <a:pos x="2147483646" y="2147483646"/>
              </a:cxn>
              <a:cxn ang="0">
                <a:pos x="2147483646" y="2147483646"/>
              </a:cxn>
              <a:cxn ang="0">
                <a:pos x="1995044075" y="2147483646"/>
              </a:cxn>
              <a:cxn ang="0">
                <a:pos x="1345493733" y="2147483646"/>
              </a:cxn>
            </a:cxnLst>
            <a:rect l="txL" t="txT" r="txR" b="txB"/>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chemeClr val="accent4"/>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7" name="TextBox 19"/>
          <p:cNvSpPr txBox="1"/>
          <p:nvPr/>
        </p:nvSpPr>
        <p:spPr>
          <a:xfrm>
            <a:off x="1992234" y="1453583"/>
            <a:ext cx="3464719" cy="830997"/>
          </a:xfrm>
          <a:prstGeom prst="rect">
            <a:avLst/>
          </a:prstGeom>
          <a:noFill/>
        </p:spPr>
        <p:txBody>
          <a:bodyPr wrap="square" rtlCol="0">
            <a:spAutoFit/>
          </a:bodyPr>
          <a:lstStyle/>
          <a:p>
            <a:pPr>
              <a:lnSpc>
                <a:spcPct val="150000"/>
              </a:lnSpc>
            </a:pPr>
            <a:r>
              <a:rPr lang="zh-CN" altLang="en-US" sz="1600" dirty="0">
                <a:solidFill>
                  <a:schemeClr val="tx1">
                    <a:lumMod val="65000"/>
                    <a:lumOff val="35000"/>
                  </a:schemeClr>
                </a:solidFill>
                <a:cs typeface="+mn-ea"/>
                <a:sym typeface="+mn-lt"/>
              </a:rPr>
              <a:t>这里填写文字内容这里填写文字内容这里填写文字内容这里填写文字内容</a:t>
            </a:r>
          </a:p>
        </p:txBody>
      </p:sp>
      <p:sp>
        <p:nvSpPr>
          <p:cNvPr id="18" name="TextBox 20"/>
          <p:cNvSpPr txBox="1"/>
          <p:nvPr/>
        </p:nvSpPr>
        <p:spPr>
          <a:xfrm>
            <a:off x="2008164" y="1047224"/>
            <a:ext cx="3092696"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19" name="TextBox 19"/>
          <p:cNvSpPr txBox="1"/>
          <p:nvPr/>
        </p:nvSpPr>
        <p:spPr>
          <a:xfrm>
            <a:off x="2855944" y="5553849"/>
            <a:ext cx="3464719" cy="830997"/>
          </a:xfrm>
          <a:prstGeom prst="rect">
            <a:avLst/>
          </a:prstGeom>
          <a:noFill/>
        </p:spPr>
        <p:txBody>
          <a:bodyPr wrap="square" rtlCol="0">
            <a:spAutoFit/>
          </a:bodyPr>
          <a:lstStyle/>
          <a:p>
            <a:pPr>
              <a:lnSpc>
                <a:spcPct val="150000"/>
              </a:lnSpc>
            </a:pPr>
            <a:r>
              <a:rPr lang="zh-CN" altLang="en-US" sz="1600" dirty="0">
                <a:solidFill>
                  <a:schemeClr val="tx1">
                    <a:lumMod val="65000"/>
                    <a:lumOff val="35000"/>
                  </a:schemeClr>
                </a:solidFill>
                <a:cs typeface="+mn-ea"/>
                <a:sym typeface="+mn-lt"/>
              </a:rPr>
              <a:t>这里填写文字内容这里填写文字内容这里填写文字内容这里填写文字内容</a:t>
            </a:r>
          </a:p>
        </p:txBody>
      </p:sp>
      <p:sp>
        <p:nvSpPr>
          <p:cNvPr id="20" name="TextBox 20"/>
          <p:cNvSpPr txBox="1"/>
          <p:nvPr/>
        </p:nvSpPr>
        <p:spPr>
          <a:xfrm>
            <a:off x="2871874" y="5147490"/>
            <a:ext cx="3092696"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21" name="TextBox 19"/>
          <p:cNvSpPr txBox="1"/>
          <p:nvPr/>
        </p:nvSpPr>
        <p:spPr>
          <a:xfrm>
            <a:off x="7418009" y="5553849"/>
            <a:ext cx="3464719" cy="830997"/>
          </a:xfrm>
          <a:prstGeom prst="rect">
            <a:avLst/>
          </a:prstGeom>
          <a:noFill/>
        </p:spPr>
        <p:txBody>
          <a:bodyPr wrap="square" rtlCol="0">
            <a:spAutoFit/>
          </a:bodyPr>
          <a:lstStyle/>
          <a:p>
            <a:pPr>
              <a:lnSpc>
                <a:spcPct val="150000"/>
              </a:lnSpc>
            </a:pPr>
            <a:r>
              <a:rPr lang="zh-CN" altLang="en-US" sz="1600" dirty="0">
                <a:solidFill>
                  <a:schemeClr val="tx1">
                    <a:lumMod val="65000"/>
                    <a:lumOff val="35000"/>
                  </a:schemeClr>
                </a:solidFill>
                <a:cs typeface="+mn-ea"/>
                <a:sym typeface="+mn-lt"/>
              </a:rPr>
              <a:t>这里填写文字内容这里填写文字内容这里填写文字内容这里填写文字内容</a:t>
            </a:r>
          </a:p>
        </p:txBody>
      </p:sp>
      <p:sp>
        <p:nvSpPr>
          <p:cNvPr id="22" name="TextBox 20"/>
          <p:cNvSpPr txBox="1"/>
          <p:nvPr/>
        </p:nvSpPr>
        <p:spPr>
          <a:xfrm>
            <a:off x="7433939" y="5147490"/>
            <a:ext cx="3092696"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23" name="TextBox 19"/>
          <p:cNvSpPr txBox="1"/>
          <p:nvPr/>
        </p:nvSpPr>
        <p:spPr>
          <a:xfrm>
            <a:off x="6476128" y="1453583"/>
            <a:ext cx="3464719" cy="830997"/>
          </a:xfrm>
          <a:prstGeom prst="rect">
            <a:avLst/>
          </a:prstGeom>
          <a:noFill/>
        </p:spPr>
        <p:txBody>
          <a:bodyPr wrap="square" rtlCol="0">
            <a:spAutoFit/>
          </a:bodyPr>
          <a:lstStyle/>
          <a:p>
            <a:pPr>
              <a:lnSpc>
                <a:spcPct val="150000"/>
              </a:lnSpc>
            </a:pPr>
            <a:r>
              <a:rPr lang="zh-CN" altLang="en-US" sz="1600" dirty="0">
                <a:solidFill>
                  <a:schemeClr val="tx1">
                    <a:lumMod val="65000"/>
                    <a:lumOff val="35000"/>
                  </a:schemeClr>
                </a:solidFill>
                <a:cs typeface="+mn-ea"/>
                <a:sym typeface="+mn-lt"/>
              </a:rPr>
              <a:t>这里填写文字内容这里填写文字内容这里填写文字内容这里填写文字内容</a:t>
            </a:r>
          </a:p>
        </p:txBody>
      </p:sp>
      <p:sp>
        <p:nvSpPr>
          <p:cNvPr id="24" name="TextBox 20"/>
          <p:cNvSpPr txBox="1"/>
          <p:nvPr/>
        </p:nvSpPr>
        <p:spPr>
          <a:xfrm>
            <a:off x="6492058" y="1047224"/>
            <a:ext cx="3092696" cy="420564"/>
          </a:xfrm>
          <a:prstGeom prst="rect">
            <a:avLst/>
          </a:prstGeom>
          <a:noFill/>
        </p:spPr>
        <p:txBody>
          <a:bodyPr wrap="square" rtlCol="0">
            <a:spAutoFit/>
          </a:bodyPr>
          <a:lstStyle/>
          <a:p>
            <a:r>
              <a:rPr lang="zh-CN" altLang="en-US" sz="2135" b="1" dirty="0">
                <a:solidFill>
                  <a:schemeClr val="tx1">
                    <a:lumMod val="65000"/>
                    <a:lumOff val="35000"/>
                  </a:schemeClr>
                </a:solidFill>
                <a:cs typeface="+mn-ea"/>
                <a:sym typeface="+mn-lt"/>
              </a:rPr>
              <a:t>这里添加标题</a:t>
            </a:r>
          </a:p>
        </p:txBody>
      </p:sp>
      <p:sp>
        <p:nvSpPr>
          <p:cNvPr id="25" name="文本框 103"/>
          <p:cNvSpPr/>
          <p:nvPr/>
        </p:nvSpPr>
        <p:spPr>
          <a:xfrm>
            <a:off x="4726871" y="3972938"/>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eaLnBrk="1" hangingPunct="1">
              <a:spcBef>
                <a:spcPct val="0"/>
              </a:spcBef>
              <a:buNone/>
            </a:pPr>
            <a:r>
              <a:rPr lang="zh-CN" altLang="en-US" sz="3200" b="1" dirty="0">
                <a:solidFill>
                  <a:srgbClr val="FFF6E7"/>
                </a:solidFill>
                <a:cs typeface="+mn-ea"/>
                <a:sym typeface="+mn-lt"/>
              </a:rPr>
              <a:t>标题</a:t>
            </a:r>
          </a:p>
        </p:txBody>
      </p:sp>
      <p:sp>
        <p:nvSpPr>
          <p:cNvPr id="26" name="文本框 103"/>
          <p:cNvSpPr/>
          <p:nvPr/>
        </p:nvSpPr>
        <p:spPr>
          <a:xfrm>
            <a:off x="6400561" y="3032344"/>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eaLnBrk="1" hangingPunct="1">
              <a:spcBef>
                <a:spcPct val="0"/>
              </a:spcBef>
              <a:buNone/>
            </a:pPr>
            <a:r>
              <a:rPr lang="zh-CN" altLang="en-US" sz="3200" b="1" dirty="0">
                <a:solidFill>
                  <a:srgbClr val="FFF6E7"/>
                </a:solidFill>
                <a:cs typeface="+mn-ea"/>
                <a:sym typeface="+mn-lt"/>
              </a:rPr>
              <a:t>标题</a:t>
            </a:r>
          </a:p>
        </p:txBody>
      </p:sp>
      <p:sp>
        <p:nvSpPr>
          <p:cNvPr id="27" name="文本框 103"/>
          <p:cNvSpPr/>
          <p:nvPr/>
        </p:nvSpPr>
        <p:spPr>
          <a:xfrm>
            <a:off x="8074387" y="3972938"/>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stStyle>
          <a:p>
            <a:pPr marL="0" lvl="0" indent="0" eaLnBrk="1" hangingPunct="1">
              <a:spcBef>
                <a:spcPct val="0"/>
              </a:spcBef>
              <a:buNone/>
            </a:pPr>
            <a:r>
              <a:rPr lang="zh-CN" altLang="en-US" sz="3200" b="1" dirty="0">
                <a:solidFill>
                  <a:srgbClr val="FFF6E7"/>
                </a:solidFill>
                <a:cs typeface="+mn-ea"/>
                <a:sym typeface="+mn-lt"/>
              </a:rPr>
              <a:t>标题</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346200" y="1130486"/>
            <a:ext cx="9499600" cy="4597028"/>
          </a:xfrm>
          <a:prstGeom prst="rect">
            <a:avLst/>
          </a:prstGeom>
          <a:solidFill>
            <a:schemeClr val="accent1">
              <a:alpha val="84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191491" y="2893592"/>
            <a:ext cx="7802136" cy="1107996"/>
          </a:xfrm>
          <a:prstGeom prst="rect">
            <a:avLst/>
          </a:prstGeom>
          <a:noFill/>
        </p:spPr>
        <p:txBody>
          <a:bodyPr wrap="none" rtlCol="0">
            <a:spAutoFit/>
          </a:bodyPr>
          <a:lstStyle/>
          <a:p>
            <a:r>
              <a:rPr lang="zh-CN" altLang="en-US" sz="6600" b="1" dirty="0">
                <a:solidFill>
                  <a:schemeClr val="bg1"/>
                </a:solidFill>
                <a:cs typeface="+mn-ea"/>
                <a:sym typeface="+mn-lt"/>
              </a:rPr>
              <a:t>谢谢各位老师的倾听</a:t>
            </a:r>
          </a:p>
        </p:txBody>
      </p:sp>
      <p:sp>
        <p:nvSpPr>
          <p:cNvPr id="7" name="圆角矩形 6"/>
          <p:cNvSpPr/>
          <p:nvPr/>
        </p:nvSpPr>
        <p:spPr>
          <a:xfrm>
            <a:off x="3059479" y="4211606"/>
            <a:ext cx="6066162" cy="41389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矩形 7"/>
          <p:cNvSpPr/>
          <p:nvPr/>
        </p:nvSpPr>
        <p:spPr>
          <a:xfrm>
            <a:off x="2872880" y="4194674"/>
            <a:ext cx="6439361" cy="461665"/>
          </a:xfrm>
          <a:prstGeom prst="rect">
            <a:avLst/>
          </a:prstGeom>
        </p:spPr>
        <p:txBody>
          <a:bodyPr wrap="square">
            <a:spAutoFit/>
          </a:bodyPr>
          <a:lstStyle/>
          <a:p>
            <a:pPr algn="ctr"/>
            <a:r>
              <a:rPr lang="en-US" altLang="zh-CN" sz="2400" dirty="0">
                <a:solidFill>
                  <a:schemeClr val="accent1"/>
                </a:solidFill>
              </a:rPr>
              <a:t>POWERPOINT OF GRADUATION TEPLY</a:t>
            </a:r>
          </a:p>
        </p:txBody>
      </p:sp>
      <p:sp>
        <p:nvSpPr>
          <p:cNvPr id="9" name="椭圆 8"/>
          <p:cNvSpPr/>
          <p:nvPr/>
        </p:nvSpPr>
        <p:spPr>
          <a:xfrm>
            <a:off x="3552372" y="4892657"/>
            <a:ext cx="307777" cy="3077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KSO_Shape"/>
          <p:cNvSpPr/>
          <p:nvPr/>
        </p:nvSpPr>
        <p:spPr bwMode="auto">
          <a:xfrm>
            <a:off x="3619597" y="4935200"/>
            <a:ext cx="173326" cy="222689"/>
          </a:xfrm>
          <a:custGeom>
            <a:avLst/>
            <a:gdLst>
              <a:gd name="T0" fmla="*/ 646796 w 5367"/>
              <a:gd name="T1" fmla="*/ 843536 h 6897"/>
              <a:gd name="T2" fmla="*/ 520861 w 5367"/>
              <a:gd name="T3" fmla="*/ 880824 h 6897"/>
              <a:gd name="T4" fmla="*/ 403764 w 5367"/>
              <a:gd name="T5" fmla="*/ 946285 h 6897"/>
              <a:gd name="T6" fmla="*/ 297714 w 5367"/>
              <a:gd name="T7" fmla="*/ 1036605 h 6897"/>
              <a:gd name="T8" fmla="*/ 204644 w 5367"/>
              <a:gd name="T9" fmla="*/ 1149850 h 6897"/>
              <a:gd name="T10" fmla="*/ 126487 w 5367"/>
              <a:gd name="T11" fmla="*/ 1282429 h 6897"/>
              <a:gd name="T12" fmla="*/ 65729 w 5367"/>
              <a:gd name="T13" fmla="*/ 1432134 h 6897"/>
              <a:gd name="T14" fmla="*/ 23475 w 5367"/>
              <a:gd name="T15" fmla="*/ 1595648 h 6897"/>
              <a:gd name="T16" fmla="*/ 2209 w 5367"/>
              <a:gd name="T17" fmla="*/ 1771316 h 6897"/>
              <a:gd name="T18" fmla="*/ 1481389 w 5367"/>
              <a:gd name="T19" fmla="*/ 1905000 h 6897"/>
              <a:gd name="T20" fmla="*/ 1480009 w 5367"/>
              <a:gd name="T21" fmla="*/ 1771316 h 6897"/>
              <a:gd name="T22" fmla="*/ 1459020 w 5367"/>
              <a:gd name="T23" fmla="*/ 1595648 h 6897"/>
              <a:gd name="T24" fmla="*/ 1417041 w 5367"/>
              <a:gd name="T25" fmla="*/ 1432134 h 6897"/>
              <a:gd name="T26" fmla="*/ 1355731 w 5367"/>
              <a:gd name="T27" fmla="*/ 1282429 h 6897"/>
              <a:gd name="T28" fmla="*/ 1277850 w 5367"/>
              <a:gd name="T29" fmla="*/ 1149850 h 6897"/>
              <a:gd name="T30" fmla="*/ 1184780 w 5367"/>
              <a:gd name="T31" fmla="*/ 1036605 h 6897"/>
              <a:gd name="T32" fmla="*/ 1078730 w 5367"/>
              <a:gd name="T33" fmla="*/ 946285 h 6897"/>
              <a:gd name="T34" fmla="*/ 961633 w 5367"/>
              <a:gd name="T35" fmla="*/ 880824 h 6897"/>
              <a:gd name="T36" fmla="*/ 835422 w 5367"/>
              <a:gd name="T37" fmla="*/ 843536 h 6897"/>
              <a:gd name="T38" fmla="*/ 747875 w 5367"/>
              <a:gd name="T39" fmla="*/ 731120 h 6897"/>
              <a:gd name="T40" fmla="*/ 805043 w 5367"/>
              <a:gd name="T41" fmla="*/ 726701 h 6897"/>
              <a:gd name="T42" fmla="*/ 868286 w 5367"/>
              <a:gd name="T43" fmla="*/ 711786 h 6897"/>
              <a:gd name="T44" fmla="*/ 926559 w 5367"/>
              <a:gd name="T45" fmla="*/ 686927 h 6897"/>
              <a:gd name="T46" fmla="*/ 979032 w 5367"/>
              <a:gd name="T47" fmla="*/ 653230 h 6897"/>
              <a:gd name="T48" fmla="*/ 1024876 w 5367"/>
              <a:gd name="T49" fmla="*/ 611246 h 6897"/>
              <a:gd name="T50" fmla="*/ 1063264 w 5367"/>
              <a:gd name="T51" fmla="*/ 562358 h 6897"/>
              <a:gd name="T52" fmla="*/ 1092815 w 5367"/>
              <a:gd name="T53" fmla="*/ 507945 h 6897"/>
              <a:gd name="T54" fmla="*/ 1112699 w 5367"/>
              <a:gd name="T55" fmla="*/ 448008 h 6897"/>
              <a:gd name="T56" fmla="*/ 1121813 w 5367"/>
              <a:gd name="T57" fmla="*/ 384204 h 6897"/>
              <a:gd name="T58" fmla="*/ 1120432 w 5367"/>
              <a:gd name="T59" fmla="*/ 328134 h 6897"/>
              <a:gd name="T60" fmla="*/ 1108004 w 5367"/>
              <a:gd name="T61" fmla="*/ 265711 h 6897"/>
              <a:gd name="T62" fmla="*/ 1085358 w 5367"/>
              <a:gd name="T63" fmla="*/ 207155 h 6897"/>
              <a:gd name="T64" fmla="*/ 1053322 w 5367"/>
              <a:gd name="T65" fmla="*/ 153847 h 6897"/>
              <a:gd name="T66" fmla="*/ 1012725 w 5367"/>
              <a:gd name="T67" fmla="*/ 107168 h 6897"/>
              <a:gd name="T68" fmla="*/ 964671 w 5367"/>
              <a:gd name="T69" fmla="*/ 67395 h 6897"/>
              <a:gd name="T70" fmla="*/ 910541 w 5367"/>
              <a:gd name="T71" fmla="*/ 36183 h 6897"/>
              <a:gd name="T72" fmla="*/ 850335 w 5367"/>
              <a:gd name="T73" fmla="*/ 14087 h 6897"/>
              <a:gd name="T74" fmla="*/ 786263 w 5367"/>
              <a:gd name="T75" fmla="*/ 1933 h 6897"/>
              <a:gd name="T76" fmla="*/ 728819 w 5367"/>
              <a:gd name="T77" fmla="*/ 276 h 6897"/>
              <a:gd name="T78" fmla="*/ 663366 w 5367"/>
              <a:gd name="T79" fmla="*/ 9391 h 6897"/>
              <a:gd name="T80" fmla="*/ 602332 w 5367"/>
              <a:gd name="T81" fmla="*/ 28726 h 6897"/>
              <a:gd name="T82" fmla="*/ 546545 w 5367"/>
              <a:gd name="T83" fmla="*/ 57451 h 6897"/>
              <a:gd name="T84" fmla="*/ 496282 w 5367"/>
              <a:gd name="T85" fmla="*/ 95015 h 6897"/>
              <a:gd name="T86" fmla="*/ 453751 w 5367"/>
              <a:gd name="T87" fmla="*/ 139761 h 6897"/>
              <a:gd name="T88" fmla="*/ 418954 w 5367"/>
              <a:gd name="T89" fmla="*/ 191411 h 6897"/>
              <a:gd name="T90" fmla="*/ 393546 w 5367"/>
              <a:gd name="T91" fmla="*/ 248310 h 6897"/>
              <a:gd name="T92" fmla="*/ 378356 w 5367"/>
              <a:gd name="T93" fmla="*/ 309628 h 6897"/>
              <a:gd name="T94" fmla="*/ 373938 w 5367"/>
              <a:gd name="T95" fmla="*/ 365698 h 6897"/>
              <a:gd name="T96" fmla="*/ 380013 w 5367"/>
              <a:gd name="T97" fmla="*/ 430054 h 6897"/>
              <a:gd name="T98" fmla="*/ 396584 w 5367"/>
              <a:gd name="T99" fmla="*/ 491096 h 6897"/>
              <a:gd name="T100" fmla="*/ 423372 w 5367"/>
              <a:gd name="T101" fmla="*/ 547719 h 6897"/>
              <a:gd name="T102" fmla="*/ 459551 w 5367"/>
              <a:gd name="T103" fmla="*/ 597988 h 6897"/>
              <a:gd name="T104" fmla="*/ 503186 w 5367"/>
              <a:gd name="T105" fmla="*/ 641905 h 6897"/>
              <a:gd name="T106" fmla="*/ 554278 w 5367"/>
              <a:gd name="T107" fmla="*/ 678088 h 6897"/>
              <a:gd name="T108" fmla="*/ 610894 w 5367"/>
              <a:gd name="T109" fmla="*/ 705709 h 6897"/>
              <a:gd name="T110" fmla="*/ 672756 w 5367"/>
              <a:gd name="T111" fmla="*/ 723662 h 6897"/>
              <a:gd name="T112" fmla="*/ 738209 w 5367"/>
              <a:gd name="T113" fmla="*/ 730844 h 68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367" h="6897">
                <a:moveTo>
                  <a:pt x="2684" y="3025"/>
                </a:moveTo>
                <a:lnTo>
                  <a:pt x="2684" y="3025"/>
                </a:lnTo>
                <a:lnTo>
                  <a:pt x="2615" y="3026"/>
                </a:lnTo>
                <a:lnTo>
                  <a:pt x="2545" y="3029"/>
                </a:lnTo>
                <a:lnTo>
                  <a:pt x="2478" y="3035"/>
                </a:lnTo>
                <a:lnTo>
                  <a:pt x="2409" y="3043"/>
                </a:lnTo>
                <a:lnTo>
                  <a:pt x="2342" y="3054"/>
                </a:lnTo>
                <a:lnTo>
                  <a:pt x="2275" y="3066"/>
                </a:lnTo>
                <a:lnTo>
                  <a:pt x="2209" y="3081"/>
                </a:lnTo>
                <a:lnTo>
                  <a:pt x="2143" y="3099"/>
                </a:lnTo>
                <a:lnTo>
                  <a:pt x="2077" y="3118"/>
                </a:lnTo>
                <a:lnTo>
                  <a:pt x="2013" y="3140"/>
                </a:lnTo>
                <a:lnTo>
                  <a:pt x="1949" y="3163"/>
                </a:lnTo>
                <a:lnTo>
                  <a:pt x="1886" y="3189"/>
                </a:lnTo>
                <a:lnTo>
                  <a:pt x="1823" y="3217"/>
                </a:lnTo>
                <a:lnTo>
                  <a:pt x="1761" y="3247"/>
                </a:lnTo>
                <a:lnTo>
                  <a:pt x="1700" y="3279"/>
                </a:lnTo>
                <a:lnTo>
                  <a:pt x="1639" y="3313"/>
                </a:lnTo>
                <a:lnTo>
                  <a:pt x="1579" y="3349"/>
                </a:lnTo>
                <a:lnTo>
                  <a:pt x="1521" y="3386"/>
                </a:lnTo>
                <a:lnTo>
                  <a:pt x="1462" y="3426"/>
                </a:lnTo>
                <a:lnTo>
                  <a:pt x="1405" y="3468"/>
                </a:lnTo>
                <a:lnTo>
                  <a:pt x="1348" y="3511"/>
                </a:lnTo>
                <a:lnTo>
                  <a:pt x="1293" y="3556"/>
                </a:lnTo>
                <a:lnTo>
                  <a:pt x="1237" y="3603"/>
                </a:lnTo>
                <a:lnTo>
                  <a:pt x="1183" y="3651"/>
                </a:lnTo>
                <a:lnTo>
                  <a:pt x="1131" y="3702"/>
                </a:lnTo>
                <a:lnTo>
                  <a:pt x="1078" y="3753"/>
                </a:lnTo>
                <a:lnTo>
                  <a:pt x="1027" y="3807"/>
                </a:lnTo>
                <a:lnTo>
                  <a:pt x="976" y="3863"/>
                </a:lnTo>
                <a:lnTo>
                  <a:pt x="927" y="3920"/>
                </a:lnTo>
                <a:lnTo>
                  <a:pt x="880" y="3978"/>
                </a:lnTo>
                <a:lnTo>
                  <a:pt x="833" y="4038"/>
                </a:lnTo>
                <a:lnTo>
                  <a:pt x="786" y="4100"/>
                </a:lnTo>
                <a:lnTo>
                  <a:pt x="741" y="4163"/>
                </a:lnTo>
                <a:lnTo>
                  <a:pt x="698" y="4227"/>
                </a:lnTo>
                <a:lnTo>
                  <a:pt x="655" y="4293"/>
                </a:lnTo>
                <a:lnTo>
                  <a:pt x="613" y="4361"/>
                </a:lnTo>
                <a:lnTo>
                  <a:pt x="573" y="4429"/>
                </a:lnTo>
                <a:lnTo>
                  <a:pt x="533" y="4499"/>
                </a:lnTo>
                <a:lnTo>
                  <a:pt x="495" y="4570"/>
                </a:lnTo>
                <a:lnTo>
                  <a:pt x="458" y="4643"/>
                </a:lnTo>
                <a:lnTo>
                  <a:pt x="423" y="4717"/>
                </a:lnTo>
                <a:lnTo>
                  <a:pt x="388" y="4791"/>
                </a:lnTo>
                <a:lnTo>
                  <a:pt x="356" y="4868"/>
                </a:lnTo>
                <a:lnTo>
                  <a:pt x="324" y="4945"/>
                </a:lnTo>
                <a:lnTo>
                  <a:pt x="294" y="5024"/>
                </a:lnTo>
                <a:lnTo>
                  <a:pt x="265" y="5104"/>
                </a:lnTo>
                <a:lnTo>
                  <a:pt x="238" y="5185"/>
                </a:lnTo>
                <a:lnTo>
                  <a:pt x="211" y="5266"/>
                </a:lnTo>
                <a:lnTo>
                  <a:pt x="186" y="5349"/>
                </a:lnTo>
                <a:lnTo>
                  <a:pt x="163" y="5433"/>
                </a:lnTo>
                <a:lnTo>
                  <a:pt x="141" y="5518"/>
                </a:lnTo>
                <a:lnTo>
                  <a:pt x="121" y="5603"/>
                </a:lnTo>
                <a:lnTo>
                  <a:pt x="102" y="5690"/>
                </a:lnTo>
                <a:lnTo>
                  <a:pt x="85" y="5777"/>
                </a:lnTo>
                <a:lnTo>
                  <a:pt x="69" y="5866"/>
                </a:lnTo>
                <a:lnTo>
                  <a:pt x="54" y="5955"/>
                </a:lnTo>
                <a:lnTo>
                  <a:pt x="42" y="6045"/>
                </a:lnTo>
                <a:lnTo>
                  <a:pt x="31" y="6136"/>
                </a:lnTo>
                <a:lnTo>
                  <a:pt x="22" y="6227"/>
                </a:lnTo>
                <a:lnTo>
                  <a:pt x="14" y="6319"/>
                </a:lnTo>
                <a:lnTo>
                  <a:pt x="8" y="6413"/>
                </a:lnTo>
                <a:lnTo>
                  <a:pt x="4" y="6506"/>
                </a:lnTo>
                <a:lnTo>
                  <a:pt x="1" y="6600"/>
                </a:lnTo>
                <a:lnTo>
                  <a:pt x="0" y="6695"/>
                </a:lnTo>
                <a:lnTo>
                  <a:pt x="1" y="6796"/>
                </a:lnTo>
                <a:lnTo>
                  <a:pt x="5" y="6897"/>
                </a:lnTo>
                <a:lnTo>
                  <a:pt x="5364" y="6897"/>
                </a:lnTo>
                <a:lnTo>
                  <a:pt x="5366" y="6796"/>
                </a:lnTo>
                <a:lnTo>
                  <a:pt x="5367" y="6695"/>
                </a:lnTo>
                <a:lnTo>
                  <a:pt x="5367" y="6600"/>
                </a:lnTo>
                <a:lnTo>
                  <a:pt x="5364" y="6506"/>
                </a:lnTo>
                <a:lnTo>
                  <a:pt x="5359" y="6413"/>
                </a:lnTo>
                <a:lnTo>
                  <a:pt x="5353" y="6319"/>
                </a:lnTo>
                <a:lnTo>
                  <a:pt x="5346" y="6227"/>
                </a:lnTo>
                <a:lnTo>
                  <a:pt x="5337" y="6136"/>
                </a:lnTo>
                <a:lnTo>
                  <a:pt x="5325" y="6045"/>
                </a:lnTo>
                <a:lnTo>
                  <a:pt x="5313" y="5955"/>
                </a:lnTo>
                <a:lnTo>
                  <a:pt x="5298" y="5866"/>
                </a:lnTo>
                <a:lnTo>
                  <a:pt x="5283" y="5777"/>
                </a:lnTo>
                <a:lnTo>
                  <a:pt x="5266" y="5690"/>
                </a:lnTo>
                <a:lnTo>
                  <a:pt x="5247" y="5603"/>
                </a:lnTo>
                <a:lnTo>
                  <a:pt x="5226" y="5518"/>
                </a:lnTo>
                <a:lnTo>
                  <a:pt x="5205" y="5433"/>
                </a:lnTo>
                <a:lnTo>
                  <a:pt x="5181" y="5349"/>
                </a:lnTo>
                <a:lnTo>
                  <a:pt x="5157" y="5266"/>
                </a:lnTo>
                <a:lnTo>
                  <a:pt x="5131" y="5185"/>
                </a:lnTo>
                <a:lnTo>
                  <a:pt x="5103" y="5104"/>
                </a:lnTo>
                <a:lnTo>
                  <a:pt x="5073" y="5024"/>
                </a:lnTo>
                <a:lnTo>
                  <a:pt x="5043" y="4945"/>
                </a:lnTo>
                <a:lnTo>
                  <a:pt x="5012" y="4868"/>
                </a:lnTo>
                <a:lnTo>
                  <a:pt x="4979" y="4791"/>
                </a:lnTo>
                <a:lnTo>
                  <a:pt x="4945" y="4717"/>
                </a:lnTo>
                <a:lnTo>
                  <a:pt x="4909" y="4643"/>
                </a:lnTo>
                <a:lnTo>
                  <a:pt x="4872" y="4570"/>
                </a:lnTo>
                <a:lnTo>
                  <a:pt x="4834" y="4499"/>
                </a:lnTo>
                <a:lnTo>
                  <a:pt x="4796" y="4429"/>
                </a:lnTo>
                <a:lnTo>
                  <a:pt x="4755" y="4361"/>
                </a:lnTo>
                <a:lnTo>
                  <a:pt x="4713" y="4293"/>
                </a:lnTo>
                <a:lnTo>
                  <a:pt x="4671" y="4227"/>
                </a:lnTo>
                <a:lnTo>
                  <a:pt x="4627" y="4163"/>
                </a:lnTo>
                <a:lnTo>
                  <a:pt x="4582" y="4100"/>
                </a:lnTo>
                <a:lnTo>
                  <a:pt x="4536" y="4038"/>
                </a:lnTo>
                <a:lnTo>
                  <a:pt x="4489" y="3978"/>
                </a:lnTo>
                <a:lnTo>
                  <a:pt x="4440" y="3920"/>
                </a:lnTo>
                <a:lnTo>
                  <a:pt x="4391" y="3863"/>
                </a:lnTo>
                <a:lnTo>
                  <a:pt x="4340" y="3807"/>
                </a:lnTo>
                <a:lnTo>
                  <a:pt x="4290" y="3753"/>
                </a:lnTo>
                <a:lnTo>
                  <a:pt x="4238" y="3702"/>
                </a:lnTo>
                <a:lnTo>
                  <a:pt x="4184" y="3651"/>
                </a:lnTo>
                <a:lnTo>
                  <a:pt x="4130" y="3603"/>
                </a:lnTo>
                <a:lnTo>
                  <a:pt x="4076" y="3556"/>
                </a:lnTo>
                <a:lnTo>
                  <a:pt x="4020" y="3511"/>
                </a:lnTo>
                <a:lnTo>
                  <a:pt x="3963" y="3468"/>
                </a:lnTo>
                <a:lnTo>
                  <a:pt x="3906" y="3426"/>
                </a:lnTo>
                <a:lnTo>
                  <a:pt x="3848" y="3386"/>
                </a:lnTo>
                <a:lnTo>
                  <a:pt x="3788" y="3349"/>
                </a:lnTo>
                <a:lnTo>
                  <a:pt x="3728" y="3313"/>
                </a:lnTo>
                <a:lnTo>
                  <a:pt x="3668" y="3279"/>
                </a:lnTo>
                <a:lnTo>
                  <a:pt x="3607" y="3247"/>
                </a:lnTo>
                <a:lnTo>
                  <a:pt x="3545" y="3217"/>
                </a:lnTo>
                <a:lnTo>
                  <a:pt x="3482" y="3189"/>
                </a:lnTo>
                <a:lnTo>
                  <a:pt x="3419" y="3163"/>
                </a:lnTo>
                <a:lnTo>
                  <a:pt x="3355" y="3140"/>
                </a:lnTo>
                <a:lnTo>
                  <a:pt x="3290" y="3118"/>
                </a:lnTo>
                <a:lnTo>
                  <a:pt x="3225" y="3099"/>
                </a:lnTo>
                <a:lnTo>
                  <a:pt x="3159" y="3081"/>
                </a:lnTo>
                <a:lnTo>
                  <a:pt x="3093" y="3066"/>
                </a:lnTo>
                <a:lnTo>
                  <a:pt x="3025" y="3054"/>
                </a:lnTo>
                <a:lnTo>
                  <a:pt x="2958" y="3043"/>
                </a:lnTo>
                <a:lnTo>
                  <a:pt x="2891" y="3035"/>
                </a:lnTo>
                <a:lnTo>
                  <a:pt x="2822" y="3029"/>
                </a:lnTo>
                <a:lnTo>
                  <a:pt x="2753" y="3026"/>
                </a:lnTo>
                <a:lnTo>
                  <a:pt x="2684" y="3025"/>
                </a:lnTo>
                <a:close/>
                <a:moveTo>
                  <a:pt x="2708" y="2647"/>
                </a:moveTo>
                <a:lnTo>
                  <a:pt x="2708" y="2647"/>
                </a:lnTo>
                <a:lnTo>
                  <a:pt x="2743" y="2646"/>
                </a:lnTo>
                <a:lnTo>
                  <a:pt x="2778" y="2645"/>
                </a:lnTo>
                <a:lnTo>
                  <a:pt x="2813" y="2643"/>
                </a:lnTo>
                <a:lnTo>
                  <a:pt x="2847" y="2640"/>
                </a:lnTo>
                <a:lnTo>
                  <a:pt x="2882" y="2636"/>
                </a:lnTo>
                <a:lnTo>
                  <a:pt x="2915" y="2631"/>
                </a:lnTo>
                <a:lnTo>
                  <a:pt x="2949" y="2626"/>
                </a:lnTo>
                <a:lnTo>
                  <a:pt x="2982" y="2620"/>
                </a:lnTo>
                <a:lnTo>
                  <a:pt x="3014" y="2613"/>
                </a:lnTo>
                <a:lnTo>
                  <a:pt x="3047" y="2605"/>
                </a:lnTo>
                <a:lnTo>
                  <a:pt x="3079" y="2596"/>
                </a:lnTo>
                <a:lnTo>
                  <a:pt x="3112" y="2587"/>
                </a:lnTo>
                <a:lnTo>
                  <a:pt x="3144" y="2577"/>
                </a:lnTo>
                <a:lnTo>
                  <a:pt x="3175" y="2566"/>
                </a:lnTo>
                <a:lnTo>
                  <a:pt x="3205" y="2555"/>
                </a:lnTo>
                <a:lnTo>
                  <a:pt x="3236" y="2542"/>
                </a:lnTo>
                <a:lnTo>
                  <a:pt x="3266" y="2530"/>
                </a:lnTo>
                <a:lnTo>
                  <a:pt x="3297" y="2517"/>
                </a:lnTo>
                <a:lnTo>
                  <a:pt x="3326" y="2502"/>
                </a:lnTo>
                <a:lnTo>
                  <a:pt x="3355" y="2487"/>
                </a:lnTo>
                <a:lnTo>
                  <a:pt x="3383" y="2472"/>
                </a:lnTo>
                <a:lnTo>
                  <a:pt x="3411" y="2455"/>
                </a:lnTo>
                <a:lnTo>
                  <a:pt x="3439" y="2438"/>
                </a:lnTo>
                <a:lnTo>
                  <a:pt x="3466" y="2421"/>
                </a:lnTo>
                <a:lnTo>
                  <a:pt x="3493" y="2403"/>
                </a:lnTo>
                <a:lnTo>
                  <a:pt x="3519" y="2384"/>
                </a:lnTo>
                <a:lnTo>
                  <a:pt x="3545" y="2365"/>
                </a:lnTo>
                <a:lnTo>
                  <a:pt x="3571" y="2345"/>
                </a:lnTo>
                <a:lnTo>
                  <a:pt x="3596" y="2324"/>
                </a:lnTo>
                <a:lnTo>
                  <a:pt x="3619" y="2303"/>
                </a:lnTo>
                <a:lnTo>
                  <a:pt x="3643" y="2282"/>
                </a:lnTo>
                <a:lnTo>
                  <a:pt x="3667" y="2259"/>
                </a:lnTo>
                <a:lnTo>
                  <a:pt x="3689" y="2237"/>
                </a:lnTo>
                <a:lnTo>
                  <a:pt x="3711" y="2213"/>
                </a:lnTo>
                <a:lnTo>
                  <a:pt x="3733" y="2189"/>
                </a:lnTo>
                <a:lnTo>
                  <a:pt x="3754" y="2165"/>
                </a:lnTo>
                <a:lnTo>
                  <a:pt x="3774" y="2140"/>
                </a:lnTo>
                <a:lnTo>
                  <a:pt x="3795" y="2115"/>
                </a:lnTo>
                <a:lnTo>
                  <a:pt x="3814" y="2089"/>
                </a:lnTo>
                <a:lnTo>
                  <a:pt x="3832" y="2063"/>
                </a:lnTo>
                <a:lnTo>
                  <a:pt x="3850" y="2036"/>
                </a:lnTo>
                <a:lnTo>
                  <a:pt x="3868" y="2010"/>
                </a:lnTo>
                <a:lnTo>
                  <a:pt x="3884" y="1983"/>
                </a:lnTo>
                <a:lnTo>
                  <a:pt x="3900" y="1954"/>
                </a:lnTo>
                <a:lnTo>
                  <a:pt x="3915" y="1925"/>
                </a:lnTo>
                <a:lnTo>
                  <a:pt x="3930" y="1897"/>
                </a:lnTo>
                <a:lnTo>
                  <a:pt x="3944" y="1868"/>
                </a:lnTo>
                <a:lnTo>
                  <a:pt x="3957" y="1839"/>
                </a:lnTo>
                <a:lnTo>
                  <a:pt x="3970" y="1808"/>
                </a:lnTo>
                <a:lnTo>
                  <a:pt x="3981" y="1778"/>
                </a:lnTo>
                <a:lnTo>
                  <a:pt x="3993" y="1748"/>
                </a:lnTo>
                <a:lnTo>
                  <a:pt x="4003" y="1717"/>
                </a:lnTo>
                <a:lnTo>
                  <a:pt x="4012" y="1686"/>
                </a:lnTo>
                <a:lnTo>
                  <a:pt x="4021" y="1654"/>
                </a:lnTo>
                <a:lnTo>
                  <a:pt x="4029" y="1622"/>
                </a:lnTo>
                <a:lnTo>
                  <a:pt x="4036" y="1590"/>
                </a:lnTo>
                <a:lnTo>
                  <a:pt x="4042" y="1557"/>
                </a:lnTo>
                <a:lnTo>
                  <a:pt x="4048" y="1525"/>
                </a:lnTo>
                <a:lnTo>
                  <a:pt x="4052" y="1492"/>
                </a:lnTo>
                <a:lnTo>
                  <a:pt x="4057" y="1459"/>
                </a:lnTo>
                <a:lnTo>
                  <a:pt x="4060" y="1425"/>
                </a:lnTo>
                <a:lnTo>
                  <a:pt x="4062" y="1391"/>
                </a:lnTo>
                <a:lnTo>
                  <a:pt x="4063" y="1357"/>
                </a:lnTo>
                <a:lnTo>
                  <a:pt x="4063" y="1324"/>
                </a:lnTo>
                <a:lnTo>
                  <a:pt x="4063" y="1289"/>
                </a:lnTo>
                <a:lnTo>
                  <a:pt x="4062" y="1255"/>
                </a:lnTo>
                <a:lnTo>
                  <a:pt x="4060" y="1221"/>
                </a:lnTo>
                <a:lnTo>
                  <a:pt x="4057" y="1188"/>
                </a:lnTo>
                <a:lnTo>
                  <a:pt x="4052" y="1155"/>
                </a:lnTo>
                <a:lnTo>
                  <a:pt x="4048" y="1121"/>
                </a:lnTo>
                <a:lnTo>
                  <a:pt x="4042" y="1089"/>
                </a:lnTo>
                <a:lnTo>
                  <a:pt x="4036" y="1057"/>
                </a:lnTo>
                <a:lnTo>
                  <a:pt x="4029" y="1025"/>
                </a:lnTo>
                <a:lnTo>
                  <a:pt x="4021" y="993"/>
                </a:lnTo>
                <a:lnTo>
                  <a:pt x="4012" y="962"/>
                </a:lnTo>
                <a:lnTo>
                  <a:pt x="4003" y="930"/>
                </a:lnTo>
                <a:lnTo>
                  <a:pt x="3993" y="899"/>
                </a:lnTo>
                <a:lnTo>
                  <a:pt x="3981" y="868"/>
                </a:lnTo>
                <a:lnTo>
                  <a:pt x="3970" y="838"/>
                </a:lnTo>
                <a:lnTo>
                  <a:pt x="3957" y="809"/>
                </a:lnTo>
                <a:lnTo>
                  <a:pt x="3944" y="778"/>
                </a:lnTo>
                <a:lnTo>
                  <a:pt x="3930" y="750"/>
                </a:lnTo>
                <a:lnTo>
                  <a:pt x="3915" y="721"/>
                </a:lnTo>
                <a:lnTo>
                  <a:pt x="3900" y="693"/>
                </a:lnTo>
                <a:lnTo>
                  <a:pt x="3884" y="665"/>
                </a:lnTo>
                <a:lnTo>
                  <a:pt x="3868" y="638"/>
                </a:lnTo>
                <a:lnTo>
                  <a:pt x="3850" y="610"/>
                </a:lnTo>
                <a:lnTo>
                  <a:pt x="3832" y="584"/>
                </a:lnTo>
                <a:lnTo>
                  <a:pt x="3814" y="557"/>
                </a:lnTo>
                <a:lnTo>
                  <a:pt x="3795" y="532"/>
                </a:lnTo>
                <a:lnTo>
                  <a:pt x="3774" y="506"/>
                </a:lnTo>
                <a:lnTo>
                  <a:pt x="3754" y="481"/>
                </a:lnTo>
                <a:lnTo>
                  <a:pt x="3733" y="458"/>
                </a:lnTo>
                <a:lnTo>
                  <a:pt x="3711" y="433"/>
                </a:lnTo>
                <a:lnTo>
                  <a:pt x="3689" y="411"/>
                </a:lnTo>
                <a:lnTo>
                  <a:pt x="3667" y="388"/>
                </a:lnTo>
                <a:lnTo>
                  <a:pt x="3643" y="366"/>
                </a:lnTo>
                <a:lnTo>
                  <a:pt x="3619" y="344"/>
                </a:lnTo>
                <a:lnTo>
                  <a:pt x="3596" y="323"/>
                </a:lnTo>
                <a:lnTo>
                  <a:pt x="3571" y="303"/>
                </a:lnTo>
                <a:lnTo>
                  <a:pt x="3545" y="282"/>
                </a:lnTo>
                <a:lnTo>
                  <a:pt x="3519" y="263"/>
                </a:lnTo>
                <a:lnTo>
                  <a:pt x="3493" y="244"/>
                </a:lnTo>
                <a:lnTo>
                  <a:pt x="3466" y="226"/>
                </a:lnTo>
                <a:lnTo>
                  <a:pt x="3439" y="208"/>
                </a:lnTo>
                <a:lnTo>
                  <a:pt x="3411" y="191"/>
                </a:lnTo>
                <a:lnTo>
                  <a:pt x="3383" y="176"/>
                </a:lnTo>
                <a:lnTo>
                  <a:pt x="3355" y="160"/>
                </a:lnTo>
                <a:lnTo>
                  <a:pt x="3326" y="145"/>
                </a:lnTo>
                <a:lnTo>
                  <a:pt x="3297" y="131"/>
                </a:lnTo>
                <a:lnTo>
                  <a:pt x="3266" y="117"/>
                </a:lnTo>
                <a:lnTo>
                  <a:pt x="3236" y="104"/>
                </a:lnTo>
                <a:lnTo>
                  <a:pt x="3205" y="92"/>
                </a:lnTo>
                <a:lnTo>
                  <a:pt x="3175" y="80"/>
                </a:lnTo>
                <a:lnTo>
                  <a:pt x="3144" y="70"/>
                </a:lnTo>
                <a:lnTo>
                  <a:pt x="3112" y="60"/>
                </a:lnTo>
                <a:lnTo>
                  <a:pt x="3079" y="51"/>
                </a:lnTo>
                <a:lnTo>
                  <a:pt x="3047" y="42"/>
                </a:lnTo>
                <a:lnTo>
                  <a:pt x="3014" y="34"/>
                </a:lnTo>
                <a:lnTo>
                  <a:pt x="2982" y="27"/>
                </a:lnTo>
                <a:lnTo>
                  <a:pt x="2949" y="20"/>
                </a:lnTo>
                <a:lnTo>
                  <a:pt x="2915" y="15"/>
                </a:lnTo>
                <a:lnTo>
                  <a:pt x="2882" y="10"/>
                </a:lnTo>
                <a:lnTo>
                  <a:pt x="2847" y="7"/>
                </a:lnTo>
                <a:lnTo>
                  <a:pt x="2813" y="4"/>
                </a:lnTo>
                <a:lnTo>
                  <a:pt x="2778" y="1"/>
                </a:lnTo>
                <a:lnTo>
                  <a:pt x="2743" y="0"/>
                </a:lnTo>
                <a:lnTo>
                  <a:pt x="2708" y="0"/>
                </a:lnTo>
                <a:lnTo>
                  <a:pt x="2673" y="0"/>
                </a:lnTo>
                <a:lnTo>
                  <a:pt x="2639" y="1"/>
                </a:lnTo>
                <a:lnTo>
                  <a:pt x="2605" y="4"/>
                </a:lnTo>
                <a:lnTo>
                  <a:pt x="2570" y="7"/>
                </a:lnTo>
                <a:lnTo>
                  <a:pt x="2536" y="10"/>
                </a:lnTo>
                <a:lnTo>
                  <a:pt x="2503" y="15"/>
                </a:lnTo>
                <a:lnTo>
                  <a:pt x="2469" y="20"/>
                </a:lnTo>
                <a:lnTo>
                  <a:pt x="2436" y="27"/>
                </a:lnTo>
                <a:lnTo>
                  <a:pt x="2402" y="34"/>
                </a:lnTo>
                <a:lnTo>
                  <a:pt x="2370" y="42"/>
                </a:lnTo>
                <a:lnTo>
                  <a:pt x="2338" y="51"/>
                </a:lnTo>
                <a:lnTo>
                  <a:pt x="2306" y="60"/>
                </a:lnTo>
                <a:lnTo>
                  <a:pt x="2274" y="70"/>
                </a:lnTo>
                <a:lnTo>
                  <a:pt x="2243" y="80"/>
                </a:lnTo>
                <a:lnTo>
                  <a:pt x="2212" y="92"/>
                </a:lnTo>
                <a:lnTo>
                  <a:pt x="2181" y="104"/>
                </a:lnTo>
                <a:lnTo>
                  <a:pt x="2152" y="117"/>
                </a:lnTo>
                <a:lnTo>
                  <a:pt x="2121" y="131"/>
                </a:lnTo>
                <a:lnTo>
                  <a:pt x="2092" y="145"/>
                </a:lnTo>
                <a:lnTo>
                  <a:pt x="2063" y="160"/>
                </a:lnTo>
                <a:lnTo>
                  <a:pt x="2035" y="176"/>
                </a:lnTo>
                <a:lnTo>
                  <a:pt x="2007" y="191"/>
                </a:lnTo>
                <a:lnTo>
                  <a:pt x="1979" y="208"/>
                </a:lnTo>
                <a:lnTo>
                  <a:pt x="1952" y="226"/>
                </a:lnTo>
                <a:lnTo>
                  <a:pt x="1925" y="244"/>
                </a:lnTo>
                <a:lnTo>
                  <a:pt x="1899" y="263"/>
                </a:lnTo>
                <a:lnTo>
                  <a:pt x="1873" y="282"/>
                </a:lnTo>
                <a:lnTo>
                  <a:pt x="1847" y="303"/>
                </a:lnTo>
                <a:lnTo>
                  <a:pt x="1822" y="323"/>
                </a:lnTo>
                <a:lnTo>
                  <a:pt x="1797" y="344"/>
                </a:lnTo>
                <a:lnTo>
                  <a:pt x="1774" y="366"/>
                </a:lnTo>
                <a:lnTo>
                  <a:pt x="1751" y="388"/>
                </a:lnTo>
                <a:lnTo>
                  <a:pt x="1728" y="411"/>
                </a:lnTo>
                <a:lnTo>
                  <a:pt x="1706" y="433"/>
                </a:lnTo>
                <a:lnTo>
                  <a:pt x="1685" y="458"/>
                </a:lnTo>
                <a:lnTo>
                  <a:pt x="1664" y="481"/>
                </a:lnTo>
                <a:lnTo>
                  <a:pt x="1643" y="506"/>
                </a:lnTo>
                <a:lnTo>
                  <a:pt x="1623" y="532"/>
                </a:lnTo>
                <a:lnTo>
                  <a:pt x="1604" y="557"/>
                </a:lnTo>
                <a:lnTo>
                  <a:pt x="1586" y="584"/>
                </a:lnTo>
                <a:lnTo>
                  <a:pt x="1568" y="610"/>
                </a:lnTo>
                <a:lnTo>
                  <a:pt x="1550" y="638"/>
                </a:lnTo>
                <a:lnTo>
                  <a:pt x="1533" y="665"/>
                </a:lnTo>
                <a:lnTo>
                  <a:pt x="1517" y="693"/>
                </a:lnTo>
                <a:lnTo>
                  <a:pt x="1503" y="721"/>
                </a:lnTo>
                <a:lnTo>
                  <a:pt x="1488" y="750"/>
                </a:lnTo>
                <a:lnTo>
                  <a:pt x="1474" y="778"/>
                </a:lnTo>
                <a:lnTo>
                  <a:pt x="1461" y="809"/>
                </a:lnTo>
                <a:lnTo>
                  <a:pt x="1448" y="838"/>
                </a:lnTo>
                <a:lnTo>
                  <a:pt x="1436" y="868"/>
                </a:lnTo>
                <a:lnTo>
                  <a:pt x="1425" y="899"/>
                </a:lnTo>
                <a:lnTo>
                  <a:pt x="1415" y="930"/>
                </a:lnTo>
                <a:lnTo>
                  <a:pt x="1406" y="962"/>
                </a:lnTo>
                <a:lnTo>
                  <a:pt x="1397" y="993"/>
                </a:lnTo>
                <a:lnTo>
                  <a:pt x="1389" y="1025"/>
                </a:lnTo>
                <a:lnTo>
                  <a:pt x="1381" y="1057"/>
                </a:lnTo>
                <a:lnTo>
                  <a:pt x="1376" y="1089"/>
                </a:lnTo>
                <a:lnTo>
                  <a:pt x="1370" y="1121"/>
                </a:lnTo>
                <a:lnTo>
                  <a:pt x="1366" y="1155"/>
                </a:lnTo>
                <a:lnTo>
                  <a:pt x="1361" y="1188"/>
                </a:lnTo>
                <a:lnTo>
                  <a:pt x="1358" y="1221"/>
                </a:lnTo>
                <a:lnTo>
                  <a:pt x="1355" y="1255"/>
                </a:lnTo>
                <a:lnTo>
                  <a:pt x="1354" y="1289"/>
                </a:lnTo>
                <a:lnTo>
                  <a:pt x="1354" y="1324"/>
                </a:lnTo>
                <a:lnTo>
                  <a:pt x="1354" y="1357"/>
                </a:lnTo>
                <a:lnTo>
                  <a:pt x="1355" y="1391"/>
                </a:lnTo>
                <a:lnTo>
                  <a:pt x="1358" y="1425"/>
                </a:lnTo>
                <a:lnTo>
                  <a:pt x="1361" y="1459"/>
                </a:lnTo>
                <a:lnTo>
                  <a:pt x="1366" y="1492"/>
                </a:lnTo>
                <a:lnTo>
                  <a:pt x="1370" y="1525"/>
                </a:lnTo>
                <a:lnTo>
                  <a:pt x="1376" y="1557"/>
                </a:lnTo>
                <a:lnTo>
                  <a:pt x="1381" y="1590"/>
                </a:lnTo>
                <a:lnTo>
                  <a:pt x="1389" y="1622"/>
                </a:lnTo>
                <a:lnTo>
                  <a:pt x="1397" y="1654"/>
                </a:lnTo>
                <a:lnTo>
                  <a:pt x="1406" y="1686"/>
                </a:lnTo>
                <a:lnTo>
                  <a:pt x="1415" y="1717"/>
                </a:lnTo>
                <a:lnTo>
                  <a:pt x="1425" y="1748"/>
                </a:lnTo>
                <a:lnTo>
                  <a:pt x="1436" y="1778"/>
                </a:lnTo>
                <a:lnTo>
                  <a:pt x="1448" y="1808"/>
                </a:lnTo>
                <a:lnTo>
                  <a:pt x="1461" y="1839"/>
                </a:lnTo>
                <a:lnTo>
                  <a:pt x="1474" y="1868"/>
                </a:lnTo>
                <a:lnTo>
                  <a:pt x="1488" y="1897"/>
                </a:lnTo>
                <a:lnTo>
                  <a:pt x="1503" y="1925"/>
                </a:lnTo>
                <a:lnTo>
                  <a:pt x="1517" y="1954"/>
                </a:lnTo>
                <a:lnTo>
                  <a:pt x="1533" y="1983"/>
                </a:lnTo>
                <a:lnTo>
                  <a:pt x="1550" y="2010"/>
                </a:lnTo>
                <a:lnTo>
                  <a:pt x="1568" y="2036"/>
                </a:lnTo>
                <a:lnTo>
                  <a:pt x="1586" y="2063"/>
                </a:lnTo>
                <a:lnTo>
                  <a:pt x="1604" y="2089"/>
                </a:lnTo>
                <a:lnTo>
                  <a:pt x="1623" y="2115"/>
                </a:lnTo>
                <a:lnTo>
                  <a:pt x="1643" y="2140"/>
                </a:lnTo>
                <a:lnTo>
                  <a:pt x="1664" y="2165"/>
                </a:lnTo>
                <a:lnTo>
                  <a:pt x="1685" y="2189"/>
                </a:lnTo>
                <a:lnTo>
                  <a:pt x="1706" y="2213"/>
                </a:lnTo>
                <a:lnTo>
                  <a:pt x="1728" y="2237"/>
                </a:lnTo>
                <a:lnTo>
                  <a:pt x="1751" y="2259"/>
                </a:lnTo>
                <a:lnTo>
                  <a:pt x="1774" y="2282"/>
                </a:lnTo>
                <a:lnTo>
                  <a:pt x="1797" y="2303"/>
                </a:lnTo>
                <a:lnTo>
                  <a:pt x="1822" y="2324"/>
                </a:lnTo>
                <a:lnTo>
                  <a:pt x="1847" y="2345"/>
                </a:lnTo>
                <a:lnTo>
                  <a:pt x="1873" y="2365"/>
                </a:lnTo>
                <a:lnTo>
                  <a:pt x="1899" y="2384"/>
                </a:lnTo>
                <a:lnTo>
                  <a:pt x="1925" y="2403"/>
                </a:lnTo>
                <a:lnTo>
                  <a:pt x="1952" y="2421"/>
                </a:lnTo>
                <a:lnTo>
                  <a:pt x="1979" y="2438"/>
                </a:lnTo>
                <a:lnTo>
                  <a:pt x="2007" y="2455"/>
                </a:lnTo>
                <a:lnTo>
                  <a:pt x="2035" y="2472"/>
                </a:lnTo>
                <a:lnTo>
                  <a:pt x="2063" y="2487"/>
                </a:lnTo>
                <a:lnTo>
                  <a:pt x="2092" y="2502"/>
                </a:lnTo>
                <a:lnTo>
                  <a:pt x="2121" y="2517"/>
                </a:lnTo>
                <a:lnTo>
                  <a:pt x="2152" y="2530"/>
                </a:lnTo>
                <a:lnTo>
                  <a:pt x="2181" y="2542"/>
                </a:lnTo>
                <a:lnTo>
                  <a:pt x="2212" y="2555"/>
                </a:lnTo>
                <a:lnTo>
                  <a:pt x="2243" y="2566"/>
                </a:lnTo>
                <a:lnTo>
                  <a:pt x="2274" y="2577"/>
                </a:lnTo>
                <a:lnTo>
                  <a:pt x="2306" y="2587"/>
                </a:lnTo>
                <a:lnTo>
                  <a:pt x="2338" y="2596"/>
                </a:lnTo>
                <a:lnTo>
                  <a:pt x="2370" y="2605"/>
                </a:lnTo>
                <a:lnTo>
                  <a:pt x="2402" y="2613"/>
                </a:lnTo>
                <a:lnTo>
                  <a:pt x="2436" y="2620"/>
                </a:lnTo>
                <a:lnTo>
                  <a:pt x="2469" y="2626"/>
                </a:lnTo>
                <a:lnTo>
                  <a:pt x="2503" y="2631"/>
                </a:lnTo>
                <a:lnTo>
                  <a:pt x="2536" y="2636"/>
                </a:lnTo>
                <a:lnTo>
                  <a:pt x="2570" y="2640"/>
                </a:lnTo>
                <a:lnTo>
                  <a:pt x="2605" y="2643"/>
                </a:lnTo>
                <a:lnTo>
                  <a:pt x="2639" y="2645"/>
                </a:lnTo>
                <a:lnTo>
                  <a:pt x="2673" y="2646"/>
                </a:lnTo>
                <a:lnTo>
                  <a:pt x="2708" y="2647"/>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11" name="文本框 10"/>
          <p:cNvSpPr txBox="1"/>
          <p:nvPr/>
        </p:nvSpPr>
        <p:spPr>
          <a:xfrm>
            <a:off x="3860148" y="4861878"/>
            <a:ext cx="1668780" cy="368300"/>
          </a:xfrm>
          <a:prstGeom prst="rect">
            <a:avLst/>
          </a:prstGeom>
          <a:noFill/>
        </p:spPr>
        <p:txBody>
          <a:bodyPr wrap="none" rtlCol="0">
            <a:spAutoFit/>
          </a:bodyPr>
          <a:lstStyle/>
          <a:p>
            <a:r>
              <a:rPr lang="zh-CN" altLang="en-US" dirty="0">
                <a:solidFill>
                  <a:schemeClr val="bg1"/>
                </a:solidFill>
              </a:rPr>
              <a:t>答辩学生</a:t>
            </a:r>
            <a:r>
              <a:rPr lang="zh-CN" altLang="en-US" dirty="0" smtClean="0">
                <a:solidFill>
                  <a:schemeClr val="bg1"/>
                </a:solidFill>
              </a:rPr>
              <a:t>：</a:t>
            </a:r>
            <a:r>
              <a:rPr lang="en-US" altLang="zh-CN" dirty="0" smtClean="0">
                <a:solidFill>
                  <a:schemeClr val="bg1"/>
                </a:solidFill>
              </a:rPr>
              <a:t>XXX</a:t>
            </a:r>
          </a:p>
        </p:txBody>
      </p:sp>
      <p:sp>
        <p:nvSpPr>
          <p:cNvPr id="12" name="椭圆 11"/>
          <p:cNvSpPr/>
          <p:nvPr/>
        </p:nvSpPr>
        <p:spPr>
          <a:xfrm>
            <a:off x="6179458" y="4892657"/>
            <a:ext cx="307777" cy="3077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KSO_Shape"/>
          <p:cNvSpPr/>
          <p:nvPr/>
        </p:nvSpPr>
        <p:spPr bwMode="auto">
          <a:xfrm>
            <a:off x="6240874" y="4935201"/>
            <a:ext cx="234822" cy="222688"/>
          </a:xfrm>
          <a:custGeom>
            <a:avLst/>
            <a:gdLst/>
            <a:ahLst/>
            <a:cxnLst/>
            <a:rect l="0" t="0" r="r" b="b"/>
            <a:pathLst>
              <a:path w="1917701" h="1819275">
                <a:moveTo>
                  <a:pt x="711992" y="795933"/>
                </a:moveTo>
                <a:lnTo>
                  <a:pt x="722042" y="796197"/>
                </a:lnTo>
                <a:lnTo>
                  <a:pt x="731828" y="796462"/>
                </a:lnTo>
                <a:lnTo>
                  <a:pt x="742143" y="796991"/>
                </a:lnTo>
                <a:lnTo>
                  <a:pt x="751929" y="797784"/>
                </a:lnTo>
                <a:lnTo>
                  <a:pt x="761979" y="798577"/>
                </a:lnTo>
                <a:lnTo>
                  <a:pt x="771765" y="799635"/>
                </a:lnTo>
                <a:lnTo>
                  <a:pt x="781551" y="800957"/>
                </a:lnTo>
                <a:lnTo>
                  <a:pt x="791337" y="802544"/>
                </a:lnTo>
                <a:lnTo>
                  <a:pt x="800858" y="804130"/>
                </a:lnTo>
                <a:lnTo>
                  <a:pt x="810644" y="805981"/>
                </a:lnTo>
                <a:lnTo>
                  <a:pt x="820166" y="807832"/>
                </a:lnTo>
                <a:lnTo>
                  <a:pt x="829687" y="810212"/>
                </a:lnTo>
                <a:lnTo>
                  <a:pt x="839473" y="812592"/>
                </a:lnTo>
                <a:lnTo>
                  <a:pt x="848994" y="814972"/>
                </a:lnTo>
                <a:lnTo>
                  <a:pt x="858252" y="817616"/>
                </a:lnTo>
                <a:lnTo>
                  <a:pt x="867773" y="820525"/>
                </a:lnTo>
                <a:lnTo>
                  <a:pt x="886551" y="826871"/>
                </a:lnTo>
                <a:lnTo>
                  <a:pt x="905065" y="833746"/>
                </a:lnTo>
                <a:lnTo>
                  <a:pt x="923315" y="841415"/>
                </a:lnTo>
                <a:lnTo>
                  <a:pt x="941300" y="849612"/>
                </a:lnTo>
                <a:lnTo>
                  <a:pt x="959284" y="858603"/>
                </a:lnTo>
                <a:lnTo>
                  <a:pt x="976740" y="868122"/>
                </a:lnTo>
                <a:lnTo>
                  <a:pt x="993932" y="878170"/>
                </a:lnTo>
                <a:lnTo>
                  <a:pt x="1011123" y="889012"/>
                </a:lnTo>
                <a:lnTo>
                  <a:pt x="1003189" y="891392"/>
                </a:lnTo>
                <a:lnTo>
                  <a:pt x="995254" y="893772"/>
                </a:lnTo>
                <a:lnTo>
                  <a:pt x="987055" y="896416"/>
                </a:lnTo>
                <a:lnTo>
                  <a:pt x="979121" y="899325"/>
                </a:lnTo>
                <a:lnTo>
                  <a:pt x="971186" y="902762"/>
                </a:lnTo>
                <a:lnTo>
                  <a:pt x="962987" y="905936"/>
                </a:lnTo>
                <a:lnTo>
                  <a:pt x="955053" y="909638"/>
                </a:lnTo>
                <a:lnTo>
                  <a:pt x="947383" y="913604"/>
                </a:lnTo>
                <a:lnTo>
                  <a:pt x="939448" y="917835"/>
                </a:lnTo>
                <a:lnTo>
                  <a:pt x="932043" y="922066"/>
                </a:lnTo>
                <a:lnTo>
                  <a:pt x="924637" y="926826"/>
                </a:lnTo>
                <a:lnTo>
                  <a:pt x="917231" y="931850"/>
                </a:lnTo>
                <a:lnTo>
                  <a:pt x="910090" y="936874"/>
                </a:lnTo>
                <a:lnTo>
                  <a:pt x="902949" y="942427"/>
                </a:lnTo>
                <a:lnTo>
                  <a:pt x="896073" y="948509"/>
                </a:lnTo>
                <a:lnTo>
                  <a:pt x="889461" y="954326"/>
                </a:lnTo>
                <a:lnTo>
                  <a:pt x="883113" y="960937"/>
                </a:lnTo>
                <a:lnTo>
                  <a:pt x="877030" y="967812"/>
                </a:lnTo>
                <a:lnTo>
                  <a:pt x="871211" y="974952"/>
                </a:lnTo>
                <a:lnTo>
                  <a:pt x="865393" y="982356"/>
                </a:lnTo>
                <a:lnTo>
                  <a:pt x="859838" y="990024"/>
                </a:lnTo>
                <a:lnTo>
                  <a:pt x="854813" y="998486"/>
                </a:lnTo>
                <a:lnTo>
                  <a:pt x="850052" y="1006683"/>
                </a:lnTo>
                <a:lnTo>
                  <a:pt x="845556" y="1015674"/>
                </a:lnTo>
                <a:lnTo>
                  <a:pt x="841324" y="1025193"/>
                </a:lnTo>
                <a:lnTo>
                  <a:pt x="837886" y="1034713"/>
                </a:lnTo>
                <a:lnTo>
                  <a:pt x="834183" y="1044761"/>
                </a:lnTo>
                <a:lnTo>
                  <a:pt x="831274" y="1055074"/>
                </a:lnTo>
                <a:lnTo>
                  <a:pt x="828629" y="1066180"/>
                </a:lnTo>
                <a:lnTo>
                  <a:pt x="826249" y="1077550"/>
                </a:lnTo>
                <a:lnTo>
                  <a:pt x="824398" y="1089185"/>
                </a:lnTo>
                <a:lnTo>
                  <a:pt x="823340" y="1101349"/>
                </a:lnTo>
                <a:lnTo>
                  <a:pt x="822017" y="1115893"/>
                </a:lnTo>
                <a:lnTo>
                  <a:pt x="821488" y="1129907"/>
                </a:lnTo>
                <a:lnTo>
                  <a:pt x="821488" y="1143129"/>
                </a:lnTo>
                <a:lnTo>
                  <a:pt x="821753" y="1156086"/>
                </a:lnTo>
                <a:lnTo>
                  <a:pt x="822546" y="1168514"/>
                </a:lnTo>
                <a:lnTo>
                  <a:pt x="824133" y="1180413"/>
                </a:lnTo>
                <a:lnTo>
                  <a:pt x="825984" y="1192048"/>
                </a:lnTo>
                <a:lnTo>
                  <a:pt x="828100" y="1203154"/>
                </a:lnTo>
                <a:lnTo>
                  <a:pt x="830745" y="1213731"/>
                </a:lnTo>
                <a:lnTo>
                  <a:pt x="833654" y="1224044"/>
                </a:lnTo>
                <a:lnTo>
                  <a:pt x="836828" y="1233828"/>
                </a:lnTo>
                <a:lnTo>
                  <a:pt x="840531" y="1243348"/>
                </a:lnTo>
                <a:lnTo>
                  <a:pt x="844763" y="1252338"/>
                </a:lnTo>
                <a:lnTo>
                  <a:pt x="848994" y="1260800"/>
                </a:lnTo>
                <a:lnTo>
                  <a:pt x="853491" y="1269262"/>
                </a:lnTo>
                <a:lnTo>
                  <a:pt x="858516" y="1276930"/>
                </a:lnTo>
                <a:lnTo>
                  <a:pt x="863806" y="1284334"/>
                </a:lnTo>
                <a:lnTo>
                  <a:pt x="869360" y="1291474"/>
                </a:lnTo>
                <a:lnTo>
                  <a:pt x="874914" y="1298349"/>
                </a:lnTo>
                <a:lnTo>
                  <a:pt x="880997" y="1304960"/>
                </a:lnTo>
                <a:lnTo>
                  <a:pt x="887080" y="1311042"/>
                </a:lnTo>
                <a:lnTo>
                  <a:pt x="893428" y="1316859"/>
                </a:lnTo>
                <a:lnTo>
                  <a:pt x="900040" y="1322412"/>
                </a:lnTo>
                <a:lnTo>
                  <a:pt x="906652" y="1327436"/>
                </a:lnTo>
                <a:lnTo>
                  <a:pt x="913264" y="1332196"/>
                </a:lnTo>
                <a:lnTo>
                  <a:pt x="920405" y="1336956"/>
                </a:lnTo>
                <a:lnTo>
                  <a:pt x="927546" y="1341187"/>
                </a:lnTo>
                <a:lnTo>
                  <a:pt x="934687" y="1345417"/>
                </a:lnTo>
                <a:lnTo>
                  <a:pt x="941828" y="1349119"/>
                </a:lnTo>
                <a:lnTo>
                  <a:pt x="949234" y="1352821"/>
                </a:lnTo>
                <a:lnTo>
                  <a:pt x="956904" y="1355995"/>
                </a:lnTo>
                <a:lnTo>
                  <a:pt x="964310" y="1358903"/>
                </a:lnTo>
                <a:lnTo>
                  <a:pt x="971715" y="1361812"/>
                </a:lnTo>
                <a:lnTo>
                  <a:pt x="979121" y="1364456"/>
                </a:lnTo>
                <a:lnTo>
                  <a:pt x="986526" y="1366836"/>
                </a:lnTo>
                <a:lnTo>
                  <a:pt x="993932" y="1368952"/>
                </a:lnTo>
                <a:lnTo>
                  <a:pt x="1008479" y="1372654"/>
                </a:lnTo>
                <a:lnTo>
                  <a:pt x="1023025" y="1375562"/>
                </a:lnTo>
                <a:lnTo>
                  <a:pt x="1037043" y="1378471"/>
                </a:lnTo>
                <a:lnTo>
                  <a:pt x="1050532" y="1380058"/>
                </a:lnTo>
                <a:lnTo>
                  <a:pt x="1063227" y="1381380"/>
                </a:lnTo>
                <a:lnTo>
                  <a:pt x="1075129" y="1382438"/>
                </a:lnTo>
                <a:lnTo>
                  <a:pt x="1086237" y="1382702"/>
                </a:lnTo>
                <a:lnTo>
                  <a:pt x="1096287" y="1383231"/>
                </a:lnTo>
                <a:lnTo>
                  <a:pt x="1105015" y="1383495"/>
                </a:lnTo>
                <a:lnTo>
                  <a:pt x="1112421" y="1383231"/>
                </a:lnTo>
                <a:lnTo>
                  <a:pt x="1122736" y="1382702"/>
                </a:lnTo>
                <a:lnTo>
                  <a:pt x="1126703" y="1382438"/>
                </a:lnTo>
                <a:lnTo>
                  <a:pt x="1126703" y="1394337"/>
                </a:lnTo>
                <a:lnTo>
                  <a:pt x="1126968" y="1406236"/>
                </a:lnTo>
                <a:lnTo>
                  <a:pt x="1127232" y="1417607"/>
                </a:lnTo>
                <a:lnTo>
                  <a:pt x="1128025" y="1428977"/>
                </a:lnTo>
                <a:lnTo>
                  <a:pt x="1129083" y="1439554"/>
                </a:lnTo>
                <a:lnTo>
                  <a:pt x="1130141" y="1450131"/>
                </a:lnTo>
                <a:lnTo>
                  <a:pt x="1131728" y="1460444"/>
                </a:lnTo>
                <a:lnTo>
                  <a:pt x="1133580" y="1470228"/>
                </a:lnTo>
                <a:lnTo>
                  <a:pt x="1135431" y="1480012"/>
                </a:lnTo>
                <a:lnTo>
                  <a:pt x="1137547" y="1489267"/>
                </a:lnTo>
                <a:lnTo>
                  <a:pt x="1139927" y="1498522"/>
                </a:lnTo>
                <a:lnTo>
                  <a:pt x="1142572" y="1507513"/>
                </a:lnTo>
                <a:lnTo>
                  <a:pt x="1145481" y="1515710"/>
                </a:lnTo>
                <a:lnTo>
                  <a:pt x="1148391" y="1524172"/>
                </a:lnTo>
                <a:lnTo>
                  <a:pt x="1151564" y="1532105"/>
                </a:lnTo>
                <a:lnTo>
                  <a:pt x="1155003" y="1539773"/>
                </a:lnTo>
                <a:lnTo>
                  <a:pt x="1158441" y="1547442"/>
                </a:lnTo>
                <a:lnTo>
                  <a:pt x="1162408" y="1554581"/>
                </a:lnTo>
                <a:lnTo>
                  <a:pt x="1166111" y="1561721"/>
                </a:lnTo>
                <a:lnTo>
                  <a:pt x="1170078" y="1568596"/>
                </a:lnTo>
                <a:lnTo>
                  <a:pt x="1174575" y="1575207"/>
                </a:lnTo>
                <a:lnTo>
                  <a:pt x="1178806" y="1581553"/>
                </a:lnTo>
                <a:lnTo>
                  <a:pt x="1183038" y="1587370"/>
                </a:lnTo>
                <a:lnTo>
                  <a:pt x="1187799" y="1593452"/>
                </a:lnTo>
                <a:lnTo>
                  <a:pt x="1192560" y="1599005"/>
                </a:lnTo>
                <a:lnTo>
                  <a:pt x="1197320" y="1604558"/>
                </a:lnTo>
                <a:lnTo>
                  <a:pt x="1202346" y="1609582"/>
                </a:lnTo>
                <a:lnTo>
                  <a:pt x="1207635" y="1614607"/>
                </a:lnTo>
                <a:lnTo>
                  <a:pt x="1212660" y="1619366"/>
                </a:lnTo>
                <a:lnTo>
                  <a:pt x="1217950" y="1624126"/>
                </a:lnTo>
                <a:lnTo>
                  <a:pt x="1223240" y="1628357"/>
                </a:lnTo>
                <a:lnTo>
                  <a:pt x="1229058" y="1632852"/>
                </a:lnTo>
                <a:lnTo>
                  <a:pt x="1234348" y="1636819"/>
                </a:lnTo>
                <a:lnTo>
                  <a:pt x="1239902" y="1640521"/>
                </a:lnTo>
                <a:lnTo>
                  <a:pt x="1245721" y="1644487"/>
                </a:lnTo>
                <a:lnTo>
                  <a:pt x="1251540" y="1647660"/>
                </a:lnTo>
                <a:lnTo>
                  <a:pt x="1263177" y="1654271"/>
                </a:lnTo>
                <a:lnTo>
                  <a:pt x="1274814" y="1660353"/>
                </a:lnTo>
                <a:lnTo>
                  <a:pt x="1286716" y="1665377"/>
                </a:lnTo>
                <a:lnTo>
                  <a:pt x="1298882" y="1670137"/>
                </a:lnTo>
                <a:lnTo>
                  <a:pt x="1310784" y="1673839"/>
                </a:lnTo>
                <a:lnTo>
                  <a:pt x="1322686" y="1677541"/>
                </a:lnTo>
                <a:lnTo>
                  <a:pt x="1334588" y="1680714"/>
                </a:lnTo>
                <a:lnTo>
                  <a:pt x="1346225" y="1683094"/>
                </a:lnTo>
                <a:lnTo>
                  <a:pt x="1357862" y="1685474"/>
                </a:lnTo>
                <a:lnTo>
                  <a:pt x="1368971" y="1687325"/>
                </a:lnTo>
                <a:lnTo>
                  <a:pt x="1380079" y="1688382"/>
                </a:lnTo>
                <a:lnTo>
                  <a:pt x="1390658" y="1689705"/>
                </a:lnTo>
                <a:lnTo>
                  <a:pt x="1401238" y="1690498"/>
                </a:lnTo>
                <a:lnTo>
                  <a:pt x="1411024" y="1690762"/>
                </a:lnTo>
                <a:lnTo>
                  <a:pt x="1411817" y="1709537"/>
                </a:lnTo>
                <a:lnTo>
                  <a:pt x="1412346" y="1728311"/>
                </a:lnTo>
                <a:lnTo>
                  <a:pt x="1412875" y="1747086"/>
                </a:lnTo>
                <a:lnTo>
                  <a:pt x="1412875" y="1766125"/>
                </a:lnTo>
                <a:lnTo>
                  <a:pt x="1412346" y="1792832"/>
                </a:lnTo>
                <a:lnTo>
                  <a:pt x="1411553" y="1819275"/>
                </a:lnTo>
                <a:lnTo>
                  <a:pt x="793" y="1811078"/>
                </a:lnTo>
                <a:lnTo>
                  <a:pt x="264" y="1784635"/>
                </a:lnTo>
                <a:lnTo>
                  <a:pt x="0" y="1757928"/>
                </a:lnTo>
                <a:lnTo>
                  <a:pt x="529" y="1733071"/>
                </a:lnTo>
                <a:lnTo>
                  <a:pt x="1058" y="1708215"/>
                </a:lnTo>
                <a:lnTo>
                  <a:pt x="2645" y="1683623"/>
                </a:lnTo>
                <a:lnTo>
                  <a:pt x="4232" y="1659031"/>
                </a:lnTo>
                <a:lnTo>
                  <a:pt x="6612" y="1634968"/>
                </a:lnTo>
                <a:lnTo>
                  <a:pt x="8992" y="1610905"/>
                </a:lnTo>
                <a:lnTo>
                  <a:pt x="12166" y="1587106"/>
                </a:lnTo>
                <a:lnTo>
                  <a:pt x="15340" y="1563307"/>
                </a:lnTo>
                <a:lnTo>
                  <a:pt x="19307" y="1539773"/>
                </a:lnTo>
                <a:lnTo>
                  <a:pt x="23804" y="1516503"/>
                </a:lnTo>
                <a:lnTo>
                  <a:pt x="28300" y="1493762"/>
                </a:lnTo>
                <a:lnTo>
                  <a:pt x="33590" y="1470757"/>
                </a:lnTo>
                <a:lnTo>
                  <a:pt x="38879" y="1448280"/>
                </a:lnTo>
                <a:lnTo>
                  <a:pt x="44962" y="1425804"/>
                </a:lnTo>
                <a:lnTo>
                  <a:pt x="51045" y="1403856"/>
                </a:lnTo>
                <a:lnTo>
                  <a:pt x="57658" y="1382173"/>
                </a:lnTo>
                <a:lnTo>
                  <a:pt x="64799" y="1360754"/>
                </a:lnTo>
                <a:lnTo>
                  <a:pt x="72204" y="1339336"/>
                </a:lnTo>
                <a:lnTo>
                  <a:pt x="79874" y="1318710"/>
                </a:lnTo>
                <a:lnTo>
                  <a:pt x="88073" y="1298085"/>
                </a:lnTo>
                <a:lnTo>
                  <a:pt x="96272" y="1277459"/>
                </a:lnTo>
                <a:lnTo>
                  <a:pt x="105265" y="1257627"/>
                </a:lnTo>
                <a:lnTo>
                  <a:pt x="114522" y="1238059"/>
                </a:lnTo>
                <a:lnTo>
                  <a:pt x="123779" y="1218491"/>
                </a:lnTo>
                <a:lnTo>
                  <a:pt x="133565" y="1199452"/>
                </a:lnTo>
                <a:lnTo>
                  <a:pt x="143615" y="1180678"/>
                </a:lnTo>
                <a:lnTo>
                  <a:pt x="153930" y="1162432"/>
                </a:lnTo>
                <a:lnTo>
                  <a:pt x="165038" y="1144451"/>
                </a:lnTo>
                <a:lnTo>
                  <a:pt x="176147" y="1126734"/>
                </a:lnTo>
                <a:lnTo>
                  <a:pt x="187255" y="1109546"/>
                </a:lnTo>
                <a:lnTo>
                  <a:pt x="198892" y="1092623"/>
                </a:lnTo>
                <a:lnTo>
                  <a:pt x="210794" y="1075964"/>
                </a:lnTo>
                <a:lnTo>
                  <a:pt x="222960" y="1059834"/>
                </a:lnTo>
                <a:lnTo>
                  <a:pt x="235391" y="1044232"/>
                </a:lnTo>
                <a:lnTo>
                  <a:pt x="248351" y="1028895"/>
                </a:lnTo>
                <a:lnTo>
                  <a:pt x="261310" y="1013823"/>
                </a:lnTo>
                <a:lnTo>
                  <a:pt x="274799" y="999544"/>
                </a:lnTo>
                <a:lnTo>
                  <a:pt x="288288" y="985529"/>
                </a:lnTo>
                <a:lnTo>
                  <a:pt x="302041" y="971779"/>
                </a:lnTo>
                <a:lnTo>
                  <a:pt x="316059" y="958557"/>
                </a:lnTo>
                <a:lnTo>
                  <a:pt x="330341" y="946129"/>
                </a:lnTo>
                <a:lnTo>
                  <a:pt x="344888" y="933965"/>
                </a:lnTo>
                <a:lnTo>
                  <a:pt x="359963" y="922066"/>
                </a:lnTo>
                <a:lnTo>
                  <a:pt x="374774" y="910695"/>
                </a:lnTo>
                <a:lnTo>
                  <a:pt x="389850" y="899589"/>
                </a:lnTo>
                <a:lnTo>
                  <a:pt x="405454" y="889541"/>
                </a:lnTo>
                <a:lnTo>
                  <a:pt x="420794" y="879757"/>
                </a:lnTo>
                <a:lnTo>
                  <a:pt x="436664" y="870238"/>
                </a:lnTo>
                <a:lnTo>
                  <a:pt x="452533" y="861511"/>
                </a:lnTo>
                <a:lnTo>
                  <a:pt x="468666" y="853314"/>
                </a:lnTo>
                <a:lnTo>
                  <a:pt x="485064" y="845646"/>
                </a:lnTo>
                <a:lnTo>
                  <a:pt x="501727" y="838242"/>
                </a:lnTo>
                <a:lnTo>
                  <a:pt x="518389" y="831631"/>
                </a:lnTo>
                <a:lnTo>
                  <a:pt x="535316" y="825285"/>
                </a:lnTo>
                <a:lnTo>
                  <a:pt x="552243" y="819732"/>
                </a:lnTo>
                <a:lnTo>
                  <a:pt x="569435" y="814972"/>
                </a:lnTo>
                <a:lnTo>
                  <a:pt x="586891" y="810477"/>
                </a:lnTo>
                <a:lnTo>
                  <a:pt x="604347" y="806510"/>
                </a:lnTo>
                <a:lnTo>
                  <a:pt x="622067" y="803337"/>
                </a:lnTo>
                <a:lnTo>
                  <a:pt x="639787" y="800693"/>
                </a:lnTo>
                <a:lnTo>
                  <a:pt x="657508" y="798577"/>
                </a:lnTo>
                <a:lnTo>
                  <a:pt x="675757" y="796991"/>
                </a:lnTo>
                <a:lnTo>
                  <a:pt x="693742" y="796197"/>
                </a:lnTo>
                <a:lnTo>
                  <a:pt x="711992" y="795933"/>
                </a:lnTo>
                <a:close/>
                <a:moveTo>
                  <a:pt x="1463280" y="660400"/>
                </a:moveTo>
                <a:lnTo>
                  <a:pt x="1469893" y="660400"/>
                </a:lnTo>
                <a:lnTo>
                  <a:pt x="1477034" y="660665"/>
                </a:lnTo>
                <a:lnTo>
                  <a:pt x="1483912" y="660929"/>
                </a:lnTo>
                <a:lnTo>
                  <a:pt x="1490789" y="661988"/>
                </a:lnTo>
                <a:lnTo>
                  <a:pt x="1497666" y="663046"/>
                </a:lnTo>
                <a:lnTo>
                  <a:pt x="1504279" y="664898"/>
                </a:lnTo>
                <a:lnTo>
                  <a:pt x="1510891" y="666750"/>
                </a:lnTo>
                <a:lnTo>
                  <a:pt x="1516975" y="668867"/>
                </a:lnTo>
                <a:lnTo>
                  <a:pt x="1523323" y="671248"/>
                </a:lnTo>
                <a:lnTo>
                  <a:pt x="1529142" y="673894"/>
                </a:lnTo>
                <a:lnTo>
                  <a:pt x="1535226" y="676804"/>
                </a:lnTo>
                <a:lnTo>
                  <a:pt x="1540780" y="679979"/>
                </a:lnTo>
                <a:lnTo>
                  <a:pt x="1546599" y="683683"/>
                </a:lnTo>
                <a:lnTo>
                  <a:pt x="1551625" y="687123"/>
                </a:lnTo>
                <a:lnTo>
                  <a:pt x="1556915" y="691356"/>
                </a:lnTo>
                <a:lnTo>
                  <a:pt x="1561676" y="695590"/>
                </a:lnTo>
                <a:lnTo>
                  <a:pt x="1566437" y="700088"/>
                </a:lnTo>
                <a:lnTo>
                  <a:pt x="1570934" y="704850"/>
                </a:lnTo>
                <a:lnTo>
                  <a:pt x="1575431" y="709613"/>
                </a:lnTo>
                <a:lnTo>
                  <a:pt x="1579134" y="714640"/>
                </a:lnTo>
                <a:lnTo>
                  <a:pt x="1583101" y="719931"/>
                </a:lnTo>
                <a:lnTo>
                  <a:pt x="1586540" y="725223"/>
                </a:lnTo>
                <a:lnTo>
                  <a:pt x="1589978" y="731044"/>
                </a:lnTo>
                <a:lnTo>
                  <a:pt x="1592888" y="736600"/>
                </a:lnTo>
                <a:lnTo>
                  <a:pt x="1595533" y="742685"/>
                </a:lnTo>
                <a:lnTo>
                  <a:pt x="1597914" y="748771"/>
                </a:lnTo>
                <a:lnTo>
                  <a:pt x="1600030" y="754856"/>
                </a:lnTo>
                <a:lnTo>
                  <a:pt x="1601881" y="761206"/>
                </a:lnTo>
                <a:lnTo>
                  <a:pt x="1603204" y="767556"/>
                </a:lnTo>
                <a:lnTo>
                  <a:pt x="1604526" y="774435"/>
                </a:lnTo>
                <a:lnTo>
                  <a:pt x="1605320" y="781050"/>
                </a:lnTo>
                <a:lnTo>
                  <a:pt x="1605584" y="787665"/>
                </a:lnTo>
                <a:lnTo>
                  <a:pt x="1605849" y="794544"/>
                </a:lnTo>
                <a:lnTo>
                  <a:pt x="1604791" y="967581"/>
                </a:lnTo>
                <a:lnTo>
                  <a:pt x="1781745" y="968375"/>
                </a:lnTo>
                <a:lnTo>
                  <a:pt x="1788887" y="968640"/>
                </a:lnTo>
                <a:lnTo>
                  <a:pt x="1795764" y="969169"/>
                </a:lnTo>
                <a:lnTo>
                  <a:pt x="1802641" y="970227"/>
                </a:lnTo>
                <a:lnTo>
                  <a:pt x="1809518" y="971285"/>
                </a:lnTo>
                <a:lnTo>
                  <a:pt x="1815866" y="972873"/>
                </a:lnTo>
                <a:lnTo>
                  <a:pt x="1822479" y="974725"/>
                </a:lnTo>
                <a:lnTo>
                  <a:pt x="1828827" y="977106"/>
                </a:lnTo>
                <a:lnTo>
                  <a:pt x="1834911" y="979488"/>
                </a:lnTo>
                <a:lnTo>
                  <a:pt x="1840994" y="982133"/>
                </a:lnTo>
                <a:lnTo>
                  <a:pt x="1846813" y="985044"/>
                </a:lnTo>
                <a:lnTo>
                  <a:pt x="1852633" y="988219"/>
                </a:lnTo>
                <a:lnTo>
                  <a:pt x="1857923" y="991923"/>
                </a:lnTo>
                <a:lnTo>
                  <a:pt x="1863213" y="995363"/>
                </a:lnTo>
                <a:lnTo>
                  <a:pt x="1868503" y="999596"/>
                </a:lnTo>
                <a:lnTo>
                  <a:pt x="1873264" y="1003829"/>
                </a:lnTo>
                <a:lnTo>
                  <a:pt x="1878025" y="1008327"/>
                </a:lnTo>
                <a:lnTo>
                  <a:pt x="1882522" y="1012825"/>
                </a:lnTo>
                <a:lnTo>
                  <a:pt x="1886754" y="1017852"/>
                </a:lnTo>
                <a:lnTo>
                  <a:pt x="1890986" y="1022879"/>
                </a:lnTo>
                <a:lnTo>
                  <a:pt x="1894689" y="1027906"/>
                </a:lnTo>
                <a:lnTo>
                  <a:pt x="1898128" y="1033463"/>
                </a:lnTo>
                <a:lnTo>
                  <a:pt x="1901302" y="1039283"/>
                </a:lnTo>
                <a:lnTo>
                  <a:pt x="1904211" y="1044840"/>
                </a:lnTo>
                <a:lnTo>
                  <a:pt x="1907385" y="1050660"/>
                </a:lnTo>
                <a:lnTo>
                  <a:pt x="1909766" y="1056746"/>
                </a:lnTo>
                <a:lnTo>
                  <a:pt x="1911882" y="1063096"/>
                </a:lnTo>
                <a:lnTo>
                  <a:pt x="1913469" y="1069181"/>
                </a:lnTo>
                <a:lnTo>
                  <a:pt x="1915056" y="1075796"/>
                </a:lnTo>
                <a:lnTo>
                  <a:pt x="1916114" y="1082410"/>
                </a:lnTo>
                <a:lnTo>
                  <a:pt x="1916908" y="1089290"/>
                </a:lnTo>
                <a:lnTo>
                  <a:pt x="1917436" y="1095640"/>
                </a:lnTo>
                <a:lnTo>
                  <a:pt x="1917701" y="1102783"/>
                </a:lnTo>
                <a:lnTo>
                  <a:pt x="1917436" y="1109663"/>
                </a:lnTo>
                <a:lnTo>
                  <a:pt x="1916908" y="1116277"/>
                </a:lnTo>
                <a:lnTo>
                  <a:pt x="1915849" y="1123156"/>
                </a:lnTo>
                <a:lnTo>
                  <a:pt x="1914791" y="1129506"/>
                </a:lnTo>
                <a:lnTo>
                  <a:pt x="1913204" y="1136121"/>
                </a:lnTo>
                <a:lnTo>
                  <a:pt x="1911088" y="1142471"/>
                </a:lnTo>
                <a:lnTo>
                  <a:pt x="1908972" y="1148556"/>
                </a:lnTo>
                <a:lnTo>
                  <a:pt x="1906592" y="1154642"/>
                </a:lnTo>
                <a:lnTo>
                  <a:pt x="1903682" y="1160463"/>
                </a:lnTo>
                <a:lnTo>
                  <a:pt x="1900773" y="1166283"/>
                </a:lnTo>
                <a:lnTo>
                  <a:pt x="1897599" y="1171840"/>
                </a:lnTo>
                <a:lnTo>
                  <a:pt x="1893896" y="1177131"/>
                </a:lnTo>
                <a:lnTo>
                  <a:pt x="1889928" y="1182158"/>
                </a:lnTo>
                <a:lnTo>
                  <a:pt x="1885960" y="1187450"/>
                </a:lnTo>
                <a:lnTo>
                  <a:pt x="1881728" y="1192213"/>
                </a:lnTo>
                <a:lnTo>
                  <a:pt x="1876967" y="1196975"/>
                </a:lnTo>
                <a:lnTo>
                  <a:pt x="1872206" y="1201208"/>
                </a:lnTo>
                <a:lnTo>
                  <a:pt x="1867445" y="1205442"/>
                </a:lnTo>
                <a:lnTo>
                  <a:pt x="1862155" y="1209411"/>
                </a:lnTo>
                <a:lnTo>
                  <a:pt x="1856600" y="1212850"/>
                </a:lnTo>
                <a:lnTo>
                  <a:pt x="1851046" y="1216554"/>
                </a:lnTo>
                <a:lnTo>
                  <a:pt x="1845491" y="1219465"/>
                </a:lnTo>
                <a:lnTo>
                  <a:pt x="1839407" y="1222375"/>
                </a:lnTo>
                <a:lnTo>
                  <a:pt x="1833588" y="1225021"/>
                </a:lnTo>
                <a:lnTo>
                  <a:pt x="1827240" y="1227402"/>
                </a:lnTo>
                <a:lnTo>
                  <a:pt x="1821156" y="1229519"/>
                </a:lnTo>
                <a:lnTo>
                  <a:pt x="1814544" y="1231371"/>
                </a:lnTo>
                <a:lnTo>
                  <a:pt x="1807931" y="1232958"/>
                </a:lnTo>
                <a:lnTo>
                  <a:pt x="1801054" y="1234017"/>
                </a:lnTo>
                <a:lnTo>
                  <a:pt x="1794177" y="1234546"/>
                </a:lnTo>
                <a:lnTo>
                  <a:pt x="1787300" y="1235340"/>
                </a:lnTo>
                <a:lnTo>
                  <a:pt x="1780158" y="1235340"/>
                </a:lnTo>
                <a:lnTo>
                  <a:pt x="1603204" y="1234281"/>
                </a:lnTo>
                <a:lnTo>
                  <a:pt x="1602410" y="1407319"/>
                </a:lnTo>
                <a:lnTo>
                  <a:pt x="1602146" y="1413933"/>
                </a:lnTo>
                <a:lnTo>
                  <a:pt x="1601617" y="1420813"/>
                </a:lnTo>
                <a:lnTo>
                  <a:pt x="1600559" y="1427692"/>
                </a:lnTo>
                <a:lnTo>
                  <a:pt x="1599501" y="1434306"/>
                </a:lnTo>
                <a:lnTo>
                  <a:pt x="1597914" y="1440392"/>
                </a:lnTo>
                <a:lnTo>
                  <a:pt x="1595798" y="1446742"/>
                </a:lnTo>
                <a:lnTo>
                  <a:pt x="1593682" y="1453092"/>
                </a:lnTo>
                <a:lnTo>
                  <a:pt x="1591301" y="1459177"/>
                </a:lnTo>
                <a:lnTo>
                  <a:pt x="1588656" y="1464998"/>
                </a:lnTo>
                <a:lnTo>
                  <a:pt x="1585482" y="1470819"/>
                </a:lnTo>
                <a:lnTo>
                  <a:pt x="1582043" y="1476111"/>
                </a:lnTo>
                <a:lnTo>
                  <a:pt x="1578605" y="1481931"/>
                </a:lnTo>
                <a:lnTo>
                  <a:pt x="1574637" y="1486958"/>
                </a:lnTo>
                <a:lnTo>
                  <a:pt x="1570670" y="1491986"/>
                </a:lnTo>
                <a:lnTo>
                  <a:pt x="1566437" y="1496748"/>
                </a:lnTo>
                <a:lnTo>
                  <a:pt x="1561941" y="1501511"/>
                </a:lnTo>
                <a:lnTo>
                  <a:pt x="1557180" y="1505744"/>
                </a:lnTo>
                <a:lnTo>
                  <a:pt x="1552154" y="1509713"/>
                </a:lnTo>
                <a:lnTo>
                  <a:pt x="1546864" y="1513946"/>
                </a:lnTo>
                <a:lnTo>
                  <a:pt x="1541309" y="1517650"/>
                </a:lnTo>
                <a:lnTo>
                  <a:pt x="1536019" y="1521090"/>
                </a:lnTo>
                <a:lnTo>
                  <a:pt x="1530200" y="1524000"/>
                </a:lnTo>
                <a:lnTo>
                  <a:pt x="1524381" y="1527175"/>
                </a:lnTo>
                <a:lnTo>
                  <a:pt x="1518297" y="1529821"/>
                </a:lnTo>
                <a:lnTo>
                  <a:pt x="1511949" y="1532202"/>
                </a:lnTo>
                <a:lnTo>
                  <a:pt x="1505601" y="1534319"/>
                </a:lnTo>
                <a:lnTo>
                  <a:pt x="1499253" y="1535906"/>
                </a:lnTo>
                <a:lnTo>
                  <a:pt x="1492640" y="1537494"/>
                </a:lnTo>
                <a:lnTo>
                  <a:pt x="1485763" y="1538288"/>
                </a:lnTo>
                <a:lnTo>
                  <a:pt x="1478886" y="1539346"/>
                </a:lnTo>
                <a:lnTo>
                  <a:pt x="1472009" y="1539875"/>
                </a:lnTo>
                <a:lnTo>
                  <a:pt x="1464867" y="1539875"/>
                </a:lnTo>
                <a:lnTo>
                  <a:pt x="1458255" y="1539611"/>
                </a:lnTo>
                <a:lnTo>
                  <a:pt x="1451113" y="1539346"/>
                </a:lnTo>
                <a:lnTo>
                  <a:pt x="1444236" y="1538288"/>
                </a:lnTo>
                <a:lnTo>
                  <a:pt x="1437623" y="1536965"/>
                </a:lnTo>
                <a:lnTo>
                  <a:pt x="1431010" y="1535377"/>
                </a:lnTo>
                <a:lnTo>
                  <a:pt x="1424398" y="1533525"/>
                </a:lnTo>
                <a:lnTo>
                  <a:pt x="1418314" y="1531673"/>
                </a:lnTo>
                <a:lnTo>
                  <a:pt x="1411966" y="1529292"/>
                </a:lnTo>
                <a:lnTo>
                  <a:pt x="1406147" y="1526381"/>
                </a:lnTo>
                <a:lnTo>
                  <a:pt x="1400063" y="1523471"/>
                </a:lnTo>
                <a:lnTo>
                  <a:pt x="1394509" y="1520296"/>
                </a:lnTo>
                <a:lnTo>
                  <a:pt x="1388690" y="1516592"/>
                </a:lnTo>
                <a:lnTo>
                  <a:pt x="1383399" y="1512888"/>
                </a:lnTo>
                <a:lnTo>
                  <a:pt x="1378374" y="1508919"/>
                </a:lnTo>
                <a:lnTo>
                  <a:pt x="1373348" y="1504686"/>
                </a:lnTo>
                <a:lnTo>
                  <a:pt x="1368852" y="1500188"/>
                </a:lnTo>
                <a:lnTo>
                  <a:pt x="1364355" y="1495425"/>
                </a:lnTo>
                <a:lnTo>
                  <a:pt x="1359858" y="1490663"/>
                </a:lnTo>
                <a:lnTo>
                  <a:pt x="1356155" y="1485636"/>
                </a:lnTo>
                <a:lnTo>
                  <a:pt x="1352188" y="1480344"/>
                </a:lnTo>
                <a:lnTo>
                  <a:pt x="1348749" y="1475052"/>
                </a:lnTo>
                <a:lnTo>
                  <a:pt x="1345311" y="1469496"/>
                </a:lnTo>
                <a:lnTo>
                  <a:pt x="1342401" y="1463675"/>
                </a:lnTo>
                <a:lnTo>
                  <a:pt x="1339756" y="1457854"/>
                </a:lnTo>
                <a:lnTo>
                  <a:pt x="1337375" y="1451504"/>
                </a:lnTo>
                <a:lnTo>
                  <a:pt x="1335259" y="1445154"/>
                </a:lnTo>
                <a:lnTo>
                  <a:pt x="1333408" y="1439069"/>
                </a:lnTo>
                <a:lnTo>
                  <a:pt x="1332085" y="1432454"/>
                </a:lnTo>
                <a:lnTo>
                  <a:pt x="1330763" y="1425840"/>
                </a:lnTo>
                <a:lnTo>
                  <a:pt x="1329969" y="1419490"/>
                </a:lnTo>
                <a:lnTo>
                  <a:pt x="1329440" y="1412611"/>
                </a:lnTo>
                <a:lnTo>
                  <a:pt x="1329440" y="1405731"/>
                </a:lnTo>
                <a:lnTo>
                  <a:pt x="1330234" y="1232958"/>
                </a:lnTo>
                <a:lnTo>
                  <a:pt x="1153279" y="1231636"/>
                </a:lnTo>
                <a:lnTo>
                  <a:pt x="1146402" y="1231371"/>
                </a:lnTo>
                <a:lnTo>
                  <a:pt x="1139525" y="1231106"/>
                </a:lnTo>
                <a:lnTo>
                  <a:pt x="1132648" y="1230048"/>
                </a:lnTo>
                <a:lnTo>
                  <a:pt x="1125771" y="1228990"/>
                </a:lnTo>
                <a:lnTo>
                  <a:pt x="1119423" y="1227138"/>
                </a:lnTo>
                <a:lnTo>
                  <a:pt x="1112810" y="1225286"/>
                </a:lnTo>
                <a:lnTo>
                  <a:pt x="1106462" y="1223433"/>
                </a:lnTo>
                <a:lnTo>
                  <a:pt x="1100378" y="1221052"/>
                </a:lnTo>
                <a:lnTo>
                  <a:pt x="1094295" y="1218406"/>
                </a:lnTo>
                <a:lnTo>
                  <a:pt x="1088476" y="1215231"/>
                </a:lnTo>
                <a:lnTo>
                  <a:pt x="1082656" y="1212056"/>
                </a:lnTo>
                <a:lnTo>
                  <a:pt x="1077102" y="1208352"/>
                </a:lnTo>
                <a:lnTo>
                  <a:pt x="1071812" y="1204648"/>
                </a:lnTo>
                <a:lnTo>
                  <a:pt x="1066786" y="1200679"/>
                </a:lnTo>
                <a:lnTo>
                  <a:pt x="1062025" y="1196446"/>
                </a:lnTo>
                <a:lnTo>
                  <a:pt x="1057264" y="1192213"/>
                </a:lnTo>
                <a:lnTo>
                  <a:pt x="1052767" y="1187450"/>
                </a:lnTo>
                <a:lnTo>
                  <a:pt x="1048271" y="1182688"/>
                </a:lnTo>
                <a:lnTo>
                  <a:pt x="1044303" y="1177396"/>
                </a:lnTo>
                <a:lnTo>
                  <a:pt x="1040600" y="1172104"/>
                </a:lnTo>
                <a:lnTo>
                  <a:pt x="1036897" y="1166813"/>
                </a:lnTo>
                <a:lnTo>
                  <a:pt x="1033723" y="1161256"/>
                </a:lnTo>
                <a:lnTo>
                  <a:pt x="1030549" y="1155435"/>
                </a:lnTo>
                <a:lnTo>
                  <a:pt x="1027904" y="1149615"/>
                </a:lnTo>
                <a:lnTo>
                  <a:pt x="1025523" y="1143265"/>
                </a:lnTo>
                <a:lnTo>
                  <a:pt x="1023407" y="1137444"/>
                </a:lnTo>
                <a:lnTo>
                  <a:pt x="1021820" y="1130829"/>
                </a:lnTo>
                <a:lnTo>
                  <a:pt x="1020233" y="1124215"/>
                </a:lnTo>
                <a:lnTo>
                  <a:pt x="1019175" y="1117600"/>
                </a:lnTo>
                <a:lnTo>
                  <a:pt x="1018117" y="1111250"/>
                </a:lnTo>
                <a:lnTo>
                  <a:pt x="1017853" y="1104371"/>
                </a:lnTo>
                <a:lnTo>
                  <a:pt x="1017588" y="1097492"/>
                </a:lnTo>
                <a:lnTo>
                  <a:pt x="1017853" y="1090613"/>
                </a:lnTo>
                <a:lnTo>
                  <a:pt x="1018382" y="1083733"/>
                </a:lnTo>
                <a:lnTo>
                  <a:pt x="1019440" y="1077383"/>
                </a:lnTo>
                <a:lnTo>
                  <a:pt x="1020498" y="1070769"/>
                </a:lnTo>
                <a:lnTo>
                  <a:pt x="1022085" y="1064154"/>
                </a:lnTo>
                <a:lnTo>
                  <a:pt x="1024201" y="1057804"/>
                </a:lnTo>
                <a:lnTo>
                  <a:pt x="1026317" y="1051719"/>
                </a:lnTo>
                <a:lnTo>
                  <a:pt x="1028697" y="1045633"/>
                </a:lnTo>
                <a:lnTo>
                  <a:pt x="1031607" y="1039813"/>
                </a:lnTo>
                <a:lnTo>
                  <a:pt x="1034516" y="1033992"/>
                </a:lnTo>
                <a:lnTo>
                  <a:pt x="1037690" y="1028435"/>
                </a:lnTo>
                <a:lnTo>
                  <a:pt x="1041394" y="1023144"/>
                </a:lnTo>
                <a:lnTo>
                  <a:pt x="1045361" y="1017852"/>
                </a:lnTo>
                <a:lnTo>
                  <a:pt x="1049329" y="1012825"/>
                </a:lnTo>
                <a:lnTo>
                  <a:pt x="1053561" y="1008063"/>
                </a:lnTo>
                <a:lnTo>
                  <a:pt x="1058057" y="1003565"/>
                </a:lnTo>
                <a:lnTo>
                  <a:pt x="1062818" y="999067"/>
                </a:lnTo>
                <a:lnTo>
                  <a:pt x="1067844" y="994833"/>
                </a:lnTo>
                <a:lnTo>
                  <a:pt x="1073134" y="990865"/>
                </a:lnTo>
                <a:lnTo>
                  <a:pt x="1078689" y="987160"/>
                </a:lnTo>
                <a:lnTo>
                  <a:pt x="1083979" y="983721"/>
                </a:lnTo>
                <a:lnTo>
                  <a:pt x="1089798" y="980546"/>
                </a:lnTo>
                <a:lnTo>
                  <a:pt x="1095617" y="977635"/>
                </a:lnTo>
                <a:lnTo>
                  <a:pt x="1101701" y="975254"/>
                </a:lnTo>
                <a:lnTo>
                  <a:pt x="1108049" y="972873"/>
                </a:lnTo>
                <a:lnTo>
                  <a:pt x="1114133" y="970756"/>
                </a:lnTo>
                <a:lnTo>
                  <a:pt x="1120745" y="968904"/>
                </a:lnTo>
                <a:lnTo>
                  <a:pt x="1127358" y="967581"/>
                </a:lnTo>
                <a:lnTo>
                  <a:pt x="1134235" y="966258"/>
                </a:lnTo>
                <a:lnTo>
                  <a:pt x="1141112" y="965465"/>
                </a:lnTo>
                <a:lnTo>
                  <a:pt x="1147989" y="965200"/>
                </a:lnTo>
                <a:lnTo>
                  <a:pt x="1155131" y="964935"/>
                </a:lnTo>
                <a:lnTo>
                  <a:pt x="1332085" y="965994"/>
                </a:lnTo>
                <a:lnTo>
                  <a:pt x="1332879" y="793221"/>
                </a:lnTo>
                <a:lnTo>
                  <a:pt x="1333143" y="786342"/>
                </a:lnTo>
                <a:lnTo>
                  <a:pt x="1333672" y="779463"/>
                </a:lnTo>
                <a:lnTo>
                  <a:pt x="1334730" y="772583"/>
                </a:lnTo>
                <a:lnTo>
                  <a:pt x="1335788" y="765969"/>
                </a:lnTo>
                <a:lnTo>
                  <a:pt x="1337375" y="759883"/>
                </a:lnTo>
                <a:lnTo>
                  <a:pt x="1339227" y="753269"/>
                </a:lnTo>
                <a:lnTo>
                  <a:pt x="1341608" y="747448"/>
                </a:lnTo>
                <a:lnTo>
                  <a:pt x="1343988" y="741098"/>
                </a:lnTo>
                <a:lnTo>
                  <a:pt x="1346633" y="735013"/>
                </a:lnTo>
                <a:lnTo>
                  <a:pt x="1349807" y="729456"/>
                </a:lnTo>
                <a:lnTo>
                  <a:pt x="1353246" y="723900"/>
                </a:lnTo>
                <a:lnTo>
                  <a:pt x="1356684" y="718344"/>
                </a:lnTo>
                <a:lnTo>
                  <a:pt x="1360652" y="713317"/>
                </a:lnTo>
                <a:lnTo>
                  <a:pt x="1364355" y="708290"/>
                </a:lnTo>
                <a:lnTo>
                  <a:pt x="1368852" y="703527"/>
                </a:lnTo>
                <a:lnTo>
                  <a:pt x="1373348" y="698765"/>
                </a:lnTo>
                <a:lnTo>
                  <a:pt x="1378109" y="694267"/>
                </a:lnTo>
                <a:lnTo>
                  <a:pt x="1383135" y="690298"/>
                </a:lnTo>
                <a:lnTo>
                  <a:pt x="1388161" y="686329"/>
                </a:lnTo>
                <a:lnTo>
                  <a:pt x="1393451" y="682890"/>
                </a:lnTo>
                <a:lnTo>
                  <a:pt x="1399270" y="679186"/>
                </a:lnTo>
                <a:lnTo>
                  <a:pt x="1404824" y="676275"/>
                </a:lnTo>
                <a:lnTo>
                  <a:pt x="1410908" y="673365"/>
                </a:lnTo>
                <a:lnTo>
                  <a:pt x="1416992" y="670454"/>
                </a:lnTo>
                <a:lnTo>
                  <a:pt x="1423075" y="668073"/>
                </a:lnTo>
                <a:lnTo>
                  <a:pt x="1429688" y="666221"/>
                </a:lnTo>
                <a:lnTo>
                  <a:pt x="1436036" y="664369"/>
                </a:lnTo>
                <a:lnTo>
                  <a:pt x="1442649" y="662781"/>
                </a:lnTo>
                <a:lnTo>
                  <a:pt x="1449261" y="661988"/>
                </a:lnTo>
                <a:lnTo>
                  <a:pt x="1456138" y="660929"/>
                </a:lnTo>
                <a:lnTo>
                  <a:pt x="1463280" y="660400"/>
                </a:lnTo>
                <a:close/>
                <a:moveTo>
                  <a:pt x="714108" y="0"/>
                </a:moveTo>
                <a:lnTo>
                  <a:pt x="723364" y="0"/>
                </a:lnTo>
                <a:lnTo>
                  <a:pt x="732621" y="264"/>
                </a:lnTo>
                <a:lnTo>
                  <a:pt x="741349" y="529"/>
                </a:lnTo>
                <a:lnTo>
                  <a:pt x="750606" y="1058"/>
                </a:lnTo>
                <a:lnTo>
                  <a:pt x="759599" y="2115"/>
                </a:lnTo>
                <a:lnTo>
                  <a:pt x="768591" y="3173"/>
                </a:lnTo>
                <a:lnTo>
                  <a:pt x="777319" y="4495"/>
                </a:lnTo>
                <a:lnTo>
                  <a:pt x="786312" y="5817"/>
                </a:lnTo>
                <a:lnTo>
                  <a:pt x="795040" y="7404"/>
                </a:lnTo>
                <a:lnTo>
                  <a:pt x="803503" y="9520"/>
                </a:lnTo>
                <a:lnTo>
                  <a:pt x="812231" y="11635"/>
                </a:lnTo>
                <a:lnTo>
                  <a:pt x="820959" y="14015"/>
                </a:lnTo>
                <a:lnTo>
                  <a:pt x="829158" y="16395"/>
                </a:lnTo>
                <a:lnTo>
                  <a:pt x="837622" y="19039"/>
                </a:lnTo>
                <a:lnTo>
                  <a:pt x="845821" y="21948"/>
                </a:lnTo>
                <a:lnTo>
                  <a:pt x="853755" y="24856"/>
                </a:lnTo>
                <a:lnTo>
                  <a:pt x="861954" y="28294"/>
                </a:lnTo>
                <a:lnTo>
                  <a:pt x="869889" y="31732"/>
                </a:lnTo>
                <a:lnTo>
                  <a:pt x="877559" y="35434"/>
                </a:lnTo>
                <a:lnTo>
                  <a:pt x="885493" y="39136"/>
                </a:lnTo>
                <a:lnTo>
                  <a:pt x="892899" y="43102"/>
                </a:lnTo>
                <a:lnTo>
                  <a:pt x="900569" y="47333"/>
                </a:lnTo>
                <a:lnTo>
                  <a:pt x="907710" y="51299"/>
                </a:lnTo>
                <a:lnTo>
                  <a:pt x="915116" y="56059"/>
                </a:lnTo>
                <a:lnTo>
                  <a:pt x="922257" y="60554"/>
                </a:lnTo>
                <a:lnTo>
                  <a:pt x="929398" y="65314"/>
                </a:lnTo>
                <a:lnTo>
                  <a:pt x="936274" y="70338"/>
                </a:lnTo>
                <a:lnTo>
                  <a:pt x="943151" y="75362"/>
                </a:lnTo>
                <a:lnTo>
                  <a:pt x="949763" y="80915"/>
                </a:lnTo>
                <a:lnTo>
                  <a:pt x="956111" y="86204"/>
                </a:lnTo>
                <a:lnTo>
                  <a:pt x="962458" y="91757"/>
                </a:lnTo>
                <a:lnTo>
                  <a:pt x="968806" y="97575"/>
                </a:lnTo>
                <a:lnTo>
                  <a:pt x="974889" y="103392"/>
                </a:lnTo>
                <a:lnTo>
                  <a:pt x="980972" y="109474"/>
                </a:lnTo>
                <a:lnTo>
                  <a:pt x="986526" y="115556"/>
                </a:lnTo>
                <a:lnTo>
                  <a:pt x="992080" y="121902"/>
                </a:lnTo>
                <a:lnTo>
                  <a:pt x="997635" y="128513"/>
                </a:lnTo>
                <a:lnTo>
                  <a:pt x="1002924" y="134859"/>
                </a:lnTo>
                <a:lnTo>
                  <a:pt x="1008214" y="141470"/>
                </a:lnTo>
                <a:lnTo>
                  <a:pt x="1013239" y="148345"/>
                </a:lnTo>
                <a:lnTo>
                  <a:pt x="1018000" y="155220"/>
                </a:lnTo>
                <a:lnTo>
                  <a:pt x="1022761" y="162360"/>
                </a:lnTo>
                <a:lnTo>
                  <a:pt x="1027257" y="169499"/>
                </a:lnTo>
                <a:lnTo>
                  <a:pt x="1031489" y="176903"/>
                </a:lnTo>
                <a:lnTo>
                  <a:pt x="1035720" y="184043"/>
                </a:lnTo>
                <a:lnTo>
                  <a:pt x="1039688" y="191711"/>
                </a:lnTo>
                <a:lnTo>
                  <a:pt x="1043655" y="199115"/>
                </a:lnTo>
                <a:lnTo>
                  <a:pt x="1047093" y="206784"/>
                </a:lnTo>
                <a:lnTo>
                  <a:pt x="1050532" y="214717"/>
                </a:lnTo>
                <a:lnTo>
                  <a:pt x="1053705" y="222650"/>
                </a:lnTo>
                <a:lnTo>
                  <a:pt x="1057144" y="230318"/>
                </a:lnTo>
                <a:lnTo>
                  <a:pt x="1059788" y="238780"/>
                </a:lnTo>
                <a:lnTo>
                  <a:pt x="1062433" y="246713"/>
                </a:lnTo>
                <a:lnTo>
                  <a:pt x="1064814" y="255175"/>
                </a:lnTo>
                <a:lnTo>
                  <a:pt x="1067194" y="263372"/>
                </a:lnTo>
                <a:lnTo>
                  <a:pt x="1069310" y="271834"/>
                </a:lnTo>
                <a:lnTo>
                  <a:pt x="1070897" y="280031"/>
                </a:lnTo>
                <a:lnTo>
                  <a:pt x="1072484" y="288757"/>
                </a:lnTo>
                <a:lnTo>
                  <a:pt x="1074071" y="297219"/>
                </a:lnTo>
                <a:lnTo>
                  <a:pt x="1075129" y="305945"/>
                </a:lnTo>
                <a:lnTo>
                  <a:pt x="1076186" y="314936"/>
                </a:lnTo>
                <a:lnTo>
                  <a:pt x="1076980" y="323397"/>
                </a:lnTo>
                <a:lnTo>
                  <a:pt x="1077509" y="332388"/>
                </a:lnTo>
                <a:lnTo>
                  <a:pt x="1077773" y="341379"/>
                </a:lnTo>
                <a:lnTo>
                  <a:pt x="1077773" y="350369"/>
                </a:lnTo>
                <a:lnTo>
                  <a:pt x="1077509" y="359360"/>
                </a:lnTo>
                <a:lnTo>
                  <a:pt x="1077244" y="368350"/>
                </a:lnTo>
                <a:lnTo>
                  <a:pt x="1076716" y="377341"/>
                </a:lnTo>
                <a:lnTo>
                  <a:pt x="1075658" y="385803"/>
                </a:lnTo>
                <a:lnTo>
                  <a:pt x="1074600" y="394793"/>
                </a:lnTo>
                <a:lnTo>
                  <a:pt x="1073277" y="403519"/>
                </a:lnTo>
                <a:lnTo>
                  <a:pt x="1071955" y="411981"/>
                </a:lnTo>
                <a:lnTo>
                  <a:pt x="1070103" y="420707"/>
                </a:lnTo>
                <a:lnTo>
                  <a:pt x="1068252" y="428905"/>
                </a:lnTo>
                <a:lnTo>
                  <a:pt x="1065872" y="437366"/>
                </a:lnTo>
                <a:lnTo>
                  <a:pt x="1063756" y="445564"/>
                </a:lnTo>
                <a:lnTo>
                  <a:pt x="1061111" y="454026"/>
                </a:lnTo>
                <a:lnTo>
                  <a:pt x="1058466" y="461958"/>
                </a:lnTo>
                <a:lnTo>
                  <a:pt x="1055557" y="469891"/>
                </a:lnTo>
                <a:lnTo>
                  <a:pt x="1052383" y="478089"/>
                </a:lnTo>
                <a:lnTo>
                  <a:pt x="1048945" y="485757"/>
                </a:lnTo>
                <a:lnTo>
                  <a:pt x="1045506" y="493426"/>
                </a:lnTo>
                <a:lnTo>
                  <a:pt x="1041804" y="501358"/>
                </a:lnTo>
                <a:lnTo>
                  <a:pt x="1038101" y="508762"/>
                </a:lnTo>
                <a:lnTo>
                  <a:pt x="1033869" y="516166"/>
                </a:lnTo>
                <a:lnTo>
                  <a:pt x="1029637" y="523570"/>
                </a:lnTo>
                <a:lnTo>
                  <a:pt x="1025141" y="530710"/>
                </a:lnTo>
                <a:lnTo>
                  <a:pt x="1020380" y="537850"/>
                </a:lnTo>
                <a:lnTo>
                  <a:pt x="1015620" y="544725"/>
                </a:lnTo>
                <a:lnTo>
                  <a:pt x="1010859" y="551864"/>
                </a:lnTo>
                <a:lnTo>
                  <a:pt x="1005834" y="558211"/>
                </a:lnTo>
                <a:lnTo>
                  <a:pt x="1000544" y="564821"/>
                </a:lnTo>
                <a:lnTo>
                  <a:pt x="995254" y="571432"/>
                </a:lnTo>
                <a:lnTo>
                  <a:pt x="989436" y="578043"/>
                </a:lnTo>
                <a:lnTo>
                  <a:pt x="983882" y="584125"/>
                </a:lnTo>
                <a:lnTo>
                  <a:pt x="977798" y="590207"/>
                </a:lnTo>
                <a:lnTo>
                  <a:pt x="971980" y="596024"/>
                </a:lnTo>
                <a:lnTo>
                  <a:pt x="965632" y="601842"/>
                </a:lnTo>
                <a:lnTo>
                  <a:pt x="959549" y="607659"/>
                </a:lnTo>
                <a:lnTo>
                  <a:pt x="953201" y="612948"/>
                </a:lnTo>
                <a:lnTo>
                  <a:pt x="946325" y="618501"/>
                </a:lnTo>
                <a:lnTo>
                  <a:pt x="939713" y="623789"/>
                </a:lnTo>
                <a:lnTo>
                  <a:pt x="933100" y="628813"/>
                </a:lnTo>
                <a:lnTo>
                  <a:pt x="926224" y="633573"/>
                </a:lnTo>
                <a:lnTo>
                  <a:pt x="919083" y="638333"/>
                </a:lnTo>
                <a:lnTo>
                  <a:pt x="911942" y="642828"/>
                </a:lnTo>
                <a:lnTo>
                  <a:pt x="904536" y="647323"/>
                </a:lnTo>
                <a:lnTo>
                  <a:pt x="897131" y="651290"/>
                </a:lnTo>
                <a:lnTo>
                  <a:pt x="889461" y="655521"/>
                </a:lnTo>
                <a:lnTo>
                  <a:pt x="881791" y="659487"/>
                </a:lnTo>
                <a:lnTo>
                  <a:pt x="874120" y="663189"/>
                </a:lnTo>
                <a:lnTo>
                  <a:pt x="866186" y="666627"/>
                </a:lnTo>
                <a:lnTo>
                  <a:pt x="857987" y="670064"/>
                </a:lnTo>
                <a:lnTo>
                  <a:pt x="850052" y="672973"/>
                </a:lnTo>
                <a:lnTo>
                  <a:pt x="841853" y="676146"/>
                </a:lnTo>
                <a:lnTo>
                  <a:pt x="833654" y="679055"/>
                </a:lnTo>
                <a:lnTo>
                  <a:pt x="825455" y="681699"/>
                </a:lnTo>
                <a:lnTo>
                  <a:pt x="816992" y="684079"/>
                </a:lnTo>
                <a:lnTo>
                  <a:pt x="808264" y="686195"/>
                </a:lnTo>
                <a:lnTo>
                  <a:pt x="799800" y="688310"/>
                </a:lnTo>
                <a:lnTo>
                  <a:pt x="791072" y="690161"/>
                </a:lnTo>
                <a:lnTo>
                  <a:pt x="782609" y="691483"/>
                </a:lnTo>
                <a:lnTo>
                  <a:pt x="773616" y="693070"/>
                </a:lnTo>
                <a:lnTo>
                  <a:pt x="764624" y="694128"/>
                </a:lnTo>
                <a:lnTo>
                  <a:pt x="755632" y="695185"/>
                </a:lnTo>
                <a:lnTo>
                  <a:pt x="746639" y="695714"/>
                </a:lnTo>
                <a:lnTo>
                  <a:pt x="737647" y="696243"/>
                </a:lnTo>
                <a:lnTo>
                  <a:pt x="728390" y="696507"/>
                </a:lnTo>
                <a:lnTo>
                  <a:pt x="719133" y="696507"/>
                </a:lnTo>
                <a:lnTo>
                  <a:pt x="709876" y="696507"/>
                </a:lnTo>
                <a:lnTo>
                  <a:pt x="700883" y="695979"/>
                </a:lnTo>
                <a:lnTo>
                  <a:pt x="691891" y="695450"/>
                </a:lnTo>
                <a:lnTo>
                  <a:pt x="682898" y="694392"/>
                </a:lnTo>
                <a:lnTo>
                  <a:pt x="673906" y="693599"/>
                </a:lnTo>
                <a:lnTo>
                  <a:pt x="664913" y="692541"/>
                </a:lnTo>
                <a:lnTo>
                  <a:pt x="656186" y="690954"/>
                </a:lnTo>
                <a:lnTo>
                  <a:pt x="647458" y="689103"/>
                </a:lnTo>
                <a:lnTo>
                  <a:pt x="638730" y="687252"/>
                </a:lnTo>
                <a:lnTo>
                  <a:pt x="630266" y="684872"/>
                </a:lnTo>
                <a:lnTo>
                  <a:pt x="621538" y="683021"/>
                </a:lnTo>
                <a:lnTo>
                  <a:pt x="613339" y="680113"/>
                </a:lnTo>
                <a:lnTo>
                  <a:pt x="604876" y="677468"/>
                </a:lnTo>
                <a:lnTo>
                  <a:pt x="596676" y="674824"/>
                </a:lnTo>
                <a:lnTo>
                  <a:pt x="588478" y="671651"/>
                </a:lnTo>
                <a:lnTo>
                  <a:pt x="580543" y="668213"/>
                </a:lnTo>
                <a:lnTo>
                  <a:pt x="572873" y="665040"/>
                </a:lnTo>
                <a:lnTo>
                  <a:pt x="564674" y="661603"/>
                </a:lnTo>
                <a:lnTo>
                  <a:pt x="557004" y="657636"/>
                </a:lnTo>
                <a:lnTo>
                  <a:pt x="549598" y="653405"/>
                </a:lnTo>
                <a:lnTo>
                  <a:pt x="541928" y="649439"/>
                </a:lnTo>
                <a:lnTo>
                  <a:pt x="534787" y="645208"/>
                </a:lnTo>
                <a:lnTo>
                  <a:pt x="527382" y="640713"/>
                </a:lnTo>
                <a:lnTo>
                  <a:pt x="520241" y="635953"/>
                </a:lnTo>
                <a:lnTo>
                  <a:pt x="513364" y="631193"/>
                </a:lnTo>
                <a:lnTo>
                  <a:pt x="506223" y="626169"/>
                </a:lnTo>
                <a:lnTo>
                  <a:pt x="499611" y="621145"/>
                </a:lnTo>
                <a:lnTo>
                  <a:pt x="492734" y="615592"/>
                </a:lnTo>
                <a:lnTo>
                  <a:pt x="486122" y="610303"/>
                </a:lnTo>
                <a:lnTo>
                  <a:pt x="480039" y="604750"/>
                </a:lnTo>
                <a:lnTo>
                  <a:pt x="473691" y="598933"/>
                </a:lnTo>
                <a:lnTo>
                  <a:pt x="467873" y="593115"/>
                </a:lnTo>
                <a:lnTo>
                  <a:pt x="461790" y="587298"/>
                </a:lnTo>
                <a:lnTo>
                  <a:pt x="455971" y="580952"/>
                </a:lnTo>
                <a:lnTo>
                  <a:pt x="450152" y="574605"/>
                </a:lnTo>
                <a:lnTo>
                  <a:pt x="444863" y="568523"/>
                </a:lnTo>
                <a:lnTo>
                  <a:pt x="439573" y="561913"/>
                </a:lnTo>
                <a:lnTo>
                  <a:pt x="434283" y="555038"/>
                </a:lnTo>
                <a:lnTo>
                  <a:pt x="429258" y="548162"/>
                </a:lnTo>
                <a:lnTo>
                  <a:pt x="424497" y="541287"/>
                </a:lnTo>
                <a:lnTo>
                  <a:pt x="419737" y="534148"/>
                </a:lnTo>
                <a:lnTo>
                  <a:pt x="415240" y="527008"/>
                </a:lnTo>
                <a:lnTo>
                  <a:pt x="411009" y="519868"/>
                </a:lnTo>
                <a:lnTo>
                  <a:pt x="406777" y="512464"/>
                </a:lnTo>
                <a:lnTo>
                  <a:pt x="402545" y="505060"/>
                </a:lnTo>
                <a:lnTo>
                  <a:pt x="398842" y="497392"/>
                </a:lnTo>
                <a:lnTo>
                  <a:pt x="395140" y="489988"/>
                </a:lnTo>
                <a:lnTo>
                  <a:pt x="391966" y="481791"/>
                </a:lnTo>
                <a:lnTo>
                  <a:pt x="388792" y="474122"/>
                </a:lnTo>
                <a:lnTo>
                  <a:pt x="385618" y="466189"/>
                </a:lnTo>
                <a:lnTo>
                  <a:pt x="382709" y="458256"/>
                </a:lnTo>
                <a:lnTo>
                  <a:pt x="380064" y="449795"/>
                </a:lnTo>
                <a:lnTo>
                  <a:pt x="377684" y="441862"/>
                </a:lnTo>
                <a:lnTo>
                  <a:pt x="375303" y="433400"/>
                </a:lnTo>
                <a:lnTo>
                  <a:pt x="373187" y="425203"/>
                </a:lnTo>
                <a:lnTo>
                  <a:pt x="371336" y="416477"/>
                </a:lnTo>
                <a:lnTo>
                  <a:pt x="370014" y="407750"/>
                </a:lnTo>
                <a:lnTo>
                  <a:pt x="368427" y="399289"/>
                </a:lnTo>
                <a:lnTo>
                  <a:pt x="367369" y="390562"/>
                </a:lnTo>
                <a:lnTo>
                  <a:pt x="366311" y="382101"/>
                </a:lnTo>
                <a:lnTo>
                  <a:pt x="365517" y="373110"/>
                </a:lnTo>
                <a:lnTo>
                  <a:pt x="364988" y="364120"/>
                </a:lnTo>
                <a:lnTo>
                  <a:pt x="364724" y="355129"/>
                </a:lnTo>
                <a:lnTo>
                  <a:pt x="364724" y="346403"/>
                </a:lnTo>
                <a:lnTo>
                  <a:pt x="364988" y="337412"/>
                </a:lnTo>
                <a:lnTo>
                  <a:pt x="365253" y="328422"/>
                </a:lnTo>
                <a:lnTo>
                  <a:pt x="365782" y="319695"/>
                </a:lnTo>
                <a:lnTo>
                  <a:pt x="366575" y="310705"/>
                </a:lnTo>
                <a:lnTo>
                  <a:pt x="367898" y="301979"/>
                </a:lnTo>
                <a:lnTo>
                  <a:pt x="368956" y="292988"/>
                </a:lnTo>
                <a:lnTo>
                  <a:pt x="370542" y="284791"/>
                </a:lnTo>
                <a:lnTo>
                  <a:pt x="372394" y="276064"/>
                </a:lnTo>
                <a:lnTo>
                  <a:pt x="374245" y="267603"/>
                </a:lnTo>
                <a:lnTo>
                  <a:pt x="376626" y="259141"/>
                </a:lnTo>
                <a:lnTo>
                  <a:pt x="378477" y="250944"/>
                </a:lnTo>
                <a:lnTo>
                  <a:pt x="381386" y="242746"/>
                </a:lnTo>
                <a:lnTo>
                  <a:pt x="384031" y="234549"/>
                </a:lnTo>
                <a:lnTo>
                  <a:pt x="386940" y="226616"/>
                </a:lnTo>
                <a:lnTo>
                  <a:pt x="390114" y="218683"/>
                </a:lnTo>
                <a:lnTo>
                  <a:pt x="393553" y="210750"/>
                </a:lnTo>
                <a:lnTo>
                  <a:pt x="396991" y="203082"/>
                </a:lnTo>
                <a:lnTo>
                  <a:pt x="400694" y="195678"/>
                </a:lnTo>
                <a:lnTo>
                  <a:pt x="404396" y="187745"/>
                </a:lnTo>
                <a:lnTo>
                  <a:pt x="408628" y="180341"/>
                </a:lnTo>
                <a:lnTo>
                  <a:pt x="412860" y="173201"/>
                </a:lnTo>
                <a:lnTo>
                  <a:pt x="417356" y="165797"/>
                </a:lnTo>
                <a:lnTo>
                  <a:pt x="422117" y="158658"/>
                </a:lnTo>
                <a:lnTo>
                  <a:pt x="426878" y="151783"/>
                </a:lnTo>
                <a:lnTo>
                  <a:pt x="431638" y="144907"/>
                </a:lnTo>
                <a:lnTo>
                  <a:pt x="436664" y="138297"/>
                </a:lnTo>
                <a:lnTo>
                  <a:pt x="441953" y="131686"/>
                </a:lnTo>
                <a:lnTo>
                  <a:pt x="447243" y="125075"/>
                </a:lnTo>
                <a:lnTo>
                  <a:pt x="453062" y="118993"/>
                </a:lnTo>
                <a:lnTo>
                  <a:pt x="458616" y="112647"/>
                </a:lnTo>
                <a:lnTo>
                  <a:pt x="464434" y="106301"/>
                </a:lnTo>
                <a:lnTo>
                  <a:pt x="470518" y="100483"/>
                </a:lnTo>
                <a:lnTo>
                  <a:pt x="476865" y="94666"/>
                </a:lnTo>
                <a:lnTo>
                  <a:pt x="482948" y="89113"/>
                </a:lnTo>
                <a:lnTo>
                  <a:pt x="489560" y="83560"/>
                </a:lnTo>
                <a:lnTo>
                  <a:pt x="496172" y="78271"/>
                </a:lnTo>
                <a:lnTo>
                  <a:pt x="502520" y="72983"/>
                </a:lnTo>
                <a:lnTo>
                  <a:pt x="509397" y="67958"/>
                </a:lnTo>
                <a:lnTo>
                  <a:pt x="516538" y="62934"/>
                </a:lnTo>
                <a:lnTo>
                  <a:pt x="523414" y="58175"/>
                </a:lnTo>
                <a:lnTo>
                  <a:pt x="530820" y="53679"/>
                </a:lnTo>
                <a:lnTo>
                  <a:pt x="537961" y="49184"/>
                </a:lnTo>
                <a:lnTo>
                  <a:pt x="545367" y="45217"/>
                </a:lnTo>
                <a:lnTo>
                  <a:pt x="553301" y="40987"/>
                </a:lnTo>
                <a:lnTo>
                  <a:pt x="560707" y="37020"/>
                </a:lnTo>
                <a:lnTo>
                  <a:pt x="568377" y="33583"/>
                </a:lnTo>
                <a:lnTo>
                  <a:pt x="576311" y="29881"/>
                </a:lnTo>
                <a:lnTo>
                  <a:pt x="584510" y="26707"/>
                </a:lnTo>
                <a:lnTo>
                  <a:pt x="592445" y="23534"/>
                </a:lnTo>
                <a:lnTo>
                  <a:pt x="600379" y="20361"/>
                </a:lnTo>
                <a:lnTo>
                  <a:pt x="608843" y="17717"/>
                </a:lnTo>
                <a:lnTo>
                  <a:pt x="617042" y="15073"/>
                </a:lnTo>
                <a:lnTo>
                  <a:pt x="625505" y="12693"/>
                </a:lnTo>
                <a:lnTo>
                  <a:pt x="633969" y="10313"/>
                </a:lnTo>
                <a:lnTo>
                  <a:pt x="642697" y="8462"/>
                </a:lnTo>
                <a:lnTo>
                  <a:pt x="651425" y="6875"/>
                </a:lnTo>
                <a:lnTo>
                  <a:pt x="659888" y="5024"/>
                </a:lnTo>
                <a:lnTo>
                  <a:pt x="668881" y="3702"/>
                </a:lnTo>
                <a:lnTo>
                  <a:pt x="677873" y="2644"/>
                </a:lnTo>
                <a:lnTo>
                  <a:pt x="686601" y="1851"/>
                </a:lnTo>
                <a:lnTo>
                  <a:pt x="695858" y="793"/>
                </a:lnTo>
                <a:lnTo>
                  <a:pt x="704851" y="264"/>
                </a:lnTo>
                <a:lnTo>
                  <a:pt x="714108"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a:solidFill>
                <a:schemeClr val="bg1"/>
              </a:solidFill>
              <a:latin typeface="Calibri" panose="020F0502020204030204" pitchFamily="34" charset="0"/>
              <a:ea typeface="宋体" panose="02010600030101010101" pitchFamily="2" charset="-122"/>
            </a:endParaRPr>
          </a:p>
        </p:txBody>
      </p:sp>
      <p:sp>
        <p:nvSpPr>
          <p:cNvPr id="14" name="文本框 13"/>
          <p:cNvSpPr txBox="1"/>
          <p:nvPr/>
        </p:nvSpPr>
        <p:spPr>
          <a:xfrm>
            <a:off x="6523712" y="4861878"/>
            <a:ext cx="1668780" cy="368300"/>
          </a:xfrm>
          <a:prstGeom prst="rect">
            <a:avLst/>
          </a:prstGeom>
          <a:noFill/>
        </p:spPr>
        <p:txBody>
          <a:bodyPr wrap="none" rtlCol="0">
            <a:spAutoFit/>
          </a:bodyPr>
          <a:lstStyle/>
          <a:p>
            <a:r>
              <a:rPr lang="zh-CN" altLang="en-US" dirty="0">
                <a:solidFill>
                  <a:schemeClr val="bg1"/>
                </a:solidFill>
              </a:rPr>
              <a:t>指导教</a:t>
            </a:r>
            <a:r>
              <a:rPr lang="zh-CN" altLang="en-US">
                <a:solidFill>
                  <a:schemeClr val="bg1"/>
                </a:solidFill>
              </a:rPr>
              <a:t>师</a:t>
            </a:r>
            <a:r>
              <a:rPr lang="zh-CN" altLang="en-US" smtClean="0">
                <a:solidFill>
                  <a:schemeClr val="bg1"/>
                </a:solidFill>
              </a:rPr>
              <a:t>：</a:t>
            </a:r>
            <a:r>
              <a:rPr lang="en-US" altLang="zh-CN" smtClean="0">
                <a:solidFill>
                  <a:schemeClr val="bg1"/>
                </a:solidFill>
              </a:rPr>
              <a:t>XXX</a:t>
            </a:r>
            <a:endParaRPr lang="en-US" altLang="zh-CN" dirty="0" smtClean="0">
              <a:solidFill>
                <a:schemeClr val="bg1"/>
              </a:solidFill>
            </a:endParaRPr>
          </a:p>
        </p:txBody>
      </p:sp>
      <p:cxnSp>
        <p:nvCxnSpPr>
          <p:cNvPr id="15" name="直接连接符 14"/>
          <p:cNvCxnSpPr/>
          <p:nvPr/>
        </p:nvCxnSpPr>
        <p:spPr>
          <a:xfrm>
            <a:off x="2256864" y="4426431"/>
            <a:ext cx="8026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125641" y="4426431"/>
            <a:ext cx="8026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5390620" y="1523611"/>
            <a:ext cx="1403880" cy="1403880"/>
            <a:chOff x="1131486" y="2234041"/>
            <a:chExt cx="1607262" cy="1607262"/>
          </a:xfrm>
        </p:grpSpPr>
        <p:sp>
          <p:nvSpPr>
            <p:cNvPr id="18" name="椭圆 17"/>
            <p:cNvSpPr/>
            <p:nvPr/>
          </p:nvSpPr>
          <p:spPr>
            <a:xfrm>
              <a:off x="1131486" y="2234041"/>
              <a:ext cx="1607262" cy="1607262"/>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椭圆 18"/>
            <p:cNvSpPr/>
            <p:nvPr/>
          </p:nvSpPr>
          <p:spPr>
            <a:xfrm>
              <a:off x="1241020" y="2343577"/>
              <a:ext cx="1388192" cy="138819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KSO_Shape"/>
            <p:cNvSpPr/>
            <p:nvPr/>
          </p:nvSpPr>
          <p:spPr bwMode="auto">
            <a:xfrm>
              <a:off x="1480150" y="2597150"/>
              <a:ext cx="909932" cy="881046"/>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accent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S"/>
</p:tagLst>
</file>

<file path=ppt/theme/theme1.xml><?xml version="1.0" encoding="utf-8"?>
<a:theme xmlns:a="http://schemas.openxmlformats.org/drawingml/2006/main" name="Office 主题​​">
  <a:themeElements>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2.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3.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4.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5.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6.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7.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8.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9.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10.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11.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12.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13.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14.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15.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16.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17.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18.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19.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ppt/theme/themeOverride20.xml><?xml version="1.0" encoding="utf-8"?>
<a:themeOverride xmlns:a="http://schemas.openxmlformats.org/drawingml/2006/main">
  <a:clrScheme name="自定义 2">
    <a:dk1>
      <a:srgbClr val="000000"/>
    </a:dk1>
    <a:lt1>
      <a:srgbClr val="FFFFFF"/>
    </a:lt1>
    <a:dk2>
      <a:srgbClr val="44546A"/>
    </a:dk2>
    <a:lt2>
      <a:srgbClr val="E7E6E6"/>
    </a:lt2>
    <a:accent1>
      <a:srgbClr val="24252D"/>
    </a:accent1>
    <a:accent2>
      <a:srgbClr val="FFBD48"/>
    </a:accent2>
    <a:accent3>
      <a:srgbClr val="8F8F8F"/>
    </a:accent3>
    <a:accent4>
      <a:srgbClr val="40414E"/>
    </a:accent4>
    <a:accent5>
      <a:srgbClr val="FFCB6D"/>
    </a:accent5>
    <a:accent6>
      <a:srgbClr val="BFBFBF"/>
    </a:accent6>
    <a:hlink>
      <a:srgbClr val="D95B5B"/>
    </a:hlink>
    <a:folHlink>
      <a:srgbClr val="F2CF61"/>
    </a:folHlink>
  </a:clrScheme>
</a:themeOverride>
</file>

<file path=docProps/app.xml><?xml version="1.0" encoding="utf-8"?>
<Properties xmlns="http://schemas.openxmlformats.org/officeDocument/2006/extended-properties" xmlns:vt="http://schemas.openxmlformats.org/officeDocument/2006/docPropsVTypes">
  <TotalTime>9</TotalTime>
  <Words>1599</Words>
  <Application>Microsoft Office PowerPoint</Application>
  <PresentationFormat>自定义</PresentationFormat>
  <Paragraphs>197</Paragraphs>
  <Slides>20</Slides>
  <Notes>20</Notes>
  <HiddenSlides>0</HiddenSlides>
  <MMClips>0</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subject>PPTS</dc:subject>
  <dc:creator>PPTS</dc:creator>
  <cp:keywords>PPTS</cp:keywords>
  <dc:description>PPTS</dc:description>
  <cp:lastModifiedBy>User</cp:lastModifiedBy>
  <cp:revision>13</cp:revision>
  <dcterms:created xsi:type="dcterms:W3CDTF">2016-05-03T01:02:00Z</dcterms:created>
  <dcterms:modified xsi:type="dcterms:W3CDTF">2020-06-12T09:31:59Z</dcterms:modified>
  <cp:category>PPTS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