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63" r:id="rId5"/>
    <p:sldId id="264" r:id="rId6"/>
    <p:sldId id="265" r:id="rId7"/>
    <p:sldId id="283" r:id="rId8"/>
    <p:sldId id="266" r:id="rId9"/>
    <p:sldId id="259" r:id="rId10"/>
    <p:sldId id="284" r:id="rId11"/>
    <p:sldId id="267" r:id="rId12"/>
    <p:sldId id="268" r:id="rId13"/>
    <p:sldId id="269" r:id="rId14"/>
    <p:sldId id="270" r:id="rId15"/>
    <p:sldId id="260" r:id="rId16"/>
    <p:sldId id="285" r:id="rId17"/>
    <p:sldId id="271" r:id="rId18"/>
    <p:sldId id="272" r:id="rId19"/>
    <p:sldId id="273" r:id="rId20"/>
    <p:sldId id="274" r:id="rId21"/>
    <p:sldId id="261" r:id="rId22"/>
    <p:sldId id="275" r:id="rId23"/>
    <p:sldId id="276" r:id="rId24"/>
    <p:sldId id="277" r:id="rId25"/>
    <p:sldId id="278" r:id="rId26"/>
    <p:sldId id="262" r:id="rId27"/>
    <p:sldId id="286" r:id="rId28"/>
    <p:sldId id="279" r:id="rId29"/>
    <p:sldId id="280" r:id="rId30"/>
    <p:sldId id="281" r:id="rId31"/>
    <p:sldId id="282"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EA6103"/>
    <a:srgbClr val="EA5E66"/>
    <a:srgbClr val="F69F1E"/>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05" autoAdjust="0"/>
    <p:restoredTop sz="94660"/>
  </p:normalViewPr>
  <p:slideViewPr>
    <p:cSldViewPr snapToGrid="0">
      <p:cViewPr varScale="1">
        <p:scale>
          <a:sx n="121" d="100"/>
          <a:sy n="121" d="100"/>
        </p:scale>
        <p:origin x="6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D21FD-9D70-4B2A-9F87-BE7774034399}" type="datetimeFigureOut">
              <a:rPr lang="zh-CN" altLang="en-US" smtClean="0"/>
              <a:t>2020/5/8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7B51BB-41B4-4C5A-8254-1D377571C242}" type="slidenum">
              <a:rPr lang="zh-CN" altLang="en-US" smtClean="0"/>
              <a:t>‹#›</a:t>
            </a:fld>
            <a:endParaRPr lang="zh-CN" altLang="en-US"/>
          </a:p>
        </p:txBody>
      </p:sp>
    </p:spTree>
    <p:extLst>
      <p:ext uri="{BB962C8B-B14F-4D97-AF65-F5344CB8AC3E}">
        <p14:creationId xmlns:p14="http://schemas.microsoft.com/office/powerpoint/2010/main" val="1457095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a:t>
            </a:fld>
            <a:endParaRPr lang="zh-CN" altLang="en-US"/>
          </a:p>
        </p:txBody>
      </p:sp>
    </p:spTree>
    <p:extLst>
      <p:ext uri="{BB962C8B-B14F-4D97-AF65-F5344CB8AC3E}">
        <p14:creationId xmlns:p14="http://schemas.microsoft.com/office/powerpoint/2010/main" val="3599197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a:t>
            </a:fld>
            <a:endParaRPr lang="zh-CN" altLang="en-US"/>
          </a:p>
        </p:txBody>
      </p:sp>
    </p:spTree>
    <p:extLst>
      <p:ext uri="{BB962C8B-B14F-4D97-AF65-F5344CB8AC3E}">
        <p14:creationId xmlns:p14="http://schemas.microsoft.com/office/powerpoint/2010/main" val="287920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a:t>
            </a:fld>
            <a:endParaRPr lang="zh-CN" altLang="en-US"/>
          </a:p>
        </p:txBody>
      </p:sp>
    </p:spTree>
    <p:extLst>
      <p:ext uri="{BB962C8B-B14F-4D97-AF65-F5344CB8AC3E}">
        <p14:creationId xmlns:p14="http://schemas.microsoft.com/office/powerpoint/2010/main" val="2621430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4</a:t>
            </a:fld>
            <a:endParaRPr lang="zh-CN" altLang="en-US"/>
          </a:p>
        </p:txBody>
      </p:sp>
    </p:spTree>
    <p:extLst>
      <p:ext uri="{BB962C8B-B14F-4D97-AF65-F5344CB8AC3E}">
        <p14:creationId xmlns:p14="http://schemas.microsoft.com/office/powerpoint/2010/main" val="2436674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5</a:t>
            </a:fld>
            <a:endParaRPr lang="zh-CN" altLang="en-US"/>
          </a:p>
        </p:txBody>
      </p:sp>
    </p:spTree>
    <p:extLst>
      <p:ext uri="{BB962C8B-B14F-4D97-AF65-F5344CB8AC3E}">
        <p14:creationId xmlns:p14="http://schemas.microsoft.com/office/powerpoint/2010/main" val="1356735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6</a:t>
            </a:fld>
            <a:endParaRPr lang="zh-CN" altLang="en-US"/>
          </a:p>
        </p:txBody>
      </p:sp>
    </p:spTree>
    <p:extLst>
      <p:ext uri="{BB962C8B-B14F-4D97-AF65-F5344CB8AC3E}">
        <p14:creationId xmlns:p14="http://schemas.microsoft.com/office/powerpoint/2010/main" val="230152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7</a:t>
            </a:fld>
            <a:endParaRPr lang="zh-CN" altLang="en-US"/>
          </a:p>
        </p:txBody>
      </p:sp>
    </p:spTree>
    <p:extLst>
      <p:ext uri="{BB962C8B-B14F-4D97-AF65-F5344CB8AC3E}">
        <p14:creationId xmlns:p14="http://schemas.microsoft.com/office/powerpoint/2010/main" val="2628372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8</a:t>
            </a:fld>
            <a:endParaRPr lang="zh-CN" altLang="en-US"/>
          </a:p>
        </p:txBody>
      </p:sp>
    </p:spTree>
    <p:extLst>
      <p:ext uri="{BB962C8B-B14F-4D97-AF65-F5344CB8AC3E}">
        <p14:creationId xmlns:p14="http://schemas.microsoft.com/office/powerpoint/2010/main" val="3076631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9</a:t>
            </a:fld>
            <a:endParaRPr lang="zh-CN" altLang="en-US"/>
          </a:p>
        </p:txBody>
      </p:sp>
    </p:spTree>
    <p:extLst>
      <p:ext uri="{BB962C8B-B14F-4D97-AF65-F5344CB8AC3E}">
        <p14:creationId xmlns:p14="http://schemas.microsoft.com/office/powerpoint/2010/main" val="4218507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10</a:t>
            </a:fld>
            <a:endParaRPr lang="zh-CN" altLang="en-US"/>
          </a:p>
        </p:txBody>
      </p:sp>
    </p:spTree>
    <p:extLst>
      <p:ext uri="{BB962C8B-B14F-4D97-AF65-F5344CB8AC3E}">
        <p14:creationId xmlns:p14="http://schemas.microsoft.com/office/powerpoint/2010/main" val="86254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11</a:t>
            </a:fld>
            <a:endParaRPr lang="zh-CN" altLang="en-US"/>
          </a:p>
        </p:txBody>
      </p:sp>
    </p:spTree>
    <p:extLst>
      <p:ext uri="{BB962C8B-B14F-4D97-AF65-F5344CB8AC3E}">
        <p14:creationId xmlns:p14="http://schemas.microsoft.com/office/powerpoint/2010/main" val="27135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12</a:t>
            </a:fld>
            <a:endParaRPr lang="zh-CN" altLang="en-US"/>
          </a:p>
        </p:txBody>
      </p:sp>
    </p:spTree>
    <p:extLst>
      <p:ext uri="{BB962C8B-B14F-4D97-AF65-F5344CB8AC3E}">
        <p14:creationId xmlns:p14="http://schemas.microsoft.com/office/powerpoint/2010/main" val="1425756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13</a:t>
            </a:fld>
            <a:endParaRPr lang="zh-CN" altLang="en-US"/>
          </a:p>
        </p:txBody>
      </p:sp>
    </p:spTree>
    <p:extLst>
      <p:ext uri="{BB962C8B-B14F-4D97-AF65-F5344CB8AC3E}">
        <p14:creationId xmlns:p14="http://schemas.microsoft.com/office/powerpoint/2010/main" val="1448516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14</a:t>
            </a:fld>
            <a:endParaRPr lang="zh-CN" altLang="en-US"/>
          </a:p>
        </p:txBody>
      </p:sp>
    </p:spTree>
    <p:extLst>
      <p:ext uri="{BB962C8B-B14F-4D97-AF65-F5344CB8AC3E}">
        <p14:creationId xmlns:p14="http://schemas.microsoft.com/office/powerpoint/2010/main" val="2897410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15</a:t>
            </a:fld>
            <a:endParaRPr lang="zh-CN" altLang="en-US"/>
          </a:p>
        </p:txBody>
      </p:sp>
    </p:spTree>
    <p:extLst>
      <p:ext uri="{BB962C8B-B14F-4D97-AF65-F5344CB8AC3E}">
        <p14:creationId xmlns:p14="http://schemas.microsoft.com/office/powerpoint/2010/main" val="2189905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16</a:t>
            </a:fld>
            <a:endParaRPr lang="zh-CN" altLang="en-US"/>
          </a:p>
        </p:txBody>
      </p:sp>
    </p:spTree>
    <p:extLst>
      <p:ext uri="{BB962C8B-B14F-4D97-AF65-F5344CB8AC3E}">
        <p14:creationId xmlns:p14="http://schemas.microsoft.com/office/powerpoint/2010/main" val="3600002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17</a:t>
            </a:fld>
            <a:endParaRPr lang="zh-CN" altLang="en-US"/>
          </a:p>
        </p:txBody>
      </p:sp>
    </p:spTree>
    <p:extLst>
      <p:ext uri="{BB962C8B-B14F-4D97-AF65-F5344CB8AC3E}">
        <p14:creationId xmlns:p14="http://schemas.microsoft.com/office/powerpoint/2010/main" val="3698146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18</a:t>
            </a:fld>
            <a:endParaRPr lang="zh-CN" altLang="en-US"/>
          </a:p>
        </p:txBody>
      </p:sp>
    </p:spTree>
    <p:extLst>
      <p:ext uri="{BB962C8B-B14F-4D97-AF65-F5344CB8AC3E}">
        <p14:creationId xmlns:p14="http://schemas.microsoft.com/office/powerpoint/2010/main" val="3990448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19</a:t>
            </a:fld>
            <a:endParaRPr lang="zh-CN" altLang="en-US"/>
          </a:p>
        </p:txBody>
      </p:sp>
    </p:spTree>
    <p:extLst>
      <p:ext uri="{BB962C8B-B14F-4D97-AF65-F5344CB8AC3E}">
        <p14:creationId xmlns:p14="http://schemas.microsoft.com/office/powerpoint/2010/main" val="89158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20</a:t>
            </a:fld>
            <a:endParaRPr lang="zh-CN" altLang="en-US"/>
          </a:p>
        </p:txBody>
      </p:sp>
    </p:spTree>
    <p:extLst>
      <p:ext uri="{BB962C8B-B14F-4D97-AF65-F5344CB8AC3E}">
        <p14:creationId xmlns:p14="http://schemas.microsoft.com/office/powerpoint/2010/main" val="2807690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21</a:t>
            </a:fld>
            <a:endParaRPr lang="zh-CN" altLang="en-US"/>
          </a:p>
        </p:txBody>
      </p:sp>
    </p:spTree>
    <p:extLst>
      <p:ext uri="{BB962C8B-B14F-4D97-AF65-F5344CB8AC3E}">
        <p14:creationId xmlns:p14="http://schemas.microsoft.com/office/powerpoint/2010/main" val="2231215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22</a:t>
            </a:fld>
            <a:endParaRPr lang="zh-CN" altLang="en-US"/>
          </a:p>
        </p:txBody>
      </p:sp>
    </p:spTree>
    <p:extLst>
      <p:ext uri="{BB962C8B-B14F-4D97-AF65-F5344CB8AC3E}">
        <p14:creationId xmlns:p14="http://schemas.microsoft.com/office/powerpoint/2010/main" val="3412223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23</a:t>
            </a:fld>
            <a:endParaRPr lang="zh-CN" altLang="en-US"/>
          </a:p>
        </p:txBody>
      </p:sp>
    </p:spTree>
    <p:extLst>
      <p:ext uri="{BB962C8B-B14F-4D97-AF65-F5344CB8AC3E}">
        <p14:creationId xmlns:p14="http://schemas.microsoft.com/office/powerpoint/2010/main" val="373708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24</a:t>
            </a:fld>
            <a:endParaRPr lang="zh-CN" altLang="en-US"/>
          </a:p>
        </p:txBody>
      </p:sp>
    </p:spTree>
    <p:extLst>
      <p:ext uri="{BB962C8B-B14F-4D97-AF65-F5344CB8AC3E}">
        <p14:creationId xmlns:p14="http://schemas.microsoft.com/office/powerpoint/2010/main" val="2789499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25</a:t>
            </a:fld>
            <a:endParaRPr lang="zh-CN" altLang="en-US"/>
          </a:p>
        </p:txBody>
      </p:sp>
    </p:spTree>
    <p:extLst>
      <p:ext uri="{BB962C8B-B14F-4D97-AF65-F5344CB8AC3E}">
        <p14:creationId xmlns:p14="http://schemas.microsoft.com/office/powerpoint/2010/main" val="1041821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26</a:t>
            </a:fld>
            <a:endParaRPr lang="zh-CN" altLang="en-US"/>
          </a:p>
        </p:txBody>
      </p:sp>
    </p:spTree>
    <p:extLst>
      <p:ext uri="{BB962C8B-B14F-4D97-AF65-F5344CB8AC3E}">
        <p14:creationId xmlns:p14="http://schemas.microsoft.com/office/powerpoint/2010/main" val="682302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27</a:t>
            </a:fld>
            <a:endParaRPr lang="zh-CN" altLang="en-US"/>
          </a:p>
        </p:txBody>
      </p:sp>
    </p:spTree>
    <p:extLst>
      <p:ext uri="{BB962C8B-B14F-4D97-AF65-F5344CB8AC3E}">
        <p14:creationId xmlns:p14="http://schemas.microsoft.com/office/powerpoint/2010/main" val="3943755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28</a:t>
            </a:fld>
            <a:endParaRPr lang="zh-CN" altLang="en-US"/>
          </a:p>
        </p:txBody>
      </p:sp>
    </p:spTree>
    <p:extLst>
      <p:ext uri="{BB962C8B-B14F-4D97-AF65-F5344CB8AC3E}">
        <p14:creationId xmlns:p14="http://schemas.microsoft.com/office/powerpoint/2010/main" val="4137710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29</a:t>
            </a:fld>
            <a:endParaRPr lang="zh-CN" altLang="en-US"/>
          </a:p>
        </p:txBody>
      </p:sp>
    </p:spTree>
    <p:extLst>
      <p:ext uri="{BB962C8B-B14F-4D97-AF65-F5344CB8AC3E}">
        <p14:creationId xmlns:p14="http://schemas.microsoft.com/office/powerpoint/2010/main" val="20733410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30</a:t>
            </a:fld>
            <a:endParaRPr lang="zh-CN" altLang="en-US"/>
          </a:p>
        </p:txBody>
      </p:sp>
    </p:spTree>
    <p:extLst>
      <p:ext uri="{BB962C8B-B14F-4D97-AF65-F5344CB8AC3E}">
        <p14:creationId xmlns:p14="http://schemas.microsoft.com/office/powerpoint/2010/main" val="556111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31</a:t>
            </a:fld>
            <a:endParaRPr lang="zh-CN" altLang="en-US"/>
          </a:p>
        </p:txBody>
      </p:sp>
    </p:spTree>
    <p:extLst>
      <p:ext uri="{BB962C8B-B14F-4D97-AF65-F5344CB8AC3E}">
        <p14:creationId xmlns:p14="http://schemas.microsoft.com/office/powerpoint/2010/main" val="19056388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7B51BB-41B4-4C5A-8254-1D377571C242}" type="slidenum">
              <a:rPr lang="zh-CN" altLang="en-US" smtClean="0"/>
              <a:t>32</a:t>
            </a:fld>
            <a:endParaRPr lang="zh-CN" altLang="en-US"/>
          </a:p>
        </p:txBody>
      </p:sp>
    </p:spTree>
    <p:extLst>
      <p:ext uri="{BB962C8B-B14F-4D97-AF65-F5344CB8AC3E}">
        <p14:creationId xmlns:p14="http://schemas.microsoft.com/office/powerpoint/2010/main" val="1402369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82174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368427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6473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678221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813712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75969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296064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23199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316680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28425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9BCAF648-C11D-464B-9F61-EF8C7BAC3DD0}" type="datetimeFigureOut">
              <a:rPr lang="zh-CN" altLang="en-US" smtClean="0"/>
              <a:t>2020/5/8</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5A299E34-AC59-45A9-9ED1-B0E8DF802E48}" type="slidenum">
              <a:rPr lang="zh-CN" altLang="en-US" smtClean="0"/>
              <a:t>‹#›</a:t>
            </a:fld>
            <a:endParaRPr lang="zh-CN" altLang="en-US"/>
          </a:p>
        </p:txBody>
      </p:sp>
    </p:spTree>
    <p:extLst>
      <p:ext uri="{BB962C8B-B14F-4D97-AF65-F5344CB8AC3E}">
        <p14:creationId xmlns:p14="http://schemas.microsoft.com/office/powerpoint/2010/main" val="109567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96657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522768" y="2801375"/>
            <a:ext cx="4365252"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大学网络面试介绍</a:t>
            </a:r>
            <a:r>
              <a:rPr lang="en-US" altLang="zh-CN" sz="2774" b="1" dirty="0" err="1">
                <a:solidFill>
                  <a:schemeClr val="tx1">
                    <a:lumMod val="65000"/>
                    <a:lumOff val="35000"/>
                  </a:schemeClr>
                </a:solidFill>
                <a:latin typeface="微软雅黑" pitchFamily="34" charset="-122"/>
                <a:ea typeface="微软雅黑" pitchFamily="34" charset="-122"/>
              </a:rPr>
              <a:t>ppt</a:t>
            </a:r>
            <a:r>
              <a:rPr lang="zh-CN" altLang="en-US" sz="2774" b="1" dirty="0">
                <a:solidFill>
                  <a:schemeClr val="tx1">
                    <a:lumMod val="65000"/>
                    <a:lumOff val="35000"/>
                  </a:schemeClr>
                </a:solidFill>
                <a:latin typeface="微软雅黑" pitchFamily="34" charset="-122"/>
                <a:ea typeface="微软雅黑" pitchFamily="34" charset="-122"/>
              </a:rPr>
              <a:t>模板</a:t>
            </a:r>
            <a:endParaRPr lang="zh-CN" altLang="en-US" sz="2774" b="1" dirty="0">
              <a:solidFill>
                <a:schemeClr val="tx1">
                  <a:lumMod val="65000"/>
                  <a:lumOff val="35000"/>
                </a:schemeClr>
              </a:solidFill>
              <a:latin typeface="微软雅黑" pitchFamily="34" charset="-122"/>
              <a:ea typeface="微软雅黑" pitchFamily="34" charset="-122"/>
            </a:endParaRP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056045839"/>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250" fill="hold"/>
                                        <p:tgtEl>
                                          <p:spTgt spid="34"/>
                                        </p:tgtEl>
                                        <p:attrNameLst>
                                          <p:attrName>ppt_w</p:attrName>
                                        </p:attrNameLst>
                                      </p:cBhvr>
                                      <p:tavLst>
                                        <p:tav tm="0">
                                          <p:val>
                                            <p:fltVal val="0"/>
                                          </p:val>
                                        </p:tav>
                                        <p:tav tm="100000">
                                          <p:val>
                                            <p:strVal val="#ppt_w"/>
                                          </p:val>
                                        </p:tav>
                                      </p:tavLst>
                                    </p:anim>
                                    <p:anim calcmode="lin" valueType="num">
                                      <p:cBhvr>
                                        <p:cTn id="32" dur="250" fill="hold"/>
                                        <p:tgtEl>
                                          <p:spTgt spid="34"/>
                                        </p:tgtEl>
                                        <p:attrNameLst>
                                          <p:attrName>ppt_h</p:attrName>
                                        </p:attrNameLst>
                                      </p:cBhvr>
                                      <p:tavLst>
                                        <p:tav tm="0">
                                          <p:val>
                                            <p:fltVal val="0"/>
                                          </p:val>
                                        </p:tav>
                                        <p:tav tm="100000">
                                          <p:val>
                                            <p:strVal val="#ppt_h"/>
                                          </p:val>
                                        </p:tav>
                                      </p:tavLst>
                                    </p:anim>
                                    <p:animEffect transition="in" filter="fade">
                                      <p:cBhvr>
                                        <p:cTn id="33" dur="250"/>
                                        <p:tgtEl>
                                          <p:spTgt spid="34"/>
                                        </p:tgtEl>
                                      </p:cBhvr>
                                    </p:animEffect>
                                  </p:childTnLst>
                                </p:cTn>
                              </p:par>
                            </p:childTnLst>
                          </p:cTn>
                        </p:par>
                        <p:par>
                          <p:cTn id="34" fill="hold">
                            <p:stCondLst>
                              <p:cond delay="2250"/>
                            </p:stCondLst>
                            <p:childTnLst>
                              <p:par>
                                <p:cTn id="35" presetID="53" presetClass="entr" presetSubtype="16"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250" fill="hold"/>
                                        <p:tgtEl>
                                          <p:spTgt spid="37"/>
                                        </p:tgtEl>
                                        <p:attrNameLst>
                                          <p:attrName>ppt_w</p:attrName>
                                        </p:attrNameLst>
                                      </p:cBhvr>
                                      <p:tavLst>
                                        <p:tav tm="0">
                                          <p:val>
                                            <p:fltVal val="0"/>
                                          </p:val>
                                        </p:tav>
                                        <p:tav tm="100000">
                                          <p:val>
                                            <p:strVal val="#ppt_w"/>
                                          </p:val>
                                        </p:tav>
                                      </p:tavLst>
                                    </p:anim>
                                    <p:anim calcmode="lin" valueType="num">
                                      <p:cBhvr>
                                        <p:cTn id="38" dur="250" fill="hold"/>
                                        <p:tgtEl>
                                          <p:spTgt spid="37"/>
                                        </p:tgtEl>
                                        <p:attrNameLst>
                                          <p:attrName>ppt_h</p:attrName>
                                        </p:attrNameLst>
                                      </p:cBhvr>
                                      <p:tavLst>
                                        <p:tav tm="0">
                                          <p:val>
                                            <p:fltVal val="0"/>
                                          </p:val>
                                        </p:tav>
                                        <p:tav tm="100000">
                                          <p:val>
                                            <p:strVal val="#ppt_h"/>
                                          </p:val>
                                        </p:tav>
                                      </p:tavLst>
                                    </p:anim>
                                    <p:animEffect transition="in" filter="fade">
                                      <p:cBhvr>
                                        <p:cTn id="39" dur="250"/>
                                        <p:tgtEl>
                                          <p:spTgt spid="37"/>
                                        </p:tgtEl>
                                      </p:cBhvr>
                                    </p:animEffect>
                                  </p:childTnLst>
                                </p:cTn>
                              </p:par>
                            </p:childTnLst>
                          </p:cTn>
                        </p:par>
                        <p:par>
                          <p:cTn id="40" fill="hold">
                            <p:stCondLst>
                              <p:cond delay="2500"/>
                            </p:stCondLst>
                            <p:childTnLst>
                              <p:par>
                                <p:cTn id="41" presetID="53" presetClass="entr" presetSubtype="16" fill="hold"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250" fill="hold"/>
                                        <p:tgtEl>
                                          <p:spTgt spid="49"/>
                                        </p:tgtEl>
                                        <p:attrNameLst>
                                          <p:attrName>ppt_w</p:attrName>
                                        </p:attrNameLst>
                                      </p:cBhvr>
                                      <p:tavLst>
                                        <p:tav tm="0">
                                          <p:val>
                                            <p:fltVal val="0"/>
                                          </p:val>
                                        </p:tav>
                                        <p:tav tm="100000">
                                          <p:val>
                                            <p:strVal val="#ppt_w"/>
                                          </p:val>
                                        </p:tav>
                                      </p:tavLst>
                                    </p:anim>
                                    <p:anim calcmode="lin" valueType="num">
                                      <p:cBhvr>
                                        <p:cTn id="44" dur="250" fill="hold"/>
                                        <p:tgtEl>
                                          <p:spTgt spid="49"/>
                                        </p:tgtEl>
                                        <p:attrNameLst>
                                          <p:attrName>ppt_h</p:attrName>
                                        </p:attrNameLst>
                                      </p:cBhvr>
                                      <p:tavLst>
                                        <p:tav tm="0">
                                          <p:val>
                                            <p:fltVal val="0"/>
                                          </p:val>
                                        </p:tav>
                                        <p:tav tm="100000">
                                          <p:val>
                                            <p:strVal val="#ppt_h"/>
                                          </p:val>
                                        </p:tav>
                                      </p:tavLst>
                                    </p:anim>
                                    <p:animEffect transition="in" filter="fade">
                                      <p:cBhvr>
                                        <p:cTn id="45" dur="250"/>
                                        <p:tgtEl>
                                          <p:spTgt spid="49"/>
                                        </p:tgtEl>
                                      </p:cBhvr>
                                    </p:animEffect>
                                  </p:childTnLst>
                                </p:cTn>
                              </p:par>
                            </p:childTnLst>
                          </p:cTn>
                        </p:par>
                        <p:par>
                          <p:cTn id="46" fill="hold">
                            <p:stCondLst>
                              <p:cond delay="275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250" fill="hold"/>
                                        <p:tgtEl>
                                          <p:spTgt spid="43"/>
                                        </p:tgtEl>
                                        <p:attrNameLst>
                                          <p:attrName>ppt_w</p:attrName>
                                        </p:attrNameLst>
                                      </p:cBhvr>
                                      <p:tavLst>
                                        <p:tav tm="0">
                                          <p:val>
                                            <p:fltVal val="0"/>
                                          </p:val>
                                        </p:tav>
                                        <p:tav tm="100000">
                                          <p:val>
                                            <p:strVal val="#ppt_w"/>
                                          </p:val>
                                        </p:tav>
                                      </p:tavLst>
                                    </p:anim>
                                    <p:anim calcmode="lin" valueType="num">
                                      <p:cBhvr>
                                        <p:cTn id="50" dur="250" fill="hold"/>
                                        <p:tgtEl>
                                          <p:spTgt spid="43"/>
                                        </p:tgtEl>
                                        <p:attrNameLst>
                                          <p:attrName>ppt_h</p:attrName>
                                        </p:attrNameLst>
                                      </p:cBhvr>
                                      <p:tavLst>
                                        <p:tav tm="0">
                                          <p:val>
                                            <p:fltVal val="0"/>
                                          </p:val>
                                        </p:tav>
                                        <p:tav tm="100000">
                                          <p:val>
                                            <p:strVal val="#ppt_h"/>
                                          </p:val>
                                        </p:tav>
                                      </p:tavLst>
                                    </p:anim>
                                    <p:animEffect transition="in" filter="fade">
                                      <p:cBhvr>
                                        <p:cTn id="51" dur="250"/>
                                        <p:tgtEl>
                                          <p:spTgt spid="43"/>
                                        </p:tgtEl>
                                      </p:cBhvr>
                                    </p:animEffect>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 calcmode="lin" valueType="num">
                                      <p:cBhvr>
                                        <p:cTn id="55" dur="250" fill="hold"/>
                                        <p:tgtEl>
                                          <p:spTgt spid="40"/>
                                        </p:tgtEl>
                                        <p:attrNameLst>
                                          <p:attrName>ppt_w</p:attrName>
                                        </p:attrNameLst>
                                      </p:cBhvr>
                                      <p:tavLst>
                                        <p:tav tm="0">
                                          <p:val>
                                            <p:fltVal val="0"/>
                                          </p:val>
                                        </p:tav>
                                        <p:tav tm="100000">
                                          <p:val>
                                            <p:strVal val="#ppt_w"/>
                                          </p:val>
                                        </p:tav>
                                      </p:tavLst>
                                    </p:anim>
                                    <p:anim calcmode="lin" valueType="num">
                                      <p:cBhvr>
                                        <p:cTn id="56" dur="250" fill="hold"/>
                                        <p:tgtEl>
                                          <p:spTgt spid="40"/>
                                        </p:tgtEl>
                                        <p:attrNameLst>
                                          <p:attrName>ppt_h</p:attrName>
                                        </p:attrNameLst>
                                      </p:cBhvr>
                                      <p:tavLst>
                                        <p:tav tm="0">
                                          <p:val>
                                            <p:fltVal val="0"/>
                                          </p:val>
                                        </p:tav>
                                        <p:tav tm="100000">
                                          <p:val>
                                            <p:strVal val="#ppt_h"/>
                                          </p:val>
                                        </p:tav>
                                      </p:tavLst>
                                    </p:anim>
                                    <p:animEffect transition="in" filter="fade">
                                      <p:cBhvr>
                                        <p:cTn id="57" dur="250"/>
                                        <p:tgtEl>
                                          <p:spTgt spid="40"/>
                                        </p:tgtEl>
                                      </p:cBhvr>
                                    </p:animEffect>
                                  </p:childTnLst>
                                </p:cTn>
                              </p:par>
                            </p:childTnLst>
                          </p:cTn>
                        </p:par>
                        <p:par>
                          <p:cTn id="58" fill="hold">
                            <p:stCondLst>
                              <p:cond delay="3250"/>
                            </p:stCondLst>
                            <p:childTnLst>
                              <p:par>
                                <p:cTn id="59" presetID="53" presetClass="entr" presetSubtype="16"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250" fill="hold"/>
                                        <p:tgtEl>
                                          <p:spTgt spid="25"/>
                                        </p:tgtEl>
                                        <p:attrNameLst>
                                          <p:attrName>ppt_w</p:attrName>
                                        </p:attrNameLst>
                                      </p:cBhvr>
                                      <p:tavLst>
                                        <p:tav tm="0">
                                          <p:val>
                                            <p:fltVal val="0"/>
                                          </p:val>
                                        </p:tav>
                                        <p:tav tm="100000">
                                          <p:val>
                                            <p:strVal val="#ppt_w"/>
                                          </p:val>
                                        </p:tav>
                                      </p:tavLst>
                                    </p:anim>
                                    <p:anim calcmode="lin" valueType="num">
                                      <p:cBhvr>
                                        <p:cTn id="62" dur="250" fill="hold"/>
                                        <p:tgtEl>
                                          <p:spTgt spid="25"/>
                                        </p:tgtEl>
                                        <p:attrNameLst>
                                          <p:attrName>ppt_h</p:attrName>
                                        </p:attrNameLst>
                                      </p:cBhvr>
                                      <p:tavLst>
                                        <p:tav tm="0">
                                          <p:val>
                                            <p:fltVal val="0"/>
                                          </p:val>
                                        </p:tav>
                                        <p:tav tm="100000">
                                          <p:val>
                                            <p:strVal val="#ppt_h"/>
                                          </p:val>
                                        </p:tav>
                                      </p:tavLst>
                                    </p:anim>
                                    <p:animEffect transition="in" filter="fade">
                                      <p:cBhvr>
                                        <p:cTn id="63" dur="250"/>
                                        <p:tgtEl>
                                          <p:spTgt spid="25"/>
                                        </p:tgtEl>
                                      </p:cBhvr>
                                    </p:animEffect>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250" fill="hold"/>
                                        <p:tgtEl>
                                          <p:spTgt spid="31"/>
                                        </p:tgtEl>
                                        <p:attrNameLst>
                                          <p:attrName>ppt_w</p:attrName>
                                        </p:attrNameLst>
                                      </p:cBhvr>
                                      <p:tavLst>
                                        <p:tav tm="0">
                                          <p:val>
                                            <p:fltVal val="0"/>
                                          </p:val>
                                        </p:tav>
                                        <p:tav tm="100000">
                                          <p:val>
                                            <p:strVal val="#ppt_w"/>
                                          </p:val>
                                        </p:tav>
                                      </p:tavLst>
                                    </p:anim>
                                    <p:anim calcmode="lin" valueType="num">
                                      <p:cBhvr>
                                        <p:cTn id="68" dur="250" fill="hold"/>
                                        <p:tgtEl>
                                          <p:spTgt spid="31"/>
                                        </p:tgtEl>
                                        <p:attrNameLst>
                                          <p:attrName>ppt_h</p:attrName>
                                        </p:attrNameLst>
                                      </p:cBhvr>
                                      <p:tavLst>
                                        <p:tav tm="0">
                                          <p:val>
                                            <p:fltVal val="0"/>
                                          </p:val>
                                        </p:tav>
                                        <p:tav tm="100000">
                                          <p:val>
                                            <p:strVal val="#ppt_h"/>
                                          </p:val>
                                        </p:tav>
                                      </p:tavLst>
                                    </p:anim>
                                    <p:animEffect transition="in" filter="fade">
                                      <p:cBhvr>
                                        <p:cTn id="69" dur="250"/>
                                        <p:tgtEl>
                                          <p:spTgt spid="31"/>
                                        </p:tgtEl>
                                      </p:cBhvr>
                                    </p:animEffect>
                                  </p:childTnLst>
                                </p:cTn>
                              </p:par>
                            </p:childTnLst>
                          </p:cTn>
                        </p:par>
                        <p:par>
                          <p:cTn id="70" fill="hold">
                            <p:stCondLst>
                              <p:cond delay="3750"/>
                            </p:stCondLst>
                            <p:childTnLst>
                              <p:par>
                                <p:cTn id="71" presetID="53" presetClass="entr" presetSubtype="16" fill="hold"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ppt_w</p:attrName>
                                        </p:attrNameLst>
                                      </p:cBhvr>
                                      <p:tavLst>
                                        <p:tav tm="0">
                                          <p:val>
                                            <p:fltVal val="0"/>
                                          </p:val>
                                        </p:tav>
                                        <p:tav tm="100000">
                                          <p:val>
                                            <p:strVal val="#ppt_w"/>
                                          </p:val>
                                        </p:tav>
                                      </p:tavLst>
                                    </p:anim>
                                    <p:anim calcmode="lin" valueType="num">
                                      <p:cBhvr>
                                        <p:cTn id="74" dur="250" fill="hold"/>
                                        <p:tgtEl>
                                          <p:spTgt spid="52"/>
                                        </p:tgtEl>
                                        <p:attrNameLst>
                                          <p:attrName>ppt_h</p:attrName>
                                        </p:attrNameLst>
                                      </p:cBhvr>
                                      <p:tavLst>
                                        <p:tav tm="0">
                                          <p:val>
                                            <p:fltVal val="0"/>
                                          </p:val>
                                        </p:tav>
                                        <p:tav tm="100000">
                                          <p:val>
                                            <p:strVal val="#ppt_h"/>
                                          </p:val>
                                        </p:tav>
                                      </p:tavLst>
                                    </p:anim>
                                    <p:animEffect transition="in" filter="fade">
                                      <p:cBhvr>
                                        <p:cTn id="75" dur="250"/>
                                        <p:tgtEl>
                                          <p:spTgt spid="52"/>
                                        </p:tgtEl>
                                      </p:cBhvr>
                                    </p:animEffect>
                                  </p:childTnLst>
                                </p:cTn>
                              </p:par>
                            </p:childTnLst>
                          </p:cTn>
                        </p:par>
                        <p:par>
                          <p:cTn id="76" fill="hold">
                            <p:stCondLst>
                              <p:cond delay="4000"/>
                            </p:stCondLst>
                            <p:childTnLst>
                              <p:par>
                                <p:cTn id="77" presetID="53" presetClass="entr" presetSubtype="16" fill="hold" nodeType="afterEffect">
                                  <p:stCondLst>
                                    <p:cond delay="0"/>
                                  </p:stCondLst>
                                  <p:childTnLst>
                                    <p:set>
                                      <p:cBhvr>
                                        <p:cTn id="78" dur="1" fill="hold">
                                          <p:stCondLst>
                                            <p:cond delay="0"/>
                                          </p:stCondLst>
                                        </p:cTn>
                                        <p:tgtEl>
                                          <p:spTgt spid="55"/>
                                        </p:tgtEl>
                                        <p:attrNameLst>
                                          <p:attrName>style.visibility</p:attrName>
                                        </p:attrNameLst>
                                      </p:cBhvr>
                                      <p:to>
                                        <p:strVal val="visible"/>
                                      </p:to>
                                    </p:set>
                                    <p:anim calcmode="lin" valueType="num">
                                      <p:cBhvr>
                                        <p:cTn id="79" dur="250" fill="hold"/>
                                        <p:tgtEl>
                                          <p:spTgt spid="55"/>
                                        </p:tgtEl>
                                        <p:attrNameLst>
                                          <p:attrName>ppt_w</p:attrName>
                                        </p:attrNameLst>
                                      </p:cBhvr>
                                      <p:tavLst>
                                        <p:tav tm="0">
                                          <p:val>
                                            <p:fltVal val="0"/>
                                          </p:val>
                                        </p:tav>
                                        <p:tav tm="100000">
                                          <p:val>
                                            <p:strVal val="#ppt_w"/>
                                          </p:val>
                                        </p:tav>
                                      </p:tavLst>
                                    </p:anim>
                                    <p:anim calcmode="lin" valueType="num">
                                      <p:cBhvr>
                                        <p:cTn id="80" dur="250" fill="hold"/>
                                        <p:tgtEl>
                                          <p:spTgt spid="55"/>
                                        </p:tgtEl>
                                        <p:attrNameLst>
                                          <p:attrName>ppt_h</p:attrName>
                                        </p:attrNameLst>
                                      </p:cBhvr>
                                      <p:tavLst>
                                        <p:tav tm="0">
                                          <p:val>
                                            <p:fltVal val="0"/>
                                          </p:val>
                                        </p:tav>
                                        <p:tav tm="100000">
                                          <p:val>
                                            <p:strVal val="#ppt_h"/>
                                          </p:val>
                                        </p:tav>
                                      </p:tavLst>
                                    </p:anim>
                                    <p:animEffect transition="in" filter="fade">
                                      <p:cBhvr>
                                        <p:cTn id="81" dur="250"/>
                                        <p:tgtEl>
                                          <p:spTgt spid="55"/>
                                        </p:tgtEl>
                                      </p:cBhvr>
                                    </p:animEffect>
                                  </p:childTnLst>
                                </p:cTn>
                              </p:par>
                            </p:childTnLst>
                          </p:cTn>
                        </p:par>
                        <p:par>
                          <p:cTn id="82" fill="hold">
                            <p:stCondLst>
                              <p:cond delay="4250"/>
                            </p:stCondLst>
                            <p:childTnLst>
                              <p:par>
                                <p:cTn id="83" presetID="53" presetClass="entr" presetSubtype="16" fill="hold"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250" fill="hold"/>
                                        <p:tgtEl>
                                          <p:spTgt spid="28"/>
                                        </p:tgtEl>
                                        <p:attrNameLst>
                                          <p:attrName>ppt_w</p:attrName>
                                        </p:attrNameLst>
                                      </p:cBhvr>
                                      <p:tavLst>
                                        <p:tav tm="0">
                                          <p:val>
                                            <p:fltVal val="0"/>
                                          </p:val>
                                        </p:tav>
                                        <p:tav tm="100000">
                                          <p:val>
                                            <p:strVal val="#ppt_w"/>
                                          </p:val>
                                        </p:tav>
                                      </p:tavLst>
                                    </p:anim>
                                    <p:anim calcmode="lin" valueType="num">
                                      <p:cBhvr>
                                        <p:cTn id="86" dur="250" fill="hold"/>
                                        <p:tgtEl>
                                          <p:spTgt spid="28"/>
                                        </p:tgtEl>
                                        <p:attrNameLst>
                                          <p:attrName>ppt_h</p:attrName>
                                        </p:attrNameLst>
                                      </p:cBhvr>
                                      <p:tavLst>
                                        <p:tav tm="0">
                                          <p:val>
                                            <p:fltVal val="0"/>
                                          </p:val>
                                        </p:tav>
                                        <p:tav tm="100000">
                                          <p:val>
                                            <p:strVal val="#ppt_h"/>
                                          </p:val>
                                        </p:tav>
                                      </p:tavLst>
                                    </p:anim>
                                    <p:animEffect transition="in" filter="fade">
                                      <p:cBhvr>
                                        <p:cTn id="87" dur="250"/>
                                        <p:tgtEl>
                                          <p:spTgt spid="28"/>
                                        </p:tgtEl>
                                      </p:cBhvr>
                                    </p:animEffect>
                                  </p:childTnLst>
                                </p:cTn>
                              </p:par>
                            </p:childTnLst>
                          </p:cTn>
                        </p:par>
                        <p:par>
                          <p:cTn id="88" fill="hold">
                            <p:stCondLst>
                              <p:cond delay="4500"/>
                            </p:stCondLst>
                            <p:childTnLst>
                              <p:par>
                                <p:cTn id="89" presetID="53" presetClass="entr" presetSubtype="16"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p:cTn id="91" dur="250" fill="hold"/>
                                        <p:tgtEl>
                                          <p:spTgt spid="46"/>
                                        </p:tgtEl>
                                        <p:attrNameLst>
                                          <p:attrName>ppt_w</p:attrName>
                                        </p:attrNameLst>
                                      </p:cBhvr>
                                      <p:tavLst>
                                        <p:tav tm="0">
                                          <p:val>
                                            <p:fltVal val="0"/>
                                          </p:val>
                                        </p:tav>
                                        <p:tav tm="100000">
                                          <p:val>
                                            <p:strVal val="#ppt_w"/>
                                          </p:val>
                                        </p:tav>
                                      </p:tavLst>
                                    </p:anim>
                                    <p:anim calcmode="lin" valueType="num">
                                      <p:cBhvr>
                                        <p:cTn id="92" dur="250" fill="hold"/>
                                        <p:tgtEl>
                                          <p:spTgt spid="46"/>
                                        </p:tgtEl>
                                        <p:attrNameLst>
                                          <p:attrName>ppt_h</p:attrName>
                                        </p:attrNameLst>
                                      </p:cBhvr>
                                      <p:tavLst>
                                        <p:tav tm="0">
                                          <p:val>
                                            <p:fltVal val="0"/>
                                          </p:val>
                                        </p:tav>
                                        <p:tav tm="100000">
                                          <p:val>
                                            <p:strVal val="#ppt_h"/>
                                          </p:val>
                                        </p:tav>
                                      </p:tavLst>
                                    </p:anim>
                                    <p:animEffect transition="in" filter="fade">
                                      <p:cBhvr>
                                        <p:cTn id="93" dur="250"/>
                                        <p:tgtEl>
                                          <p:spTgt spid="46"/>
                                        </p:tgtEl>
                                      </p:cBhvr>
                                    </p:animEffect>
                                  </p:childTnLst>
                                </p:cTn>
                              </p:par>
                            </p:childTnLst>
                          </p:cTn>
                        </p:par>
                        <p:par>
                          <p:cTn id="94" fill="hold">
                            <p:stCondLst>
                              <p:cond delay="4750"/>
                            </p:stCondLst>
                            <p:childTnLst>
                              <p:par>
                                <p:cTn id="95" presetID="53" presetClass="entr" presetSubtype="16" fill="hold" nodeType="afterEffect">
                                  <p:stCondLst>
                                    <p:cond delay="0"/>
                                  </p:stCondLst>
                                  <p:childTnLst>
                                    <p:set>
                                      <p:cBhvr>
                                        <p:cTn id="96" dur="1" fill="hold">
                                          <p:stCondLst>
                                            <p:cond delay="0"/>
                                          </p:stCondLst>
                                        </p:cTn>
                                        <p:tgtEl>
                                          <p:spTgt spid="58"/>
                                        </p:tgtEl>
                                        <p:attrNameLst>
                                          <p:attrName>style.visibility</p:attrName>
                                        </p:attrNameLst>
                                      </p:cBhvr>
                                      <p:to>
                                        <p:strVal val="visible"/>
                                      </p:to>
                                    </p:set>
                                    <p:anim calcmode="lin" valueType="num">
                                      <p:cBhvr>
                                        <p:cTn id="97" dur="250" fill="hold"/>
                                        <p:tgtEl>
                                          <p:spTgt spid="58"/>
                                        </p:tgtEl>
                                        <p:attrNameLst>
                                          <p:attrName>ppt_w</p:attrName>
                                        </p:attrNameLst>
                                      </p:cBhvr>
                                      <p:tavLst>
                                        <p:tav tm="0">
                                          <p:val>
                                            <p:fltVal val="0"/>
                                          </p:val>
                                        </p:tav>
                                        <p:tav tm="100000">
                                          <p:val>
                                            <p:strVal val="#ppt_w"/>
                                          </p:val>
                                        </p:tav>
                                      </p:tavLst>
                                    </p:anim>
                                    <p:anim calcmode="lin" valueType="num">
                                      <p:cBhvr>
                                        <p:cTn id="98" dur="250" fill="hold"/>
                                        <p:tgtEl>
                                          <p:spTgt spid="58"/>
                                        </p:tgtEl>
                                        <p:attrNameLst>
                                          <p:attrName>ppt_h</p:attrName>
                                        </p:attrNameLst>
                                      </p:cBhvr>
                                      <p:tavLst>
                                        <p:tav tm="0">
                                          <p:val>
                                            <p:fltVal val="0"/>
                                          </p:val>
                                        </p:tav>
                                        <p:tav tm="100000">
                                          <p:val>
                                            <p:strVal val="#ppt_h"/>
                                          </p:val>
                                        </p:tav>
                                      </p:tavLst>
                                    </p:anim>
                                    <p:animEffect transition="in" filter="fade">
                                      <p:cBhvr>
                                        <p:cTn id="99" dur="250"/>
                                        <p:tgtEl>
                                          <p:spTgt spid="58"/>
                                        </p:tgtEl>
                                      </p:cBhvr>
                                    </p:animEffect>
                                  </p:childTnLst>
                                </p:cTn>
                              </p:par>
                            </p:childTnLst>
                          </p:cTn>
                        </p:par>
                        <p:par>
                          <p:cTn id="100" fill="hold">
                            <p:stCondLst>
                              <p:cond delay="50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par>
                                <p:cTn id="104" presetID="10" presetClass="entr" presetSubtype="0" fill="hold" nodeType="withEffect">
                                  <p:stCondLst>
                                    <p:cond delay="0"/>
                                  </p:stCondLst>
                                  <p:childTnLst>
                                    <p:set>
                                      <p:cBhvr>
                                        <p:cTn id="105" dur="1" fill="hold">
                                          <p:stCondLst>
                                            <p:cond delay="0"/>
                                          </p:stCondLst>
                                        </p:cTn>
                                        <p:tgtEl>
                                          <p:spTgt spid="63"/>
                                        </p:tgtEl>
                                        <p:attrNameLst>
                                          <p:attrName>style.visibility</p:attrName>
                                        </p:attrNameLst>
                                      </p:cBhvr>
                                      <p:to>
                                        <p:strVal val="visible"/>
                                      </p:to>
                                    </p:set>
                                    <p:animEffect transition="in" filter="fade">
                                      <p:cBhvr>
                                        <p:cTn id="106" dur="500"/>
                                        <p:tgtEl>
                                          <p:spTgt spid="63"/>
                                        </p:tgtEl>
                                      </p:cBhvr>
                                    </p:animEffect>
                                  </p:childTnLst>
                                </p:cTn>
                              </p:par>
                            </p:childTnLst>
                          </p:cTn>
                        </p:par>
                        <p:par>
                          <p:cTn id="107" fill="hold">
                            <p:stCondLst>
                              <p:cond delay="5500"/>
                            </p:stCondLst>
                            <p:childTnLst>
                              <p:par>
                                <p:cTn id="108" presetID="1" presetClass="entr" presetSubtype="0" fill="hold" nodeType="afterEffect">
                                  <p:stCondLst>
                                    <p:cond delay="0"/>
                                  </p:stCondLst>
                                  <p:childTnLst>
                                    <p:set>
                                      <p:cBhvr>
                                        <p:cTn id="109" dur="1" fill="hold">
                                          <p:stCondLst>
                                            <p:cond delay="0"/>
                                          </p:stCondLst>
                                        </p:cTn>
                                        <p:tgtEl>
                                          <p:spTgt spid="63"/>
                                        </p:tgtEl>
                                        <p:attrNameLst>
                                          <p:attrName>style.visibility</p:attrName>
                                        </p:attrNameLst>
                                      </p:cBhvr>
                                      <p:to>
                                        <p:strVal val="visible"/>
                                      </p:to>
                                    </p:set>
                                  </p:childTnLst>
                                </p:cTn>
                              </p:par>
                              <p:par>
                                <p:cTn id="110" presetID="63" presetClass="path" presetSubtype="0" accel="50000" decel="50000" fill="hold" nodeType="withEffect">
                                  <p:stCondLst>
                                    <p:cond delay="0"/>
                                  </p:stCondLst>
                                  <p:childTnLst>
                                    <p:animMotion origin="layout" path="M 4.44444E-6 -4.78691E-6 L 0.575 -4.78691E-6 " pathEditMode="relative" rAng="0" ptsTypes="AA">
                                      <p:cBhvr>
                                        <p:cTn id="111" dur="2000" fill="hold"/>
                                        <p:tgtEl>
                                          <p:spTgt spid="63"/>
                                        </p:tgtEl>
                                        <p:attrNameLst>
                                          <p:attrName>ppt_x</p:attrName>
                                          <p:attrName>ppt_y</p:attrName>
                                        </p:attrNameLst>
                                      </p:cBhvr>
                                      <p:rCtr x="28750" y="0"/>
                                    </p:animMotion>
                                  </p:childTnLst>
                                </p:cTn>
                              </p:par>
                              <p:par>
                                <p:cTn id="112" presetID="22" presetClass="entr" presetSubtype="8" fill="hold" grpId="0" nodeType="withEffect">
                                  <p:stCondLst>
                                    <p:cond delay="250"/>
                                  </p:stCondLst>
                                  <p:childTnLst>
                                    <p:set>
                                      <p:cBhvr>
                                        <p:cTn id="113" dur="1" fill="hold">
                                          <p:stCondLst>
                                            <p:cond delay="0"/>
                                          </p:stCondLst>
                                        </p:cTn>
                                        <p:tgtEl>
                                          <p:spTgt spid="62"/>
                                        </p:tgtEl>
                                        <p:attrNameLst>
                                          <p:attrName>style.visibility</p:attrName>
                                        </p:attrNameLst>
                                      </p:cBhvr>
                                      <p:to>
                                        <p:strVal val="visible"/>
                                      </p:to>
                                    </p:set>
                                    <p:animEffect transition="in" filter="wipe(left)">
                                      <p:cBhvr>
                                        <p:cTn id="114" dur="1750"/>
                                        <p:tgtEl>
                                          <p:spTgt spid="62"/>
                                        </p:tgtEl>
                                      </p:cBhvr>
                                    </p:animEffect>
                                  </p:childTnLst>
                                </p:cTn>
                              </p:par>
                              <p:par>
                                <p:cTn id="115" presetID="1" presetClass="entr" presetSubtype="0" fill="hold" nodeType="withEffect">
                                  <p:stCondLst>
                                    <p:cond delay="0"/>
                                  </p:stCondLst>
                                  <p:childTnLst>
                                    <p:set>
                                      <p:cBhvr>
                                        <p:cTn id="116" dur="1" fill="hold">
                                          <p:stCondLst>
                                            <p:cond delay="0"/>
                                          </p:stCondLst>
                                        </p:cTn>
                                        <p:tgtEl>
                                          <p:spTgt spid="66"/>
                                        </p:tgtEl>
                                        <p:attrNameLst>
                                          <p:attrName>style.visibility</p:attrName>
                                        </p:attrNameLst>
                                      </p:cBhvr>
                                      <p:to>
                                        <p:strVal val="visible"/>
                                      </p:to>
                                    </p:set>
                                  </p:childTnLst>
                                </p:cTn>
                              </p:par>
                              <p:par>
                                <p:cTn id="117" presetID="63" presetClass="path" presetSubtype="0" accel="50000" decel="50000" fill="hold" nodeType="withEffect">
                                  <p:stCondLst>
                                    <p:cond delay="0"/>
                                  </p:stCondLst>
                                  <p:childTnLst>
                                    <p:animMotion origin="layout" path="M -4.16667E-6 4.93827E-6 L 0.58351 4.93827E-6 " pathEditMode="relative" rAng="0" ptsTypes="AA">
                                      <p:cBhvr>
                                        <p:cTn id="118" dur="2000" fill="hold"/>
                                        <p:tgtEl>
                                          <p:spTgt spid="66"/>
                                        </p:tgtEl>
                                        <p:attrNameLst>
                                          <p:attrName>ppt_x</p:attrName>
                                          <p:attrName>ppt_y</p:attrName>
                                        </p:attrNameLst>
                                      </p:cBhvr>
                                      <p:rCtr x="29167" y="0"/>
                                    </p:animMotion>
                                  </p:childTnLst>
                                </p:cTn>
                              </p:par>
                            </p:childTnLst>
                          </p:cTn>
                        </p:par>
                        <p:par>
                          <p:cTn id="119" fill="hold">
                            <p:stCondLst>
                              <p:cond delay="7500"/>
                            </p:stCondLst>
                            <p:childTnLst>
                              <p:par>
                                <p:cTn id="120" presetID="42" presetClass="exit" presetSubtype="0" fill="hold" nodeType="afterEffect">
                                  <p:stCondLst>
                                    <p:cond delay="0"/>
                                  </p:stCondLst>
                                  <p:childTnLst>
                                    <p:animEffect transition="out" filter="fade">
                                      <p:cBhvr>
                                        <p:cTn id="121" dur="1000"/>
                                        <p:tgtEl>
                                          <p:spTgt spid="66"/>
                                        </p:tgtEl>
                                      </p:cBhvr>
                                    </p:animEffect>
                                    <p:anim calcmode="lin" valueType="num">
                                      <p:cBhvr>
                                        <p:cTn id="122" dur="1000"/>
                                        <p:tgtEl>
                                          <p:spTgt spid="66"/>
                                        </p:tgtEl>
                                        <p:attrNameLst>
                                          <p:attrName>ppt_x</p:attrName>
                                        </p:attrNameLst>
                                      </p:cBhvr>
                                      <p:tavLst>
                                        <p:tav tm="0">
                                          <p:val>
                                            <p:strVal val="ppt_x"/>
                                          </p:val>
                                        </p:tav>
                                        <p:tav tm="100000">
                                          <p:val>
                                            <p:strVal val="ppt_x"/>
                                          </p:val>
                                        </p:tav>
                                      </p:tavLst>
                                    </p:anim>
                                    <p:anim calcmode="lin" valueType="num">
                                      <p:cBhvr>
                                        <p:cTn id="123" dur="1000"/>
                                        <p:tgtEl>
                                          <p:spTgt spid="66"/>
                                        </p:tgtEl>
                                        <p:attrNameLst>
                                          <p:attrName>ppt_y</p:attrName>
                                        </p:attrNameLst>
                                      </p:cBhvr>
                                      <p:tavLst>
                                        <p:tav tm="0">
                                          <p:val>
                                            <p:strVal val="ppt_y"/>
                                          </p:val>
                                        </p:tav>
                                        <p:tav tm="100000">
                                          <p:val>
                                            <p:strVal val="ppt_y+.1"/>
                                          </p:val>
                                        </p:tav>
                                      </p:tavLst>
                                    </p:anim>
                                    <p:set>
                                      <p:cBhvr>
                                        <p:cTn id="124" dur="1" fill="hold">
                                          <p:stCondLst>
                                            <p:cond delay="999"/>
                                          </p:stCondLst>
                                        </p:cTn>
                                        <p:tgtEl>
                                          <p:spTgt spid="66"/>
                                        </p:tgtEl>
                                        <p:attrNameLst>
                                          <p:attrName>style.visibility</p:attrName>
                                        </p:attrNameLst>
                                      </p:cBhvr>
                                      <p:to>
                                        <p:strVal val="hidden"/>
                                      </p:to>
                                    </p:set>
                                  </p:childTnLst>
                                </p:cTn>
                              </p:par>
                            </p:childTnLst>
                          </p:cTn>
                        </p:par>
                        <p:par>
                          <p:cTn id="125" fill="hold">
                            <p:stCondLst>
                              <p:cond delay="8500"/>
                            </p:stCondLst>
                            <p:childTnLst>
                              <p:par>
                                <p:cTn id="126" presetID="2" presetClass="entr" presetSubtype="2" fill="hold" nodeType="afterEffect">
                                  <p:stCondLst>
                                    <p:cond delay="0"/>
                                  </p:stCondLst>
                                  <p:childTnLst>
                                    <p:set>
                                      <p:cBhvr>
                                        <p:cTn id="127" dur="1" fill="hold">
                                          <p:stCondLst>
                                            <p:cond delay="0"/>
                                          </p:stCondLst>
                                        </p:cTn>
                                        <p:tgtEl>
                                          <p:spTgt spid="81"/>
                                        </p:tgtEl>
                                        <p:attrNameLst>
                                          <p:attrName>style.visibility</p:attrName>
                                        </p:attrNameLst>
                                      </p:cBhvr>
                                      <p:to>
                                        <p:strVal val="visible"/>
                                      </p:to>
                                    </p:set>
                                    <p:anim calcmode="lin" valueType="num">
                                      <p:cBhvr additive="base">
                                        <p:cTn id="128" dur="500" fill="hold"/>
                                        <p:tgtEl>
                                          <p:spTgt spid="81"/>
                                        </p:tgtEl>
                                        <p:attrNameLst>
                                          <p:attrName>ppt_x</p:attrName>
                                        </p:attrNameLst>
                                      </p:cBhvr>
                                      <p:tavLst>
                                        <p:tav tm="0">
                                          <p:val>
                                            <p:strVal val="1+#ppt_w/2"/>
                                          </p:val>
                                        </p:tav>
                                        <p:tav tm="100000">
                                          <p:val>
                                            <p:strVal val="#ppt_x"/>
                                          </p:val>
                                        </p:tav>
                                      </p:tavLst>
                                    </p:anim>
                                    <p:anim calcmode="lin" valueType="num">
                                      <p:cBhvr additive="base">
                                        <p:cTn id="129" dur="500" fill="hold"/>
                                        <p:tgtEl>
                                          <p:spTgt spid="81"/>
                                        </p:tgtEl>
                                        <p:attrNameLst>
                                          <p:attrName>ppt_y</p:attrName>
                                        </p:attrNameLst>
                                      </p:cBhvr>
                                      <p:tavLst>
                                        <p:tav tm="0">
                                          <p:val>
                                            <p:strVal val="#ppt_y"/>
                                          </p:val>
                                        </p:tav>
                                        <p:tav tm="100000">
                                          <p:val>
                                            <p:strVal val="#ppt_y"/>
                                          </p:val>
                                        </p:tav>
                                      </p:tavLst>
                                    </p:anim>
                                  </p:childTnLst>
                                </p:cTn>
                              </p:par>
                              <p:par>
                                <p:cTn id="130" presetID="2" presetClass="entr" presetSubtype="2" fill="hold" nodeType="withEffect">
                                  <p:stCondLst>
                                    <p:cond delay="200"/>
                                  </p:stCondLst>
                                  <p:childTnLst>
                                    <p:set>
                                      <p:cBhvr>
                                        <p:cTn id="131" dur="1" fill="hold">
                                          <p:stCondLst>
                                            <p:cond delay="0"/>
                                          </p:stCondLst>
                                        </p:cTn>
                                        <p:tgtEl>
                                          <p:spTgt spid="78"/>
                                        </p:tgtEl>
                                        <p:attrNameLst>
                                          <p:attrName>style.visibility</p:attrName>
                                        </p:attrNameLst>
                                      </p:cBhvr>
                                      <p:to>
                                        <p:strVal val="visible"/>
                                      </p:to>
                                    </p:set>
                                    <p:anim calcmode="lin" valueType="num">
                                      <p:cBhvr additive="base">
                                        <p:cTn id="132" dur="500" fill="hold"/>
                                        <p:tgtEl>
                                          <p:spTgt spid="78"/>
                                        </p:tgtEl>
                                        <p:attrNameLst>
                                          <p:attrName>ppt_x</p:attrName>
                                        </p:attrNameLst>
                                      </p:cBhvr>
                                      <p:tavLst>
                                        <p:tav tm="0">
                                          <p:val>
                                            <p:strVal val="1+#ppt_w/2"/>
                                          </p:val>
                                        </p:tav>
                                        <p:tav tm="100000">
                                          <p:val>
                                            <p:strVal val="#ppt_x"/>
                                          </p:val>
                                        </p:tav>
                                      </p:tavLst>
                                    </p:anim>
                                    <p:anim calcmode="lin" valueType="num">
                                      <p:cBhvr additive="base">
                                        <p:cTn id="133" dur="500" fill="hold"/>
                                        <p:tgtEl>
                                          <p:spTgt spid="78"/>
                                        </p:tgtEl>
                                        <p:attrNameLst>
                                          <p:attrName>ppt_y</p:attrName>
                                        </p:attrNameLst>
                                      </p:cBhvr>
                                      <p:tavLst>
                                        <p:tav tm="0">
                                          <p:val>
                                            <p:strVal val="#ppt_y"/>
                                          </p:val>
                                        </p:tav>
                                        <p:tav tm="100000">
                                          <p:val>
                                            <p:strVal val="#ppt_y"/>
                                          </p:val>
                                        </p:tav>
                                      </p:tavLst>
                                    </p:anim>
                                  </p:childTnLst>
                                </p:cTn>
                              </p:par>
                              <p:par>
                                <p:cTn id="134" presetID="2" presetClass="entr" presetSubtype="2" fill="hold" nodeType="withEffect">
                                  <p:stCondLst>
                                    <p:cond delay="400"/>
                                  </p:stCondLst>
                                  <p:childTnLst>
                                    <p:set>
                                      <p:cBhvr>
                                        <p:cTn id="135" dur="1" fill="hold">
                                          <p:stCondLst>
                                            <p:cond delay="0"/>
                                          </p:stCondLst>
                                        </p:cTn>
                                        <p:tgtEl>
                                          <p:spTgt spid="75"/>
                                        </p:tgtEl>
                                        <p:attrNameLst>
                                          <p:attrName>style.visibility</p:attrName>
                                        </p:attrNameLst>
                                      </p:cBhvr>
                                      <p:to>
                                        <p:strVal val="visible"/>
                                      </p:to>
                                    </p:set>
                                    <p:anim calcmode="lin" valueType="num">
                                      <p:cBhvr additive="base">
                                        <p:cTn id="136" dur="500" fill="hold"/>
                                        <p:tgtEl>
                                          <p:spTgt spid="75"/>
                                        </p:tgtEl>
                                        <p:attrNameLst>
                                          <p:attrName>ppt_x</p:attrName>
                                        </p:attrNameLst>
                                      </p:cBhvr>
                                      <p:tavLst>
                                        <p:tav tm="0">
                                          <p:val>
                                            <p:strVal val="1+#ppt_w/2"/>
                                          </p:val>
                                        </p:tav>
                                        <p:tav tm="100000">
                                          <p:val>
                                            <p:strVal val="#ppt_x"/>
                                          </p:val>
                                        </p:tav>
                                      </p:tavLst>
                                    </p:anim>
                                    <p:anim calcmode="lin" valueType="num">
                                      <p:cBhvr additive="base">
                                        <p:cTn id="137" dur="500" fill="hold"/>
                                        <p:tgtEl>
                                          <p:spTgt spid="75"/>
                                        </p:tgtEl>
                                        <p:attrNameLst>
                                          <p:attrName>ppt_y</p:attrName>
                                        </p:attrNameLst>
                                      </p:cBhvr>
                                      <p:tavLst>
                                        <p:tav tm="0">
                                          <p:val>
                                            <p:strVal val="#ppt_y"/>
                                          </p:val>
                                        </p:tav>
                                        <p:tav tm="100000">
                                          <p:val>
                                            <p:strVal val="#ppt_y"/>
                                          </p:val>
                                        </p:tav>
                                      </p:tavLst>
                                    </p:anim>
                                  </p:childTnLst>
                                </p:cTn>
                              </p:par>
                              <p:par>
                                <p:cTn id="138" presetID="2" presetClass="entr" presetSubtype="2" fill="hold" nodeType="withEffect">
                                  <p:stCondLst>
                                    <p:cond delay="600"/>
                                  </p:stCondLst>
                                  <p:childTnLst>
                                    <p:set>
                                      <p:cBhvr>
                                        <p:cTn id="139" dur="1" fill="hold">
                                          <p:stCondLst>
                                            <p:cond delay="0"/>
                                          </p:stCondLst>
                                        </p:cTn>
                                        <p:tgtEl>
                                          <p:spTgt spid="72"/>
                                        </p:tgtEl>
                                        <p:attrNameLst>
                                          <p:attrName>style.visibility</p:attrName>
                                        </p:attrNameLst>
                                      </p:cBhvr>
                                      <p:to>
                                        <p:strVal val="visible"/>
                                      </p:to>
                                    </p:set>
                                    <p:anim calcmode="lin" valueType="num">
                                      <p:cBhvr additive="base">
                                        <p:cTn id="140" dur="500" fill="hold"/>
                                        <p:tgtEl>
                                          <p:spTgt spid="72"/>
                                        </p:tgtEl>
                                        <p:attrNameLst>
                                          <p:attrName>ppt_x</p:attrName>
                                        </p:attrNameLst>
                                      </p:cBhvr>
                                      <p:tavLst>
                                        <p:tav tm="0">
                                          <p:val>
                                            <p:strVal val="1+#ppt_w/2"/>
                                          </p:val>
                                        </p:tav>
                                        <p:tav tm="100000">
                                          <p:val>
                                            <p:strVal val="#ppt_x"/>
                                          </p:val>
                                        </p:tav>
                                      </p:tavLst>
                                    </p:anim>
                                    <p:anim calcmode="lin" valueType="num">
                                      <p:cBhvr additive="base">
                                        <p:cTn id="141" dur="500" fill="hold"/>
                                        <p:tgtEl>
                                          <p:spTgt spid="72"/>
                                        </p:tgtEl>
                                        <p:attrNameLst>
                                          <p:attrName>ppt_y</p:attrName>
                                        </p:attrNameLst>
                                      </p:cBhvr>
                                      <p:tavLst>
                                        <p:tav tm="0">
                                          <p:val>
                                            <p:strVal val="#ppt_y"/>
                                          </p:val>
                                        </p:tav>
                                        <p:tav tm="100000">
                                          <p:val>
                                            <p:strVal val="#ppt_y"/>
                                          </p:val>
                                        </p:tav>
                                      </p:tavLst>
                                    </p:anim>
                                  </p:childTnLst>
                                </p:cTn>
                              </p:par>
                              <p:par>
                                <p:cTn id="142" presetID="2" presetClass="entr" presetSubtype="2" fill="hold" nodeType="withEffect">
                                  <p:stCondLst>
                                    <p:cond delay="800"/>
                                  </p:stCondLst>
                                  <p:childTnLst>
                                    <p:set>
                                      <p:cBhvr>
                                        <p:cTn id="143" dur="1" fill="hold">
                                          <p:stCondLst>
                                            <p:cond delay="0"/>
                                          </p:stCondLst>
                                        </p:cTn>
                                        <p:tgtEl>
                                          <p:spTgt spid="69"/>
                                        </p:tgtEl>
                                        <p:attrNameLst>
                                          <p:attrName>style.visibility</p:attrName>
                                        </p:attrNameLst>
                                      </p:cBhvr>
                                      <p:to>
                                        <p:strVal val="visible"/>
                                      </p:to>
                                    </p:set>
                                    <p:anim calcmode="lin" valueType="num">
                                      <p:cBhvr additive="base">
                                        <p:cTn id="144" dur="500" fill="hold"/>
                                        <p:tgtEl>
                                          <p:spTgt spid="69"/>
                                        </p:tgtEl>
                                        <p:attrNameLst>
                                          <p:attrName>ppt_x</p:attrName>
                                        </p:attrNameLst>
                                      </p:cBhvr>
                                      <p:tavLst>
                                        <p:tav tm="0">
                                          <p:val>
                                            <p:strVal val="1+#ppt_w/2"/>
                                          </p:val>
                                        </p:tav>
                                        <p:tav tm="100000">
                                          <p:val>
                                            <p:strVal val="#ppt_x"/>
                                          </p:val>
                                        </p:tav>
                                      </p:tavLst>
                                    </p:anim>
                                    <p:anim calcmode="lin" valueType="num">
                                      <p:cBhvr additive="base">
                                        <p:cTn id="145"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3" y="0"/>
            <a:ext cx="9132575" cy="5143500"/>
          </a:xfrm>
          <a:prstGeom prst="rect">
            <a:avLst/>
          </a:prstGeom>
        </p:spPr>
      </p:pic>
      <p:sp>
        <p:nvSpPr>
          <p:cNvPr id="5" name="TextBox 6"/>
          <p:cNvSpPr txBox="1">
            <a:spLocks noChangeArrowheads="1"/>
          </p:cNvSpPr>
          <p:nvPr/>
        </p:nvSpPr>
        <p:spPr bwMode="auto">
          <a:xfrm>
            <a:off x="442452"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6" name="TextBox 6"/>
          <p:cNvSpPr txBox="1">
            <a:spLocks noChangeArrowheads="1"/>
          </p:cNvSpPr>
          <p:nvPr/>
        </p:nvSpPr>
        <p:spPr bwMode="auto">
          <a:xfrm>
            <a:off x="1954355"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7" name="TextBox 6"/>
          <p:cNvSpPr txBox="1">
            <a:spLocks noChangeArrowheads="1"/>
          </p:cNvSpPr>
          <p:nvPr/>
        </p:nvSpPr>
        <p:spPr bwMode="auto">
          <a:xfrm>
            <a:off x="349227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8" name="TextBox 137"/>
          <p:cNvSpPr txBox="1">
            <a:spLocks noChangeArrowheads="1"/>
          </p:cNvSpPr>
          <p:nvPr/>
        </p:nvSpPr>
        <p:spPr bwMode="auto">
          <a:xfrm>
            <a:off x="5121561"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sp>
        <p:nvSpPr>
          <p:cNvPr id="9" name="TextBox 142"/>
          <p:cNvSpPr txBox="1">
            <a:spLocks noChangeArrowheads="1"/>
          </p:cNvSpPr>
          <p:nvPr/>
        </p:nvSpPr>
        <p:spPr bwMode="auto">
          <a:xfrm>
            <a:off x="6705698" y="3174104"/>
            <a:ext cx="1969808"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latin typeface="微软雅黑" pitchFamily="34" charset="-122"/>
                <a:ea typeface="微软雅黑" pitchFamily="34" charset="-122"/>
              </a:rPr>
              <a:t>标题内容</a:t>
            </a:r>
          </a:p>
        </p:txBody>
      </p:sp>
      <p:grpSp>
        <p:nvGrpSpPr>
          <p:cNvPr id="10" name="组合 9"/>
          <p:cNvGrpSpPr/>
          <p:nvPr/>
        </p:nvGrpSpPr>
        <p:grpSpPr>
          <a:xfrm rot="14400000">
            <a:off x="887610"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3" name="组合 12"/>
          <p:cNvGrpSpPr/>
          <p:nvPr/>
        </p:nvGrpSpPr>
        <p:grpSpPr>
          <a:xfrm>
            <a:off x="1025948" y="2151755"/>
            <a:ext cx="810431" cy="730960"/>
            <a:chOff x="4634991" y="2138335"/>
            <a:chExt cx="428348" cy="386204"/>
          </a:xfrm>
        </p:grpSpPr>
        <p:sp>
          <p:nvSpPr>
            <p:cNvPr id="14"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15"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16" name="组合 15"/>
          <p:cNvGrpSpPr/>
          <p:nvPr/>
        </p:nvGrpSpPr>
        <p:grpSpPr>
          <a:xfrm rot="14400000">
            <a:off x="238657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17"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18"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19" name="组合 18"/>
          <p:cNvGrpSpPr/>
          <p:nvPr/>
        </p:nvGrpSpPr>
        <p:grpSpPr>
          <a:xfrm rot="14400000">
            <a:off x="3924163"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2" name="组合 21"/>
          <p:cNvGrpSpPr/>
          <p:nvPr/>
        </p:nvGrpSpPr>
        <p:grpSpPr>
          <a:xfrm rot="14400000">
            <a:off x="5554979"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5" name="组合 24"/>
          <p:cNvGrpSpPr/>
          <p:nvPr/>
        </p:nvGrpSpPr>
        <p:grpSpPr>
          <a:xfrm rot="14400000">
            <a:off x="7150764" y="2049235"/>
            <a:ext cx="1079397" cy="936000"/>
            <a:chOff x="1511944" y="2420246"/>
            <a:chExt cx="2627152" cy="2294453"/>
          </a:xfrm>
          <a:effectLst>
            <a:outerShdw blurRad="203200" dist="38100" dir="3780000" sx="103000" sy="103000" algn="t" rotWithShape="0">
              <a:prstClr val="black">
                <a:alpha val="25000"/>
              </a:prstClr>
            </a:outerShdw>
          </a:effectLst>
        </p:grpSpPr>
        <p:sp>
          <p:nvSpPr>
            <p:cNvPr id="2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sp>
          <p:nvSpPr>
            <p:cNvPr id="2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p>
          </p:txBody>
        </p:sp>
      </p:grpSp>
      <p:grpSp>
        <p:nvGrpSpPr>
          <p:cNvPr id="28" name="组合 27"/>
          <p:cNvGrpSpPr/>
          <p:nvPr/>
        </p:nvGrpSpPr>
        <p:grpSpPr>
          <a:xfrm>
            <a:off x="2513512" y="2151755"/>
            <a:ext cx="810431" cy="730960"/>
            <a:chOff x="5076056" y="2138335"/>
            <a:chExt cx="428348" cy="386204"/>
          </a:xfrm>
        </p:grpSpPr>
        <p:sp>
          <p:nvSpPr>
            <p:cNvPr id="29"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0"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1" name="组合 30"/>
          <p:cNvGrpSpPr/>
          <p:nvPr/>
        </p:nvGrpSpPr>
        <p:grpSpPr>
          <a:xfrm>
            <a:off x="4053593" y="2151755"/>
            <a:ext cx="810431" cy="730960"/>
            <a:chOff x="5557128" y="2138335"/>
            <a:chExt cx="428348" cy="386204"/>
          </a:xfrm>
          <a:solidFill>
            <a:srgbClr val="0099A9"/>
          </a:solidFill>
        </p:grpSpPr>
        <p:sp>
          <p:nvSpPr>
            <p:cNvPr id="32"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3"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4" name="组合 33"/>
          <p:cNvGrpSpPr/>
          <p:nvPr/>
        </p:nvGrpSpPr>
        <p:grpSpPr>
          <a:xfrm>
            <a:off x="5700468" y="2151755"/>
            <a:ext cx="810431" cy="730960"/>
            <a:chOff x="6068610" y="2138335"/>
            <a:chExt cx="428348" cy="386204"/>
          </a:xfrm>
        </p:grpSpPr>
        <p:sp>
          <p:nvSpPr>
            <p:cNvPr id="35"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6"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37" name="组合 36"/>
          <p:cNvGrpSpPr/>
          <p:nvPr/>
        </p:nvGrpSpPr>
        <p:grpSpPr>
          <a:xfrm>
            <a:off x="7294661" y="2151755"/>
            <a:ext cx="810431" cy="730960"/>
            <a:chOff x="6623914" y="2138335"/>
            <a:chExt cx="428348" cy="386204"/>
          </a:xfrm>
        </p:grpSpPr>
        <p:sp>
          <p:nvSpPr>
            <p:cNvPr id="38"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39"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40" name="组合 39"/>
          <p:cNvGrpSpPr/>
          <p:nvPr/>
        </p:nvGrpSpPr>
        <p:grpSpPr>
          <a:xfrm>
            <a:off x="6173130" y="-897687"/>
            <a:ext cx="1178855" cy="1179281"/>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43" name="组合 42"/>
          <p:cNvGrpSpPr/>
          <p:nvPr/>
        </p:nvGrpSpPr>
        <p:grpSpPr>
          <a:xfrm>
            <a:off x="4356913" y="-283851"/>
            <a:ext cx="630002" cy="63023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6" name="组合 45"/>
          <p:cNvGrpSpPr/>
          <p:nvPr/>
        </p:nvGrpSpPr>
        <p:grpSpPr>
          <a:xfrm>
            <a:off x="5102291" y="-376788"/>
            <a:ext cx="890197" cy="890519"/>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49" name="组合 48"/>
          <p:cNvGrpSpPr/>
          <p:nvPr/>
        </p:nvGrpSpPr>
        <p:grpSpPr>
          <a:xfrm>
            <a:off x="7373957" y="-167480"/>
            <a:ext cx="685552" cy="68580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52" name="组合 51"/>
          <p:cNvGrpSpPr/>
          <p:nvPr/>
        </p:nvGrpSpPr>
        <p:grpSpPr>
          <a:xfrm>
            <a:off x="771100" y="4883354"/>
            <a:ext cx="588644" cy="588857"/>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5" name="组合 54"/>
          <p:cNvGrpSpPr/>
          <p:nvPr/>
        </p:nvGrpSpPr>
        <p:grpSpPr>
          <a:xfrm>
            <a:off x="3966566" y="4372718"/>
            <a:ext cx="252400" cy="25249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58" name="组合 57"/>
          <p:cNvGrpSpPr/>
          <p:nvPr/>
        </p:nvGrpSpPr>
        <p:grpSpPr>
          <a:xfrm>
            <a:off x="3185459" y="4169917"/>
            <a:ext cx="528884" cy="52907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1" name="组合 60"/>
          <p:cNvGrpSpPr/>
          <p:nvPr/>
        </p:nvGrpSpPr>
        <p:grpSpPr>
          <a:xfrm>
            <a:off x="8252085" y="-914921"/>
            <a:ext cx="1178855"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3" name="椭圆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64" name="组合 63"/>
          <p:cNvGrpSpPr/>
          <p:nvPr/>
        </p:nvGrpSpPr>
        <p:grpSpPr>
          <a:xfrm>
            <a:off x="8207209" y="295241"/>
            <a:ext cx="222999" cy="22308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67" name="组合 66"/>
          <p:cNvGrpSpPr/>
          <p:nvPr/>
        </p:nvGrpSpPr>
        <p:grpSpPr>
          <a:xfrm>
            <a:off x="1947577" y="4549010"/>
            <a:ext cx="1178855" cy="1179281"/>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Text" lastClr="000000"/>
                </a:solidFill>
                <a:latin typeface="Calibri"/>
                <a:ea typeface="宋体"/>
              </a:endParaRPr>
            </a:p>
          </p:txBody>
        </p:sp>
        <p:sp>
          <p:nvSpPr>
            <p:cNvPr id="69" name="椭圆 6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kern="0">
                <a:solidFill>
                  <a:sysClr val="window" lastClr="FFFFFF"/>
                </a:solidFill>
                <a:latin typeface="Calibri"/>
                <a:ea typeface="宋体"/>
              </a:endParaRPr>
            </a:p>
          </p:txBody>
        </p:sp>
      </p:grpSp>
      <p:grpSp>
        <p:nvGrpSpPr>
          <p:cNvPr id="70" name="组合 69"/>
          <p:cNvGrpSpPr/>
          <p:nvPr/>
        </p:nvGrpSpPr>
        <p:grpSpPr>
          <a:xfrm>
            <a:off x="1279760" y="4449510"/>
            <a:ext cx="520004" cy="520192"/>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3" name="组合 72"/>
          <p:cNvGrpSpPr/>
          <p:nvPr/>
        </p:nvGrpSpPr>
        <p:grpSpPr>
          <a:xfrm>
            <a:off x="295828" y="4764625"/>
            <a:ext cx="316763" cy="31687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grpSp>
        <p:nvGrpSpPr>
          <p:cNvPr id="76" name="组合 75"/>
          <p:cNvGrpSpPr/>
          <p:nvPr/>
        </p:nvGrpSpPr>
        <p:grpSpPr>
          <a:xfrm>
            <a:off x="121927" y="4581317"/>
            <a:ext cx="158381" cy="158438"/>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134" fontAlgn="auto">
                <a:spcBef>
                  <a:spcPts val="0"/>
                </a:spcBef>
                <a:spcAft>
                  <a:spcPts val="0"/>
                </a:spcAft>
                <a:defRPr/>
              </a:pPr>
              <a:endParaRPr lang="zh-CN" altLang="en-US" sz="1200" kern="0">
                <a:solidFill>
                  <a:sysClr val="windowText" lastClr="000000"/>
                </a:solidFill>
                <a:latin typeface="Calibri"/>
                <a:ea typeface="宋体"/>
              </a:endParaRPr>
            </a:p>
          </p:txBody>
        </p:sp>
      </p:grpSp>
      <p:sp>
        <p:nvSpPr>
          <p:cNvPr id="79" name="六边形 78"/>
          <p:cNvSpPr/>
          <p:nvPr/>
        </p:nvSpPr>
        <p:spPr>
          <a:xfrm>
            <a:off x="773036" y="406780"/>
            <a:ext cx="2449367" cy="81513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406507" y="250029"/>
            <a:ext cx="1166758" cy="11671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3" name="矩形 82"/>
          <p:cNvSpPr/>
          <p:nvPr/>
        </p:nvSpPr>
        <p:spPr>
          <a:xfrm>
            <a:off x="1688220" y="412010"/>
            <a:ext cx="1231069" cy="588470"/>
          </a:xfrm>
          <a:prstGeom prst="rect">
            <a:avLst/>
          </a:prstGeom>
        </p:spPr>
        <p:txBody>
          <a:bodyPr wrap="square" lIns="91417" tIns="45708" rIns="91417" bIns="45708">
            <a:spAutoFit/>
          </a:bodyPr>
          <a:lstStyle/>
          <a:p>
            <a:pPr defTabSz="933970" fontAlgn="auto">
              <a:spcBef>
                <a:spcPts val="0"/>
              </a:spcBef>
              <a:spcAft>
                <a:spcPts val="0"/>
              </a:spcAft>
              <a:defRPr/>
            </a:pPr>
            <a:r>
              <a:rPr lang="zh-CN" altLang="en-US" sz="3224"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84" name="Rectangle 4"/>
          <p:cNvSpPr txBox="1">
            <a:spLocks noChangeArrowheads="1"/>
          </p:cNvSpPr>
          <p:nvPr/>
        </p:nvSpPr>
        <p:spPr bwMode="auto">
          <a:xfrm>
            <a:off x="1580233" y="846276"/>
            <a:ext cx="1371962"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54" tIns="34276" rIns="68554" bIns="34276"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200" kern="0" dirty="0">
                <a:solidFill>
                  <a:schemeClr val="tx1"/>
                </a:solidFill>
                <a:effectLst>
                  <a:innerShdw blurRad="63500" dist="50800" dir="13500000">
                    <a:prstClr val="black">
                      <a:alpha val="50000"/>
                    </a:prstClr>
                  </a:innerShdw>
                </a:effectLst>
                <a:latin typeface="Arial"/>
                <a:ea typeface="微软雅黑"/>
              </a:rPr>
              <a:t>CATALOG</a:t>
            </a:r>
            <a:endParaRPr lang="zh-CN" altLang="en-US" sz="1200" kern="0" dirty="0">
              <a:solidFill>
                <a:schemeClr val="tx1"/>
              </a:solidFill>
              <a:effectLst>
                <a:innerShdw blurRad="63500" dist="50800" dir="13500000">
                  <a:prstClr val="black">
                    <a:alpha val="50000"/>
                  </a:prstClr>
                </a:innerShdw>
              </a:effectLst>
              <a:latin typeface="Arial"/>
              <a:ea typeface="微软雅黑"/>
            </a:endParaRPr>
          </a:p>
        </p:txBody>
      </p:sp>
      <p:grpSp>
        <p:nvGrpSpPr>
          <p:cNvPr id="85" name="组合 84"/>
          <p:cNvGrpSpPr/>
          <p:nvPr/>
        </p:nvGrpSpPr>
        <p:grpSpPr>
          <a:xfrm>
            <a:off x="575867" y="419453"/>
            <a:ext cx="825550" cy="825848"/>
            <a:chOff x="304800" y="673100"/>
            <a:chExt cx="4000500" cy="4000500"/>
          </a:xfrm>
          <a:effectLst>
            <a:outerShdw blurRad="444500" dist="254000" dir="684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sp>
          <p:nvSpPr>
            <p:cNvPr id="87" name="椭圆 8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itchFamily="34" charset="-122"/>
              </a:endParaRPr>
            </a:p>
          </p:txBody>
        </p:sp>
      </p:grpSp>
      <p:sp>
        <p:nvSpPr>
          <p:cNvPr id="88" name="TextBox 222"/>
          <p:cNvSpPr txBox="1"/>
          <p:nvPr/>
        </p:nvSpPr>
        <p:spPr>
          <a:xfrm>
            <a:off x="1655236" y="5917921"/>
            <a:ext cx="815879" cy="338690"/>
          </a:xfrm>
          <a:prstGeom prst="rect">
            <a:avLst/>
          </a:prstGeom>
          <a:noFill/>
        </p:spPr>
        <p:txBody>
          <a:bodyPr wrap="none" lIns="61094" tIns="30547" rIns="61094" bIns="30547" rtlCol="0">
            <a:spAutoFit/>
          </a:bodyPr>
          <a:lstStyle/>
          <a:p>
            <a:r>
              <a:rPr lang="zh-CN" altLang="en-US" dirty="0"/>
              <a:t>延迟符</a:t>
            </a:r>
          </a:p>
        </p:txBody>
      </p:sp>
    </p:spTree>
    <p:extLst>
      <p:ext uri="{BB962C8B-B14F-4D97-AF65-F5344CB8AC3E}">
        <p14:creationId xmlns:p14="http://schemas.microsoft.com/office/powerpoint/2010/main" val="368677348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5000">
                                          <p:cBhvr additive="base">
                                            <p:cTn id="11" dur="2000" fill="hold"/>
                                            <p:tgtEl>
                                              <p:spTgt spid="85"/>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2000" fill="hold"/>
                                            <p:tgtEl>
                                              <p:spTgt spid="85"/>
                                            </p:tgtEl>
                                            <p:attrNameLst>
                                              <p:attrName>ppt_x</p:attrName>
                                            </p:attrNameLst>
                                          </p:cBhvr>
                                          <p:tavLst>
                                            <p:tav tm="0">
                                              <p:val>
                                                <p:strVal val="#ppt_x"/>
                                              </p:val>
                                            </p:tav>
                                            <p:tav tm="100000">
                                              <p:val>
                                                <p:strVal val="#ppt_x"/>
                                              </p:val>
                                            </p:tav>
                                          </p:tavLst>
                                        </p:anim>
                                        <p:anim calcmode="lin" valueType="num">
                                          <p:cBhvr additive="base">
                                            <p:cTn id="12" dur="20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p:tgtEl>
                                              <p:spTgt spid="79"/>
                                            </p:tgtEl>
                                            <p:attrNameLst>
                                              <p:attrName>ppt_x</p:attrName>
                                            </p:attrNameLst>
                                          </p:cBhvr>
                                          <p:tavLst>
                                            <p:tav tm="0">
                                              <p:val>
                                                <p:strVal val="#ppt_x-#ppt_w*1.125000"/>
                                              </p:val>
                                            </p:tav>
                                            <p:tav tm="100000">
                                              <p:val>
                                                <p:strVal val="#ppt_x"/>
                                              </p:val>
                                            </p:tav>
                                          </p:tavLst>
                                        </p:anim>
                                        <p:animEffect transition="in" filter="wipe(right)">
                                          <p:cBhvr>
                                            <p:cTn id="17" dur="500"/>
                                            <p:tgtEl>
                                              <p:spTgt spid="79"/>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83"/>
                                            </p:tgtEl>
                                            <p:attrNameLst>
                                              <p:attrName>style.visibility</p:attrName>
                                            </p:attrNameLst>
                                          </p:cBhvr>
                                          <p:to>
                                            <p:strVal val="visible"/>
                                          </p:to>
                                        </p:set>
                                        <p:anim by="(-#ppt_w*2)" calcmode="lin" valueType="num">
                                          <p:cBhvr rctx="PPT">
                                            <p:cTn id="20" dur="500" autoRev="1" fill="hold">
                                              <p:stCondLst>
                                                <p:cond delay="0"/>
                                              </p:stCondLst>
                                            </p:cTn>
                                            <p:tgtEl>
                                              <p:spTgt spid="83"/>
                                            </p:tgtEl>
                                            <p:attrNameLst>
                                              <p:attrName>ppt_w</p:attrName>
                                            </p:attrNameLst>
                                          </p:cBhvr>
                                        </p:anim>
                                        <p:anim by="(#ppt_w*0.50)" calcmode="lin" valueType="num">
                                          <p:cBhvr>
                                            <p:cTn id="21" dur="500" decel="50000" autoRev="1" fill="hold">
                                              <p:stCondLst>
                                                <p:cond delay="0"/>
                                              </p:stCondLst>
                                            </p:cTn>
                                            <p:tgtEl>
                                              <p:spTgt spid="83"/>
                                            </p:tgtEl>
                                            <p:attrNameLst>
                                              <p:attrName>ppt_x</p:attrName>
                                            </p:attrNameLst>
                                          </p:cBhvr>
                                        </p:anim>
                                        <p:anim from="(-#ppt_h/2)" to="(#ppt_y)" calcmode="lin" valueType="num">
                                          <p:cBhvr>
                                            <p:cTn id="22" dur="1000" fill="hold">
                                              <p:stCondLst>
                                                <p:cond delay="0"/>
                                              </p:stCondLst>
                                            </p:cTn>
                                            <p:tgtEl>
                                              <p:spTgt spid="83"/>
                                            </p:tgtEl>
                                            <p:attrNameLst>
                                              <p:attrName>ppt_y</p:attrName>
                                            </p:attrNameLst>
                                          </p:cBhvr>
                                        </p:anim>
                                        <p:animRot by="21600000">
                                          <p:cBhvr>
                                            <p:cTn id="23" dur="1000" fill="hold">
                                              <p:stCondLst>
                                                <p:cond delay="0"/>
                                              </p:stCondLst>
                                            </p:cTn>
                                            <p:tgtEl>
                                              <p:spTgt spid="83"/>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84"/>
                                            </p:tgtEl>
                                            <p:attrNameLst>
                                              <p:attrName>style.visibility</p:attrName>
                                            </p:attrNameLst>
                                          </p:cBhvr>
                                          <p:to>
                                            <p:strVal val="visible"/>
                                          </p:to>
                                        </p:set>
                                        <p:animEffect transition="in" filter="wipe(left)">
                                          <p:cBhvr>
                                            <p:cTn id="26" dur="500"/>
                                            <p:tgtEl>
                                              <p:spTgt spid="84"/>
                                            </p:tgtEl>
                                          </p:cBhvr>
                                        </p:animEffect>
                                      </p:childTnLst>
                                    </p:cTn>
                                  </p:par>
                                </p:childTnLst>
                              </p:cTn>
                            </p:par>
                            <p:par>
                              <p:cTn id="27" fill="hold">
                                <p:stCondLst>
                                  <p:cond delay="4100"/>
                                </p:stCondLst>
                                <p:childTnLst>
                                  <p:par>
                                    <p:cTn id="28" presetID="53" presetClass="entr" presetSubtype="16"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par>
                                    <p:cTn id="38" presetID="53" presetClass="entr" presetSubtype="16" fill="hold" nodeType="withEffect">
                                      <p:stCondLst>
                                        <p:cond delay="3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nodeType="withEffect">
                                      <p:stCondLst>
                                        <p:cond delay="3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90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par>
                                    <p:cTn id="53" presetID="53" presetClass="entr" presetSubtype="16" fill="hold" nodeType="withEffect">
                                      <p:stCondLst>
                                        <p:cond delay="900"/>
                                      </p:stCondLst>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ppt_w</p:attrName>
                                            </p:attrNameLst>
                                          </p:cBhvr>
                                          <p:tavLst>
                                            <p:tav tm="0">
                                              <p:val>
                                                <p:fltVal val="0"/>
                                              </p:val>
                                            </p:tav>
                                            <p:tav tm="100000">
                                              <p:val>
                                                <p:strVal val="#ppt_w"/>
                                              </p:val>
                                            </p:tav>
                                          </p:tavLst>
                                        </p:anim>
                                        <p:anim calcmode="lin" valueType="num">
                                          <p:cBhvr>
                                            <p:cTn id="56" dur="500" fill="hold"/>
                                            <p:tgtEl>
                                              <p:spTgt spid="19"/>
                                            </p:tgtEl>
                                            <p:attrNameLst>
                                              <p:attrName>ppt_h</p:attrName>
                                            </p:attrNameLst>
                                          </p:cBhvr>
                                          <p:tavLst>
                                            <p:tav tm="0">
                                              <p:val>
                                                <p:fltVal val="0"/>
                                              </p:val>
                                            </p:tav>
                                            <p:tav tm="100000">
                                              <p:val>
                                                <p:strVal val="#ppt_h"/>
                                              </p:val>
                                            </p:tav>
                                          </p:tavLst>
                                        </p:anim>
                                        <p:animEffect transition="in" filter="fade">
                                          <p:cBhvr>
                                            <p:cTn id="57" dur="500"/>
                                            <p:tgtEl>
                                              <p:spTgt spid="19"/>
                                            </p:tgtEl>
                                          </p:cBhvr>
                                        </p:animEffect>
                                      </p:childTnLst>
                                    </p:cTn>
                                  </p:par>
                                  <p:par>
                                    <p:cTn id="58" presetID="53" presetClass="entr" presetSubtype="16" fill="hold" nodeType="withEffect">
                                      <p:stCondLst>
                                        <p:cond delay="140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nodeType="withEffect">
                                      <p:stCondLst>
                                        <p:cond delay="14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par>
                                    <p:cTn id="68" presetID="47" presetClass="entr" presetSubtype="0" fill="hold" grpId="0" nodeType="with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1000"/>
                                            <p:tgtEl>
                                              <p:spTgt spid="5"/>
                                            </p:tgtEl>
                                          </p:cBhvr>
                                        </p:animEffect>
                                        <p:anim calcmode="lin" valueType="num">
                                          <p:cBhvr>
                                            <p:cTn id="71" dur="1000" fill="hold"/>
                                            <p:tgtEl>
                                              <p:spTgt spid="5"/>
                                            </p:tgtEl>
                                            <p:attrNameLst>
                                              <p:attrName>ppt_x</p:attrName>
                                            </p:attrNameLst>
                                          </p:cBhvr>
                                          <p:tavLst>
                                            <p:tav tm="0">
                                              <p:val>
                                                <p:strVal val="#ppt_x"/>
                                              </p:val>
                                            </p:tav>
                                            <p:tav tm="100000">
                                              <p:val>
                                                <p:strVal val="#ppt_x"/>
                                              </p:val>
                                            </p:tav>
                                          </p:tavLst>
                                        </p:anim>
                                        <p:anim calcmode="lin" valueType="num">
                                          <p:cBhvr>
                                            <p:cTn id="72" dur="1000" fill="hold"/>
                                            <p:tgtEl>
                                              <p:spTgt spid="5"/>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1000"/>
                                            <p:tgtEl>
                                              <p:spTgt spid="6"/>
                                            </p:tgtEl>
                                          </p:cBhvr>
                                        </p:animEffect>
                                        <p:anim calcmode="lin" valueType="num">
                                          <p:cBhvr>
                                            <p:cTn id="76" dur="1000" fill="hold"/>
                                            <p:tgtEl>
                                              <p:spTgt spid="6"/>
                                            </p:tgtEl>
                                            <p:attrNameLst>
                                              <p:attrName>ppt_x</p:attrName>
                                            </p:attrNameLst>
                                          </p:cBhvr>
                                          <p:tavLst>
                                            <p:tav tm="0">
                                              <p:val>
                                                <p:strVal val="#ppt_x"/>
                                              </p:val>
                                            </p:tav>
                                            <p:tav tm="100000">
                                              <p:val>
                                                <p:strVal val="#ppt_x"/>
                                              </p:val>
                                            </p:tav>
                                          </p:tavLst>
                                        </p:anim>
                                        <p:anim calcmode="lin" valueType="num">
                                          <p:cBhvr>
                                            <p:cTn id="77" dur="1000" fill="hold"/>
                                            <p:tgtEl>
                                              <p:spTgt spid="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1400"/>
                                      </p:stCondLst>
                                      <p:childTnLst>
                                        <p:set>
                                          <p:cBhvr>
                                            <p:cTn id="79" dur="1" fill="hold">
                                              <p:stCondLst>
                                                <p:cond delay="0"/>
                                              </p:stCondLst>
                                            </p:cTn>
                                            <p:tgtEl>
                                              <p:spTgt spid="7"/>
                                            </p:tgtEl>
                                            <p:attrNameLst>
                                              <p:attrName>style.visibility</p:attrName>
                                            </p:attrNameLst>
                                          </p:cBhvr>
                                          <p:to>
                                            <p:strVal val="visible"/>
                                          </p:to>
                                        </p:set>
                                        <p:animEffect transition="in" filter="fade">
                                          <p:cBhvr>
                                            <p:cTn id="80" dur="1000"/>
                                            <p:tgtEl>
                                              <p:spTgt spid="7"/>
                                            </p:tgtEl>
                                          </p:cBhvr>
                                        </p:animEffect>
                                        <p:anim calcmode="lin" valueType="num">
                                          <p:cBhvr>
                                            <p:cTn id="81" dur="1000" fill="hold"/>
                                            <p:tgtEl>
                                              <p:spTgt spid="7"/>
                                            </p:tgtEl>
                                            <p:attrNameLst>
                                              <p:attrName>ppt_x</p:attrName>
                                            </p:attrNameLst>
                                          </p:cBhvr>
                                          <p:tavLst>
                                            <p:tav tm="0">
                                              <p:val>
                                                <p:strVal val="#ppt_x"/>
                                              </p:val>
                                            </p:tav>
                                            <p:tav tm="100000">
                                              <p:val>
                                                <p:strVal val="#ppt_x"/>
                                              </p:val>
                                            </p:tav>
                                          </p:tavLst>
                                        </p:anim>
                                        <p:anim calcmode="lin" valueType="num">
                                          <p:cBhvr>
                                            <p:cTn id="82" dur="1000" fill="hold"/>
                                            <p:tgtEl>
                                              <p:spTgt spid="7"/>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190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par>
                                    <p:cTn id="88" presetID="53" presetClass="entr" presetSubtype="16" fill="hold" nodeType="withEffect">
                                      <p:stCondLst>
                                        <p:cond delay="140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par>
                                    <p:cTn id="93" presetID="53" presetClass="entr" presetSubtype="16" fill="hold" nodeType="withEffect">
                                      <p:stCondLst>
                                        <p:cond delay="1400"/>
                                      </p:stCondLst>
                                      <p:childTnLst>
                                        <p:set>
                                          <p:cBhvr>
                                            <p:cTn id="94" dur="1" fill="hold">
                                              <p:stCondLst>
                                                <p:cond delay="0"/>
                                              </p:stCondLst>
                                            </p:cTn>
                                            <p:tgtEl>
                                              <p:spTgt spid="25"/>
                                            </p:tgtEl>
                                            <p:attrNameLst>
                                              <p:attrName>style.visibility</p:attrName>
                                            </p:attrNameLst>
                                          </p:cBhvr>
                                          <p:to>
                                            <p:strVal val="visible"/>
                                          </p:to>
                                        </p:set>
                                        <p:anim calcmode="lin" valueType="num">
                                          <p:cBhvr>
                                            <p:cTn id="95" dur="500" fill="hold"/>
                                            <p:tgtEl>
                                              <p:spTgt spid="25"/>
                                            </p:tgtEl>
                                            <p:attrNameLst>
                                              <p:attrName>ppt_w</p:attrName>
                                            </p:attrNameLst>
                                          </p:cBhvr>
                                          <p:tavLst>
                                            <p:tav tm="0">
                                              <p:val>
                                                <p:fltVal val="0"/>
                                              </p:val>
                                            </p:tav>
                                            <p:tav tm="100000">
                                              <p:val>
                                                <p:strVal val="#ppt_w"/>
                                              </p:val>
                                            </p:tav>
                                          </p:tavLst>
                                        </p:anim>
                                        <p:anim calcmode="lin" valueType="num">
                                          <p:cBhvr>
                                            <p:cTn id="96" dur="500" fill="hold"/>
                                            <p:tgtEl>
                                              <p:spTgt spid="25"/>
                                            </p:tgtEl>
                                            <p:attrNameLst>
                                              <p:attrName>ppt_h</p:attrName>
                                            </p:attrNameLst>
                                          </p:cBhvr>
                                          <p:tavLst>
                                            <p:tav tm="0">
                                              <p:val>
                                                <p:fltVal val="0"/>
                                              </p:val>
                                            </p:tav>
                                            <p:tav tm="100000">
                                              <p:val>
                                                <p:strVal val="#ppt_h"/>
                                              </p:val>
                                            </p:tav>
                                          </p:tavLst>
                                        </p:anim>
                                        <p:animEffect transition="in" filter="fade">
                                          <p:cBhvr>
                                            <p:cTn id="97" dur="500"/>
                                            <p:tgtEl>
                                              <p:spTgt spid="25"/>
                                            </p:tgtEl>
                                          </p:cBhvr>
                                        </p:animEffect>
                                      </p:childTnLst>
                                    </p:cTn>
                                  </p:par>
                                  <p:par>
                                    <p:cTn id="98" presetID="47" presetClass="entr" presetSubtype="0" fill="hold" grpId="0" nodeType="withEffect">
                                      <p:stCondLst>
                                        <p:cond delay="1900"/>
                                      </p:stCondLst>
                                      <p:childTnLst>
                                        <p:set>
                                          <p:cBhvr>
                                            <p:cTn id="99" dur="1" fill="hold">
                                              <p:stCondLst>
                                                <p:cond delay="0"/>
                                              </p:stCondLst>
                                            </p:cTn>
                                            <p:tgtEl>
                                              <p:spTgt spid="9"/>
                                            </p:tgtEl>
                                            <p:attrNameLst>
                                              <p:attrName>style.visibility</p:attrName>
                                            </p:attrNameLst>
                                          </p:cBhvr>
                                          <p:to>
                                            <p:strVal val="visible"/>
                                          </p:to>
                                        </p:set>
                                        <p:animEffect transition="in" filter="fade">
                                          <p:cBhvr>
                                            <p:cTn id="100" dur="1000"/>
                                            <p:tgtEl>
                                              <p:spTgt spid="9"/>
                                            </p:tgtEl>
                                          </p:cBhvr>
                                        </p:animEffect>
                                        <p:anim calcmode="lin" valueType="num">
                                          <p:cBhvr>
                                            <p:cTn id="101" dur="1000" fill="hold"/>
                                            <p:tgtEl>
                                              <p:spTgt spid="9"/>
                                            </p:tgtEl>
                                            <p:attrNameLst>
                                              <p:attrName>ppt_x</p:attrName>
                                            </p:attrNameLst>
                                          </p:cBhvr>
                                          <p:tavLst>
                                            <p:tav tm="0">
                                              <p:val>
                                                <p:strVal val="#ppt_x"/>
                                              </p:val>
                                            </p:tav>
                                            <p:tav tm="100000">
                                              <p:val>
                                                <p:strVal val="#ppt_x"/>
                                              </p:val>
                                            </p:tav>
                                          </p:tavLst>
                                        </p:anim>
                                        <p:anim calcmode="lin" valueType="num">
                                          <p:cBhvr>
                                            <p:cTn id="102" dur="1000" fill="hold"/>
                                            <p:tgtEl>
                                              <p:spTgt spid="9"/>
                                            </p:tgtEl>
                                            <p:attrNameLst>
                                              <p:attrName>ppt_y</p:attrName>
                                            </p:attrNameLst>
                                          </p:cBhvr>
                                          <p:tavLst>
                                            <p:tav tm="0">
                                              <p:val>
                                                <p:strVal val="#ppt_y-.1"/>
                                              </p:val>
                                            </p:tav>
                                            <p:tav tm="100000">
                                              <p:val>
                                                <p:strVal val="#ppt_y"/>
                                              </p:val>
                                            </p:tav>
                                          </p:tavLst>
                                        </p:anim>
                                      </p:childTnLst>
                                    </p:cTn>
                                  </p:par>
                                </p:childTnLst>
                              </p:cTn>
                            </p:par>
                            <p:par>
                              <p:cTn id="103" fill="hold">
                                <p:stCondLst>
                                  <p:cond delay="7000"/>
                                </p:stCondLst>
                                <p:childTnLst>
                                  <p:par>
                                    <p:cTn id="104" presetID="23" presetClass="entr" presetSubtype="528"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p:cTn id="106" dur="500" fill="hold"/>
                                            <p:tgtEl>
                                              <p:spTgt spid="40"/>
                                            </p:tgtEl>
                                            <p:attrNameLst>
                                              <p:attrName>ppt_w</p:attrName>
                                            </p:attrNameLst>
                                          </p:cBhvr>
                                          <p:tavLst>
                                            <p:tav tm="0">
                                              <p:val>
                                                <p:fltVal val="0"/>
                                              </p:val>
                                            </p:tav>
                                            <p:tav tm="100000">
                                              <p:val>
                                                <p:strVal val="#ppt_w"/>
                                              </p:val>
                                            </p:tav>
                                          </p:tavLst>
                                        </p:anim>
                                        <p:anim calcmode="lin" valueType="num">
                                          <p:cBhvr>
                                            <p:cTn id="107" dur="500" fill="hold"/>
                                            <p:tgtEl>
                                              <p:spTgt spid="40"/>
                                            </p:tgtEl>
                                            <p:attrNameLst>
                                              <p:attrName>ppt_h</p:attrName>
                                            </p:attrNameLst>
                                          </p:cBhvr>
                                          <p:tavLst>
                                            <p:tav tm="0">
                                              <p:val>
                                                <p:fltVal val="0"/>
                                              </p:val>
                                            </p:tav>
                                            <p:tav tm="100000">
                                              <p:val>
                                                <p:strVal val="#ppt_h"/>
                                              </p:val>
                                            </p:tav>
                                          </p:tavLst>
                                        </p:anim>
                                        <p:anim calcmode="lin" valueType="num">
                                          <p:cBhvr>
                                            <p:cTn id="108" dur="500" fill="hold"/>
                                            <p:tgtEl>
                                              <p:spTgt spid="40"/>
                                            </p:tgtEl>
                                            <p:attrNameLst>
                                              <p:attrName>ppt_x</p:attrName>
                                            </p:attrNameLst>
                                          </p:cBhvr>
                                          <p:tavLst>
                                            <p:tav tm="0">
                                              <p:val>
                                                <p:fltVal val="0.5"/>
                                              </p:val>
                                            </p:tav>
                                            <p:tav tm="100000">
                                              <p:val>
                                                <p:strVal val="#ppt_x"/>
                                              </p:val>
                                            </p:tav>
                                          </p:tavLst>
                                        </p:anim>
                                        <p:anim calcmode="lin" valueType="num">
                                          <p:cBhvr>
                                            <p:cTn id="109" dur="500" fill="hold"/>
                                            <p:tgtEl>
                                              <p:spTgt spid="40"/>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300"/>
                                      </p:stCondLst>
                                      <p:childTnLst>
                                        <p:set>
                                          <p:cBhvr>
                                            <p:cTn id="111" dur="1" fill="hold">
                                              <p:stCondLst>
                                                <p:cond delay="0"/>
                                              </p:stCondLst>
                                            </p:cTn>
                                            <p:tgtEl>
                                              <p:spTgt spid="43"/>
                                            </p:tgtEl>
                                            <p:attrNameLst>
                                              <p:attrName>style.visibility</p:attrName>
                                            </p:attrNameLst>
                                          </p:cBhvr>
                                          <p:to>
                                            <p:strVal val="visible"/>
                                          </p:to>
                                        </p:set>
                                        <p:anim calcmode="lin" valueType="num">
                                          <p:cBhvr>
                                            <p:cTn id="112" dur="500" fill="hold"/>
                                            <p:tgtEl>
                                              <p:spTgt spid="43"/>
                                            </p:tgtEl>
                                            <p:attrNameLst>
                                              <p:attrName>ppt_w</p:attrName>
                                            </p:attrNameLst>
                                          </p:cBhvr>
                                          <p:tavLst>
                                            <p:tav tm="0">
                                              <p:val>
                                                <p:fltVal val="0"/>
                                              </p:val>
                                            </p:tav>
                                            <p:tav tm="100000">
                                              <p:val>
                                                <p:strVal val="#ppt_w"/>
                                              </p:val>
                                            </p:tav>
                                          </p:tavLst>
                                        </p:anim>
                                        <p:anim calcmode="lin" valueType="num">
                                          <p:cBhvr>
                                            <p:cTn id="113" dur="500" fill="hold"/>
                                            <p:tgtEl>
                                              <p:spTgt spid="43"/>
                                            </p:tgtEl>
                                            <p:attrNameLst>
                                              <p:attrName>ppt_h</p:attrName>
                                            </p:attrNameLst>
                                          </p:cBhvr>
                                          <p:tavLst>
                                            <p:tav tm="0">
                                              <p:val>
                                                <p:fltVal val="0"/>
                                              </p:val>
                                            </p:tav>
                                            <p:tav tm="100000">
                                              <p:val>
                                                <p:strVal val="#ppt_h"/>
                                              </p:val>
                                            </p:tav>
                                          </p:tavLst>
                                        </p:anim>
                                        <p:anim calcmode="lin" valueType="num">
                                          <p:cBhvr>
                                            <p:cTn id="114" dur="500" fill="hold"/>
                                            <p:tgtEl>
                                              <p:spTgt spid="43"/>
                                            </p:tgtEl>
                                            <p:attrNameLst>
                                              <p:attrName>ppt_x</p:attrName>
                                            </p:attrNameLst>
                                          </p:cBhvr>
                                          <p:tavLst>
                                            <p:tav tm="0">
                                              <p:val>
                                                <p:fltVal val="0.5"/>
                                              </p:val>
                                            </p:tav>
                                            <p:tav tm="100000">
                                              <p:val>
                                                <p:strVal val="#ppt_x"/>
                                              </p:val>
                                            </p:tav>
                                          </p:tavLst>
                                        </p:anim>
                                        <p:anim calcmode="lin" valueType="num">
                                          <p:cBhvr>
                                            <p:cTn id="115" dur="500" fill="hold"/>
                                            <p:tgtEl>
                                              <p:spTgt spid="43"/>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700"/>
                                      </p:stCondLst>
                                      <p:childTnLst>
                                        <p:set>
                                          <p:cBhvr>
                                            <p:cTn id="117" dur="1" fill="hold">
                                              <p:stCondLst>
                                                <p:cond delay="0"/>
                                              </p:stCondLst>
                                            </p:cTn>
                                            <p:tgtEl>
                                              <p:spTgt spid="46"/>
                                            </p:tgtEl>
                                            <p:attrNameLst>
                                              <p:attrName>style.visibility</p:attrName>
                                            </p:attrNameLst>
                                          </p:cBhvr>
                                          <p:to>
                                            <p:strVal val="visible"/>
                                          </p:to>
                                        </p:set>
                                        <p:anim calcmode="lin" valueType="num">
                                          <p:cBhvr>
                                            <p:cTn id="118" dur="500" fill="hold"/>
                                            <p:tgtEl>
                                              <p:spTgt spid="46"/>
                                            </p:tgtEl>
                                            <p:attrNameLst>
                                              <p:attrName>ppt_w</p:attrName>
                                            </p:attrNameLst>
                                          </p:cBhvr>
                                          <p:tavLst>
                                            <p:tav tm="0">
                                              <p:val>
                                                <p:fltVal val="0"/>
                                              </p:val>
                                            </p:tav>
                                            <p:tav tm="100000">
                                              <p:val>
                                                <p:strVal val="#ppt_w"/>
                                              </p:val>
                                            </p:tav>
                                          </p:tavLst>
                                        </p:anim>
                                        <p:anim calcmode="lin" valueType="num">
                                          <p:cBhvr>
                                            <p:cTn id="119" dur="500" fill="hold"/>
                                            <p:tgtEl>
                                              <p:spTgt spid="46"/>
                                            </p:tgtEl>
                                            <p:attrNameLst>
                                              <p:attrName>ppt_h</p:attrName>
                                            </p:attrNameLst>
                                          </p:cBhvr>
                                          <p:tavLst>
                                            <p:tav tm="0">
                                              <p:val>
                                                <p:fltVal val="0"/>
                                              </p:val>
                                            </p:tav>
                                            <p:tav tm="100000">
                                              <p:val>
                                                <p:strVal val="#ppt_h"/>
                                              </p:val>
                                            </p:tav>
                                          </p:tavLst>
                                        </p:anim>
                                        <p:anim calcmode="lin" valueType="num">
                                          <p:cBhvr>
                                            <p:cTn id="120" dur="500" fill="hold"/>
                                            <p:tgtEl>
                                              <p:spTgt spid="46"/>
                                            </p:tgtEl>
                                            <p:attrNameLst>
                                              <p:attrName>ppt_x</p:attrName>
                                            </p:attrNameLst>
                                          </p:cBhvr>
                                          <p:tavLst>
                                            <p:tav tm="0">
                                              <p:val>
                                                <p:fltVal val="0.5"/>
                                              </p:val>
                                            </p:tav>
                                            <p:tav tm="100000">
                                              <p:val>
                                                <p:strVal val="#ppt_x"/>
                                              </p:val>
                                            </p:tav>
                                          </p:tavLst>
                                        </p:anim>
                                        <p:anim calcmode="lin" valueType="num">
                                          <p:cBhvr>
                                            <p:cTn id="121" dur="500" fill="hold"/>
                                            <p:tgtEl>
                                              <p:spTgt spid="46"/>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300"/>
                                      </p:stCondLst>
                                      <p:childTnLst>
                                        <p:set>
                                          <p:cBhvr>
                                            <p:cTn id="123" dur="1" fill="hold">
                                              <p:stCondLst>
                                                <p:cond delay="0"/>
                                              </p:stCondLst>
                                            </p:cTn>
                                            <p:tgtEl>
                                              <p:spTgt spid="49"/>
                                            </p:tgtEl>
                                            <p:attrNameLst>
                                              <p:attrName>style.visibility</p:attrName>
                                            </p:attrNameLst>
                                          </p:cBhvr>
                                          <p:to>
                                            <p:strVal val="visible"/>
                                          </p:to>
                                        </p:set>
                                        <p:anim calcmode="lin" valueType="num">
                                          <p:cBhvr>
                                            <p:cTn id="124" dur="500" fill="hold"/>
                                            <p:tgtEl>
                                              <p:spTgt spid="49"/>
                                            </p:tgtEl>
                                            <p:attrNameLst>
                                              <p:attrName>ppt_w</p:attrName>
                                            </p:attrNameLst>
                                          </p:cBhvr>
                                          <p:tavLst>
                                            <p:tav tm="0">
                                              <p:val>
                                                <p:fltVal val="0"/>
                                              </p:val>
                                            </p:tav>
                                            <p:tav tm="100000">
                                              <p:val>
                                                <p:strVal val="#ppt_w"/>
                                              </p:val>
                                            </p:tav>
                                          </p:tavLst>
                                        </p:anim>
                                        <p:anim calcmode="lin" valueType="num">
                                          <p:cBhvr>
                                            <p:cTn id="125" dur="500" fill="hold"/>
                                            <p:tgtEl>
                                              <p:spTgt spid="49"/>
                                            </p:tgtEl>
                                            <p:attrNameLst>
                                              <p:attrName>ppt_h</p:attrName>
                                            </p:attrNameLst>
                                          </p:cBhvr>
                                          <p:tavLst>
                                            <p:tav tm="0">
                                              <p:val>
                                                <p:fltVal val="0"/>
                                              </p:val>
                                            </p:tav>
                                            <p:tav tm="100000">
                                              <p:val>
                                                <p:strVal val="#ppt_h"/>
                                              </p:val>
                                            </p:tav>
                                          </p:tavLst>
                                        </p:anim>
                                        <p:anim calcmode="lin" valueType="num">
                                          <p:cBhvr>
                                            <p:cTn id="126" dur="500" fill="hold"/>
                                            <p:tgtEl>
                                              <p:spTgt spid="49"/>
                                            </p:tgtEl>
                                            <p:attrNameLst>
                                              <p:attrName>ppt_x</p:attrName>
                                            </p:attrNameLst>
                                          </p:cBhvr>
                                          <p:tavLst>
                                            <p:tav tm="0">
                                              <p:val>
                                                <p:fltVal val="0.5"/>
                                              </p:val>
                                            </p:tav>
                                            <p:tav tm="100000">
                                              <p:val>
                                                <p:strVal val="#ppt_x"/>
                                              </p:val>
                                            </p:tav>
                                          </p:tavLst>
                                        </p:anim>
                                        <p:anim calcmode="lin" valueType="num">
                                          <p:cBhvr>
                                            <p:cTn id="127" dur="500" fill="hold"/>
                                            <p:tgtEl>
                                              <p:spTgt spid="49"/>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100"/>
                                      </p:stCondLst>
                                      <p:childTnLst>
                                        <p:set>
                                          <p:cBhvr>
                                            <p:cTn id="129" dur="1" fill="hold">
                                              <p:stCondLst>
                                                <p:cond delay="0"/>
                                              </p:stCondLst>
                                            </p:cTn>
                                            <p:tgtEl>
                                              <p:spTgt spid="52"/>
                                            </p:tgtEl>
                                            <p:attrNameLst>
                                              <p:attrName>style.visibility</p:attrName>
                                            </p:attrNameLst>
                                          </p:cBhvr>
                                          <p:to>
                                            <p:strVal val="visible"/>
                                          </p:to>
                                        </p:set>
                                        <p:anim calcmode="lin" valueType="num">
                                          <p:cBhvr>
                                            <p:cTn id="130" dur="500" fill="hold"/>
                                            <p:tgtEl>
                                              <p:spTgt spid="52"/>
                                            </p:tgtEl>
                                            <p:attrNameLst>
                                              <p:attrName>ppt_w</p:attrName>
                                            </p:attrNameLst>
                                          </p:cBhvr>
                                          <p:tavLst>
                                            <p:tav tm="0">
                                              <p:val>
                                                <p:fltVal val="0"/>
                                              </p:val>
                                            </p:tav>
                                            <p:tav tm="100000">
                                              <p:val>
                                                <p:strVal val="#ppt_w"/>
                                              </p:val>
                                            </p:tav>
                                          </p:tavLst>
                                        </p:anim>
                                        <p:anim calcmode="lin" valueType="num">
                                          <p:cBhvr>
                                            <p:cTn id="131" dur="500" fill="hold"/>
                                            <p:tgtEl>
                                              <p:spTgt spid="52"/>
                                            </p:tgtEl>
                                            <p:attrNameLst>
                                              <p:attrName>ppt_h</p:attrName>
                                            </p:attrNameLst>
                                          </p:cBhvr>
                                          <p:tavLst>
                                            <p:tav tm="0">
                                              <p:val>
                                                <p:fltVal val="0"/>
                                              </p:val>
                                            </p:tav>
                                            <p:tav tm="100000">
                                              <p:val>
                                                <p:strVal val="#ppt_h"/>
                                              </p:val>
                                            </p:tav>
                                          </p:tavLst>
                                        </p:anim>
                                        <p:anim calcmode="lin" valueType="num">
                                          <p:cBhvr>
                                            <p:cTn id="132" dur="500" fill="hold"/>
                                            <p:tgtEl>
                                              <p:spTgt spid="52"/>
                                            </p:tgtEl>
                                            <p:attrNameLst>
                                              <p:attrName>ppt_x</p:attrName>
                                            </p:attrNameLst>
                                          </p:cBhvr>
                                          <p:tavLst>
                                            <p:tav tm="0">
                                              <p:val>
                                                <p:fltVal val="0.5"/>
                                              </p:val>
                                            </p:tav>
                                            <p:tav tm="100000">
                                              <p:val>
                                                <p:strVal val="#ppt_x"/>
                                              </p:val>
                                            </p:tav>
                                          </p:tavLst>
                                        </p:anim>
                                        <p:anim calcmode="lin" valueType="num">
                                          <p:cBhvr>
                                            <p:cTn id="133" dur="500" fill="hold"/>
                                            <p:tgtEl>
                                              <p:spTgt spid="52"/>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600"/>
                                      </p:stCondLst>
                                      <p:childTnLst>
                                        <p:set>
                                          <p:cBhvr>
                                            <p:cTn id="135" dur="1" fill="hold">
                                              <p:stCondLst>
                                                <p:cond delay="0"/>
                                              </p:stCondLst>
                                            </p:cTn>
                                            <p:tgtEl>
                                              <p:spTgt spid="55"/>
                                            </p:tgtEl>
                                            <p:attrNameLst>
                                              <p:attrName>style.visibility</p:attrName>
                                            </p:attrNameLst>
                                          </p:cBhvr>
                                          <p:to>
                                            <p:strVal val="visible"/>
                                          </p:to>
                                        </p:set>
                                        <p:anim calcmode="lin" valueType="num">
                                          <p:cBhvr>
                                            <p:cTn id="136" dur="500" fill="hold"/>
                                            <p:tgtEl>
                                              <p:spTgt spid="55"/>
                                            </p:tgtEl>
                                            <p:attrNameLst>
                                              <p:attrName>ppt_w</p:attrName>
                                            </p:attrNameLst>
                                          </p:cBhvr>
                                          <p:tavLst>
                                            <p:tav tm="0">
                                              <p:val>
                                                <p:fltVal val="0"/>
                                              </p:val>
                                            </p:tav>
                                            <p:tav tm="100000">
                                              <p:val>
                                                <p:strVal val="#ppt_w"/>
                                              </p:val>
                                            </p:tav>
                                          </p:tavLst>
                                        </p:anim>
                                        <p:anim calcmode="lin" valueType="num">
                                          <p:cBhvr>
                                            <p:cTn id="137" dur="500" fill="hold"/>
                                            <p:tgtEl>
                                              <p:spTgt spid="55"/>
                                            </p:tgtEl>
                                            <p:attrNameLst>
                                              <p:attrName>ppt_h</p:attrName>
                                            </p:attrNameLst>
                                          </p:cBhvr>
                                          <p:tavLst>
                                            <p:tav tm="0">
                                              <p:val>
                                                <p:fltVal val="0"/>
                                              </p:val>
                                            </p:tav>
                                            <p:tav tm="100000">
                                              <p:val>
                                                <p:strVal val="#ppt_h"/>
                                              </p:val>
                                            </p:tav>
                                          </p:tavLst>
                                        </p:anim>
                                        <p:anim calcmode="lin" valueType="num">
                                          <p:cBhvr>
                                            <p:cTn id="138" dur="500" fill="hold"/>
                                            <p:tgtEl>
                                              <p:spTgt spid="55"/>
                                            </p:tgtEl>
                                            <p:attrNameLst>
                                              <p:attrName>ppt_x</p:attrName>
                                            </p:attrNameLst>
                                          </p:cBhvr>
                                          <p:tavLst>
                                            <p:tav tm="0">
                                              <p:val>
                                                <p:fltVal val="0.5"/>
                                              </p:val>
                                            </p:tav>
                                            <p:tav tm="100000">
                                              <p:val>
                                                <p:strVal val="#ppt_x"/>
                                              </p:val>
                                            </p:tav>
                                          </p:tavLst>
                                        </p:anim>
                                        <p:anim calcmode="lin" valueType="num">
                                          <p:cBhvr>
                                            <p:cTn id="139" dur="500" fill="hold"/>
                                            <p:tgtEl>
                                              <p:spTgt spid="55"/>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30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fill="hold"/>
                                            <p:tgtEl>
                                              <p:spTgt spid="58"/>
                                            </p:tgtEl>
                                            <p:attrNameLst>
                                              <p:attrName>ppt_w</p:attrName>
                                            </p:attrNameLst>
                                          </p:cBhvr>
                                          <p:tavLst>
                                            <p:tav tm="0">
                                              <p:val>
                                                <p:fltVal val="0"/>
                                              </p:val>
                                            </p:tav>
                                            <p:tav tm="100000">
                                              <p:val>
                                                <p:strVal val="#ppt_w"/>
                                              </p:val>
                                            </p:tav>
                                          </p:tavLst>
                                        </p:anim>
                                        <p:anim calcmode="lin" valueType="num">
                                          <p:cBhvr>
                                            <p:cTn id="143" dur="500" fill="hold"/>
                                            <p:tgtEl>
                                              <p:spTgt spid="58"/>
                                            </p:tgtEl>
                                            <p:attrNameLst>
                                              <p:attrName>ppt_h</p:attrName>
                                            </p:attrNameLst>
                                          </p:cBhvr>
                                          <p:tavLst>
                                            <p:tav tm="0">
                                              <p:val>
                                                <p:fltVal val="0"/>
                                              </p:val>
                                            </p:tav>
                                            <p:tav tm="100000">
                                              <p:val>
                                                <p:strVal val="#ppt_h"/>
                                              </p:val>
                                            </p:tav>
                                          </p:tavLst>
                                        </p:anim>
                                        <p:anim calcmode="lin" valueType="num">
                                          <p:cBhvr>
                                            <p:cTn id="144" dur="500" fill="hold"/>
                                            <p:tgtEl>
                                              <p:spTgt spid="58"/>
                                            </p:tgtEl>
                                            <p:attrNameLst>
                                              <p:attrName>ppt_x</p:attrName>
                                            </p:attrNameLst>
                                          </p:cBhvr>
                                          <p:tavLst>
                                            <p:tav tm="0">
                                              <p:val>
                                                <p:fltVal val="0.5"/>
                                              </p:val>
                                            </p:tav>
                                            <p:tav tm="100000">
                                              <p:val>
                                                <p:strVal val="#ppt_x"/>
                                              </p:val>
                                            </p:tav>
                                          </p:tavLst>
                                        </p:anim>
                                        <p:anim calcmode="lin" valueType="num">
                                          <p:cBhvr>
                                            <p:cTn id="145" dur="500" fill="hold"/>
                                            <p:tgtEl>
                                              <p:spTgt spid="58"/>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300"/>
                                      </p:stCondLst>
                                      <p:childTnLst>
                                        <p:set>
                                          <p:cBhvr>
                                            <p:cTn id="147" dur="1" fill="hold">
                                              <p:stCondLst>
                                                <p:cond delay="0"/>
                                              </p:stCondLst>
                                            </p:cTn>
                                            <p:tgtEl>
                                              <p:spTgt spid="61"/>
                                            </p:tgtEl>
                                            <p:attrNameLst>
                                              <p:attrName>style.visibility</p:attrName>
                                            </p:attrNameLst>
                                          </p:cBhvr>
                                          <p:to>
                                            <p:strVal val="visible"/>
                                          </p:to>
                                        </p:set>
                                        <p:anim calcmode="lin" valueType="num">
                                          <p:cBhvr>
                                            <p:cTn id="148" dur="500" fill="hold"/>
                                            <p:tgtEl>
                                              <p:spTgt spid="61"/>
                                            </p:tgtEl>
                                            <p:attrNameLst>
                                              <p:attrName>ppt_w</p:attrName>
                                            </p:attrNameLst>
                                          </p:cBhvr>
                                          <p:tavLst>
                                            <p:tav tm="0">
                                              <p:val>
                                                <p:fltVal val="0"/>
                                              </p:val>
                                            </p:tav>
                                            <p:tav tm="100000">
                                              <p:val>
                                                <p:strVal val="#ppt_w"/>
                                              </p:val>
                                            </p:tav>
                                          </p:tavLst>
                                        </p:anim>
                                        <p:anim calcmode="lin" valueType="num">
                                          <p:cBhvr>
                                            <p:cTn id="149" dur="500" fill="hold"/>
                                            <p:tgtEl>
                                              <p:spTgt spid="61"/>
                                            </p:tgtEl>
                                            <p:attrNameLst>
                                              <p:attrName>ppt_h</p:attrName>
                                            </p:attrNameLst>
                                          </p:cBhvr>
                                          <p:tavLst>
                                            <p:tav tm="0">
                                              <p:val>
                                                <p:fltVal val="0"/>
                                              </p:val>
                                            </p:tav>
                                            <p:tav tm="100000">
                                              <p:val>
                                                <p:strVal val="#ppt_h"/>
                                              </p:val>
                                            </p:tav>
                                          </p:tavLst>
                                        </p:anim>
                                        <p:anim calcmode="lin" valueType="num">
                                          <p:cBhvr>
                                            <p:cTn id="150" dur="500" fill="hold"/>
                                            <p:tgtEl>
                                              <p:spTgt spid="61"/>
                                            </p:tgtEl>
                                            <p:attrNameLst>
                                              <p:attrName>ppt_x</p:attrName>
                                            </p:attrNameLst>
                                          </p:cBhvr>
                                          <p:tavLst>
                                            <p:tav tm="0">
                                              <p:val>
                                                <p:fltVal val="0.5"/>
                                              </p:val>
                                            </p:tav>
                                            <p:tav tm="100000">
                                              <p:val>
                                                <p:strVal val="#ppt_x"/>
                                              </p:val>
                                            </p:tav>
                                          </p:tavLst>
                                        </p:anim>
                                        <p:anim calcmode="lin" valueType="num">
                                          <p:cBhvr>
                                            <p:cTn id="151" dur="500" fill="hold"/>
                                            <p:tgtEl>
                                              <p:spTgt spid="61"/>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600"/>
                                      </p:stCondLst>
                                      <p:childTnLst>
                                        <p:set>
                                          <p:cBhvr>
                                            <p:cTn id="153" dur="1" fill="hold">
                                              <p:stCondLst>
                                                <p:cond delay="0"/>
                                              </p:stCondLst>
                                            </p:cTn>
                                            <p:tgtEl>
                                              <p:spTgt spid="64"/>
                                            </p:tgtEl>
                                            <p:attrNameLst>
                                              <p:attrName>style.visibility</p:attrName>
                                            </p:attrNameLst>
                                          </p:cBhvr>
                                          <p:to>
                                            <p:strVal val="visible"/>
                                          </p:to>
                                        </p:set>
                                        <p:anim calcmode="lin" valueType="num">
                                          <p:cBhvr>
                                            <p:cTn id="154" dur="500" fill="hold"/>
                                            <p:tgtEl>
                                              <p:spTgt spid="64"/>
                                            </p:tgtEl>
                                            <p:attrNameLst>
                                              <p:attrName>ppt_w</p:attrName>
                                            </p:attrNameLst>
                                          </p:cBhvr>
                                          <p:tavLst>
                                            <p:tav tm="0">
                                              <p:val>
                                                <p:fltVal val="0"/>
                                              </p:val>
                                            </p:tav>
                                            <p:tav tm="100000">
                                              <p:val>
                                                <p:strVal val="#ppt_w"/>
                                              </p:val>
                                            </p:tav>
                                          </p:tavLst>
                                        </p:anim>
                                        <p:anim calcmode="lin" valueType="num">
                                          <p:cBhvr>
                                            <p:cTn id="155" dur="500" fill="hold"/>
                                            <p:tgtEl>
                                              <p:spTgt spid="64"/>
                                            </p:tgtEl>
                                            <p:attrNameLst>
                                              <p:attrName>ppt_h</p:attrName>
                                            </p:attrNameLst>
                                          </p:cBhvr>
                                          <p:tavLst>
                                            <p:tav tm="0">
                                              <p:val>
                                                <p:fltVal val="0"/>
                                              </p:val>
                                            </p:tav>
                                            <p:tav tm="100000">
                                              <p:val>
                                                <p:strVal val="#ppt_h"/>
                                              </p:val>
                                            </p:tav>
                                          </p:tavLst>
                                        </p:anim>
                                        <p:anim calcmode="lin" valueType="num">
                                          <p:cBhvr>
                                            <p:cTn id="156" dur="500" fill="hold"/>
                                            <p:tgtEl>
                                              <p:spTgt spid="64"/>
                                            </p:tgtEl>
                                            <p:attrNameLst>
                                              <p:attrName>ppt_x</p:attrName>
                                            </p:attrNameLst>
                                          </p:cBhvr>
                                          <p:tavLst>
                                            <p:tav tm="0">
                                              <p:val>
                                                <p:fltVal val="0.5"/>
                                              </p:val>
                                            </p:tav>
                                            <p:tav tm="100000">
                                              <p:val>
                                                <p:strVal val="#ppt_x"/>
                                              </p:val>
                                            </p:tav>
                                          </p:tavLst>
                                        </p:anim>
                                        <p:anim calcmode="lin" valueType="num">
                                          <p:cBhvr>
                                            <p:cTn id="157" dur="500" fill="hold"/>
                                            <p:tgtEl>
                                              <p:spTgt spid="64"/>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600"/>
                                      </p:stCondLst>
                                      <p:childTnLst>
                                        <p:set>
                                          <p:cBhvr>
                                            <p:cTn id="159" dur="1" fill="hold">
                                              <p:stCondLst>
                                                <p:cond delay="0"/>
                                              </p:stCondLst>
                                            </p:cTn>
                                            <p:tgtEl>
                                              <p:spTgt spid="67"/>
                                            </p:tgtEl>
                                            <p:attrNameLst>
                                              <p:attrName>style.visibility</p:attrName>
                                            </p:attrNameLst>
                                          </p:cBhvr>
                                          <p:to>
                                            <p:strVal val="visible"/>
                                          </p:to>
                                        </p:set>
                                        <p:anim calcmode="lin" valueType="num">
                                          <p:cBhvr>
                                            <p:cTn id="160" dur="500" fill="hold"/>
                                            <p:tgtEl>
                                              <p:spTgt spid="67"/>
                                            </p:tgtEl>
                                            <p:attrNameLst>
                                              <p:attrName>ppt_w</p:attrName>
                                            </p:attrNameLst>
                                          </p:cBhvr>
                                          <p:tavLst>
                                            <p:tav tm="0">
                                              <p:val>
                                                <p:fltVal val="0"/>
                                              </p:val>
                                            </p:tav>
                                            <p:tav tm="100000">
                                              <p:val>
                                                <p:strVal val="#ppt_w"/>
                                              </p:val>
                                            </p:tav>
                                          </p:tavLst>
                                        </p:anim>
                                        <p:anim calcmode="lin" valueType="num">
                                          <p:cBhvr>
                                            <p:cTn id="161" dur="500" fill="hold"/>
                                            <p:tgtEl>
                                              <p:spTgt spid="67"/>
                                            </p:tgtEl>
                                            <p:attrNameLst>
                                              <p:attrName>ppt_h</p:attrName>
                                            </p:attrNameLst>
                                          </p:cBhvr>
                                          <p:tavLst>
                                            <p:tav tm="0">
                                              <p:val>
                                                <p:fltVal val="0"/>
                                              </p:val>
                                            </p:tav>
                                            <p:tav tm="100000">
                                              <p:val>
                                                <p:strVal val="#ppt_h"/>
                                              </p:val>
                                            </p:tav>
                                          </p:tavLst>
                                        </p:anim>
                                        <p:anim calcmode="lin" valueType="num">
                                          <p:cBhvr>
                                            <p:cTn id="162" dur="500" fill="hold"/>
                                            <p:tgtEl>
                                              <p:spTgt spid="67"/>
                                            </p:tgtEl>
                                            <p:attrNameLst>
                                              <p:attrName>ppt_x</p:attrName>
                                            </p:attrNameLst>
                                          </p:cBhvr>
                                          <p:tavLst>
                                            <p:tav tm="0">
                                              <p:val>
                                                <p:fltVal val="0.5"/>
                                              </p:val>
                                            </p:tav>
                                            <p:tav tm="100000">
                                              <p:val>
                                                <p:strVal val="#ppt_x"/>
                                              </p:val>
                                            </p:tav>
                                          </p:tavLst>
                                        </p:anim>
                                        <p:anim calcmode="lin" valueType="num">
                                          <p:cBhvr>
                                            <p:cTn id="163" dur="500" fill="hold"/>
                                            <p:tgtEl>
                                              <p:spTgt spid="67"/>
                                            </p:tgtEl>
                                            <p:attrNameLst>
                                              <p:attrName>ppt_y</p:attrName>
                                            </p:attrNameLst>
                                          </p:cBhvr>
                                          <p:tavLst>
                                            <p:tav tm="0">
                                              <p:val>
                                                <p:fltVal val="0.5"/>
                                              </p:val>
                                            </p:tav>
                                            <p:tav tm="100000">
                                              <p:val>
                                                <p:strVal val="#ppt_y"/>
                                              </p:val>
                                            </p:tav>
                                          </p:tavLst>
                                        </p:anim>
                                      </p:childTnLst>
                                    </p:cTn>
                                  </p:par>
                                  <p:par>
                                    <p:cTn id="164" presetID="23" presetClass="entr" presetSubtype="528" fill="hold" nodeType="withEffect">
                                      <p:stCondLst>
                                        <p:cond delay="300"/>
                                      </p:stCondLst>
                                      <p:childTnLst>
                                        <p:set>
                                          <p:cBhvr>
                                            <p:cTn id="165" dur="1" fill="hold">
                                              <p:stCondLst>
                                                <p:cond delay="0"/>
                                              </p:stCondLst>
                                            </p:cTn>
                                            <p:tgtEl>
                                              <p:spTgt spid="70"/>
                                            </p:tgtEl>
                                            <p:attrNameLst>
                                              <p:attrName>style.visibility</p:attrName>
                                            </p:attrNameLst>
                                          </p:cBhvr>
                                          <p:to>
                                            <p:strVal val="visible"/>
                                          </p:to>
                                        </p:set>
                                        <p:anim calcmode="lin" valueType="num">
                                          <p:cBhvr>
                                            <p:cTn id="166" dur="500" fill="hold"/>
                                            <p:tgtEl>
                                              <p:spTgt spid="70"/>
                                            </p:tgtEl>
                                            <p:attrNameLst>
                                              <p:attrName>ppt_w</p:attrName>
                                            </p:attrNameLst>
                                          </p:cBhvr>
                                          <p:tavLst>
                                            <p:tav tm="0">
                                              <p:val>
                                                <p:fltVal val="0"/>
                                              </p:val>
                                            </p:tav>
                                            <p:tav tm="100000">
                                              <p:val>
                                                <p:strVal val="#ppt_w"/>
                                              </p:val>
                                            </p:tav>
                                          </p:tavLst>
                                        </p:anim>
                                        <p:anim calcmode="lin" valueType="num">
                                          <p:cBhvr>
                                            <p:cTn id="167" dur="500" fill="hold"/>
                                            <p:tgtEl>
                                              <p:spTgt spid="70"/>
                                            </p:tgtEl>
                                            <p:attrNameLst>
                                              <p:attrName>ppt_h</p:attrName>
                                            </p:attrNameLst>
                                          </p:cBhvr>
                                          <p:tavLst>
                                            <p:tav tm="0">
                                              <p:val>
                                                <p:fltVal val="0"/>
                                              </p:val>
                                            </p:tav>
                                            <p:tav tm="100000">
                                              <p:val>
                                                <p:strVal val="#ppt_h"/>
                                              </p:val>
                                            </p:tav>
                                          </p:tavLst>
                                        </p:anim>
                                        <p:anim calcmode="lin" valueType="num">
                                          <p:cBhvr>
                                            <p:cTn id="168" dur="500" fill="hold"/>
                                            <p:tgtEl>
                                              <p:spTgt spid="70"/>
                                            </p:tgtEl>
                                            <p:attrNameLst>
                                              <p:attrName>ppt_x</p:attrName>
                                            </p:attrNameLst>
                                          </p:cBhvr>
                                          <p:tavLst>
                                            <p:tav tm="0">
                                              <p:val>
                                                <p:fltVal val="0.5"/>
                                              </p:val>
                                            </p:tav>
                                            <p:tav tm="100000">
                                              <p:val>
                                                <p:strVal val="#ppt_x"/>
                                              </p:val>
                                            </p:tav>
                                          </p:tavLst>
                                        </p:anim>
                                        <p:anim calcmode="lin" valueType="num">
                                          <p:cBhvr>
                                            <p:cTn id="169" dur="500" fill="hold"/>
                                            <p:tgtEl>
                                              <p:spTgt spid="70"/>
                                            </p:tgtEl>
                                            <p:attrNameLst>
                                              <p:attrName>ppt_y</p:attrName>
                                            </p:attrNameLst>
                                          </p:cBhvr>
                                          <p:tavLst>
                                            <p:tav tm="0">
                                              <p:val>
                                                <p:fltVal val="0.5"/>
                                              </p:val>
                                            </p:tav>
                                            <p:tav tm="100000">
                                              <p:val>
                                                <p:strVal val="#ppt_y"/>
                                              </p:val>
                                            </p:tav>
                                          </p:tavLst>
                                        </p:anim>
                                      </p:childTnLst>
                                    </p:cTn>
                                  </p:par>
                                  <p:par>
                                    <p:cTn id="170" presetID="23" presetClass="entr" presetSubtype="528" fill="hold" nodeType="withEffect">
                                      <p:stCondLst>
                                        <p:cond delay="600"/>
                                      </p:stCondLst>
                                      <p:childTnLst>
                                        <p:set>
                                          <p:cBhvr>
                                            <p:cTn id="171" dur="1" fill="hold">
                                              <p:stCondLst>
                                                <p:cond delay="0"/>
                                              </p:stCondLst>
                                            </p:cTn>
                                            <p:tgtEl>
                                              <p:spTgt spid="73"/>
                                            </p:tgtEl>
                                            <p:attrNameLst>
                                              <p:attrName>style.visibility</p:attrName>
                                            </p:attrNameLst>
                                          </p:cBhvr>
                                          <p:to>
                                            <p:strVal val="visible"/>
                                          </p:to>
                                        </p:set>
                                        <p:anim calcmode="lin" valueType="num">
                                          <p:cBhvr>
                                            <p:cTn id="172" dur="500" fill="hold"/>
                                            <p:tgtEl>
                                              <p:spTgt spid="73"/>
                                            </p:tgtEl>
                                            <p:attrNameLst>
                                              <p:attrName>ppt_w</p:attrName>
                                            </p:attrNameLst>
                                          </p:cBhvr>
                                          <p:tavLst>
                                            <p:tav tm="0">
                                              <p:val>
                                                <p:fltVal val="0"/>
                                              </p:val>
                                            </p:tav>
                                            <p:tav tm="100000">
                                              <p:val>
                                                <p:strVal val="#ppt_w"/>
                                              </p:val>
                                            </p:tav>
                                          </p:tavLst>
                                        </p:anim>
                                        <p:anim calcmode="lin" valueType="num">
                                          <p:cBhvr>
                                            <p:cTn id="173" dur="500" fill="hold"/>
                                            <p:tgtEl>
                                              <p:spTgt spid="73"/>
                                            </p:tgtEl>
                                            <p:attrNameLst>
                                              <p:attrName>ppt_h</p:attrName>
                                            </p:attrNameLst>
                                          </p:cBhvr>
                                          <p:tavLst>
                                            <p:tav tm="0">
                                              <p:val>
                                                <p:fltVal val="0"/>
                                              </p:val>
                                            </p:tav>
                                            <p:tav tm="100000">
                                              <p:val>
                                                <p:strVal val="#ppt_h"/>
                                              </p:val>
                                            </p:tav>
                                          </p:tavLst>
                                        </p:anim>
                                        <p:anim calcmode="lin" valueType="num">
                                          <p:cBhvr>
                                            <p:cTn id="174" dur="500" fill="hold"/>
                                            <p:tgtEl>
                                              <p:spTgt spid="73"/>
                                            </p:tgtEl>
                                            <p:attrNameLst>
                                              <p:attrName>ppt_x</p:attrName>
                                            </p:attrNameLst>
                                          </p:cBhvr>
                                          <p:tavLst>
                                            <p:tav tm="0">
                                              <p:val>
                                                <p:fltVal val="0.5"/>
                                              </p:val>
                                            </p:tav>
                                            <p:tav tm="100000">
                                              <p:val>
                                                <p:strVal val="#ppt_x"/>
                                              </p:val>
                                            </p:tav>
                                          </p:tavLst>
                                        </p:anim>
                                        <p:anim calcmode="lin" valueType="num">
                                          <p:cBhvr>
                                            <p:cTn id="175" dur="500" fill="hold"/>
                                            <p:tgtEl>
                                              <p:spTgt spid="73"/>
                                            </p:tgtEl>
                                            <p:attrNameLst>
                                              <p:attrName>ppt_y</p:attrName>
                                            </p:attrNameLst>
                                          </p:cBhvr>
                                          <p:tavLst>
                                            <p:tav tm="0">
                                              <p:val>
                                                <p:fltVal val="0.5"/>
                                              </p:val>
                                            </p:tav>
                                            <p:tav tm="100000">
                                              <p:val>
                                                <p:strVal val="#ppt_y"/>
                                              </p:val>
                                            </p:tav>
                                          </p:tavLst>
                                        </p:anim>
                                      </p:childTnLst>
                                    </p:cTn>
                                  </p:par>
                                  <p:par>
                                    <p:cTn id="176" presetID="23" presetClass="entr" presetSubtype="528" fill="hold" nodeType="withEffect">
                                      <p:stCondLst>
                                        <p:cond delay="600"/>
                                      </p:stCondLst>
                                      <p:childTnLst>
                                        <p:set>
                                          <p:cBhvr>
                                            <p:cTn id="177" dur="1" fill="hold">
                                              <p:stCondLst>
                                                <p:cond delay="0"/>
                                              </p:stCondLst>
                                            </p:cTn>
                                            <p:tgtEl>
                                              <p:spTgt spid="76"/>
                                            </p:tgtEl>
                                            <p:attrNameLst>
                                              <p:attrName>style.visibility</p:attrName>
                                            </p:attrNameLst>
                                          </p:cBhvr>
                                          <p:to>
                                            <p:strVal val="visible"/>
                                          </p:to>
                                        </p:set>
                                        <p:anim calcmode="lin" valueType="num">
                                          <p:cBhvr>
                                            <p:cTn id="178" dur="500" fill="hold"/>
                                            <p:tgtEl>
                                              <p:spTgt spid="76"/>
                                            </p:tgtEl>
                                            <p:attrNameLst>
                                              <p:attrName>ppt_w</p:attrName>
                                            </p:attrNameLst>
                                          </p:cBhvr>
                                          <p:tavLst>
                                            <p:tav tm="0">
                                              <p:val>
                                                <p:fltVal val="0"/>
                                              </p:val>
                                            </p:tav>
                                            <p:tav tm="100000">
                                              <p:val>
                                                <p:strVal val="#ppt_w"/>
                                              </p:val>
                                            </p:tav>
                                          </p:tavLst>
                                        </p:anim>
                                        <p:anim calcmode="lin" valueType="num">
                                          <p:cBhvr>
                                            <p:cTn id="179" dur="500" fill="hold"/>
                                            <p:tgtEl>
                                              <p:spTgt spid="76"/>
                                            </p:tgtEl>
                                            <p:attrNameLst>
                                              <p:attrName>ppt_h</p:attrName>
                                            </p:attrNameLst>
                                          </p:cBhvr>
                                          <p:tavLst>
                                            <p:tav tm="0">
                                              <p:val>
                                                <p:fltVal val="0"/>
                                              </p:val>
                                            </p:tav>
                                            <p:tav tm="100000">
                                              <p:val>
                                                <p:strVal val="#ppt_h"/>
                                              </p:val>
                                            </p:tav>
                                          </p:tavLst>
                                        </p:anim>
                                        <p:anim calcmode="lin" valueType="num">
                                          <p:cBhvr>
                                            <p:cTn id="180" dur="500" fill="hold"/>
                                            <p:tgtEl>
                                              <p:spTgt spid="76"/>
                                            </p:tgtEl>
                                            <p:attrNameLst>
                                              <p:attrName>ppt_x</p:attrName>
                                            </p:attrNameLst>
                                          </p:cBhvr>
                                          <p:tavLst>
                                            <p:tav tm="0">
                                              <p:val>
                                                <p:fltVal val="0.5"/>
                                              </p:val>
                                            </p:tav>
                                            <p:tav tm="100000">
                                              <p:val>
                                                <p:strVal val="#ppt_x"/>
                                              </p:val>
                                            </p:tav>
                                          </p:tavLst>
                                        </p:anim>
                                        <p:anim calcmode="lin" valueType="num">
                                          <p:cBhvr>
                                            <p:cTn id="181" dur="500" fill="hold"/>
                                            <p:tgtEl>
                                              <p:spTgt spid="76"/>
                                            </p:tgtEl>
                                            <p:attrNameLst>
                                              <p:attrName>ppt_y</p:attrName>
                                            </p:attrNameLst>
                                          </p:cBhvr>
                                          <p:tavLst>
                                            <p:tav tm="0">
                                              <p:val>
                                                <p:fltVal val="0.5"/>
                                              </p:val>
                                            </p:tav>
                                            <p:tav tm="100000">
                                              <p:val>
                                                <p:strVal val="#ppt_y"/>
                                              </p:val>
                                            </p:tav>
                                          </p:tavLst>
                                        </p:anim>
                                      </p:childTnLst>
                                    </p:cTn>
                                  </p:par>
                                  <p:par>
                                    <p:cTn id="182" presetID="26" presetClass="emph" presetSubtype="0" repeatCount="3000" fill="hold" nodeType="withEffect">
                                      <p:stCondLst>
                                        <p:cond delay="600"/>
                                      </p:stCondLst>
                                      <p:childTnLst>
                                        <p:animEffect transition="out" filter="fade">
                                          <p:cBhvr>
                                            <p:cTn id="183" dur="500" tmFilter="0, 0; .2, .5; .8, .5; 1, 0"/>
                                            <p:tgtEl>
                                              <p:spTgt spid="40"/>
                                            </p:tgtEl>
                                          </p:cBhvr>
                                        </p:animEffect>
                                        <p:animScale>
                                          <p:cBhvr>
                                            <p:cTn id="184" dur="250" autoRev="1" fill="hold"/>
                                            <p:tgtEl>
                                              <p:spTgt spid="40"/>
                                            </p:tgtEl>
                                          </p:cBhvr>
                                          <p:by x="105000" y="105000"/>
                                        </p:animScale>
                                      </p:childTnLst>
                                    </p:cTn>
                                  </p:par>
                                  <p:par>
                                    <p:cTn id="185" presetID="26" presetClass="emph" presetSubtype="0" repeatCount="3000" fill="hold" nodeType="withEffect">
                                      <p:stCondLst>
                                        <p:cond delay="710"/>
                                      </p:stCondLst>
                                      <p:childTnLst>
                                        <p:animEffect transition="out" filter="fade">
                                          <p:cBhvr>
                                            <p:cTn id="186" dur="500" tmFilter="0, 0; .2, .5; .8, .5; 1, 0"/>
                                            <p:tgtEl>
                                              <p:spTgt spid="61"/>
                                            </p:tgtEl>
                                          </p:cBhvr>
                                        </p:animEffect>
                                        <p:animScale>
                                          <p:cBhvr>
                                            <p:cTn id="187" dur="250" autoRev="1" fill="hold"/>
                                            <p:tgtEl>
                                              <p:spTgt spid="61"/>
                                            </p:tgtEl>
                                          </p:cBhvr>
                                          <p:by x="105000" y="105000"/>
                                        </p:animScale>
                                      </p:childTnLst>
                                    </p:cTn>
                                  </p:par>
                                  <p:par>
                                    <p:cTn id="188" presetID="26" presetClass="emph" presetSubtype="0" repeatCount="3000" fill="hold" nodeType="withEffect">
                                      <p:stCondLst>
                                        <p:cond delay="410"/>
                                      </p:stCondLst>
                                      <p:childTnLst>
                                        <p:animEffect transition="out" filter="fade">
                                          <p:cBhvr>
                                            <p:cTn id="189" dur="500" tmFilter="0, 0; .2, .5; .8, .5; 1, 0"/>
                                            <p:tgtEl>
                                              <p:spTgt spid="67"/>
                                            </p:tgtEl>
                                          </p:cBhvr>
                                        </p:animEffect>
                                        <p:animScale>
                                          <p:cBhvr>
                                            <p:cTn id="190" dur="250" autoRev="1" fill="hold"/>
                                            <p:tgtEl>
                                              <p:spTgt spid="67"/>
                                            </p:tgtEl>
                                          </p:cBhvr>
                                          <p:by x="105000" y="105000"/>
                                        </p:animScale>
                                      </p:childTnLst>
                                    </p:cTn>
                                  </p:par>
                                  <p:par>
                                    <p:cTn id="191" presetID="26" presetClass="emph" presetSubtype="0" repeatCount="3000" fill="hold" nodeType="withEffect">
                                      <p:stCondLst>
                                        <p:cond delay="810"/>
                                      </p:stCondLst>
                                      <p:childTnLst>
                                        <p:animEffect transition="out" filter="fade">
                                          <p:cBhvr>
                                            <p:cTn id="192" dur="500" tmFilter="0, 0; .2, .5; .8, .5; 1, 0"/>
                                            <p:tgtEl>
                                              <p:spTgt spid="70"/>
                                            </p:tgtEl>
                                          </p:cBhvr>
                                        </p:animEffect>
                                        <p:animScale>
                                          <p:cBhvr>
                                            <p:cTn id="193" dur="250" autoRev="1" fill="hold"/>
                                            <p:tgtEl>
                                              <p:spTgt spid="70"/>
                                            </p:tgtEl>
                                          </p:cBhvr>
                                          <p:by x="105000" y="105000"/>
                                        </p:animScale>
                                      </p:childTnLst>
                                    </p:cTn>
                                  </p:par>
                                </p:childTnLst>
                              </p:cTn>
                            </p:par>
                            <p:par>
                              <p:cTn id="194" fill="hold">
                                <p:stCondLst>
                                  <p:cond delay="9310"/>
                                </p:stCondLst>
                                <p:childTnLst>
                                  <p:par>
                                    <p:cTn id="195" presetID="10" presetClass="entr" presetSubtype="0" fill="hold" grpId="0" nodeType="afterEffect">
                                      <p:stCondLst>
                                        <p:cond delay="0"/>
                                      </p:stCondLst>
                                      <p:childTnLst>
                                        <p:set>
                                          <p:cBhvr>
                                            <p:cTn id="196" dur="1" fill="hold">
                                              <p:stCondLst>
                                                <p:cond delay="0"/>
                                              </p:stCondLst>
                                            </p:cTn>
                                            <p:tgtEl>
                                              <p:spTgt spid="88"/>
                                            </p:tgtEl>
                                            <p:attrNameLst>
                                              <p:attrName>style.visibility</p:attrName>
                                            </p:attrNameLst>
                                          </p:cBhvr>
                                          <p:to>
                                            <p:strVal val="visible"/>
                                          </p:to>
                                        </p:set>
                                        <p:animEffect transition="in" filter="fade">
                                          <p:cBhvr>
                                            <p:cTn id="1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79" grpId="0" animBg="1"/>
          <p:bldP spid="83" grpId="0"/>
          <p:bldP spid="84" grpId="0"/>
          <p:bldP spid="8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第一部分</a:t>
            </a:r>
            <a:endParaRPr lang="en-US" altLang="zh-CN" sz="2800" b="1" dirty="0">
              <a:solidFill>
                <a:srgbClr val="080808"/>
              </a:solidFill>
              <a:cs typeface="+mn-ea"/>
              <a:sym typeface="+mn-lt"/>
            </a:endParaRPr>
          </a:p>
          <a:p>
            <a:pPr marL="0" lvl="1" algn="ctr"/>
            <a:r>
              <a:rPr lang="zh-CN" altLang="en-US" sz="3600" b="1" dirty="0">
                <a:solidFill>
                  <a:srgbClr val="EA5E66"/>
                </a:solidFill>
                <a:cs typeface="+mn-ea"/>
                <a:sym typeface="+mn-lt"/>
              </a:rPr>
              <a:t>标题文字内容</a:t>
            </a:r>
            <a:endParaRPr lang="en-US" altLang="zh-CN" sz="3600" b="1" dirty="0">
              <a:solidFill>
                <a:srgbClr val="EA5E66"/>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7"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2"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8" name="TextBox 6"/>
          <p:cNvSpPr txBox="1">
            <a:spLocks noChangeArrowheads="1"/>
          </p:cNvSpPr>
          <p:nvPr/>
        </p:nvSpPr>
        <p:spPr bwMode="auto">
          <a:xfrm>
            <a:off x="1822437" y="3006795"/>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19" name="组合 18"/>
          <p:cNvGrpSpPr/>
          <p:nvPr/>
        </p:nvGrpSpPr>
        <p:grpSpPr>
          <a:xfrm rot="14400000">
            <a:off x="2313036" y="1864107"/>
            <a:ext cx="1079397" cy="936000"/>
            <a:chOff x="1511944" y="2420246"/>
            <a:chExt cx="2627152" cy="2294453"/>
          </a:xfrm>
          <a:effectLst>
            <a:outerShdw blurRad="203200" dist="38100" dir="3780000" sx="103000" sy="103000" algn="t" rotWithShape="0">
              <a:prstClr val="black">
                <a:alpha val="25000"/>
              </a:prstClr>
            </a:outerShdw>
          </a:effectLst>
        </p:grpSpPr>
        <p:sp>
          <p:nvSpPr>
            <p:cNvPr id="2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2" name="组合 21"/>
          <p:cNvGrpSpPr/>
          <p:nvPr/>
        </p:nvGrpSpPr>
        <p:grpSpPr>
          <a:xfrm>
            <a:off x="2451374" y="1966627"/>
            <a:ext cx="810431" cy="730960"/>
            <a:chOff x="4634991" y="2138335"/>
            <a:chExt cx="428348" cy="386204"/>
          </a:xfrm>
        </p:grpSpPr>
        <p:sp>
          <p:nvSpPr>
            <p:cNvPr id="2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5E66"/>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86729927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500" fill="hold"/>
                                        <p:tgtEl>
                                          <p:spTgt spid="11"/>
                                        </p:tgtEl>
                                        <p:attrNameLst>
                                          <p:attrName>ppt_x</p:attrName>
                                        </p:attrNameLst>
                                      </p:cBhvr>
                                      <p:tavLst>
                                        <p:tav tm="0">
                                          <p:val>
                                            <p:strVal val="#ppt_x"/>
                                          </p:val>
                                        </p:tav>
                                        <p:tav tm="100000">
                                          <p:val>
                                            <p:strVal val="#ppt_x"/>
                                          </p:val>
                                        </p:tav>
                                      </p:tavLst>
                                    </p:anim>
                                    <p:anim calcmode="lin" valueType="num">
                                      <p:cBhvr additive="base">
                                        <p:cTn id="49" dur="500" fill="hold"/>
                                        <p:tgtEl>
                                          <p:spTgt spid="1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9" grpId="0"/>
      <p:bldP spid="10" grpId="0"/>
      <p:bldP spid="11" grpId="0"/>
      <p:bldP spid="12"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15170" y="1275861"/>
            <a:ext cx="1609079" cy="1608497"/>
            <a:chOff x="1367367" y="1923540"/>
            <a:chExt cx="2091076" cy="2091076"/>
          </a:xfrm>
        </p:grpSpPr>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 name="组合 9"/>
            <p:cNvGrpSpPr/>
            <p:nvPr/>
          </p:nvGrpSpPr>
          <p:grpSpPr>
            <a:xfrm>
              <a:off x="1367367" y="1923540"/>
              <a:ext cx="2091076" cy="2091076"/>
              <a:chOff x="4742449" y="2216782"/>
              <a:chExt cx="3801476" cy="3801476"/>
            </a:xfrm>
          </p:grpSpPr>
          <p:sp>
            <p:nvSpPr>
              <p:cNvPr id="11" name="任意多边形 10"/>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 name="组合 13"/>
          <p:cNvGrpSpPr/>
          <p:nvPr/>
        </p:nvGrpSpPr>
        <p:grpSpPr>
          <a:xfrm>
            <a:off x="2761993" y="1275861"/>
            <a:ext cx="1609079" cy="1608497"/>
            <a:chOff x="3751324" y="1923540"/>
            <a:chExt cx="2091076" cy="2091076"/>
          </a:xfrm>
        </p:grpSpPr>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16" name="组合 15"/>
            <p:cNvGrpSpPr/>
            <p:nvPr/>
          </p:nvGrpSpPr>
          <p:grpSpPr>
            <a:xfrm>
              <a:off x="3751324" y="1923540"/>
              <a:ext cx="2091076" cy="2091076"/>
              <a:chOff x="4742449" y="2216782"/>
              <a:chExt cx="3801476" cy="3801476"/>
            </a:xfrm>
          </p:grpSpPr>
          <p:sp>
            <p:nvSpPr>
              <p:cNvPr id="17" name="任意多边形 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圆角矩形 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0" name="组合 19"/>
          <p:cNvGrpSpPr/>
          <p:nvPr/>
        </p:nvGrpSpPr>
        <p:grpSpPr>
          <a:xfrm>
            <a:off x="4805629" y="1275861"/>
            <a:ext cx="1615449" cy="1608497"/>
            <a:chOff x="6258959" y="1923540"/>
            <a:chExt cx="2099355" cy="2091076"/>
          </a:xfrm>
        </p:grpSpPr>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22" name="组合 21"/>
            <p:cNvGrpSpPr/>
            <p:nvPr/>
          </p:nvGrpSpPr>
          <p:grpSpPr>
            <a:xfrm>
              <a:off x="6258959" y="1923540"/>
              <a:ext cx="2091076" cy="2091076"/>
              <a:chOff x="4742449" y="2216782"/>
              <a:chExt cx="3801476" cy="3801476"/>
            </a:xfrm>
          </p:grpSpPr>
          <p:sp>
            <p:nvSpPr>
              <p:cNvPr id="23" name="任意多边形 2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圆角矩形 2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6" name="组合 25"/>
          <p:cNvGrpSpPr/>
          <p:nvPr/>
        </p:nvGrpSpPr>
        <p:grpSpPr>
          <a:xfrm>
            <a:off x="6851964" y="1275861"/>
            <a:ext cx="1616423" cy="1608497"/>
            <a:chOff x="8787513" y="1923540"/>
            <a:chExt cx="2100620" cy="2091076"/>
          </a:xfrm>
        </p:grpSpPr>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28" name="组合 27"/>
            <p:cNvGrpSpPr/>
            <p:nvPr/>
          </p:nvGrpSpPr>
          <p:grpSpPr>
            <a:xfrm>
              <a:off x="8787513" y="1923540"/>
              <a:ext cx="2091076" cy="2091076"/>
              <a:chOff x="4742449" y="2216782"/>
              <a:chExt cx="3801476" cy="3801476"/>
            </a:xfrm>
          </p:grpSpPr>
          <p:sp>
            <p:nvSpPr>
              <p:cNvPr id="29" name="任意多边形 2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圆角矩形 3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2" name="文本框 23"/>
          <p:cNvSpPr txBox="1"/>
          <p:nvPr/>
        </p:nvSpPr>
        <p:spPr>
          <a:xfrm>
            <a:off x="737252"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33" name="组合 32"/>
          <p:cNvGrpSpPr/>
          <p:nvPr/>
        </p:nvGrpSpPr>
        <p:grpSpPr>
          <a:xfrm>
            <a:off x="724830" y="3241053"/>
            <a:ext cx="1447988" cy="478780"/>
            <a:chOff x="940739" y="4267247"/>
            <a:chExt cx="1930400" cy="638521"/>
          </a:xfrm>
        </p:grpSpPr>
        <p:sp>
          <p:nvSpPr>
            <p:cNvPr id="34" name="任意多边形 3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37" name="组合 36"/>
          <p:cNvGrpSpPr/>
          <p:nvPr/>
        </p:nvGrpSpPr>
        <p:grpSpPr>
          <a:xfrm>
            <a:off x="2821733" y="3241053"/>
            <a:ext cx="1447988" cy="478780"/>
            <a:chOff x="940739" y="4267247"/>
            <a:chExt cx="1930400" cy="638521"/>
          </a:xfrm>
        </p:grpSpPr>
        <p:sp>
          <p:nvSpPr>
            <p:cNvPr id="38" name="任意多边形 3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任意多边形 3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41" name="组合 40"/>
          <p:cNvGrpSpPr/>
          <p:nvPr/>
        </p:nvGrpSpPr>
        <p:grpSpPr>
          <a:xfrm>
            <a:off x="4918636" y="3241053"/>
            <a:ext cx="1447988" cy="478780"/>
            <a:chOff x="940739" y="4267247"/>
            <a:chExt cx="1930400" cy="638521"/>
          </a:xfrm>
        </p:grpSpPr>
        <p:sp>
          <p:nvSpPr>
            <p:cNvPr id="42" name="任意多边形 4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45" name="组合 44"/>
          <p:cNvGrpSpPr/>
          <p:nvPr/>
        </p:nvGrpSpPr>
        <p:grpSpPr>
          <a:xfrm>
            <a:off x="7015540" y="3241053"/>
            <a:ext cx="1447988" cy="478780"/>
            <a:chOff x="940739" y="4267247"/>
            <a:chExt cx="1930400" cy="638521"/>
          </a:xfrm>
        </p:grpSpPr>
        <p:sp>
          <p:nvSpPr>
            <p:cNvPr id="46" name="任意多边形 4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任意多边形 4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49" name="文本框 23"/>
          <p:cNvSpPr txBox="1"/>
          <p:nvPr/>
        </p:nvSpPr>
        <p:spPr>
          <a:xfrm>
            <a:off x="287293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0" name="文本框 23"/>
          <p:cNvSpPr txBox="1"/>
          <p:nvPr/>
        </p:nvSpPr>
        <p:spPr>
          <a:xfrm>
            <a:off x="4973729"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51" name="文本框 23"/>
          <p:cNvSpPr txBox="1"/>
          <p:nvPr/>
        </p:nvSpPr>
        <p:spPr>
          <a:xfrm>
            <a:off x="7089176" y="3885405"/>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Tree>
    <p:extLst>
      <p:ext uri="{BB962C8B-B14F-4D97-AF65-F5344CB8AC3E}">
        <p14:creationId xmlns:p14="http://schemas.microsoft.com/office/powerpoint/2010/main" val="417680808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 fill="hold"/>
                                        <p:tgtEl>
                                          <p:spTgt spid="14"/>
                                        </p:tgtEl>
                                        <p:attrNameLst>
                                          <p:attrName>ppt_w</p:attrName>
                                        </p:attrNameLst>
                                      </p:cBhvr>
                                      <p:tavLst>
                                        <p:tav tm="0">
                                          <p:val>
                                            <p:fltVal val="0"/>
                                          </p:val>
                                        </p:tav>
                                        <p:tav tm="100000">
                                          <p:val>
                                            <p:strVal val="#ppt_w"/>
                                          </p:val>
                                        </p:tav>
                                      </p:tavLst>
                                    </p:anim>
                                    <p:anim calcmode="lin" valueType="num">
                                      <p:cBhvr>
                                        <p:cTn id="22" dur="100" fill="hold"/>
                                        <p:tgtEl>
                                          <p:spTgt spid="14"/>
                                        </p:tgtEl>
                                        <p:attrNameLst>
                                          <p:attrName>ppt_h</p:attrName>
                                        </p:attrNameLst>
                                      </p:cBhvr>
                                      <p:tavLst>
                                        <p:tav tm="0">
                                          <p:val>
                                            <p:fltVal val="0"/>
                                          </p:val>
                                        </p:tav>
                                        <p:tav tm="100000">
                                          <p:val>
                                            <p:strVal val="#ppt_h"/>
                                          </p:val>
                                        </p:tav>
                                      </p:tavLst>
                                    </p:anim>
                                    <p:animEffect transition="in" filter="fade">
                                      <p:cBhvr>
                                        <p:cTn id="23" dur="100"/>
                                        <p:tgtEl>
                                          <p:spTgt spid="14"/>
                                        </p:tgtEl>
                                      </p:cBhvr>
                                    </p:animEffect>
                                  </p:childTnLst>
                                </p:cTn>
                              </p:par>
                              <p:par>
                                <p:cTn id="24" presetID="6" presetClass="emph" presetSubtype="0" fill="hold" nodeType="withEffect">
                                  <p:stCondLst>
                                    <p:cond delay="100"/>
                                  </p:stCondLst>
                                  <p:childTnLst>
                                    <p:animScale>
                                      <p:cBhvr>
                                        <p:cTn id="25" dur="100" fill="hold"/>
                                        <p:tgtEl>
                                          <p:spTgt spid="14"/>
                                        </p:tgtEl>
                                      </p:cBhvr>
                                      <p:by x="110000" y="110000"/>
                                    </p:animScale>
                                  </p:childTnLst>
                                </p:cTn>
                              </p:par>
                              <p:par>
                                <p:cTn id="26" presetID="6" presetClass="emph" presetSubtype="0" fill="hold" nodeType="withEffect">
                                  <p:stCondLst>
                                    <p:cond delay="200"/>
                                  </p:stCondLst>
                                  <p:childTnLst>
                                    <p:animScale>
                                      <p:cBhvr>
                                        <p:cTn id="27" dur="200" fill="hold"/>
                                        <p:tgtEl>
                                          <p:spTgt spid="14"/>
                                        </p:tgtEl>
                                      </p:cBhvr>
                                      <p:by x="90000" y="90000"/>
                                    </p:animScale>
                                  </p:childTnLst>
                                </p:cTn>
                              </p:par>
                              <p:par>
                                <p:cTn id="28" presetID="6" presetClass="emph" presetSubtype="0" fill="hold" nodeType="withEffect">
                                  <p:stCondLst>
                                    <p:cond delay="400"/>
                                  </p:stCondLst>
                                  <p:childTnLst>
                                    <p:animScale>
                                      <p:cBhvr>
                                        <p:cTn id="29" dur="100" fill="hold"/>
                                        <p:tgtEl>
                                          <p:spTgt spid="14"/>
                                        </p:tgtEl>
                                      </p:cBhvr>
                                      <p:by x="105000" y="105000"/>
                                    </p:animScale>
                                  </p:childTnLst>
                                </p:cTn>
                              </p:par>
                              <p:par>
                                <p:cTn id="30" presetID="6" presetClass="emph" presetSubtype="0" fill="hold" nodeType="withEffect">
                                  <p:stCondLst>
                                    <p:cond delay="500"/>
                                  </p:stCondLst>
                                  <p:childTnLst>
                                    <p:animScale>
                                      <p:cBhvr>
                                        <p:cTn id="31" dur="200" fill="hold"/>
                                        <p:tgtEl>
                                          <p:spTgt spid="14"/>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100" fill="hold"/>
                                        <p:tgtEl>
                                          <p:spTgt spid="20"/>
                                        </p:tgtEl>
                                        <p:attrNameLst>
                                          <p:attrName>ppt_w</p:attrName>
                                        </p:attrNameLst>
                                      </p:cBhvr>
                                      <p:tavLst>
                                        <p:tav tm="0">
                                          <p:val>
                                            <p:fltVal val="0"/>
                                          </p:val>
                                        </p:tav>
                                        <p:tav tm="100000">
                                          <p:val>
                                            <p:strVal val="#ppt_w"/>
                                          </p:val>
                                        </p:tav>
                                      </p:tavLst>
                                    </p:anim>
                                    <p:anim calcmode="lin" valueType="num">
                                      <p:cBhvr>
                                        <p:cTn id="36" dur="100" fill="hold"/>
                                        <p:tgtEl>
                                          <p:spTgt spid="20"/>
                                        </p:tgtEl>
                                        <p:attrNameLst>
                                          <p:attrName>ppt_h</p:attrName>
                                        </p:attrNameLst>
                                      </p:cBhvr>
                                      <p:tavLst>
                                        <p:tav tm="0">
                                          <p:val>
                                            <p:fltVal val="0"/>
                                          </p:val>
                                        </p:tav>
                                        <p:tav tm="100000">
                                          <p:val>
                                            <p:strVal val="#ppt_h"/>
                                          </p:val>
                                        </p:tav>
                                      </p:tavLst>
                                    </p:anim>
                                    <p:animEffect transition="in" filter="fade">
                                      <p:cBhvr>
                                        <p:cTn id="37" dur="100"/>
                                        <p:tgtEl>
                                          <p:spTgt spid="20"/>
                                        </p:tgtEl>
                                      </p:cBhvr>
                                    </p:animEffect>
                                  </p:childTnLst>
                                </p:cTn>
                              </p:par>
                              <p:par>
                                <p:cTn id="38" presetID="6" presetClass="emph" presetSubtype="0" fill="hold" nodeType="withEffect">
                                  <p:stCondLst>
                                    <p:cond delay="100"/>
                                  </p:stCondLst>
                                  <p:childTnLst>
                                    <p:animScale>
                                      <p:cBhvr>
                                        <p:cTn id="39" dur="100" fill="hold"/>
                                        <p:tgtEl>
                                          <p:spTgt spid="20"/>
                                        </p:tgtEl>
                                      </p:cBhvr>
                                      <p:by x="110000" y="110000"/>
                                    </p:animScale>
                                  </p:childTnLst>
                                </p:cTn>
                              </p:par>
                              <p:par>
                                <p:cTn id="40" presetID="6" presetClass="emph" presetSubtype="0" fill="hold" nodeType="withEffect">
                                  <p:stCondLst>
                                    <p:cond delay="200"/>
                                  </p:stCondLst>
                                  <p:childTnLst>
                                    <p:animScale>
                                      <p:cBhvr>
                                        <p:cTn id="41" dur="200" fill="hold"/>
                                        <p:tgtEl>
                                          <p:spTgt spid="20"/>
                                        </p:tgtEl>
                                      </p:cBhvr>
                                      <p:by x="90000" y="90000"/>
                                    </p:animScale>
                                  </p:childTnLst>
                                </p:cTn>
                              </p:par>
                              <p:par>
                                <p:cTn id="42" presetID="6" presetClass="emph" presetSubtype="0" fill="hold" nodeType="withEffect">
                                  <p:stCondLst>
                                    <p:cond delay="400"/>
                                  </p:stCondLst>
                                  <p:childTnLst>
                                    <p:animScale>
                                      <p:cBhvr>
                                        <p:cTn id="43" dur="100" fill="hold"/>
                                        <p:tgtEl>
                                          <p:spTgt spid="20"/>
                                        </p:tgtEl>
                                      </p:cBhvr>
                                      <p:by x="105000" y="105000"/>
                                    </p:animScale>
                                  </p:childTnLst>
                                </p:cTn>
                              </p:par>
                              <p:par>
                                <p:cTn id="44" presetID="6" presetClass="emph" presetSubtype="0" fill="hold" nodeType="withEffect">
                                  <p:stCondLst>
                                    <p:cond delay="500"/>
                                  </p:stCondLst>
                                  <p:childTnLst>
                                    <p:animScale>
                                      <p:cBhvr>
                                        <p:cTn id="45" dur="200" fill="hold"/>
                                        <p:tgtEl>
                                          <p:spTgt spid="20"/>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100" fill="hold"/>
                                        <p:tgtEl>
                                          <p:spTgt spid="26"/>
                                        </p:tgtEl>
                                        <p:attrNameLst>
                                          <p:attrName>ppt_w</p:attrName>
                                        </p:attrNameLst>
                                      </p:cBhvr>
                                      <p:tavLst>
                                        <p:tav tm="0">
                                          <p:val>
                                            <p:fltVal val="0"/>
                                          </p:val>
                                        </p:tav>
                                        <p:tav tm="100000">
                                          <p:val>
                                            <p:strVal val="#ppt_w"/>
                                          </p:val>
                                        </p:tav>
                                      </p:tavLst>
                                    </p:anim>
                                    <p:anim calcmode="lin" valueType="num">
                                      <p:cBhvr>
                                        <p:cTn id="50" dur="100" fill="hold"/>
                                        <p:tgtEl>
                                          <p:spTgt spid="26"/>
                                        </p:tgtEl>
                                        <p:attrNameLst>
                                          <p:attrName>ppt_h</p:attrName>
                                        </p:attrNameLst>
                                      </p:cBhvr>
                                      <p:tavLst>
                                        <p:tav tm="0">
                                          <p:val>
                                            <p:fltVal val="0"/>
                                          </p:val>
                                        </p:tav>
                                        <p:tav tm="100000">
                                          <p:val>
                                            <p:strVal val="#ppt_h"/>
                                          </p:val>
                                        </p:tav>
                                      </p:tavLst>
                                    </p:anim>
                                    <p:animEffect transition="in" filter="fade">
                                      <p:cBhvr>
                                        <p:cTn id="51" dur="100"/>
                                        <p:tgtEl>
                                          <p:spTgt spid="26"/>
                                        </p:tgtEl>
                                      </p:cBhvr>
                                    </p:animEffect>
                                  </p:childTnLst>
                                </p:cTn>
                              </p:par>
                              <p:par>
                                <p:cTn id="52" presetID="6" presetClass="emph" presetSubtype="0" fill="hold" nodeType="withEffect">
                                  <p:stCondLst>
                                    <p:cond delay="100"/>
                                  </p:stCondLst>
                                  <p:childTnLst>
                                    <p:animScale>
                                      <p:cBhvr>
                                        <p:cTn id="53" dur="100" fill="hold"/>
                                        <p:tgtEl>
                                          <p:spTgt spid="26"/>
                                        </p:tgtEl>
                                      </p:cBhvr>
                                      <p:by x="110000" y="110000"/>
                                    </p:animScale>
                                  </p:childTnLst>
                                </p:cTn>
                              </p:par>
                              <p:par>
                                <p:cTn id="54" presetID="6" presetClass="emph" presetSubtype="0" fill="hold" nodeType="withEffect">
                                  <p:stCondLst>
                                    <p:cond delay="200"/>
                                  </p:stCondLst>
                                  <p:childTnLst>
                                    <p:animScale>
                                      <p:cBhvr>
                                        <p:cTn id="55" dur="200" fill="hold"/>
                                        <p:tgtEl>
                                          <p:spTgt spid="26"/>
                                        </p:tgtEl>
                                      </p:cBhvr>
                                      <p:by x="90000" y="90000"/>
                                    </p:animScale>
                                  </p:childTnLst>
                                </p:cTn>
                              </p:par>
                              <p:par>
                                <p:cTn id="56" presetID="6" presetClass="emph" presetSubtype="0" fill="hold" nodeType="withEffect">
                                  <p:stCondLst>
                                    <p:cond delay="400"/>
                                  </p:stCondLst>
                                  <p:childTnLst>
                                    <p:animScale>
                                      <p:cBhvr>
                                        <p:cTn id="57" dur="100" fill="hold"/>
                                        <p:tgtEl>
                                          <p:spTgt spid="26"/>
                                        </p:tgtEl>
                                      </p:cBhvr>
                                      <p:by x="105000" y="105000"/>
                                    </p:animScale>
                                  </p:childTnLst>
                                </p:cTn>
                              </p:par>
                              <p:par>
                                <p:cTn id="58" presetID="6" presetClass="emph" presetSubtype="0" fill="hold" nodeType="withEffect">
                                  <p:stCondLst>
                                    <p:cond delay="500"/>
                                  </p:stCondLst>
                                  <p:childTnLst>
                                    <p:animScale>
                                      <p:cBhvr>
                                        <p:cTn id="59" dur="200" fill="hold"/>
                                        <p:tgtEl>
                                          <p:spTgt spid="26"/>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500"/>
                                        <p:tgtEl>
                                          <p:spTgt spid="33"/>
                                        </p:tgtEl>
                                      </p:cBhvr>
                                    </p:animEffect>
                                    <p:anim calcmode="lin" valueType="num">
                                      <p:cBhvr>
                                        <p:cTn id="64" dur="500" fill="hold"/>
                                        <p:tgtEl>
                                          <p:spTgt spid="33"/>
                                        </p:tgtEl>
                                        <p:attrNameLst>
                                          <p:attrName>ppt_x</p:attrName>
                                        </p:attrNameLst>
                                      </p:cBhvr>
                                      <p:tavLst>
                                        <p:tav tm="0">
                                          <p:val>
                                            <p:strVal val="#ppt_x"/>
                                          </p:val>
                                        </p:tav>
                                        <p:tav tm="100000">
                                          <p:val>
                                            <p:strVal val="#ppt_x"/>
                                          </p:val>
                                        </p:tav>
                                      </p:tavLst>
                                    </p:anim>
                                    <p:anim calcmode="lin" valueType="num">
                                      <p:cBhvr>
                                        <p:cTn id="65" dur="500" fill="hold"/>
                                        <p:tgtEl>
                                          <p:spTgt spid="33"/>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anim calcmode="lin" valueType="num">
                                      <p:cBhvr>
                                        <p:cTn id="69" dur="500" fill="hold"/>
                                        <p:tgtEl>
                                          <p:spTgt spid="37"/>
                                        </p:tgtEl>
                                        <p:attrNameLst>
                                          <p:attrName>ppt_x</p:attrName>
                                        </p:attrNameLst>
                                      </p:cBhvr>
                                      <p:tavLst>
                                        <p:tav tm="0">
                                          <p:val>
                                            <p:strVal val="#ppt_x"/>
                                          </p:val>
                                        </p:tav>
                                        <p:tav tm="100000">
                                          <p:val>
                                            <p:strVal val="#ppt_x"/>
                                          </p:val>
                                        </p:tav>
                                      </p:tavLst>
                                    </p:anim>
                                    <p:anim calcmode="lin" valueType="num">
                                      <p:cBhvr>
                                        <p:cTn id="70" dur="500" fill="hold"/>
                                        <p:tgtEl>
                                          <p:spTgt spid="37"/>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anim calcmode="lin" valueType="num">
                                      <p:cBhvr>
                                        <p:cTn id="74" dur="500" fill="hold"/>
                                        <p:tgtEl>
                                          <p:spTgt spid="41"/>
                                        </p:tgtEl>
                                        <p:attrNameLst>
                                          <p:attrName>ppt_x</p:attrName>
                                        </p:attrNameLst>
                                      </p:cBhvr>
                                      <p:tavLst>
                                        <p:tav tm="0">
                                          <p:val>
                                            <p:strVal val="#ppt_x"/>
                                          </p:val>
                                        </p:tav>
                                        <p:tav tm="100000">
                                          <p:val>
                                            <p:strVal val="#ppt_x"/>
                                          </p:val>
                                        </p:tav>
                                      </p:tavLst>
                                    </p:anim>
                                    <p:anim calcmode="lin" valueType="num">
                                      <p:cBhvr>
                                        <p:cTn id="75" dur="500" fill="hold"/>
                                        <p:tgtEl>
                                          <p:spTgt spid="4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anim calcmode="lin" valueType="num">
                                      <p:cBhvr>
                                        <p:cTn id="79" dur="500" fill="hold"/>
                                        <p:tgtEl>
                                          <p:spTgt spid="45"/>
                                        </p:tgtEl>
                                        <p:attrNameLst>
                                          <p:attrName>ppt_x</p:attrName>
                                        </p:attrNameLst>
                                      </p:cBhvr>
                                      <p:tavLst>
                                        <p:tav tm="0">
                                          <p:val>
                                            <p:strVal val="#ppt_x"/>
                                          </p:val>
                                        </p:tav>
                                        <p:tav tm="100000">
                                          <p:val>
                                            <p:strVal val="#ppt_x"/>
                                          </p:val>
                                        </p:tav>
                                      </p:tavLst>
                                    </p:anim>
                                    <p:anim calcmode="lin" valueType="num">
                                      <p:cBhvr>
                                        <p:cTn id="80" dur="500" fill="hold"/>
                                        <p:tgtEl>
                                          <p:spTgt spid="45"/>
                                        </p:tgtEl>
                                        <p:attrNameLst>
                                          <p:attrName>ppt_y</p:attrName>
                                        </p:attrNameLst>
                                      </p:cBhvr>
                                      <p:tavLst>
                                        <p:tav tm="0">
                                          <p:val>
                                            <p:strVal val="#ppt_y+.1"/>
                                          </p:val>
                                        </p:tav>
                                        <p:tav tm="100000">
                                          <p:val>
                                            <p:strVal val="#ppt_y"/>
                                          </p:val>
                                        </p:tav>
                                      </p:tavLst>
                                    </p:anim>
                                  </p:childTnLst>
                                </p:cTn>
                              </p:par>
                            </p:childTnLst>
                          </p:cTn>
                        </p:par>
                        <p:par>
                          <p:cTn id="81" fill="hold">
                            <p:stCondLst>
                              <p:cond delay="3300"/>
                            </p:stCondLst>
                            <p:childTnLst>
                              <p:par>
                                <p:cTn id="82" presetID="22" presetClass="entr" presetSubtype="1" fill="hold" grpId="0" nodeType="after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wipe(up)">
                                      <p:cBhvr>
                                        <p:cTn id="84" dur="500"/>
                                        <p:tgtEl>
                                          <p:spTgt spid="32"/>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wipe(up)">
                                      <p:cBhvr>
                                        <p:cTn id="87" dur="500"/>
                                        <p:tgtEl>
                                          <p:spTgt spid="4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up)">
                                      <p:cBhvr>
                                        <p:cTn id="90" dur="500"/>
                                        <p:tgtEl>
                                          <p:spTgt spid="50"/>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wipe(up)">
                                      <p:cBhvr>
                                        <p:cTn id="9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9" grpId="0"/>
      <p:bldP spid="50" grpId="0"/>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309618" y="3268367"/>
            <a:ext cx="1423955" cy="1643764"/>
            <a:chOff x="1745929" y="3901525"/>
            <a:chExt cx="1898360" cy="2192192"/>
          </a:xfrm>
        </p:grpSpPr>
        <p:grpSp>
          <p:nvGrpSpPr>
            <p:cNvPr id="9" name="组合 8"/>
            <p:cNvGrpSpPr/>
            <p:nvPr/>
          </p:nvGrpSpPr>
          <p:grpSpPr>
            <a:xfrm>
              <a:off x="1745929" y="3901525"/>
              <a:ext cx="1718114" cy="2164666"/>
              <a:chOff x="3957953" y="3354388"/>
              <a:chExt cx="1882461" cy="2371727"/>
            </a:xfrm>
            <a:effectLst>
              <a:outerShdw blurRad="50800" dist="25400" dir="5400000" algn="t" rotWithShape="0">
                <a:prstClr val="black">
                  <a:alpha val="50000"/>
                </a:prstClr>
              </a:outerShdw>
            </a:effectLst>
          </p:grpSpPr>
          <p:grpSp>
            <p:nvGrpSpPr>
              <p:cNvPr id="16" name="组合 15"/>
              <p:cNvGrpSpPr/>
              <p:nvPr/>
            </p:nvGrpSpPr>
            <p:grpSpPr>
              <a:xfrm>
                <a:off x="3961130" y="3354388"/>
                <a:ext cx="1879284" cy="2371727"/>
                <a:chOff x="1337945" y="3488055"/>
                <a:chExt cx="1879284" cy="2371727"/>
              </a:xfrm>
            </p:grpSpPr>
            <p:sp>
              <p:nvSpPr>
                <p:cNvPr id="19" name="任意多边形 1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FFC6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gradFill>
                  <a:gsLst>
                    <a:gs pos="100000">
                      <a:srgbClr val="FFA829"/>
                    </a:gs>
                    <a:gs pos="0">
                      <a:srgbClr val="FFB13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任意多边形 1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任意多边形 1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 name="任意多边形 9"/>
            <p:cNvSpPr/>
            <p:nvPr/>
          </p:nvSpPr>
          <p:spPr>
            <a:xfrm rot="5400000">
              <a:off x="2400475" y="4825634"/>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a:off x="2601078"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Freeform 983"/>
            <p:cNvSpPr>
              <a:spLocks noEditPoints="1"/>
            </p:cNvSpPr>
            <p:nvPr/>
          </p:nvSpPr>
          <p:spPr bwMode="auto">
            <a:xfrm>
              <a:off x="1877006" y="4952649"/>
              <a:ext cx="542895" cy="557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3" name="组合 12"/>
            <p:cNvGrpSpPr/>
            <p:nvPr/>
          </p:nvGrpSpPr>
          <p:grpSpPr>
            <a:xfrm>
              <a:off x="2638981" y="4805089"/>
              <a:ext cx="794802" cy="857059"/>
              <a:chOff x="2391028" y="4677759"/>
              <a:chExt cx="870829" cy="939041"/>
            </a:xfrm>
            <a:scene3d>
              <a:camera prst="orthographicFront">
                <a:rot lat="20820000" lon="1800000" rev="0"/>
              </a:camera>
              <a:lightRig rig="threePt" dir="t"/>
            </a:scene3d>
          </p:grpSpPr>
          <p:sp>
            <p:nvSpPr>
              <p:cNvPr id="14" name="文本框 2"/>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FFB850"/>
                    </a:solidFill>
                    <a:latin typeface="Hiragino Sans GB W6" panose="020B0600000000000000" pitchFamily="34" charset="-122"/>
                    <a:ea typeface="Hiragino Sans GB W6" panose="020B0600000000000000" pitchFamily="34" charset="-122"/>
                  </a:rPr>
                  <a:t>A</a:t>
                </a:r>
                <a:endParaRPr lang="zh-CN" altLang="en-US" sz="3000" dirty="0">
                  <a:solidFill>
                    <a:srgbClr val="FFB850"/>
                  </a:solidFill>
                  <a:latin typeface="Hiragino Sans GB W6" panose="020B0600000000000000" pitchFamily="34" charset="-122"/>
                  <a:ea typeface="Hiragino Sans GB W6" panose="020B0600000000000000" pitchFamily="34" charset="-122"/>
                </a:endParaRPr>
              </a:p>
            </p:txBody>
          </p:sp>
          <p:sp>
            <p:nvSpPr>
              <p:cNvPr id="15" name="文本框 62"/>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FFB850"/>
                    </a:solidFill>
                    <a:latin typeface="Hiragino Sans GB W6" panose="020B0600000000000000" pitchFamily="34" charset="-122"/>
                    <a:ea typeface="Hiragino Sans GB W6" panose="020B0600000000000000" pitchFamily="34" charset="-122"/>
                  </a:rPr>
                  <a:t>OPTION</a:t>
                </a:r>
                <a:endParaRPr lang="zh-CN" altLang="en-US" sz="825" dirty="0">
                  <a:solidFill>
                    <a:srgbClr val="FFB850"/>
                  </a:solidFill>
                  <a:latin typeface="Hiragino Sans GB W6" panose="020B0600000000000000" pitchFamily="34" charset="-122"/>
                  <a:ea typeface="Hiragino Sans GB W6" panose="020B0600000000000000" pitchFamily="34" charset="-122"/>
                </a:endParaRPr>
              </a:p>
            </p:txBody>
          </p:sp>
        </p:grpSp>
      </p:grpSp>
      <p:grpSp>
        <p:nvGrpSpPr>
          <p:cNvPr id="23" name="组合 22"/>
          <p:cNvGrpSpPr/>
          <p:nvPr/>
        </p:nvGrpSpPr>
        <p:grpSpPr>
          <a:xfrm>
            <a:off x="2592067" y="2538288"/>
            <a:ext cx="1426999" cy="2373842"/>
            <a:chOff x="3455639" y="2927861"/>
            <a:chExt cx="1902417" cy="3165856"/>
          </a:xfrm>
        </p:grpSpPr>
        <p:grpSp>
          <p:nvGrpSpPr>
            <p:cNvPr id="24" name="组合 23"/>
            <p:cNvGrpSpPr/>
            <p:nvPr/>
          </p:nvGrpSpPr>
          <p:grpSpPr>
            <a:xfrm>
              <a:off x="3455639" y="2927861"/>
              <a:ext cx="1719563" cy="3138330"/>
              <a:chOff x="3897789" y="2001838"/>
              <a:chExt cx="1884048" cy="3438527"/>
            </a:xfrm>
            <a:effectLst>
              <a:outerShdw blurRad="50800" dist="25400" dir="5400000" algn="t" rotWithShape="0">
                <a:prstClr val="black">
                  <a:alpha val="40000"/>
                </a:prstClr>
              </a:outerShdw>
            </a:effectLst>
          </p:grpSpPr>
          <p:sp>
            <p:nvSpPr>
              <p:cNvPr id="31" name="任意多边形 30"/>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平行四边形 8"/>
              <p:cNvSpPr/>
              <p:nvPr/>
            </p:nvSpPr>
            <p:spPr>
              <a:xfrm rot="16200000" flipH="1">
                <a:off x="3928171"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CC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096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3897789" y="2552700"/>
                <a:ext cx="1882460" cy="338338"/>
                <a:chOff x="3899376" y="3619501"/>
                <a:chExt cx="1882460" cy="338338"/>
              </a:xfrm>
            </p:grpSpPr>
            <p:sp>
              <p:nvSpPr>
                <p:cNvPr id="36" name="任意多边形 35"/>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任意多边形 36"/>
                <p:cNvSpPr/>
                <p:nvPr/>
              </p:nvSpPr>
              <p:spPr>
                <a:xfrm rot="16200000" flipH="1">
                  <a:off x="4200425"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5" name="任意多边形 24"/>
            <p:cNvSpPr/>
            <p:nvPr/>
          </p:nvSpPr>
          <p:spPr>
            <a:xfrm rot="5400000">
              <a:off x="3591805" y="4348771"/>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6" name="任意多边形 25"/>
            <p:cNvSpPr/>
            <p:nvPr/>
          </p:nvSpPr>
          <p:spPr>
            <a:xfrm>
              <a:off x="431484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Freeform 987"/>
            <p:cNvSpPr>
              <a:spLocks noEditPoints="1"/>
            </p:cNvSpPr>
            <p:nvPr/>
          </p:nvSpPr>
          <p:spPr bwMode="auto">
            <a:xfrm>
              <a:off x="3666319" y="4509647"/>
              <a:ext cx="448564" cy="72154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28" name="组合 27"/>
            <p:cNvGrpSpPr/>
            <p:nvPr/>
          </p:nvGrpSpPr>
          <p:grpSpPr>
            <a:xfrm>
              <a:off x="4353162" y="3879302"/>
              <a:ext cx="794802" cy="857061"/>
              <a:chOff x="2391028" y="4677759"/>
              <a:chExt cx="870829" cy="939043"/>
            </a:xfrm>
            <a:scene3d>
              <a:camera prst="orthographicFront">
                <a:rot lat="20820000" lon="1800000" rev="0"/>
              </a:camera>
              <a:lightRig rig="threePt" dir="t"/>
            </a:scene3d>
          </p:grpSpPr>
          <p:sp>
            <p:nvSpPr>
              <p:cNvPr id="29" name="文本框 69"/>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00AF92"/>
                    </a:solidFill>
                    <a:latin typeface="Hiragino Sans GB W6" panose="020B0600000000000000" pitchFamily="34" charset="-122"/>
                    <a:ea typeface="Hiragino Sans GB W6" panose="020B0600000000000000" pitchFamily="34" charset="-122"/>
                  </a:rPr>
                  <a:t>B</a:t>
                </a:r>
                <a:endParaRPr lang="zh-CN" altLang="en-US" sz="3000" dirty="0">
                  <a:solidFill>
                    <a:srgbClr val="00AF92"/>
                  </a:solidFill>
                  <a:latin typeface="Hiragino Sans GB W6" panose="020B0600000000000000" pitchFamily="34" charset="-122"/>
                  <a:ea typeface="Hiragino Sans GB W6" panose="020B0600000000000000" pitchFamily="34" charset="-122"/>
                </a:endParaRPr>
              </a:p>
            </p:txBody>
          </p:sp>
          <p:sp>
            <p:nvSpPr>
              <p:cNvPr id="30" name="文本框 7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0AF92"/>
                    </a:solidFill>
                    <a:latin typeface="Hiragino Sans GB W6" panose="020B0600000000000000" pitchFamily="34" charset="-122"/>
                    <a:ea typeface="Hiragino Sans GB W6" panose="020B0600000000000000" pitchFamily="34" charset="-122"/>
                  </a:rPr>
                  <a:t>OPTION</a:t>
                </a:r>
                <a:endParaRPr lang="zh-CN" altLang="en-US" sz="825" dirty="0">
                  <a:solidFill>
                    <a:srgbClr val="00AF92"/>
                  </a:solidFill>
                  <a:latin typeface="Hiragino Sans GB W6" panose="020B0600000000000000" pitchFamily="34" charset="-122"/>
                  <a:ea typeface="Hiragino Sans GB W6" panose="020B0600000000000000" pitchFamily="34" charset="-122"/>
                </a:endParaRPr>
              </a:p>
            </p:txBody>
          </p:sp>
        </p:grpSp>
      </p:grpSp>
      <p:grpSp>
        <p:nvGrpSpPr>
          <p:cNvPr id="38" name="组合 37"/>
          <p:cNvGrpSpPr/>
          <p:nvPr/>
        </p:nvGrpSpPr>
        <p:grpSpPr>
          <a:xfrm>
            <a:off x="3867776" y="1738895"/>
            <a:ext cx="1430687" cy="3173236"/>
            <a:chOff x="5156362" y="1861756"/>
            <a:chExt cx="1907335" cy="4231961"/>
          </a:xfrm>
        </p:grpSpPr>
        <p:sp>
          <p:nvSpPr>
            <p:cNvPr id="39" name="任意多边形 38"/>
            <p:cNvSpPr/>
            <p:nvPr/>
          </p:nvSpPr>
          <p:spPr>
            <a:xfrm rot="16200000" flipH="1">
              <a:off x="5446150" y="4364012"/>
              <a:ext cx="3017096"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0" name="任意多边形 39"/>
            <p:cNvSpPr/>
            <p:nvPr/>
          </p:nvSpPr>
          <p:spPr>
            <a:xfrm rot="16200000" flipH="1">
              <a:off x="3492297" y="3543210"/>
              <a:ext cx="4204433" cy="855435"/>
            </a:xfrm>
            <a:custGeom>
              <a:avLst/>
              <a:gdLst>
                <a:gd name="connsiteX0" fmla="*/ 0 w 4606609"/>
                <a:gd name="connsiteY0" fmla="*/ 937262 h 937262"/>
                <a:gd name="connsiteX1" fmla="*/ 576261 w 4606609"/>
                <a:gd name="connsiteY1" fmla="*/ 937262 h 937262"/>
                <a:gd name="connsiteX2" fmla="*/ 1066800 w 4606609"/>
                <a:gd name="connsiteY2" fmla="*/ 937262 h 937262"/>
                <a:gd name="connsiteX3" fmla="*/ 1643061 w 4606609"/>
                <a:gd name="connsiteY3" fmla="*/ 937262 h 937262"/>
                <a:gd name="connsiteX4" fmla="*/ 2371726 w 4606609"/>
                <a:gd name="connsiteY4" fmla="*/ 937262 h 937262"/>
                <a:gd name="connsiteX5" fmla="*/ 3438526 w 4606609"/>
                <a:gd name="connsiteY5" fmla="*/ 937262 h 937262"/>
                <a:gd name="connsiteX6" fmla="*/ 3438526 w 4606609"/>
                <a:gd name="connsiteY6" fmla="*/ 937261 h 937262"/>
                <a:gd name="connsiteX7" fmla="*/ 3539809 w 4606609"/>
                <a:gd name="connsiteY7" fmla="*/ 937261 h 937262"/>
                <a:gd name="connsiteX8" fmla="*/ 4606609 w 4606609"/>
                <a:gd name="connsiteY8" fmla="*/ 937261 h 937262"/>
                <a:gd name="connsiteX9" fmla="*/ 4386011 w 4606609"/>
                <a:gd name="connsiteY9" fmla="*/ 4 h 937262"/>
                <a:gd name="connsiteX10" fmla="*/ 2844483 w 4606609"/>
                <a:gd name="connsiteY10" fmla="*/ 1 h 937262"/>
                <a:gd name="connsiteX11" fmla="*/ 2844483 w 4606609"/>
                <a:gd name="connsiteY11" fmla="*/ 0 h 937262"/>
                <a:gd name="connsiteX12" fmla="*/ 2268222 w 4606609"/>
                <a:gd name="connsiteY12" fmla="*/ 0 h 937262"/>
                <a:gd name="connsiteX13" fmla="*/ 2268222 w 4606609"/>
                <a:gd name="connsiteY13" fmla="*/ 2 h 937262"/>
                <a:gd name="connsiteX14" fmla="*/ 1777683 w 4606609"/>
                <a:gd name="connsiteY14" fmla="*/ 1 h 937262"/>
                <a:gd name="connsiteX15" fmla="*/ 1777683 w 4606609"/>
                <a:gd name="connsiteY15" fmla="*/ 0 h 937262"/>
                <a:gd name="connsiteX16" fmla="*/ 1201422 w 4606609"/>
                <a:gd name="connsiteY16" fmla="*/ 0 h 937262"/>
                <a:gd name="connsiteX17" fmla="*/ 1201422 w 4606609"/>
                <a:gd name="connsiteY17" fmla="*/ 1 h 937262"/>
                <a:gd name="connsiteX18" fmla="*/ 1100139 w 4606609"/>
                <a:gd name="connsiteY18" fmla="*/ 1 h 937262"/>
                <a:gd name="connsiteX19" fmla="*/ 1100139 w 4606609"/>
                <a:gd name="connsiteY19" fmla="*/ 3 h 937262"/>
                <a:gd name="connsiteX20" fmla="*/ 609600 w 4606609"/>
                <a:gd name="connsiteY20" fmla="*/ 2 h 937262"/>
                <a:gd name="connsiteX21" fmla="*/ 609600 w 4606609"/>
                <a:gd name="connsiteY21" fmla="*/ 1 h 937262"/>
                <a:gd name="connsiteX22" fmla="*/ 33339 w 4606609"/>
                <a:gd name="connsiteY22" fmla="*/ 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606609" h="937262">
                  <a:moveTo>
                    <a:pt x="0" y="937262"/>
                  </a:moveTo>
                  <a:lnTo>
                    <a:pt x="576261" y="937262"/>
                  </a:lnTo>
                  <a:lnTo>
                    <a:pt x="1066800" y="937262"/>
                  </a:lnTo>
                  <a:lnTo>
                    <a:pt x="1643061" y="937262"/>
                  </a:lnTo>
                  <a:lnTo>
                    <a:pt x="2371726" y="937262"/>
                  </a:lnTo>
                  <a:lnTo>
                    <a:pt x="3438526" y="937262"/>
                  </a:lnTo>
                  <a:lnTo>
                    <a:pt x="3438526" y="937261"/>
                  </a:lnTo>
                  <a:lnTo>
                    <a:pt x="3539809" y="937261"/>
                  </a:lnTo>
                  <a:lnTo>
                    <a:pt x="4606609" y="937261"/>
                  </a:lnTo>
                  <a:lnTo>
                    <a:pt x="4386011" y="4"/>
                  </a:lnTo>
                  <a:lnTo>
                    <a:pt x="2844483" y="1"/>
                  </a:lnTo>
                  <a:lnTo>
                    <a:pt x="2844483" y="0"/>
                  </a:lnTo>
                  <a:lnTo>
                    <a:pt x="2268222" y="0"/>
                  </a:lnTo>
                  <a:lnTo>
                    <a:pt x="2268222" y="2"/>
                  </a:lnTo>
                  <a:lnTo>
                    <a:pt x="1777683" y="1"/>
                  </a:lnTo>
                  <a:lnTo>
                    <a:pt x="1777683" y="0"/>
                  </a:lnTo>
                  <a:lnTo>
                    <a:pt x="1201422" y="0"/>
                  </a:lnTo>
                  <a:lnTo>
                    <a:pt x="1201422" y="1"/>
                  </a:lnTo>
                  <a:lnTo>
                    <a:pt x="1100139" y="1"/>
                  </a:lnTo>
                  <a:lnTo>
                    <a:pt x="1100139" y="3"/>
                  </a:lnTo>
                  <a:lnTo>
                    <a:pt x="609600" y="2"/>
                  </a:lnTo>
                  <a:lnTo>
                    <a:pt x="609600" y="1"/>
                  </a:lnTo>
                  <a:lnTo>
                    <a:pt x="33339" y="1"/>
                  </a:lnTo>
                  <a:close/>
                </a:path>
              </a:pathLst>
            </a:custGeom>
            <a:gradFill>
              <a:gsLst>
                <a:gs pos="0">
                  <a:srgbClr val="F6FAFD"/>
                </a:gs>
                <a:gs pos="100000">
                  <a:srgbClr val="FCFEFD"/>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5400000">
              <a:off x="4347731" y="3536255"/>
              <a:ext cx="4204433" cy="855435"/>
            </a:xfrm>
            <a:custGeom>
              <a:avLst/>
              <a:gdLst>
                <a:gd name="connsiteX0" fmla="*/ 0 w 4606609"/>
                <a:gd name="connsiteY0" fmla="*/ 937261 h 937262"/>
                <a:gd name="connsiteX1" fmla="*/ 33339 w 4606609"/>
                <a:gd name="connsiteY1" fmla="*/ 0 h 937262"/>
                <a:gd name="connsiteX2" fmla="*/ 609600 w 4606609"/>
                <a:gd name="connsiteY2" fmla="*/ 0 h 937262"/>
                <a:gd name="connsiteX3" fmla="*/ 609600 w 4606609"/>
                <a:gd name="connsiteY3" fmla="*/ 1 h 937262"/>
                <a:gd name="connsiteX4" fmla="*/ 1100139 w 4606609"/>
                <a:gd name="connsiteY4" fmla="*/ 2 h 937262"/>
                <a:gd name="connsiteX5" fmla="*/ 1100139 w 4606609"/>
                <a:gd name="connsiteY5" fmla="*/ 0 h 937262"/>
                <a:gd name="connsiteX6" fmla="*/ 1676400 w 4606609"/>
                <a:gd name="connsiteY6" fmla="*/ 0 h 937262"/>
                <a:gd name="connsiteX7" fmla="*/ 1676400 w 4606609"/>
                <a:gd name="connsiteY7" fmla="*/ 1 h 937262"/>
                <a:gd name="connsiteX8" fmla="*/ 1777683 w 4606609"/>
                <a:gd name="connsiteY8" fmla="*/ 1 h 937262"/>
                <a:gd name="connsiteX9" fmla="*/ 1777683 w 4606609"/>
                <a:gd name="connsiteY9" fmla="*/ 1 h 937262"/>
                <a:gd name="connsiteX10" fmla="*/ 2268222 w 4606609"/>
                <a:gd name="connsiteY10" fmla="*/ 2 h 937262"/>
                <a:gd name="connsiteX11" fmla="*/ 2268222 w 4606609"/>
                <a:gd name="connsiteY11" fmla="*/ 1 h 937262"/>
                <a:gd name="connsiteX12" fmla="*/ 2844483 w 4606609"/>
                <a:gd name="connsiteY12" fmla="*/ 1 h 937262"/>
                <a:gd name="connsiteX13" fmla="*/ 2844483 w 4606609"/>
                <a:gd name="connsiteY13" fmla="*/ 2 h 937262"/>
                <a:gd name="connsiteX14" fmla="*/ 4386011 w 4606609"/>
                <a:gd name="connsiteY14" fmla="*/ 5 h 937262"/>
                <a:gd name="connsiteX15" fmla="*/ 4606609 w 4606609"/>
                <a:gd name="connsiteY15" fmla="*/ 937262 h 937262"/>
                <a:gd name="connsiteX16" fmla="*/ 3539809 w 4606609"/>
                <a:gd name="connsiteY16" fmla="*/ 937262 h 937262"/>
                <a:gd name="connsiteX17" fmla="*/ 2811144 w 4606609"/>
                <a:gd name="connsiteY17" fmla="*/ 937262 h 937262"/>
                <a:gd name="connsiteX18" fmla="*/ 2234883 w 4606609"/>
                <a:gd name="connsiteY18" fmla="*/ 937262 h 937262"/>
                <a:gd name="connsiteX19" fmla="*/ 1744344 w 4606609"/>
                <a:gd name="connsiteY19" fmla="*/ 937262 h 937262"/>
                <a:gd name="connsiteX20" fmla="*/ 1168083 w 4606609"/>
                <a:gd name="connsiteY20" fmla="*/ 937262 h 937262"/>
                <a:gd name="connsiteX21" fmla="*/ 1168083 w 4606609"/>
                <a:gd name="connsiteY21" fmla="*/ 937261 h 937262"/>
                <a:gd name="connsiteX22" fmla="*/ 1066800 w 4606609"/>
                <a:gd name="connsiteY22" fmla="*/ 937261 h 937262"/>
                <a:gd name="connsiteX23" fmla="*/ 576261 w 4606609"/>
                <a:gd name="connsiteY23" fmla="*/ 937261 h 937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06609" h="937262">
                  <a:moveTo>
                    <a:pt x="0" y="937261"/>
                  </a:moveTo>
                  <a:lnTo>
                    <a:pt x="33339" y="0"/>
                  </a:lnTo>
                  <a:lnTo>
                    <a:pt x="609600" y="0"/>
                  </a:lnTo>
                  <a:lnTo>
                    <a:pt x="609600" y="1"/>
                  </a:lnTo>
                  <a:lnTo>
                    <a:pt x="1100139" y="2"/>
                  </a:lnTo>
                  <a:lnTo>
                    <a:pt x="1100139" y="0"/>
                  </a:lnTo>
                  <a:lnTo>
                    <a:pt x="1676400" y="0"/>
                  </a:lnTo>
                  <a:lnTo>
                    <a:pt x="1676400" y="1"/>
                  </a:lnTo>
                  <a:lnTo>
                    <a:pt x="1777683" y="1"/>
                  </a:lnTo>
                  <a:lnTo>
                    <a:pt x="1777683" y="1"/>
                  </a:lnTo>
                  <a:lnTo>
                    <a:pt x="2268222" y="2"/>
                  </a:lnTo>
                  <a:lnTo>
                    <a:pt x="2268222" y="1"/>
                  </a:lnTo>
                  <a:lnTo>
                    <a:pt x="2844483" y="1"/>
                  </a:lnTo>
                  <a:lnTo>
                    <a:pt x="2844483" y="2"/>
                  </a:lnTo>
                  <a:lnTo>
                    <a:pt x="4386011" y="5"/>
                  </a:lnTo>
                  <a:lnTo>
                    <a:pt x="4606609" y="937262"/>
                  </a:lnTo>
                  <a:lnTo>
                    <a:pt x="3539809" y="937262"/>
                  </a:lnTo>
                  <a:lnTo>
                    <a:pt x="2811144" y="937262"/>
                  </a:lnTo>
                  <a:lnTo>
                    <a:pt x="2234883" y="937262"/>
                  </a:lnTo>
                  <a:lnTo>
                    <a:pt x="1744344" y="937262"/>
                  </a:lnTo>
                  <a:lnTo>
                    <a:pt x="1168083" y="937262"/>
                  </a:lnTo>
                  <a:lnTo>
                    <a:pt x="1168083" y="937261"/>
                  </a:lnTo>
                  <a:lnTo>
                    <a:pt x="1066800" y="937261"/>
                  </a:lnTo>
                  <a:lnTo>
                    <a:pt x="576261" y="937261"/>
                  </a:lnTo>
                  <a:close/>
                </a:path>
              </a:pathLst>
            </a:custGeom>
            <a:gradFill>
              <a:gsLst>
                <a:gs pos="100000">
                  <a:srgbClr val="D4DAD8"/>
                </a:gs>
                <a:gs pos="0">
                  <a:srgbClr val="F3F6F9"/>
                </a:gs>
              </a:gsLst>
              <a:lin ang="5400000" scaled="1"/>
            </a:gradFill>
            <a:ln>
              <a:noFill/>
            </a:ln>
            <a:effectLst>
              <a:outerShdw blurRad="508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2" name="组合 41"/>
            <p:cNvGrpSpPr/>
            <p:nvPr/>
          </p:nvGrpSpPr>
          <p:grpSpPr>
            <a:xfrm>
              <a:off x="5166799" y="1864907"/>
              <a:ext cx="1713472" cy="811569"/>
              <a:chOff x="5788188" y="837207"/>
              <a:chExt cx="1877375" cy="889200"/>
            </a:xfrm>
          </p:grpSpPr>
          <p:sp>
            <p:nvSpPr>
              <p:cNvPr id="50" name="平行四边形 8"/>
              <p:cNvSpPr/>
              <p:nvPr/>
            </p:nvSpPr>
            <p:spPr>
              <a:xfrm rot="16200000" flipH="1">
                <a:off x="5812218" y="813177"/>
                <a:ext cx="889200" cy="937260"/>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7D4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平行四边形 8"/>
              <p:cNvSpPr/>
              <p:nvPr/>
            </p:nvSpPr>
            <p:spPr>
              <a:xfrm rot="5400000">
                <a:off x="6749475" y="810319"/>
                <a:ext cx="889200" cy="94297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5B3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任意多边形 42"/>
            <p:cNvSpPr/>
            <p:nvPr/>
          </p:nvSpPr>
          <p:spPr>
            <a:xfrm rot="5400000">
              <a:off x="6290909"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16200000" flipH="1">
              <a:off x="5431128" y="2093180"/>
              <a:ext cx="308800" cy="858332"/>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020486"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Freeform 975"/>
            <p:cNvSpPr>
              <a:spLocks noEditPoints="1"/>
            </p:cNvSpPr>
            <p:nvPr/>
          </p:nvSpPr>
          <p:spPr bwMode="auto">
            <a:xfrm>
              <a:off x="5371724" y="3855791"/>
              <a:ext cx="426746" cy="527013"/>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7" name="组合 46"/>
            <p:cNvGrpSpPr/>
            <p:nvPr/>
          </p:nvGrpSpPr>
          <p:grpSpPr>
            <a:xfrm>
              <a:off x="6057813" y="2857853"/>
              <a:ext cx="794802" cy="857059"/>
              <a:chOff x="2391028" y="4677759"/>
              <a:chExt cx="870829" cy="939041"/>
            </a:xfrm>
            <a:scene3d>
              <a:camera prst="orthographicFront">
                <a:rot lat="20820000" lon="1800000" rev="0"/>
              </a:camera>
              <a:lightRig rig="threePt" dir="t"/>
            </a:scene3d>
          </p:grpSpPr>
          <p:sp>
            <p:nvSpPr>
              <p:cNvPr id="48" name="文本框 74"/>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663A77"/>
                    </a:solidFill>
                    <a:latin typeface="Hiragino Sans GB W6" panose="020B0600000000000000" pitchFamily="34" charset="-122"/>
                    <a:ea typeface="Hiragino Sans GB W6" panose="020B0600000000000000" pitchFamily="34" charset="-122"/>
                  </a:rPr>
                  <a:t>C</a:t>
                </a:r>
                <a:endParaRPr lang="zh-CN" altLang="en-US" sz="3000" dirty="0">
                  <a:solidFill>
                    <a:srgbClr val="663A77"/>
                  </a:solidFill>
                  <a:latin typeface="Hiragino Sans GB W6" panose="020B0600000000000000" pitchFamily="34" charset="-122"/>
                  <a:ea typeface="Hiragino Sans GB W6" panose="020B0600000000000000" pitchFamily="34" charset="-122"/>
                </a:endParaRPr>
              </a:p>
            </p:txBody>
          </p:sp>
          <p:sp>
            <p:nvSpPr>
              <p:cNvPr id="49" name="文本框 75"/>
              <p:cNvSpPr txBox="1"/>
              <p:nvPr/>
            </p:nvSpPr>
            <p:spPr>
              <a:xfrm>
                <a:off x="2391028" y="4677759"/>
                <a:ext cx="870829" cy="320431"/>
              </a:xfrm>
              <a:prstGeom prst="rect">
                <a:avLst/>
              </a:prstGeom>
              <a:noFill/>
            </p:spPr>
            <p:txBody>
              <a:bodyPr wrap="square" rtlCol="0">
                <a:spAutoFit/>
              </a:bodyPr>
              <a:lstStyle/>
              <a:p>
                <a:pPr algn="ctr"/>
                <a:r>
                  <a:rPr lang="en-US" altLang="zh-CN" sz="825" dirty="0">
                    <a:solidFill>
                      <a:srgbClr val="663A77"/>
                    </a:solidFill>
                    <a:latin typeface="Hiragino Sans GB W6" panose="020B0600000000000000" pitchFamily="34" charset="-122"/>
                    <a:ea typeface="Hiragino Sans GB W6" panose="020B0600000000000000" pitchFamily="34" charset="-122"/>
                  </a:rPr>
                  <a:t>OPTION</a:t>
                </a:r>
                <a:endParaRPr lang="zh-CN" altLang="en-US" sz="825" dirty="0">
                  <a:solidFill>
                    <a:srgbClr val="663A77"/>
                  </a:solidFill>
                  <a:latin typeface="Hiragino Sans GB W6" panose="020B0600000000000000" pitchFamily="34" charset="-122"/>
                  <a:ea typeface="Hiragino Sans GB W6" panose="020B0600000000000000" pitchFamily="34" charset="-122"/>
                </a:endParaRPr>
              </a:p>
            </p:txBody>
          </p:sp>
        </p:grpSp>
      </p:grpSp>
      <p:grpSp>
        <p:nvGrpSpPr>
          <p:cNvPr id="52" name="组合 51"/>
          <p:cNvGrpSpPr/>
          <p:nvPr/>
        </p:nvGrpSpPr>
        <p:grpSpPr>
          <a:xfrm>
            <a:off x="5150227" y="2538288"/>
            <a:ext cx="1415471" cy="2373842"/>
            <a:chOff x="6866075" y="2927861"/>
            <a:chExt cx="1887049" cy="3165856"/>
          </a:xfrm>
        </p:grpSpPr>
        <p:sp>
          <p:nvSpPr>
            <p:cNvPr id="53" name="任意多边形 52"/>
            <p:cNvSpPr/>
            <p:nvPr/>
          </p:nvSpPr>
          <p:spPr>
            <a:xfrm rot="16200000" flipH="1">
              <a:off x="7644082" y="4824307"/>
              <a:ext cx="2007271" cy="205757"/>
            </a:xfrm>
            <a:custGeom>
              <a:avLst/>
              <a:gdLst>
                <a:gd name="connsiteX0" fmla="*/ 0 w 2030623"/>
                <a:gd name="connsiteY0" fmla="*/ 360697 h 360697"/>
                <a:gd name="connsiteX1" fmla="*/ 12830 w 2030623"/>
                <a:gd name="connsiteY1" fmla="*/ 0 h 360697"/>
                <a:gd name="connsiteX2" fmla="*/ 538782 w 2030623"/>
                <a:gd name="connsiteY2" fmla="*/ 0 h 360697"/>
                <a:gd name="connsiteX3" fmla="*/ 538782 w 2030623"/>
                <a:gd name="connsiteY3" fmla="*/ 1 h 360697"/>
                <a:gd name="connsiteX4" fmla="*/ 1945728 w 2030623"/>
                <a:gd name="connsiteY4" fmla="*/ 4 h 360697"/>
                <a:gd name="connsiteX5" fmla="*/ 2030623 w 2030623"/>
                <a:gd name="connsiteY5" fmla="*/ 360697 h 360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23" h="360697">
                  <a:moveTo>
                    <a:pt x="0" y="360697"/>
                  </a:moveTo>
                  <a:lnTo>
                    <a:pt x="12830" y="0"/>
                  </a:lnTo>
                  <a:lnTo>
                    <a:pt x="538782" y="0"/>
                  </a:lnTo>
                  <a:lnTo>
                    <a:pt x="538782" y="1"/>
                  </a:lnTo>
                  <a:lnTo>
                    <a:pt x="1945728" y="4"/>
                  </a:lnTo>
                  <a:lnTo>
                    <a:pt x="2030623" y="360697"/>
                  </a:lnTo>
                  <a:close/>
                </a:path>
              </a:pathLst>
            </a:custGeom>
            <a:gradFill>
              <a:gsLst>
                <a:gs pos="0">
                  <a:schemeClr val="tx1">
                    <a:alpha val="52000"/>
                  </a:schemeClr>
                </a:gs>
                <a:gs pos="100000">
                  <a:srgbClr val="EFF2F5">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54" name="组合 53"/>
            <p:cNvGrpSpPr/>
            <p:nvPr/>
          </p:nvGrpSpPr>
          <p:grpSpPr>
            <a:xfrm>
              <a:off x="6866075" y="2927861"/>
              <a:ext cx="1722460" cy="3138330"/>
              <a:chOff x="3894614" y="2001838"/>
              <a:chExt cx="1887223" cy="3438527"/>
            </a:xfrm>
            <a:effectLst>
              <a:outerShdw blurRad="50800" dist="25400" dir="5400000" algn="t" rotWithShape="0">
                <a:prstClr val="black">
                  <a:alpha val="40000"/>
                </a:prstClr>
              </a:outerShdw>
            </a:effectLst>
          </p:grpSpPr>
          <p:sp>
            <p:nvSpPr>
              <p:cNvPr id="60" name="任意多边形 59"/>
              <p:cNvSpPr/>
              <p:nvPr/>
            </p:nvSpPr>
            <p:spPr>
              <a:xfrm rot="16200000" flipH="1">
                <a:off x="2655095" y="3252470"/>
                <a:ext cx="3438526" cy="937261"/>
              </a:xfrm>
              <a:custGeom>
                <a:avLst/>
                <a:gdLst>
                  <a:gd name="connsiteX0" fmla="*/ 0 w 3438526"/>
                  <a:gd name="connsiteY0" fmla="*/ 937261 h 937261"/>
                  <a:gd name="connsiteX1" fmla="*/ 576261 w 3438526"/>
                  <a:gd name="connsiteY1" fmla="*/ 937261 h 937261"/>
                  <a:gd name="connsiteX2" fmla="*/ 1066800 w 3438526"/>
                  <a:gd name="connsiteY2" fmla="*/ 937261 h 937261"/>
                  <a:gd name="connsiteX3" fmla="*/ 1643061 w 3438526"/>
                  <a:gd name="connsiteY3" fmla="*/ 937261 h 937261"/>
                  <a:gd name="connsiteX4" fmla="*/ 2371726 w 3438526"/>
                  <a:gd name="connsiteY4" fmla="*/ 937261 h 937261"/>
                  <a:gd name="connsiteX5" fmla="*/ 3438526 w 3438526"/>
                  <a:gd name="connsiteY5" fmla="*/ 937261 h 937261"/>
                  <a:gd name="connsiteX6" fmla="*/ 3217928 w 3438526"/>
                  <a:gd name="connsiteY6" fmla="*/ 4 h 937261"/>
                  <a:gd name="connsiteX7" fmla="*/ 1676400 w 3438526"/>
                  <a:gd name="connsiteY7" fmla="*/ 1 h 937261"/>
                  <a:gd name="connsiteX8" fmla="*/ 1676400 w 3438526"/>
                  <a:gd name="connsiteY8" fmla="*/ 0 h 937261"/>
                  <a:gd name="connsiteX9" fmla="*/ 1100139 w 3438526"/>
                  <a:gd name="connsiteY9" fmla="*/ 0 h 937261"/>
                  <a:gd name="connsiteX10" fmla="*/ 1100139 w 3438526"/>
                  <a:gd name="connsiteY10" fmla="*/ 2 h 937261"/>
                  <a:gd name="connsiteX11" fmla="*/ 609600 w 3438526"/>
                  <a:gd name="connsiteY11" fmla="*/ 1 h 937261"/>
                  <a:gd name="connsiteX12" fmla="*/ 609600 w 3438526"/>
                  <a:gd name="connsiteY12" fmla="*/ 0 h 937261"/>
                  <a:gd name="connsiteX13" fmla="*/ 33339 w 3438526"/>
                  <a:gd name="connsiteY13" fmla="*/ 0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576261" y="937261"/>
                    </a:lnTo>
                    <a:lnTo>
                      <a:pt x="1066800" y="937261"/>
                    </a:lnTo>
                    <a:lnTo>
                      <a:pt x="1643061" y="937261"/>
                    </a:lnTo>
                    <a:lnTo>
                      <a:pt x="2371726" y="937261"/>
                    </a:lnTo>
                    <a:lnTo>
                      <a:pt x="3438526" y="937261"/>
                    </a:lnTo>
                    <a:lnTo>
                      <a:pt x="3217928" y="4"/>
                    </a:lnTo>
                    <a:lnTo>
                      <a:pt x="1676400" y="1"/>
                    </a:lnTo>
                    <a:lnTo>
                      <a:pt x="1676400" y="0"/>
                    </a:lnTo>
                    <a:lnTo>
                      <a:pt x="1100139" y="0"/>
                    </a:lnTo>
                    <a:lnTo>
                      <a:pt x="1100139" y="2"/>
                    </a:lnTo>
                    <a:lnTo>
                      <a:pt x="609600" y="1"/>
                    </a:lnTo>
                    <a:lnTo>
                      <a:pt x="609600" y="0"/>
                    </a:lnTo>
                    <a:lnTo>
                      <a:pt x="33339" y="0"/>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任意多边形 60"/>
              <p:cNvSpPr/>
              <p:nvPr/>
            </p:nvSpPr>
            <p:spPr>
              <a:xfrm rot="5400000">
                <a:off x="3592355" y="3252471"/>
                <a:ext cx="3438526" cy="937261"/>
              </a:xfrm>
              <a:custGeom>
                <a:avLst/>
                <a:gdLst>
                  <a:gd name="connsiteX0" fmla="*/ 0 w 3438526"/>
                  <a:gd name="connsiteY0" fmla="*/ 937261 h 937261"/>
                  <a:gd name="connsiteX1" fmla="*/ 33339 w 3438526"/>
                  <a:gd name="connsiteY1" fmla="*/ 0 h 937261"/>
                  <a:gd name="connsiteX2" fmla="*/ 609600 w 3438526"/>
                  <a:gd name="connsiteY2" fmla="*/ 0 h 937261"/>
                  <a:gd name="connsiteX3" fmla="*/ 609600 w 3438526"/>
                  <a:gd name="connsiteY3" fmla="*/ 1 h 937261"/>
                  <a:gd name="connsiteX4" fmla="*/ 1100139 w 3438526"/>
                  <a:gd name="connsiteY4" fmla="*/ 2 h 937261"/>
                  <a:gd name="connsiteX5" fmla="*/ 1100139 w 3438526"/>
                  <a:gd name="connsiteY5" fmla="*/ 0 h 937261"/>
                  <a:gd name="connsiteX6" fmla="*/ 1676400 w 3438526"/>
                  <a:gd name="connsiteY6" fmla="*/ 0 h 937261"/>
                  <a:gd name="connsiteX7" fmla="*/ 1676400 w 3438526"/>
                  <a:gd name="connsiteY7" fmla="*/ 1 h 937261"/>
                  <a:gd name="connsiteX8" fmla="*/ 3217928 w 3438526"/>
                  <a:gd name="connsiteY8" fmla="*/ 4 h 937261"/>
                  <a:gd name="connsiteX9" fmla="*/ 3438526 w 3438526"/>
                  <a:gd name="connsiteY9" fmla="*/ 937261 h 937261"/>
                  <a:gd name="connsiteX10" fmla="*/ 2371726 w 3438526"/>
                  <a:gd name="connsiteY10" fmla="*/ 937261 h 937261"/>
                  <a:gd name="connsiteX11" fmla="*/ 1643061 w 3438526"/>
                  <a:gd name="connsiteY11" fmla="*/ 937261 h 937261"/>
                  <a:gd name="connsiteX12" fmla="*/ 1066800 w 3438526"/>
                  <a:gd name="connsiteY12" fmla="*/ 937261 h 937261"/>
                  <a:gd name="connsiteX13" fmla="*/ 576261 w 3438526"/>
                  <a:gd name="connsiteY13"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38526" h="937261">
                    <a:moveTo>
                      <a:pt x="0" y="937261"/>
                    </a:moveTo>
                    <a:lnTo>
                      <a:pt x="33339" y="0"/>
                    </a:lnTo>
                    <a:lnTo>
                      <a:pt x="609600" y="0"/>
                    </a:lnTo>
                    <a:lnTo>
                      <a:pt x="609600" y="1"/>
                    </a:lnTo>
                    <a:lnTo>
                      <a:pt x="1100139" y="2"/>
                    </a:lnTo>
                    <a:lnTo>
                      <a:pt x="1100139" y="0"/>
                    </a:lnTo>
                    <a:lnTo>
                      <a:pt x="1676400" y="0"/>
                    </a:lnTo>
                    <a:lnTo>
                      <a:pt x="1676400" y="1"/>
                    </a:lnTo>
                    <a:lnTo>
                      <a:pt x="3217928" y="4"/>
                    </a:lnTo>
                    <a:lnTo>
                      <a:pt x="3438526" y="937261"/>
                    </a:lnTo>
                    <a:lnTo>
                      <a:pt x="2371726" y="937261"/>
                    </a:lnTo>
                    <a:lnTo>
                      <a:pt x="1643061" y="937261"/>
                    </a:lnTo>
                    <a:lnTo>
                      <a:pt x="1066800" y="937261"/>
                    </a:lnTo>
                    <a:lnTo>
                      <a:pt x="576261"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平行四边形 8"/>
              <p:cNvSpPr/>
              <p:nvPr/>
            </p:nvSpPr>
            <p:spPr>
              <a:xfrm rot="16200000" flipH="1">
                <a:off x="3932139" y="1978602"/>
                <a:ext cx="889200" cy="935672"/>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A7E7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8"/>
              <p:cNvSpPr/>
              <p:nvPr/>
            </p:nvSpPr>
            <p:spPr>
              <a:xfrm rot="5400000">
                <a:off x="4867019" y="1976220"/>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 name="组合 63"/>
              <p:cNvGrpSpPr/>
              <p:nvPr/>
            </p:nvGrpSpPr>
            <p:grpSpPr>
              <a:xfrm>
                <a:off x="3894614" y="2552700"/>
                <a:ext cx="1885635" cy="338338"/>
                <a:chOff x="3896201" y="3619501"/>
                <a:chExt cx="1885635" cy="338338"/>
              </a:xfrm>
            </p:grpSpPr>
            <p:sp>
              <p:nvSpPr>
                <p:cNvPr id="65" name="任意多边形 64"/>
                <p:cNvSpPr/>
                <p:nvPr/>
              </p:nvSpPr>
              <p:spPr>
                <a:xfrm rot="5400000">
                  <a:off x="5142449"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rot="16200000" flipH="1">
                  <a:off x="4197250" y="331845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5" name="任意多边形 54"/>
            <p:cNvSpPr/>
            <p:nvPr/>
          </p:nvSpPr>
          <p:spPr>
            <a:xfrm>
              <a:off x="7709913"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Freeform 979"/>
            <p:cNvSpPr>
              <a:spLocks noEditPoints="1"/>
            </p:cNvSpPr>
            <p:nvPr/>
          </p:nvSpPr>
          <p:spPr bwMode="auto">
            <a:xfrm>
              <a:off x="7001868" y="4720421"/>
              <a:ext cx="586747" cy="524698"/>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tx1">
                <a:lumMod val="50000"/>
                <a:lumOff val="50000"/>
              </a:schemeClr>
            </a:solidFill>
            <a:ln>
              <a:noFill/>
            </a:ln>
            <a:effectLst>
              <a:reflection blurRad="25400" stA="52000" endPos="51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7" name="组合 56"/>
            <p:cNvGrpSpPr/>
            <p:nvPr/>
          </p:nvGrpSpPr>
          <p:grpSpPr>
            <a:xfrm>
              <a:off x="7758346" y="3867963"/>
              <a:ext cx="794802" cy="857061"/>
              <a:chOff x="2391028" y="4677759"/>
              <a:chExt cx="870829" cy="939043"/>
            </a:xfrm>
            <a:scene3d>
              <a:camera prst="orthographicFront">
                <a:rot lat="20820000" lon="1800000" rev="0"/>
              </a:camera>
              <a:lightRig rig="threePt" dir="t"/>
            </a:scene3d>
          </p:grpSpPr>
          <p:sp>
            <p:nvSpPr>
              <p:cNvPr id="58" name="文本框 77"/>
              <p:cNvSpPr txBox="1"/>
              <p:nvPr/>
            </p:nvSpPr>
            <p:spPr>
              <a:xfrm>
                <a:off x="2587310" y="4807293"/>
                <a:ext cx="529317" cy="809509"/>
              </a:xfrm>
              <a:prstGeom prst="rect">
                <a:avLst/>
              </a:prstGeom>
              <a:noFill/>
            </p:spPr>
            <p:txBody>
              <a:bodyPr wrap="square" rtlCol="0">
                <a:spAutoFit/>
              </a:bodyPr>
              <a:lstStyle/>
              <a:p>
                <a:pPr algn="ctr"/>
                <a:r>
                  <a:rPr lang="en-US" altLang="zh-CN" sz="3000" dirty="0">
                    <a:solidFill>
                      <a:srgbClr val="E76F70"/>
                    </a:solidFill>
                    <a:latin typeface="Hiragino Sans GB W6" panose="020B0600000000000000" pitchFamily="34" charset="-122"/>
                    <a:ea typeface="Hiragino Sans GB W6" panose="020B0600000000000000" pitchFamily="34" charset="-122"/>
                  </a:rPr>
                  <a:t>D</a:t>
                </a:r>
                <a:endParaRPr lang="zh-CN" altLang="en-US" sz="3000" dirty="0">
                  <a:solidFill>
                    <a:srgbClr val="E76F70"/>
                  </a:solidFill>
                  <a:latin typeface="Hiragino Sans GB W6" panose="020B0600000000000000" pitchFamily="34" charset="-122"/>
                  <a:ea typeface="Hiragino Sans GB W6" panose="020B0600000000000000" pitchFamily="34" charset="-122"/>
                </a:endParaRPr>
              </a:p>
            </p:txBody>
          </p:sp>
          <p:sp>
            <p:nvSpPr>
              <p:cNvPr id="59" name="文本框 80"/>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E76F70"/>
                    </a:solidFill>
                    <a:latin typeface="Hiragino Sans GB W6" panose="020B0600000000000000" pitchFamily="34" charset="-122"/>
                    <a:ea typeface="Hiragino Sans GB W6" panose="020B0600000000000000" pitchFamily="34" charset="-122"/>
                  </a:rPr>
                  <a:t>OPTION</a:t>
                </a:r>
                <a:endParaRPr lang="zh-CN" altLang="en-US" sz="825" dirty="0">
                  <a:solidFill>
                    <a:srgbClr val="E76F70"/>
                  </a:solidFill>
                  <a:latin typeface="Hiragino Sans GB W6" panose="020B0600000000000000" pitchFamily="34" charset="-122"/>
                  <a:ea typeface="Hiragino Sans GB W6" panose="020B0600000000000000" pitchFamily="34" charset="-122"/>
                </a:endParaRPr>
              </a:p>
            </p:txBody>
          </p:sp>
        </p:grpSp>
      </p:grpSp>
      <p:grpSp>
        <p:nvGrpSpPr>
          <p:cNvPr id="67" name="组合 66"/>
          <p:cNvGrpSpPr/>
          <p:nvPr/>
        </p:nvGrpSpPr>
        <p:grpSpPr>
          <a:xfrm>
            <a:off x="6433546" y="3268367"/>
            <a:ext cx="1407215" cy="1643764"/>
            <a:chOff x="8576944" y="3901525"/>
            <a:chExt cx="1876042" cy="2192192"/>
          </a:xfrm>
        </p:grpSpPr>
        <p:grpSp>
          <p:nvGrpSpPr>
            <p:cNvPr id="68" name="组合 67"/>
            <p:cNvGrpSpPr/>
            <p:nvPr/>
          </p:nvGrpSpPr>
          <p:grpSpPr>
            <a:xfrm>
              <a:off x="8576944" y="3901525"/>
              <a:ext cx="1718114" cy="2164666"/>
              <a:chOff x="3957953" y="3354388"/>
              <a:chExt cx="1882461" cy="2371727"/>
            </a:xfrm>
            <a:effectLst>
              <a:outerShdw blurRad="50800" dist="25400" dir="5400000" algn="t" rotWithShape="0">
                <a:prstClr val="black">
                  <a:alpha val="50000"/>
                </a:prstClr>
              </a:outerShdw>
            </a:effectLst>
          </p:grpSpPr>
          <p:grpSp>
            <p:nvGrpSpPr>
              <p:cNvPr id="76" name="组合 75"/>
              <p:cNvGrpSpPr/>
              <p:nvPr/>
            </p:nvGrpSpPr>
            <p:grpSpPr>
              <a:xfrm>
                <a:off x="3961130" y="3354388"/>
                <a:ext cx="1879284" cy="2371727"/>
                <a:chOff x="1337945" y="3488055"/>
                <a:chExt cx="1879284" cy="2371727"/>
              </a:xfrm>
            </p:grpSpPr>
            <p:sp>
              <p:nvSpPr>
                <p:cNvPr id="79" name="任意多边形 78"/>
                <p:cNvSpPr/>
                <p:nvPr/>
              </p:nvSpPr>
              <p:spPr>
                <a:xfrm rot="16200000" flipH="1">
                  <a:off x="623887" y="4205287"/>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0">
                      <a:srgbClr val="F6FAFD"/>
                    </a:gs>
                    <a:gs pos="100000">
                      <a:srgbClr val="FCFEF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任意多边形 79"/>
                <p:cNvSpPr/>
                <p:nvPr/>
              </p:nvSpPr>
              <p:spPr>
                <a:xfrm rot="5400000">
                  <a:off x="1561147" y="4205288"/>
                  <a:ext cx="2371726" cy="937261"/>
                </a:xfrm>
                <a:custGeom>
                  <a:avLst/>
                  <a:gdLst>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06678 w 2371726"/>
                    <a:gd name="connsiteY4" fmla="*/ 1 h 937261"/>
                    <a:gd name="connsiteX5" fmla="*/ 609600 w 2371726"/>
                    <a:gd name="connsiteY5" fmla="*/ 1 h 937261"/>
                    <a:gd name="connsiteX6" fmla="*/ 609600 w 2371726"/>
                    <a:gd name="connsiteY6" fmla="*/ 0 h 937261"/>
                    <a:gd name="connsiteX7" fmla="*/ 33339 w 2371726"/>
                    <a:gd name="connsiteY7" fmla="*/ 0 h 937261"/>
                    <a:gd name="connsiteX0" fmla="*/ 0 w 2371726"/>
                    <a:gd name="connsiteY0" fmla="*/ 937261 h 937261"/>
                    <a:gd name="connsiteX1" fmla="*/ 576261 w 2371726"/>
                    <a:gd name="connsiteY1" fmla="*/ 937261 h 937261"/>
                    <a:gd name="connsiteX2" fmla="*/ 576261 w 2371726"/>
                    <a:gd name="connsiteY2" fmla="*/ 937261 h 937261"/>
                    <a:gd name="connsiteX3" fmla="*/ 2371726 w 2371726"/>
                    <a:gd name="connsiteY3" fmla="*/ 937261 h 937261"/>
                    <a:gd name="connsiteX4" fmla="*/ 2151128 w 2371726"/>
                    <a:gd name="connsiteY4" fmla="*/ 4 h 937261"/>
                    <a:gd name="connsiteX5" fmla="*/ 609600 w 2371726"/>
                    <a:gd name="connsiteY5" fmla="*/ 1 h 937261"/>
                    <a:gd name="connsiteX6" fmla="*/ 609600 w 2371726"/>
                    <a:gd name="connsiteY6" fmla="*/ 0 h 937261"/>
                    <a:gd name="connsiteX7" fmla="*/ 33339 w 2371726"/>
                    <a:gd name="connsiteY7" fmla="*/ 0 h 937261"/>
                    <a:gd name="connsiteX8" fmla="*/ 0 w 2371726"/>
                    <a:gd name="connsiteY8" fmla="*/ 937261 h 937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71726" h="937261">
                      <a:moveTo>
                        <a:pt x="0" y="937261"/>
                      </a:moveTo>
                      <a:lnTo>
                        <a:pt x="576261" y="937261"/>
                      </a:lnTo>
                      <a:lnTo>
                        <a:pt x="576261" y="937261"/>
                      </a:lnTo>
                      <a:lnTo>
                        <a:pt x="2371726" y="937261"/>
                      </a:lnTo>
                      <a:lnTo>
                        <a:pt x="2151128" y="4"/>
                      </a:lnTo>
                      <a:lnTo>
                        <a:pt x="609600" y="1"/>
                      </a:lnTo>
                      <a:lnTo>
                        <a:pt x="609600" y="0"/>
                      </a:lnTo>
                      <a:lnTo>
                        <a:pt x="33339" y="0"/>
                      </a:lnTo>
                      <a:lnTo>
                        <a:pt x="0" y="937261"/>
                      </a:lnTo>
                      <a:close/>
                    </a:path>
                  </a:pathLst>
                </a:custGeom>
                <a:gradFill>
                  <a:gsLst>
                    <a:gs pos="100000">
                      <a:srgbClr val="D4DAD8"/>
                    </a:gs>
                    <a:gs pos="0">
                      <a:srgbClr val="F3F6F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平行四边形 8"/>
                <p:cNvSpPr/>
                <p:nvPr/>
              </p:nvSpPr>
              <p:spPr>
                <a:xfrm rot="16200000" flipH="1">
                  <a:off x="1363563"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C8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平行四边形 8"/>
                <p:cNvSpPr/>
                <p:nvPr/>
              </p:nvSpPr>
              <p:spPr>
                <a:xfrm rot="5400000">
                  <a:off x="2302411" y="3462437"/>
                  <a:ext cx="889200" cy="940436"/>
                </a:xfrm>
                <a:custGeom>
                  <a:avLst/>
                  <a:gdLst>
                    <a:gd name="connsiteX0" fmla="*/ 0 w 931548"/>
                    <a:gd name="connsiteY0" fmla="*/ 937261 h 937261"/>
                    <a:gd name="connsiteX1" fmla="*/ 42348 w 931548"/>
                    <a:gd name="connsiteY1" fmla="*/ 0 h 937261"/>
                    <a:gd name="connsiteX2" fmla="*/ 931548 w 931548"/>
                    <a:gd name="connsiteY2" fmla="*/ 0 h 937261"/>
                    <a:gd name="connsiteX3" fmla="*/ 889200 w 931548"/>
                    <a:gd name="connsiteY3" fmla="*/ 937261 h 937261"/>
                    <a:gd name="connsiteX4" fmla="*/ 0 w 931548"/>
                    <a:gd name="connsiteY4" fmla="*/ 937261 h 937261"/>
                    <a:gd name="connsiteX0" fmla="*/ 0 w 889200"/>
                    <a:gd name="connsiteY0" fmla="*/ 937261 h 937261"/>
                    <a:gd name="connsiteX1" fmla="*/ 42348 w 889200"/>
                    <a:gd name="connsiteY1" fmla="*/ 0 h 937261"/>
                    <a:gd name="connsiteX2" fmla="*/ 791851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54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760107 w 889200"/>
                    <a:gd name="connsiteY2" fmla="*/ 6350 h 937261"/>
                    <a:gd name="connsiteX3" fmla="*/ 889200 w 889200"/>
                    <a:gd name="connsiteY3" fmla="*/ 937261 h 937261"/>
                    <a:gd name="connsiteX4" fmla="*/ 0 w 889200"/>
                    <a:gd name="connsiteY4" fmla="*/ 937261 h 937261"/>
                    <a:gd name="connsiteX0" fmla="*/ 0 w 889200"/>
                    <a:gd name="connsiteY0" fmla="*/ 937261 h 937261"/>
                    <a:gd name="connsiteX1" fmla="*/ 42348 w 889200"/>
                    <a:gd name="connsiteY1" fmla="*/ 0 h 937261"/>
                    <a:gd name="connsiteX2" fmla="*/ 804560 w 889200"/>
                    <a:gd name="connsiteY2" fmla="*/ 6350 h 937261"/>
                    <a:gd name="connsiteX3" fmla="*/ 889200 w 889200"/>
                    <a:gd name="connsiteY3" fmla="*/ 937261 h 937261"/>
                    <a:gd name="connsiteX4" fmla="*/ 0 w 889200"/>
                    <a:gd name="connsiteY4" fmla="*/ 937261 h 937261"/>
                    <a:gd name="connsiteX0" fmla="*/ 0 w 889200"/>
                    <a:gd name="connsiteY0" fmla="*/ 937262 h 937262"/>
                    <a:gd name="connsiteX1" fmla="*/ 32826 w 889200"/>
                    <a:gd name="connsiteY1" fmla="*/ 0 h 937262"/>
                    <a:gd name="connsiteX2" fmla="*/ 804560 w 889200"/>
                    <a:gd name="connsiteY2" fmla="*/ 6351 h 937262"/>
                    <a:gd name="connsiteX3" fmla="*/ 889200 w 889200"/>
                    <a:gd name="connsiteY3" fmla="*/ 937262 h 937262"/>
                    <a:gd name="connsiteX4" fmla="*/ 0 w 889200"/>
                    <a:gd name="connsiteY4" fmla="*/ 937262 h 937262"/>
                    <a:gd name="connsiteX0" fmla="*/ 0 w 889200"/>
                    <a:gd name="connsiteY0" fmla="*/ 940436 h 940436"/>
                    <a:gd name="connsiteX1" fmla="*/ 32826 w 889200"/>
                    <a:gd name="connsiteY1" fmla="*/ 3174 h 940436"/>
                    <a:gd name="connsiteX2" fmla="*/ 807735 w 889200"/>
                    <a:gd name="connsiteY2" fmla="*/ 0 h 940436"/>
                    <a:gd name="connsiteX3" fmla="*/ 889200 w 889200"/>
                    <a:gd name="connsiteY3" fmla="*/ 940436 h 940436"/>
                    <a:gd name="connsiteX4" fmla="*/ 0 w 889200"/>
                    <a:gd name="connsiteY4" fmla="*/ 940436 h 94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9200" h="940436">
                      <a:moveTo>
                        <a:pt x="0" y="940436"/>
                      </a:moveTo>
                      <a:lnTo>
                        <a:pt x="32826" y="3174"/>
                      </a:lnTo>
                      <a:lnTo>
                        <a:pt x="807735" y="0"/>
                      </a:lnTo>
                      <a:lnTo>
                        <a:pt x="889200" y="940436"/>
                      </a:lnTo>
                      <a:lnTo>
                        <a:pt x="0" y="940436"/>
                      </a:lnTo>
                      <a:close/>
                    </a:path>
                  </a:pathLst>
                </a:custGeom>
                <a:solidFill>
                  <a:srgbClr val="018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7" name="任意多边形 76"/>
              <p:cNvSpPr/>
              <p:nvPr/>
            </p:nvSpPr>
            <p:spPr>
              <a:xfrm rot="5400000">
                <a:off x="5201026"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16200000" flipH="1">
                <a:off x="4259002" y="3604202"/>
                <a:ext cx="338338" cy="940436"/>
              </a:xfrm>
              <a:custGeom>
                <a:avLst/>
                <a:gdLst>
                  <a:gd name="connsiteX0" fmla="*/ 0 w 338338"/>
                  <a:gd name="connsiteY0" fmla="*/ 940436 h 940436"/>
                  <a:gd name="connsiteX1" fmla="*/ 0 w 338338"/>
                  <a:gd name="connsiteY1" fmla="*/ 1053 h 940436"/>
                  <a:gd name="connsiteX2" fmla="*/ 256873 w 338338"/>
                  <a:gd name="connsiteY2" fmla="*/ 0 h 940436"/>
                  <a:gd name="connsiteX3" fmla="*/ 338338 w 338338"/>
                  <a:gd name="connsiteY3" fmla="*/ 940436 h 940436"/>
                </a:gdLst>
                <a:ahLst/>
                <a:cxnLst>
                  <a:cxn ang="0">
                    <a:pos x="connsiteX0" y="connsiteY0"/>
                  </a:cxn>
                  <a:cxn ang="0">
                    <a:pos x="connsiteX1" y="connsiteY1"/>
                  </a:cxn>
                  <a:cxn ang="0">
                    <a:pos x="connsiteX2" y="connsiteY2"/>
                  </a:cxn>
                  <a:cxn ang="0">
                    <a:pos x="connsiteX3" y="connsiteY3"/>
                  </a:cxn>
                </a:cxnLst>
                <a:rect l="l" t="t" r="r" b="b"/>
                <a:pathLst>
                  <a:path w="338338" h="940436">
                    <a:moveTo>
                      <a:pt x="0" y="940436"/>
                    </a:moveTo>
                    <a:lnTo>
                      <a:pt x="0" y="1053"/>
                    </a:lnTo>
                    <a:lnTo>
                      <a:pt x="256873" y="0"/>
                    </a:lnTo>
                    <a:lnTo>
                      <a:pt x="338338" y="940436"/>
                    </a:lnTo>
                    <a:close/>
                  </a:path>
                </a:pathLst>
              </a:custGeom>
              <a:gradFill>
                <a:gsLst>
                  <a:gs pos="100000">
                    <a:schemeClr val="bg1">
                      <a:lumMod val="95000"/>
                      <a:alpha val="0"/>
                    </a:schemeClr>
                  </a:gs>
                  <a:gs pos="0">
                    <a:schemeClr val="tx1">
                      <a:alpha val="2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9" name="任意多边形 68"/>
            <p:cNvSpPr/>
            <p:nvPr/>
          </p:nvSpPr>
          <p:spPr>
            <a:xfrm>
              <a:off x="9409775" y="5566316"/>
              <a:ext cx="1043211" cy="527401"/>
            </a:xfrm>
            <a:custGeom>
              <a:avLst/>
              <a:gdLst>
                <a:gd name="connsiteX0" fmla="*/ 0 w 914400"/>
                <a:gd name="connsiteY0" fmla="*/ 533400 h 533400"/>
                <a:gd name="connsiteX1" fmla="*/ 914400 w 914400"/>
                <a:gd name="connsiteY1" fmla="*/ 304800 h 533400"/>
                <a:gd name="connsiteX2" fmla="*/ 12700 w 914400"/>
                <a:gd name="connsiteY2" fmla="*/ 0 h 533400"/>
                <a:gd name="connsiteX3" fmla="*/ 0 w 914400"/>
                <a:gd name="connsiteY3" fmla="*/ 533400 h 533400"/>
                <a:gd name="connsiteX0" fmla="*/ 0 w 962526"/>
                <a:gd name="connsiteY0" fmla="*/ 533400 h 533400"/>
                <a:gd name="connsiteX1" fmla="*/ 962526 w 962526"/>
                <a:gd name="connsiteY1" fmla="*/ 304800 h 533400"/>
                <a:gd name="connsiteX2" fmla="*/ 12700 w 962526"/>
                <a:gd name="connsiteY2" fmla="*/ 0 h 533400"/>
                <a:gd name="connsiteX3" fmla="*/ 0 w 962526"/>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962526" h="533400">
                  <a:moveTo>
                    <a:pt x="0" y="533400"/>
                  </a:moveTo>
                  <a:lnTo>
                    <a:pt x="962526" y="304800"/>
                  </a:lnTo>
                  <a:lnTo>
                    <a:pt x="12700" y="0"/>
                  </a:lnTo>
                  <a:lnTo>
                    <a:pt x="0" y="533400"/>
                  </a:lnTo>
                  <a:close/>
                </a:path>
              </a:pathLst>
            </a:custGeom>
            <a:gradFill>
              <a:gsLst>
                <a:gs pos="100000">
                  <a:schemeClr val="bg1">
                    <a:lumMod val="50000"/>
                    <a:alpha val="36000"/>
                  </a:schemeClr>
                </a:gs>
                <a:gs pos="0">
                  <a:schemeClr val="bg1">
                    <a:lumMod val="50000"/>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0" name="Group 17"/>
            <p:cNvGrpSpPr>
              <a:grpSpLocks noChangeAspect="1"/>
            </p:cNvGrpSpPr>
            <p:nvPr/>
          </p:nvGrpSpPr>
          <p:grpSpPr bwMode="auto">
            <a:xfrm>
              <a:off x="8840056" y="5045809"/>
              <a:ext cx="417274" cy="447918"/>
              <a:chOff x="231" y="1205"/>
              <a:chExt cx="640" cy="687"/>
            </a:xfrm>
            <a:solidFill>
              <a:schemeClr val="tx1">
                <a:lumMod val="50000"/>
                <a:lumOff val="50000"/>
              </a:schemeClr>
            </a:solidFill>
            <a:effectLst>
              <a:reflection blurRad="25400" stA="52000" endPos="51000" dir="5400000" sy="-100000" algn="bl" rotWithShape="0"/>
            </a:effectLst>
          </p:grpSpPr>
          <p:sp>
            <p:nvSpPr>
              <p:cNvPr id="7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9505154" y="4805089"/>
              <a:ext cx="794802" cy="857059"/>
              <a:chOff x="2391028" y="4677759"/>
              <a:chExt cx="870829" cy="939041"/>
            </a:xfrm>
            <a:scene3d>
              <a:camera prst="orthographicFront">
                <a:rot lat="20820000" lon="1800000" rev="0"/>
              </a:camera>
              <a:lightRig rig="threePt" dir="t"/>
            </a:scene3d>
          </p:grpSpPr>
          <p:sp>
            <p:nvSpPr>
              <p:cNvPr id="72" name="文本框 83"/>
              <p:cNvSpPr txBox="1"/>
              <p:nvPr/>
            </p:nvSpPr>
            <p:spPr>
              <a:xfrm>
                <a:off x="2587310" y="4807292"/>
                <a:ext cx="529317" cy="809508"/>
              </a:xfrm>
              <a:prstGeom prst="rect">
                <a:avLst/>
              </a:prstGeom>
              <a:noFill/>
            </p:spPr>
            <p:txBody>
              <a:bodyPr wrap="square" rtlCol="0">
                <a:spAutoFit/>
              </a:bodyPr>
              <a:lstStyle/>
              <a:p>
                <a:pPr algn="ctr"/>
                <a:r>
                  <a:rPr lang="en-US" altLang="zh-CN" sz="3000" dirty="0">
                    <a:solidFill>
                      <a:srgbClr val="01ACBE"/>
                    </a:solidFill>
                    <a:latin typeface="Hiragino Sans GB W6" panose="020B0600000000000000" pitchFamily="34" charset="-122"/>
                    <a:ea typeface="Hiragino Sans GB W6" panose="020B0600000000000000" pitchFamily="34" charset="-122"/>
                  </a:rPr>
                  <a:t>E</a:t>
                </a:r>
                <a:endParaRPr lang="zh-CN" altLang="en-US" sz="3000" dirty="0">
                  <a:solidFill>
                    <a:srgbClr val="01ACBE"/>
                  </a:solidFill>
                  <a:latin typeface="Hiragino Sans GB W6" panose="020B0600000000000000" pitchFamily="34" charset="-122"/>
                  <a:ea typeface="Hiragino Sans GB W6" panose="020B0600000000000000" pitchFamily="34" charset="-122"/>
                </a:endParaRPr>
              </a:p>
            </p:txBody>
          </p:sp>
          <p:sp>
            <p:nvSpPr>
              <p:cNvPr id="73" name="文本框 84"/>
              <p:cNvSpPr txBox="1"/>
              <p:nvPr/>
            </p:nvSpPr>
            <p:spPr>
              <a:xfrm>
                <a:off x="2391028" y="4677759"/>
                <a:ext cx="870829" cy="320430"/>
              </a:xfrm>
              <a:prstGeom prst="rect">
                <a:avLst/>
              </a:prstGeom>
              <a:noFill/>
            </p:spPr>
            <p:txBody>
              <a:bodyPr wrap="square" rtlCol="0">
                <a:spAutoFit/>
              </a:bodyPr>
              <a:lstStyle/>
              <a:p>
                <a:pPr algn="ctr"/>
                <a:r>
                  <a:rPr lang="en-US" altLang="zh-CN" sz="825" dirty="0">
                    <a:solidFill>
                      <a:srgbClr val="01ACBE"/>
                    </a:solidFill>
                    <a:latin typeface="Hiragino Sans GB W6" panose="020B0600000000000000" pitchFamily="34" charset="-122"/>
                    <a:ea typeface="Hiragino Sans GB W6" panose="020B0600000000000000" pitchFamily="34" charset="-122"/>
                  </a:rPr>
                  <a:t>OPTION</a:t>
                </a:r>
                <a:endParaRPr lang="zh-CN" altLang="en-US" sz="825" dirty="0">
                  <a:solidFill>
                    <a:srgbClr val="01ACBE"/>
                  </a:solidFill>
                  <a:latin typeface="Hiragino Sans GB W6" panose="020B0600000000000000" pitchFamily="34" charset="-122"/>
                  <a:ea typeface="Hiragino Sans GB W6" panose="020B0600000000000000" pitchFamily="34" charset="-122"/>
                </a:endParaRPr>
              </a:p>
            </p:txBody>
          </p:sp>
        </p:grpSp>
      </p:grpSp>
      <p:sp>
        <p:nvSpPr>
          <p:cNvPr id="83" name="文本框 85"/>
          <p:cNvSpPr txBox="1"/>
          <p:nvPr/>
        </p:nvSpPr>
        <p:spPr>
          <a:xfrm>
            <a:off x="1385231" y="2513675"/>
            <a:ext cx="999003"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4" name="文本框 87"/>
          <p:cNvSpPr txBox="1"/>
          <p:nvPr/>
        </p:nvSpPr>
        <p:spPr>
          <a:xfrm>
            <a:off x="6636006" y="2513675"/>
            <a:ext cx="999003"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85" name="文本框 89"/>
          <p:cNvSpPr txBox="1"/>
          <p:nvPr/>
        </p:nvSpPr>
        <p:spPr>
          <a:xfrm>
            <a:off x="5342819" y="1755269"/>
            <a:ext cx="999003" cy="248209"/>
          </a:xfrm>
          <a:prstGeom prst="rect">
            <a:avLst/>
          </a:prstGeom>
          <a:noFill/>
        </p:spPr>
        <p:txBody>
          <a:bodyPr wrap="square" rtlCol="0">
            <a:spAutoFit/>
          </a:bodyPr>
          <a:lstStyle/>
          <a:p>
            <a:r>
              <a:rPr lang="zh-CN" altLang="en-US" sz="1013" dirty="0">
                <a:solidFill>
                  <a:srgbClr val="E76F70"/>
                </a:solidFill>
                <a:latin typeface="微软雅黑" panose="020B0503020204020204" pitchFamily="34" charset="-122"/>
                <a:ea typeface="微软雅黑" panose="020B0503020204020204" pitchFamily="34" charset="-122"/>
              </a:rPr>
              <a:t>添加标题</a:t>
            </a:r>
          </a:p>
        </p:txBody>
      </p:sp>
      <p:sp>
        <p:nvSpPr>
          <p:cNvPr id="86" name="文本框 91"/>
          <p:cNvSpPr txBox="1"/>
          <p:nvPr/>
        </p:nvSpPr>
        <p:spPr>
          <a:xfrm>
            <a:off x="2685356" y="1755269"/>
            <a:ext cx="999003" cy="248209"/>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87" name="文本框 93"/>
          <p:cNvSpPr txBox="1"/>
          <p:nvPr/>
        </p:nvSpPr>
        <p:spPr>
          <a:xfrm>
            <a:off x="4059114" y="970884"/>
            <a:ext cx="999003"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88" name="文本框 23"/>
          <p:cNvSpPr txBox="1"/>
          <p:nvPr/>
        </p:nvSpPr>
        <p:spPr>
          <a:xfrm>
            <a:off x="1385232" y="28171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89" name="文本框 23"/>
          <p:cNvSpPr txBox="1"/>
          <p:nvPr/>
        </p:nvSpPr>
        <p:spPr>
          <a:xfrm>
            <a:off x="2733573" y="2054231"/>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0" name="文本框 23"/>
          <p:cNvSpPr txBox="1"/>
          <p:nvPr/>
        </p:nvSpPr>
        <p:spPr>
          <a:xfrm>
            <a:off x="4099497" y="128138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1" name="文本框 23"/>
          <p:cNvSpPr txBox="1"/>
          <p:nvPr/>
        </p:nvSpPr>
        <p:spPr>
          <a:xfrm>
            <a:off x="5382195" y="2060817"/>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2" name="文本框 23"/>
          <p:cNvSpPr txBox="1"/>
          <p:nvPr/>
        </p:nvSpPr>
        <p:spPr>
          <a:xfrm>
            <a:off x="6655521" y="2763535"/>
            <a:ext cx="941209"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a:t>
            </a:r>
          </a:p>
        </p:txBody>
      </p:sp>
      <p:sp>
        <p:nvSpPr>
          <p:cNvPr id="93" name="文本框 32"/>
          <p:cNvSpPr txBox="1"/>
          <p:nvPr/>
        </p:nvSpPr>
        <p:spPr>
          <a:xfrm>
            <a:off x="5371597" y="2657258"/>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4" name="文本框 40"/>
          <p:cNvSpPr txBox="1"/>
          <p:nvPr/>
        </p:nvSpPr>
        <p:spPr>
          <a:xfrm>
            <a:off x="6661217"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70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5" name="文本框 47"/>
          <p:cNvSpPr txBox="1"/>
          <p:nvPr/>
        </p:nvSpPr>
        <p:spPr>
          <a:xfrm>
            <a:off x="4019065" y="183188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100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6" name="文本框 54"/>
          <p:cNvSpPr txBox="1"/>
          <p:nvPr/>
        </p:nvSpPr>
        <p:spPr>
          <a:xfrm>
            <a:off x="2750098" y="2621025"/>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80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
        <p:nvSpPr>
          <p:cNvPr id="97" name="文本框 61"/>
          <p:cNvSpPr txBox="1"/>
          <p:nvPr/>
        </p:nvSpPr>
        <p:spPr>
          <a:xfrm>
            <a:off x="1507705" y="3379670"/>
            <a:ext cx="895841" cy="415498"/>
          </a:xfrm>
          <a:prstGeom prst="rect">
            <a:avLst/>
          </a:prstGeom>
          <a:noFill/>
        </p:spPr>
        <p:txBody>
          <a:bodyPr wrap="square" rtlCol="0">
            <a:spAutoFit/>
          </a:bodyPr>
          <a:lstStyle/>
          <a:p>
            <a:pPr algn="ctr"/>
            <a:r>
              <a:rPr lang="en-US" altLang="zh-CN" sz="2100" dirty="0">
                <a:solidFill>
                  <a:schemeClr val="bg1"/>
                </a:solidFill>
                <a:latin typeface="Impact" panose="020B0806030902050204" pitchFamily="34" charset="0"/>
              </a:rPr>
              <a:t>90</a:t>
            </a:r>
            <a:r>
              <a:rPr lang="en-US" altLang="zh-CN" sz="1013" dirty="0">
                <a:solidFill>
                  <a:schemeClr val="bg1"/>
                </a:solidFill>
                <a:latin typeface="Impact" panose="020B0806030902050204" pitchFamily="34" charset="0"/>
              </a:rPr>
              <a:t>%</a:t>
            </a:r>
            <a:endParaRPr lang="zh-CN" altLang="en-US" sz="2100" dirty="0">
              <a:solidFill>
                <a:schemeClr val="bg1"/>
              </a:solidFill>
              <a:latin typeface="Impact" panose="020B0806030902050204" pitchFamily="34" charset="0"/>
            </a:endParaRPr>
          </a:p>
        </p:txBody>
      </p:sp>
    </p:spTree>
    <p:extLst>
      <p:ext uri="{BB962C8B-B14F-4D97-AF65-F5344CB8AC3E}">
        <p14:creationId xmlns:p14="http://schemas.microsoft.com/office/powerpoint/2010/main" val="379733437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500"/>
                                        <p:tgtEl>
                                          <p:spTgt spid="3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barn(inVertical)">
                                      <p:cBhvr>
                                        <p:cTn id="27" dur="500"/>
                                        <p:tgtEl>
                                          <p:spTgt spid="83"/>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6"/>
                                        </p:tgtEl>
                                        <p:attrNameLst>
                                          <p:attrName>style.visibility</p:attrName>
                                        </p:attrNameLst>
                                      </p:cBhvr>
                                      <p:to>
                                        <p:strVal val="visible"/>
                                      </p:to>
                                    </p:set>
                                    <p:animEffect transition="in" filter="barn(inVertical)">
                                      <p:cBhvr>
                                        <p:cTn id="31" dur="500"/>
                                        <p:tgtEl>
                                          <p:spTgt spid="86"/>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barn(inVertical)">
                                      <p:cBhvr>
                                        <p:cTn id="35" dur="500"/>
                                        <p:tgtEl>
                                          <p:spTgt spid="87"/>
                                        </p:tgtEl>
                                      </p:cBhvr>
                                    </p:animEffect>
                                  </p:childTnLst>
                                </p:cTn>
                              </p:par>
                            </p:childTnLst>
                          </p:cTn>
                        </p:par>
                        <p:par>
                          <p:cTn id="36" fill="hold">
                            <p:stCondLst>
                              <p:cond delay="4000"/>
                            </p:stCondLst>
                            <p:childTnLst>
                              <p:par>
                                <p:cTn id="37" presetID="16" presetClass="entr" presetSubtype="21"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Effect transition="in" filter="barn(inVertical)">
                                      <p:cBhvr>
                                        <p:cTn id="43" dur="500"/>
                                        <p:tgtEl>
                                          <p:spTgt spid="84"/>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wipe(up)">
                                      <p:cBhvr>
                                        <p:cTn id="47" dur="500"/>
                                        <p:tgtEl>
                                          <p:spTgt spid="8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wipe(up)">
                                      <p:cBhvr>
                                        <p:cTn id="51" dur="500"/>
                                        <p:tgtEl>
                                          <p:spTgt spid="8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90"/>
                                        </p:tgtEl>
                                        <p:attrNameLst>
                                          <p:attrName>style.visibility</p:attrName>
                                        </p:attrNameLst>
                                      </p:cBhvr>
                                      <p:to>
                                        <p:strVal val="visible"/>
                                      </p:to>
                                    </p:set>
                                    <p:animEffect transition="in" filter="wipe(up)">
                                      <p:cBhvr>
                                        <p:cTn id="55" dur="500"/>
                                        <p:tgtEl>
                                          <p:spTgt spid="9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wipe(up)">
                                      <p:cBhvr>
                                        <p:cTn id="59" dur="500"/>
                                        <p:tgtEl>
                                          <p:spTgt spid="91"/>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Effect transition="in" filter="wipe(up)">
                                      <p:cBhvr>
                                        <p:cTn id="63" dur="500"/>
                                        <p:tgtEl>
                                          <p:spTgt spid="92"/>
                                        </p:tgtEl>
                                      </p:cBhvr>
                                    </p:animEffect>
                                  </p:childTnLst>
                                </p:cTn>
                              </p:par>
                            </p:childTnLst>
                          </p:cTn>
                        </p:par>
                        <p:par>
                          <p:cTn id="64" fill="hold">
                            <p:stCondLst>
                              <p:cond delay="7500"/>
                            </p:stCondLst>
                            <p:childTnLst>
                              <p:par>
                                <p:cTn id="65" presetID="42"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1000"/>
                                        <p:tgtEl>
                                          <p:spTgt spid="93"/>
                                        </p:tgtEl>
                                      </p:cBhvr>
                                    </p:animEffect>
                                    <p:anim calcmode="lin" valueType="num">
                                      <p:cBhvr>
                                        <p:cTn id="68" dur="1000" fill="hold"/>
                                        <p:tgtEl>
                                          <p:spTgt spid="93"/>
                                        </p:tgtEl>
                                        <p:attrNameLst>
                                          <p:attrName>ppt_x</p:attrName>
                                        </p:attrNameLst>
                                      </p:cBhvr>
                                      <p:tavLst>
                                        <p:tav tm="0">
                                          <p:val>
                                            <p:strVal val="#ppt_x"/>
                                          </p:val>
                                        </p:tav>
                                        <p:tav tm="100000">
                                          <p:val>
                                            <p:strVal val="#ppt_x"/>
                                          </p:val>
                                        </p:tav>
                                      </p:tavLst>
                                    </p:anim>
                                    <p:anim calcmode="lin" valueType="num">
                                      <p:cBhvr>
                                        <p:cTn id="69" dur="1000" fill="hold"/>
                                        <p:tgtEl>
                                          <p:spTgt spid="93"/>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Effect transition="in" filter="fade">
                                      <p:cBhvr>
                                        <p:cTn id="72" dur="1000"/>
                                        <p:tgtEl>
                                          <p:spTgt spid="94"/>
                                        </p:tgtEl>
                                      </p:cBhvr>
                                    </p:animEffect>
                                    <p:anim calcmode="lin" valueType="num">
                                      <p:cBhvr>
                                        <p:cTn id="73" dur="1000" fill="hold"/>
                                        <p:tgtEl>
                                          <p:spTgt spid="94"/>
                                        </p:tgtEl>
                                        <p:attrNameLst>
                                          <p:attrName>ppt_x</p:attrName>
                                        </p:attrNameLst>
                                      </p:cBhvr>
                                      <p:tavLst>
                                        <p:tav tm="0">
                                          <p:val>
                                            <p:strVal val="#ppt_x"/>
                                          </p:val>
                                        </p:tav>
                                        <p:tav tm="100000">
                                          <p:val>
                                            <p:strVal val="#ppt_x"/>
                                          </p:val>
                                        </p:tav>
                                      </p:tavLst>
                                    </p:anim>
                                    <p:anim calcmode="lin" valueType="num">
                                      <p:cBhvr>
                                        <p:cTn id="74" dur="1000" fill="hold"/>
                                        <p:tgtEl>
                                          <p:spTgt spid="9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fade">
                                      <p:cBhvr>
                                        <p:cTn id="77" dur="1000"/>
                                        <p:tgtEl>
                                          <p:spTgt spid="95"/>
                                        </p:tgtEl>
                                      </p:cBhvr>
                                    </p:animEffect>
                                    <p:anim calcmode="lin" valueType="num">
                                      <p:cBhvr>
                                        <p:cTn id="78" dur="1000" fill="hold"/>
                                        <p:tgtEl>
                                          <p:spTgt spid="95"/>
                                        </p:tgtEl>
                                        <p:attrNameLst>
                                          <p:attrName>ppt_x</p:attrName>
                                        </p:attrNameLst>
                                      </p:cBhvr>
                                      <p:tavLst>
                                        <p:tav tm="0">
                                          <p:val>
                                            <p:strVal val="#ppt_x"/>
                                          </p:val>
                                        </p:tav>
                                        <p:tav tm="100000">
                                          <p:val>
                                            <p:strVal val="#ppt_x"/>
                                          </p:val>
                                        </p:tav>
                                      </p:tavLst>
                                    </p:anim>
                                    <p:anim calcmode="lin" valueType="num">
                                      <p:cBhvr>
                                        <p:cTn id="79" dur="1000" fill="hold"/>
                                        <p:tgtEl>
                                          <p:spTgt spid="9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6"/>
                                        </p:tgtEl>
                                        <p:attrNameLst>
                                          <p:attrName>style.visibility</p:attrName>
                                        </p:attrNameLst>
                                      </p:cBhvr>
                                      <p:to>
                                        <p:strVal val="visible"/>
                                      </p:to>
                                    </p:set>
                                    <p:animEffect transition="in" filter="fade">
                                      <p:cBhvr>
                                        <p:cTn id="82" dur="1000"/>
                                        <p:tgtEl>
                                          <p:spTgt spid="96"/>
                                        </p:tgtEl>
                                      </p:cBhvr>
                                    </p:animEffect>
                                    <p:anim calcmode="lin" valueType="num">
                                      <p:cBhvr>
                                        <p:cTn id="83" dur="1000" fill="hold"/>
                                        <p:tgtEl>
                                          <p:spTgt spid="96"/>
                                        </p:tgtEl>
                                        <p:attrNameLst>
                                          <p:attrName>ppt_x</p:attrName>
                                        </p:attrNameLst>
                                      </p:cBhvr>
                                      <p:tavLst>
                                        <p:tav tm="0">
                                          <p:val>
                                            <p:strVal val="#ppt_x"/>
                                          </p:val>
                                        </p:tav>
                                        <p:tav tm="100000">
                                          <p:val>
                                            <p:strVal val="#ppt_x"/>
                                          </p:val>
                                        </p:tav>
                                      </p:tavLst>
                                    </p:anim>
                                    <p:anim calcmode="lin" valueType="num">
                                      <p:cBhvr>
                                        <p:cTn id="84" dur="1000" fill="hold"/>
                                        <p:tgtEl>
                                          <p:spTgt spid="96"/>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fade">
                                      <p:cBhvr>
                                        <p:cTn id="87" dur="1000"/>
                                        <p:tgtEl>
                                          <p:spTgt spid="97"/>
                                        </p:tgtEl>
                                      </p:cBhvr>
                                    </p:animEffect>
                                    <p:anim calcmode="lin" valueType="num">
                                      <p:cBhvr>
                                        <p:cTn id="88" dur="1000" fill="hold"/>
                                        <p:tgtEl>
                                          <p:spTgt spid="97"/>
                                        </p:tgtEl>
                                        <p:attrNameLst>
                                          <p:attrName>ppt_x</p:attrName>
                                        </p:attrNameLst>
                                      </p:cBhvr>
                                      <p:tavLst>
                                        <p:tav tm="0">
                                          <p:val>
                                            <p:strVal val="#ppt_x"/>
                                          </p:val>
                                        </p:tav>
                                        <p:tav tm="100000">
                                          <p:val>
                                            <p:strVal val="#ppt_x"/>
                                          </p:val>
                                        </p:tav>
                                      </p:tavLst>
                                    </p:anim>
                                    <p:anim calcmode="lin" valueType="num">
                                      <p:cBhvr>
                                        <p:cTn id="89"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548524" y="1745010"/>
            <a:ext cx="2266028" cy="3242713"/>
            <a:chOff x="3397589" y="2327219"/>
            <a:chExt cx="3020977" cy="4324618"/>
          </a:xfrm>
        </p:grpSpPr>
        <p:sp>
          <p:nvSpPr>
            <p:cNvPr id="9"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3720929" y="2327219"/>
              <a:ext cx="844211" cy="3399830"/>
              <a:chOff x="3908932" y="2080149"/>
              <a:chExt cx="983315" cy="3960034"/>
            </a:xfrm>
          </p:grpSpPr>
          <p:grpSp>
            <p:nvGrpSpPr>
              <p:cNvPr id="11" name="组合 10"/>
              <p:cNvGrpSpPr/>
              <p:nvPr/>
            </p:nvGrpSpPr>
            <p:grpSpPr>
              <a:xfrm>
                <a:off x="3913655" y="2496171"/>
                <a:ext cx="978592" cy="3544012"/>
                <a:chOff x="1877321" y="3273524"/>
                <a:chExt cx="978592" cy="2764849"/>
              </a:xfrm>
            </p:grpSpPr>
            <p:grpSp>
              <p:nvGrpSpPr>
                <p:cNvPr id="21"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六边形 11"/>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225"/>
              <p:cNvSpPr txBox="1"/>
              <p:nvPr/>
            </p:nvSpPr>
            <p:spPr>
              <a:xfrm>
                <a:off x="3950728" y="2238297"/>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65%</a:t>
                </a:r>
                <a:endParaRPr lang="zh-CN" altLang="en-US" sz="1800" dirty="0">
                  <a:solidFill>
                    <a:prstClr val="white"/>
                  </a:solidFill>
                  <a:latin typeface="Impact" panose="020B0806030902050204" pitchFamily="34" charset="0"/>
                </a:endParaRPr>
              </a:p>
            </p:txBody>
          </p:sp>
          <p:grpSp>
            <p:nvGrpSpPr>
              <p:cNvPr id="14"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9" name="组合 28"/>
          <p:cNvGrpSpPr/>
          <p:nvPr/>
        </p:nvGrpSpPr>
        <p:grpSpPr>
          <a:xfrm>
            <a:off x="1542053" y="1329278"/>
            <a:ext cx="2266028" cy="3658445"/>
            <a:chOff x="2055803" y="1772781"/>
            <a:chExt cx="3020977" cy="4879056"/>
          </a:xfrm>
        </p:grpSpPr>
        <p:sp>
          <p:nvSpPr>
            <p:cNvPr id="30"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2406244" y="1772781"/>
              <a:ext cx="840154" cy="3954268"/>
              <a:chOff x="2377622" y="1434354"/>
              <a:chExt cx="978590" cy="4605829"/>
            </a:xfrm>
          </p:grpSpPr>
          <p:grpSp>
            <p:nvGrpSpPr>
              <p:cNvPr id="32" name="组合 31"/>
              <p:cNvGrpSpPr/>
              <p:nvPr/>
            </p:nvGrpSpPr>
            <p:grpSpPr>
              <a:xfrm>
                <a:off x="2377622" y="1831508"/>
                <a:ext cx="978590" cy="4208675"/>
                <a:chOff x="1877323" y="3273524"/>
                <a:chExt cx="978590" cy="2761704"/>
              </a:xfrm>
            </p:grpSpPr>
            <p:grpSp>
              <p:nvGrpSpPr>
                <p:cNvPr id="40"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矩形 42"/>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3" name="六边形 32"/>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222"/>
              <p:cNvSpPr txBox="1"/>
              <p:nvPr/>
            </p:nvSpPr>
            <p:spPr>
              <a:xfrm>
                <a:off x="2403647" y="1582976"/>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85%</a:t>
                </a:r>
                <a:endParaRPr lang="zh-CN" altLang="en-US" sz="1800" dirty="0">
                  <a:solidFill>
                    <a:prstClr val="white"/>
                  </a:solidFill>
                  <a:latin typeface="Impact" panose="020B0806030902050204" pitchFamily="34" charset="0"/>
                </a:endParaRPr>
              </a:p>
            </p:txBody>
          </p:sp>
          <p:grpSp>
            <p:nvGrpSpPr>
              <p:cNvPr id="35"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8" name="组合 47"/>
          <p:cNvGrpSpPr/>
          <p:nvPr/>
        </p:nvGrpSpPr>
        <p:grpSpPr>
          <a:xfrm>
            <a:off x="3546925" y="1483203"/>
            <a:ext cx="2266028" cy="3504521"/>
            <a:chOff x="4728618" y="1978060"/>
            <a:chExt cx="3020977" cy="4673777"/>
          </a:xfrm>
        </p:grpSpPr>
        <p:sp>
          <p:nvSpPr>
            <p:cNvPr id="49"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0" name="组合 49"/>
            <p:cNvGrpSpPr/>
            <p:nvPr/>
          </p:nvGrpSpPr>
          <p:grpSpPr>
            <a:xfrm>
              <a:off x="5150262" y="1978060"/>
              <a:ext cx="840155" cy="3748989"/>
              <a:chOff x="5573783" y="1673458"/>
              <a:chExt cx="978591" cy="4366725"/>
            </a:xfrm>
          </p:grpSpPr>
          <p:grpSp>
            <p:nvGrpSpPr>
              <p:cNvPr id="51" name="组合 50"/>
              <p:cNvGrpSpPr/>
              <p:nvPr/>
            </p:nvGrpSpPr>
            <p:grpSpPr>
              <a:xfrm>
                <a:off x="5573784" y="2071918"/>
                <a:ext cx="978590" cy="3968265"/>
                <a:chOff x="1877323" y="3273524"/>
                <a:chExt cx="978590" cy="2769810"/>
              </a:xfrm>
            </p:grpSpPr>
            <p:grpSp>
              <p:nvGrpSpPr>
                <p:cNvPr id="57"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 name="六边形 51"/>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23"/>
              <p:cNvSpPr txBox="1"/>
              <p:nvPr/>
            </p:nvSpPr>
            <p:spPr>
              <a:xfrm>
                <a:off x="5611736" y="1833833"/>
                <a:ext cx="916409"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75%</a:t>
                </a:r>
                <a:endParaRPr lang="zh-CN" altLang="en-US" sz="1800" dirty="0">
                  <a:solidFill>
                    <a:prstClr val="white"/>
                  </a:solidFill>
                  <a:latin typeface="Impact" panose="020B0806030902050204" pitchFamily="34" charset="0"/>
                </a:endParaRPr>
              </a:p>
            </p:txBody>
          </p:sp>
          <p:grpSp>
            <p:nvGrpSpPr>
              <p:cNvPr id="54"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65" name="组合 64"/>
          <p:cNvGrpSpPr/>
          <p:nvPr/>
        </p:nvGrpSpPr>
        <p:grpSpPr>
          <a:xfrm>
            <a:off x="549105" y="2246476"/>
            <a:ext cx="2266028" cy="2741248"/>
            <a:chOff x="732044" y="2995994"/>
            <a:chExt cx="3020977" cy="3655843"/>
          </a:xfrm>
        </p:grpSpPr>
        <p:sp>
          <p:nvSpPr>
            <p:cNvPr id="66"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817720" y="3279907"/>
                <a:ext cx="978593" cy="2760276"/>
                <a:chOff x="1877320" y="3273524"/>
                <a:chExt cx="978593" cy="2760276"/>
              </a:xfrm>
            </p:grpSpPr>
            <p:grpSp>
              <p:nvGrpSpPr>
                <p:cNvPr id="86"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0" name="文本框 164"/>
              <p:cNvSpPr txBox="1"/>
              <p:nvPr/>
            </p:nvSpPr>
            <p:spPr>
              <a:xfrm>
                <a:off x="854451" y="3021972"/>
                <a:ext cx="916408" cy="573717"/>
              </a:xfrm>
              <a:prstGeom prst="rect">
                <a:avLst/>
              </a:prstGeom>
              <a:noFill/>
              <a:scene3d>
                <a:camera prst="orthographicFront">
                  <a:rot lat="2700000" lon="0" rev="0"/>
                </a:camera>
                <a:lightRig rig="threePt" dir="t"/>
              </a:scene3d>
            </p:spPr>
            <p:txBody>
              <a:bodyPr wrap="square" rtlCol="0">
                <a:spAutoFit/>
              </a:bodyPr>
              <a:lstStyle/>
              <a:p>
                <a:pPr algn="ctr"/>
                <a:r>
                  <a:rPr lang="en-US" altLang="zh-CN" sz="1800" dirty="0">
                    <a:solidFill>
                      <a:prstClr val="white"/>
                    </a:solidFill>
                    <a:latin typeface="Impact" panose="020B0806030902050204" pitchFamily="34" charset="0"/>
                  </a:rPr>
                  <a:t>55%</a:t>
                </a:r>
                <a:endParaRPr lang="zh-CN" altLang="en-US" sz="1800" dirty="0">
                  <a:solidFill>
                    <a:prstClr val="white"/>
                  </a:solidFill>
                  <a:latin typeface="Impact" panose="020B0806030902050204" pitchFamily="34" charset="0"/>
                </a:endParaRPr>
              </a:p>
            </p:txBody>
          </p:sp>
          <p:grpSp>
            <p:nvGrpSpPr>
              <p:cNvPr id="71"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sp>
        <p:nvSpPr>
          <p:cNvPr id="94" name="文本框 231"/>
          <p:cNvSpPr txBox="1"/>
          <p:nvPr/>
        </p:nvSpPr>
        <p:spPr>
          <a:xfrm>
            <a:off x="2960013" y="2681603"/>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第三季度</a:t>
            </a:r>
          </a:p>
        </p:txBody>
      </p:sp>
      <p:sp>
        <p:nvSpPr>
          <p:cNvPr id="95" name="文本框 228"/>
          <p:cNvSpPr txBox="1"/>
          <p:nvPr/>
        </p:nvSpPr>
        <p:spPr>
          <a:xfrm>
            <a:off x="1964362" y="2683530"/>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第二季度</a:t>
            </a:r>
          </a:p>
        </p:txBody>
      </p:sp>
      <p:sp>
        <p:nvSpPr>
          <p:cNvPr id="96" name="文本框 229"/>
          <p:cNvSpPr txBox="1"/>
          <p:nvPr/>
        </p:nvSpPr>
        <p:spPr>
          <a:xfrm>
            <a:off x="4022635" y="267630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第四季度</a:t>
            </a:r>
          </a:p>
        </p:txBody>
      </p:sp>
      <p:sp>
        <p:nvSpPr>
          <p:cNvPr id="97" name="文本框 227"/>
          <p:cNvSpPr txBox="1"/>
          <p:nvPr/>
        </p:nvSpPr>
        <p:spPr>
          <a:xfrm>
            <a:off x="950230" y="2685896"/>
            <a:ext cx="340542" cy="1077010"/>
          </a:xfrm>
          <a:prstGeom prst="rect">
            <a:avLst/>
          </a:prstGeom>
          <a:noFill/>
        </p:spPr>
        <p:txBody>
          <a:bodyPr vert="eaVert" wrap="square" rtlCol="0">
            <a:spAutoFit/>
          </a:bodyPr>
          <a:lstStyle/>
          <a:p>
            <a:pPr algn="ctr"/>
            <a:r>
              <a:rPr lang="zh-CN" altLang="en-US" sz="1013" dirty="0">
                <a:solidFill>
                  <a:schemeClr val="tx1">
                    <a:lumMod val="50000"/>
                    <a:lumOff val="50000"/>
                  </a:schemeClr>
                </a:solidFill>
                <a:latin typeface="+mn-ea"/>
              </a:rPr>
              <a:t>第一季度</a:t>
            </a:r>
          </a:p>
        </p:txBody>
      </p:sp>
      <p:grpSp>
        <p:nvGrpSpPr>
          <p:cNvPr id="98" name="组合 97"/>
          <p:cNvGrpSpPr/>
          <p:nvPr/>
        </p:nvGrpSpPr>
        <p:grpSpPr>
          <a:xfrm>
            <a:off x="5528639" y="1078128"/>
            <a:ext cx="3139181" cy="3888947"/>
            <a:chOff x="7370559" y="1437836"/>
            <a:chExt cx="4185030" cy="5186463"/>
          </a:xfrm>
        </p:grpSpPr>
        <p:grpSp>
          <p:nvGrpSpPr>
            <p:cNvPr id="99" name="组合 98"/>
            <p:cNvGrpSpPr/>
            <p:nvPr/>
          </p:nvGrpSpPr>
          <p:grpSpPr>
            <a:xfrm>
              <a:off x="7496061" y="1581570"/>
              <a:ext cx="4059528" cy="5042729"/>
              <a:chOff x="1838891" y="2142672"/>
              <a:chExt cx="3084650" cy="3118938"/>
            </a:xfrm>
          </p:grpSpPr>
          <p:sp>
            <p:nvSpPr>
              <p:cNvPr id="102" name="平行四边形 101"/>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平行四边形 102"/>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0" name="圆角矩形 99"/>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4" name="文本框 107"/>
          <p:cNvSpPr txBox="1"/>
          <p:nvPr/>
        </p:nvSpPr>
        <p:spPr>
          <a:xfrm>
            <a:off x="5732509" y="2042961"/>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5786900" y="1234731"/>
            <a:ext cx="2182535" cy="702338"/>
            <a:chOff x="7714862" y="1646688"/>
            <a:chExt cx="2909667" cy="936668"/>
          </a:xfrm>
        </p:grpSpPr>
        <p:grpSp>
          <p:nvGrpSpPr>
            <p:cNvPr id="106" name="组合 105"/>
            <p:cNvGrpSpPr/>
            <p:nvPr/>
          </p:nvGrpSpPr>
          <p:grpSpPr>
            <a:xfrm>
              <a:off x="7714862" y="1646688"/>
              <a:ext cx="2909667" cy="936668"/>
              <a:chOff x="1992448" y="2251039"/>
              <a:chExt cx="2210923" cy="712610"/>
            </a:xfrm>
          </p:grpSpPr>
          <p:grpSp>
            <p:nvGrpSpPr>
              <p:cNvPr id="108" name="组合 107"/>
              <p:cNvGrpSpPr/>
              <p:nvPr/>
            </p:nvGrpSpPr>
            <p:grpSpPr>
              <a:xfrm>
                <a:off x="1994501" y="2251039"/>
                <a:ext cx="2208870" cy="712610"/>
                <a:chOff x="-3729752" y="2394136"/>
                <a:chExt cx="8752092" cy="2823536"/>
              </a:xfrm>
            </p:grpSpPr>
            <p:sp>
              <p:nvSpPr>
                <p:cNvPr id="111" name="平行四边形 110"/>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平行四边形 111"/>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圆角矩形 108"/>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0" name="圆角矩形 109"/>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7" name="文本框 106"/>
            <p:cNvSpPr txBox="1"/>
            <p:nvPr/>
          </p:nvSpPr>
          <p:spPr>
            <a:xfrm>
              <a:off x="7942100" y="1830837"/>
              <a:ext cx="2145340" cy="492557"/>
            </a:xfrm>
            <a:prstGeom prst="rect">
              <a:avLst/>
            </a:prstGeom>
            <a:noFill/>
          </p:spPr>
          <p:txBody>
            <a:bodyPr wrap="square" rtlCol="0">
              <a:spAutoFit/>
            </a:bodyPr>
            <a:lstStyle/>
            <a:p>
              <a:pPr algn="ctr"/>
              <a:r>
                <a:rPr lang="zh-CN" altLang="en-US" sz="1800" dirty="0">
                  <a:solidFill>
                    <a:schemeClr val="bg1"/>
                  </a:solidFill>
                  <a:latin typeface="+mn-ea"/>
                </a:rPr>
                <a:t>在此添加标题</a:t>
              </a:r>
            </a:p>
          </p:txBody>
        </p:sp>
      </p:grpSp>
      <p:sp>
        <p:nvSpPr>
          <p:cNvPr id="113" name="文本框 39"/>
          <p:cNvSpPr txBox="1"/>
          <p:nvPr/>
        </p:nvSpPr>
        <p:spPr>
          <a:xfrm>
            <a:off x="884685" y="202564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4" name="文本框 41"/>
          <p:cNvSpPr txBox="1"/>
          <p:nvPr/>
        </p:nvSpPr>
        <p:spPr>
          <a:xfrm>
            <a:off x="2881255" y="1511396"/>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5" name="文本框 43"/>
          <p:cNvSpPr txBox="1"/>
          <p:nvPr/>
        </p:nvSpPr>
        <p:spPr>
          <a:xfrm>
            <a:off x="1874566" y="1088054"/>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
        <p:nvSpPr>
          <p:cNvPr id="116" name="文本框 45"/>
          <p:cNvSpPr txBox="1"/>
          <p:nvPr/>
        </p:nvSpPr>
        <p:spPr>
          <a:xfrm>
            <a:off x="3931039" y="1222399"/>
            <a:ext cx="492710" cy="276999"/>
          </a:xfrm>
          <a:prstGeom prst="rect">
            <a:avLst/>
          </a:prstGeom>
          <a:noFill/>
        </p:spPr>
        <p:txBody>
          <a:bodyPr wrap="square" rtlCol="0">
            <a:spAutoFit/>
          </a:bodyPr>
          <a:lstStyle/>
          <a:p>
            <a:pPr algn="ctr"/>
            <a:r>
              <a:rPr lang="zh-CN" altLang="en-US" sz="1200" dirty="0">
                <a:solidFill>
                  <a:prstClr val="black">
                    <a:lumMod val="75000"/>
                    <a:lumOff val="25000"/>
                  </a:prstClr>
                </a:solidFill>
                <a:latin typeface="+mn-ea"/>
              </a:rPr>
              <a:t>标题</a:t>
            </a:r>
          </a:p>
        </p:txBody>
      </p:sp>
    </p:spTree>
    <p:extLst>
      <p:ext uri="{BB962C8B-B14F-4D97-AF65-F5344CB8AC3E}">
        <p14:creationId xmlns:p14="http://schemas.microsoft.com/office/powerpoint/2010/main" val="4854223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down)">
                                      <p:cBhvr>
                                        <p:cTn id="7" dur="500"/>
                                        <p:tgtEl>
                                          <p:spTgt spid="6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down)">
                                      <p:cBhvr>
                                        <p:cTn id="19" dur="500"/>
                                        <p:tgtEl>
                                          <p:spTgt spid="4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1000"/>
                                        <p:tgtEl>
                                          <p:spTgt spid="98"/>
                                        </p:tgtEl>
                                      </p:cBhvr>
                                    </p:animEffect>
                                    <p:anim calcmode="lin" valueType="num">
                                      <p:cBhvr>
                                        <p:cTn id="58" dur="1000" fill="hold"/>
                                        <p:tgtEl>
                                          <p:spTgt spid="98"/>
                                        </p:tgtEl>
                                        <p:attrNameLst>
                                          <p:attrName>ppt_x</p:attrName>
                                        </p:attrNameLst>
                                      </p:cBhvr>
                                      <p:tavLst>
                                        <p:tav tm="0">
                                          <p:val>
                                            <p:strVal val="#ppt_x"/>
                                          </p:val>
                                        </p:tav>
                                        <p:tav tm="100000">
                                          <p:val>
                                            <p:strVal val="#ppt_x"/>
                                          </p:val>
                                        </p:tav>
                                      </p:tavLst>
                                    </p:anim>
                                    <p:anim calcmode="lin" valueType="num">
                                      <p:cBhvr>
                                        <p:cTn id="59" dur="1000" fill="hold"/>
                                        <p:tgtEl>
                                          <p:spTgt spid="98"/>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6*min(max(#ppt_w*#ppt_h,.3),1)-7.4)/-.7*#ppt_w"/>
                                          </p:val>
                                        </p:tav>
                                        <p:tav tm="100000">
                                          <p:val>
                                            <p:strVal val="#ppt_w"/>
                                          </p:val>
                                        </p:tav>
                                      </p:tavLst>
                                    </p:anim>
                                    <p:anim calcmode="lin" valueType="num">
                                      <p:cBhvr>
                                        <p:cTn id="64" dur="500" fill="hold"/>
                                        <p:tgtEl>
                                          <p:spTgt spid="105"/>
                                        </p:tgtEl>
                                        <p:attrNameLst>
                                          <p:attrName>ppt_h</p:attrName>
                                        </p:attrNameLst>
                                      </p:cBhvr>
                                      <p:tavLst>
                                        <p:tav tm="0">
                                          <p:val>
                                            <p:strVal val="(6*min(max(#ppt_w*#ppt_h,.3),1)-7.4)/-.7*#ppt_h"/>
                                          </p:val>
                                        </p:tav>
                                        <p:tav tm="100000">
                                          <p:val>
                                            <p:strVal val="#ppt_h"/>
                                          </p:val>
                                        </p:tav>
                                      </p:tavLst>
                                    </p:anim>
                                    <p:anim calcmode="lin" valueType="num">
                                      <p:cBhvr>
                                        <p:cTn id="65" dur="500" fill="hold"/>
                                        <p:tgtEl>
                                          <p:spTgt spid="105"/>
                                        </p:tgtEl>
                                        <p:attrNameLst>
                                          <p:attrName>ppt_x</p:attrName>
                                        </p:attrNameLst>
                                      </p:cBhvr>
                                      <p:tavLst>
                                        <p:tav tm="0">
                                          <p:val>
                                            <p:fltVal val="0.5"/>
                                          </p:val>
                                        </p:tav>
                                        <p:tav tm="100000">
                                          <p:val>
                                            <p:strVal val="#ppt_x"/>
                                          </p:val>
                                        </p:tav>
                                      </p:tavLst>
                                    </p:anim>
                                    <p:anim calcmode="lin" valueType="num">
                                      <p:cBhvr>
                                        <p:cTn id="66"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任意多边形 7"/>
          <p:cNvSpPr/>
          <p:nvPr/>
        </p:nvSpPr>
        <p:spPr>
          <a:xfrm>
            <a:off x="5590218" y="1974283"/>
            <a:ext cx="1590675"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5110320" y="2835110"/>
            <a:ext cx="1068988" cy="161705"/>
          </a:xfrm>
          <a:custGeom>
            <a:avLst/>
            <a:gdLst>
              <a:gd name="connsiteX0" fmla="*/ 0 w 2247900"/>
              <a:gd name="connsiteY0" fmla="*/ 200025 h 228600"/>
              <a:gd name="connsiteX1" fmla="*/ 0 w 2247900"/>
              <a:gd name="connsiteY1" fmla="*/ 0 h 228600"/>
              <a:gd name="connsiteX2" fmla="*/ 2247900 w 2247900"/>
              <a:gd name="connsiteY2" fmla="*/ 0 h 228600"/>
              <a:gd name="connsiteX3" fmla="*/ 2247900 w 2247900"/>
              <a:gd name="connsiteY3" fmla="*/ 228600 h 228600"/>
            </a:gdLst>
            <a:ahLst/>
            <a:cxnLst>
              <a:cxn ang="0">
                <a:pos x="connsiteX0" y="connsiteY0"/>
              </a:cxn>
              <a:cxn ang="0">
                <a:pos x="connsiteX1" y="connsiteY1"/>
              </a:cxn>
              <a:cxn ang="0">
                <a:pos x="connsiteX2" y="connsiteY2"/>
              </a:cxn>
              <a:cxn ang="0">
                <a:pos x="connsiteX3" y="connsiteY3"/>
              </a:cxn>
            </a:cxnLst>
            <a:rect l="l" t="t" r="r" b="b"/>
            <a:pathLst>
              <a:path w="2247900" h="228600">
                <a:moveTo>
                  <a:pt x="0" y="200025"/>
                </a:moveTo>
                <a:lnTo>
                  <a:pt x="0" y="0"/>
                </a:lnTo>
                <a:lnTo>
                  <a:pt x="2247900" y="0"/>
                </a:lnTo>
                <a:lnTo>
                  <a:pt x="2247900" y="2286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6351855" y="1775520"/>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5604563" y="2643084"/>
            <a:ext cx="0" cy="18865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7227866" y="2642173"/>
            <a:ext cx="0" cy="334216"/>
          </a:xfrm>
          <a:custGeom>
            <a:avLst/>
            <a:gdLst>
              <a:gd name="connsiteX0" fmla="*/ 0 w 0"/>
              <a:gd name="connsiteY0" fmla="*/ 0 h 266700"/>
              <a:gd name="connsiteX1" fmla="*/ 0 w 0"/>
              <a:gd name="connsiteY1" fmla="*/ 266700 h 266700"/>
            </a:gdLst>
            <a:ahLst/>
            <a:cxnLst>
              <a:cxn ang="0">
                <a:pos x="connsiteX0" y="connsiteY0"/>
              </a:cxn>
              <a:cxn ang="0">
                <a:pos x="connsiteX1" y="connsiteY1"/>
              </a:cxn>
            </a:cxnLst>
            <a:rect l="l" t="t" r="r" b="b"/>
            <a:pathLst>
              <a:path h="266700">
                <a:moveTo>
                  <a:pt x="0" y="0"/>
                </a:moveTo>
                <a:lnTo>
                  <a:pt x="0" y="266700"/>
                </a:lnTo>
              </a:path>
            </a:pathLst>
          </a:custGeom>
          <a:noFill/>
          <a:ln w="28575">
            <a:solidFill>
              <a:schemeClr val="bg1">
                <a:lumMod val="65000"/>
              </a:schemeClr>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1169179" y="2892773"/>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169179" y="2030346"/>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1169179" y="1197011"/>
            <a:ext cx="6693204" cy="697746"/>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 name="组合 15"/>
          <p:cNvGrpSpPr/>
          <p:nvPr/>
        </p:nvGrpSpPr>
        <p:grpSpPr>
          <a:xfrm>
            <a:off x="1245809" y="1275906"/>
            <a:ext cx="518370" cy="518183"/>
            <a:chOff x="1764354" y="1805094"/>
            <a:chExt cx="484086" cy="484086"/>
          </a:xfrm>
        </p:grpSpPr>
        <p:sp>
          <p:nvSpPr>
            <p:cNvPr id="17" name="椭圆 16"/>
            <p:cNvSpPr/>
            <p:nvPr/>
          </p:nvSpPr>
          <p:spPr>
            <a:xfrm>
              <a:off x="1764354" y="1805094"/>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44"/>
            <p:cNvSpPr txBox="1"/>
            <p:nvPr/>
          </p:nvSpPr>
          <p:spPr>
            <a:xfrm>
              <a:off x="1777262" y="1872927"/>
              <a:ext cx="458270" cy="409723"/>
            </a:xfrm>
            <a:prstGeom prst="rect">
              <a:avLst/>
            </a:prstGeom>
            <a:noFill/>
          </p:spPr>
          <p:txBody>
            <a:bodyPr wrap="square" rtlCol="0">
              <a:spAutoFit/>
            </a:bodyPr>
            <a:lstStyle/>
            <a:p>
              <a:pPr algn="ctr"/>
              <a:r>
                <a:rPr lang="en-US" altLang="zh-CN" sz="2250" dirty="0">
                  <a:solidFill>
                    <a:srgbClr val="FFB850"/>
                  </a:solidFill>
                  <a:latin typeface="Impact" panose="020B0806030902050204" pitchFamily="34" charset="0"/>
                </a:rPr>
                <a:t>01</a:t>
              </a:r>
              <a:endParaRPr lang="zh-CN" altLang="en-US" sz="2250" dirty="0">
                <a:solidFill>
                  <a:srgbClr val="FFB850"/>
                </a:solidFill>
                <a:latin typeface="Impact" panose="020B0806030902050204" pitchFamily="34" charset="0"/>
              </a:endParaRPr>
            </a:p>
          </p:txBody>
        </p:sp>
      </p:grpSp>
      <p:grpSp>
        <p:nvGrpSpPr>
          <p:cNvPr id="19" name="组合 18"/>
          <p:cNvGrpSpPr/>
          <p:nvPr/>
        </p:nvGrpSpPr>
        <p:grpSpPr>
          <a:xfrm>
            <a:off x="1245809" y="2127342"/>
            <a:ext cx="518370" cy="518183"/>
            <a:chOff x="1764354" y="2940605"/>
            <a:chExt cx="484086" cy="484086"/>
          </a:xfrm>
        </p:grpSpPr>
        <p:sp>
          <p:nvSpPr>
            <p:cNvPr id="20" name="椭圆 19"/>
            <p:cNvSpPr/>
            <p:nvPr/>
          </p:nvSpPr>
          <p:spPr>
            <a:xfrm>
              <a:off x="1764354" y="2940605"/>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文本框 45"/>
            <p:cNvSpPr txBox="1"/>
            <p:nvPr/>
          </p:nvSpPr>
          <p:spPr>
            <a:xfrm>
              <a:off x="1777262" y="3008865"/>
              <a:ext cx="458270" cy="409723"/>
            </a:xfrm>
            <a:prstGeom prst="rect">
              <a:avLst/>
            </a:prstGeom>
            <a:noFill/>
          </p:spPr>
          <p:txBody>
            <a:bodyPr wrap="square" rtlCol="0">
              <a:spAutoFit/>
            </a:bodyPr>
            <a:lstStyle/>
            <a:p>
              <a:pPr algn="ctr"/>
              <a:r>
                <a:rPr lang="en-US" altLang="zh-CN" sz="2250" dirty="0">
                  <a:solidFill>
                    <a:srgbClr val="01ACBE"/>
                  </a:solidFill>
                  <a:latin typeface="Impact" panose="020B0806030902050204" pitchFamily="34" charset="0"/>
                </a:rPr>
                <a:t>02</a:t>
              </a:r>
              <a:endParaRPr lang="zh-CN" altLang="en-US" sz="2250" dirty="0">
                <a:solidFill>
                  <a:srgbClr val="01ACBE"/>
                </a:solidFill>
                <a:latin typeface="Impact" panose="020B0806030902050204" pitchFamily="34" charset="0"/>
              </a:endParaRPr>
            </a:p>
          </p:txBody>
        </p:sp>
      </p:grpSp>
      <p:grpSp>
        <p:nvGrpSpPr>
          <p:cNvPr id="22" name="组合 21"/>
          <p:cNvGrpSpPr/>
          <p:nvPr/>
        </p:nvGrpSpPr>
        <p:grpSpPr>
          <a:xfrm>
            <a:off x="1245809" y="2974040"/>
            <a:ext cx="518370" cy="518183"/>
            <a:chOff x="1764354" y="4069797"/>
            <a:chExt cx="484086" cy="484086"/>
          </a:xfrm>
        </p:grpSpPr>
        <p:sp>
          <p:nvSpPr>
            <p:cNvPr id="23" name="椭圆 22"/>
            <p:cNvSpPr/>
            <p:nvPr/>
          </p:nvSpPr>
          <p:spPr>
            <a:xfrm>
              <a:off x="1764354" y="4069797"/>
              <a:ext cx="484086" cy="484086"/>
            </a:xfrm>
            <a:prstGeom prst="ellipse">
              <a:avLst/>
            </a:prstGeom>
            <a:solidFill>
              <a:srgbClr val="E4E4E4"/>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文本框 46"/>
            <p:cNvSpPr txBox="1"/>
            <p:nvPr/>
          </p:nvSpPr>
          <p:spPr>
            <a:xfrm>
              <a:off x="1777262" y="4128622"/>
              <a:ext cx="458270" cy="409723"/>
            </a:xfrm>
            <a:prstGeom prst="rect">
              <a:avLst/>
            </a:prstGeom>
            <a:noFill/>
          </p:spPr>
          <p:txBody>
            <a:bodyPr wrap="square" rtlCol="0">
              <a:spAutoFit/>
            </a:bodyPr>
            <a:lstStyle/>
            <a:p>
              <a:pPr algn="ctr"/>
              <a:r>
                <a:rPr lang="en-US" altLang="zh-CN" sz="2250" dirty="0">
                  <a:solidFill>
                    <a:srgbClr val="E87071"/>
                  </a:solidFill>
                  <a:latin typeface="Impact" panose="020B0806030902050204" pitchFamily="34" charset="0"/>
                </a:rPr>
                <a:t>03</a:t>
              </a:r>
              <a:endParaRPr lang="zh-CN" altLang="en-US" sz="2250" dirty="0">
                <a:solidFill>
                  <a:srgbClr val="E87071"/>
                </a:solidFill>
                <a:latin typeface="Impact" panose="020B0806030902050204" pitchFamily="34" charset="0"/>
              </a:endParaRPr>
            </a:p>
          </p:txBody>
        </p:sp>
      </p:grpSp>
      <p:grpSp>
        <p:nvGrpSpPr>
          <p:cNvPr id="25" name="组合 24"/>
          <p:cNvGrpSpPr/>
          <p:nvPr/>
        </p:nvGrpSpPr>
        <p:grpSpPr>
          <a:xfrm>
            <a:off x="5906911" y="1254021"/>
            <a:ext cx="901028" cy="525542"/>
            <a:chOff x="7874855" y="1672415"/>
            <a:chExt cx="1201215" cy="700884"/>
          </a:xfrm>
        </p:grpSpPr>
        <p:sp>
          <p:nvSpPr>
            <p:cNvPr id="26" name="圆角矩形 25"/>
            <p:cNvSpPr/>
            <p:nvPr/>
          </p:nvSpPr>
          <p:spPr>
            <a:xfrm>
              <a:off x="7874855" y="1672415"/>
              <a:ext cx="1201215" cy="700884"/>
            </a:xfrm>
            <a:prstGeom prst="roundRect">
              <a:avLst>
                <a:gd name="adj" fmla="val 20986"/>
              </a:avLst>
            </a:prstGeom>
            <a:solidFill>
              <a:srgbClr val="FFB850"/>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Group 8"/>
            <p:cNvGrpSpPr>
              <a:grpSpLocks noChangeAspect="1"/>
            </p:cNvGrpSpPr>
            <p:nvPr/>
          </p:nvGrpSpPr>
          <p:grpSpPr bwMode="auto">
            <a:xfrm>
              <a:off x="8295193" y="1807671"/>
              <a:ext cx="377812" cy="413979"/>
              <a:chOff x="3437" y="2282"/>
              <a:chExt cx="679" cy="744"/>
            </a:xfrm>
            <a:solidFill>
              <a:schemeClr val="bg1"/>
            </a:solidFill>
          </p:grpSpPr>
          <p:sp>
            <p:nvSpPr>
              <p:cNvPr id="28"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0" name="组合 29"/>
          <p:cNvGrpSpPr/>
          <p:nvPr/>
        </p:nvGrpSpPr>
        <p:grpSpPr>
          <a:xfrm>
            <a:off x="5165317" y="2116447"/>
            <a:ext cx="901028" cy="525542"/>
            <a:chOff x="6886192" y="2822584"/>
            <a:chExt cx="1201215" cy="700884"/>
          </a:xfrm>
        </p:grpSpPr>
        <p:sp>
          <p:nvSpPr>
            <p:cNvPr id="31" name="圆角矩形 30"/>
            <p:cNvSpPr/>
            <p:nvPr/>
          </p:nvSpPr>
          <p:spPr>
            <a:xfrm>
              <a:off x="6886192"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2" name="Group 13"/>
            <p:cNvGrpSpPr>
              <a:grpSpLocks noChangeAspect="1"/>
            </p:cNvGrpSpPr>
            <p:nvPr/>
          </p:nvGrpSpPr>
          <p:grpSpPr bwMode="auto">
            <a:xfrm>
              <a:off x="7279650" y="2987998"/>
              <a:ext cx="414299" cy="419189"/>
              <a:chOff x="2426" y="2781"/>
              <a:chExt cx="593" cy="600"/>
            </a:xfrm>
            <a:solidFill>
              <a:schemeClr val="bg1"/>
            </a:solidFill>
          </p:grpSpPr>
          <p:sp>
            <p:nvSpPr>
              <p:cNvPr id="3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5" name="组合 34"/>
          <p:cNvGrpSpPr/>
          <p:nvPr/>
        </p:nvGrpSpPr>
        <p:grpSpPr>
          <a:xfrm>
            <a:off x="6768301" y="2116447"/>
            <a:ext cx="901028" cy="525542"/>
            <a:chOff x="9023226" y="2822584"/>
            <a:chExt cx="1201215" cy="700884"/>
          </a:xfrm>
        </p:grpSpPr>
        <p:sp>
          <p:nvSpPr>
            <p:cNvPr id="36" name="圆角矩形 35"/>
            <p:cNvSpPr/>
            <p:nvPr/>
          </p:nvSpPr>
          <p:spPr>
            <a:xfrm>
              <a:off x="9023226" y="2822584"/>
              <a:ext cx="1201215" cy="700884"/>
            </a:xfrm>
            <a:prstGeom prst="roundRect">
              <a:avLst>
                <a:gd name="adj" fmla="val 20986"/>
              </a:avLst>
            </a:prstGeom>
            <a:solidFill>
              <a:srgbClr val="01ACBE"/>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7" name="Group 18"/>
            <p:cNvGrpSpPr>
              <a:grpSpLocks noChangeAspect="1"/>
            </p:cNvGrpSpPr>
            <p:nvPr/>
          </p:nvGrpSpPr>
          <p:grpSpPr bwMode="auto">
            <a:xfrm>
              <a:off x="9428212" y="2999720"/>
              <a:ext cx="391243" cy="364567"/>
              <a:chOff x="3802" y="2858"/>
              <a:chExt cx="616" cy="574"/>
            </a:xfrm>
            <a:solidFill>
              <a:schemeClr val="bg1"/>
            </a:solidFill>
          </p:grpSpPr>
          <p:sp>
            <p:nvSpPr>
              <p:cNvPr id="38"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4680027" y="2980812"/>
            <a:ext cx="901028" cy="525542"/>
            <a:chOff x="6239222" y="3975336"/>
            <a:chExt cx="1201215" cy="700884"/>
          </a:xfrm>
        </p:grpSpPr>
        <p:sp>
          <p:nvSpPr>
            <p:cNvPr id="44" name="圆角矩形 43"/>
            <p:cNvSpPr/>
            <p:nvPr/>
          </p:nvSpPr>
          <p:spPr>
            <a:xfrm>
              <a:off x="6239222"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5" name="Group 26"/>
            <p:cNvGrpSpPr>
              <a:grpSpLocks noChangeAspect="1"/>
            </p:cNvGrpSpPr>
            <p:nvPr/>
          </p:nvGrpSpPr>
          <p:grpSpPr bwMode="auto">
            <a:xfrm>
              <a:off x="6561367" y="4191243"/>
              <a:ext cx="556924" cy="276101"/>
              <a:chOff x="5676" y="2597"/>
              <a:chExt cx="1061" cy="526"/>
            </a:xfrm>
            <a:solidFill>
              <a:schemeClr val="bg1"/>
            </a:solidFill>
          </p:grpSpPr>
          <p:sp>
            <p:nvSpPr>
              <p:cNvPr id="46"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6768301" y="2980812"/>
            <a:ext cx="901028" cy="525542"/>
            <a:chOff x="9023226" y="3975336"/>
            <a:chExt cx="1201215" cy="700884"/>
          </a:xfrm>
        </p:grpSpPr>
        <p:sp>
          <p:nvSpPr>
            <p:cNvPr id="62" name="圆角矩形 61"/>
            <p:cNvSpPr/>
            <p:nvPr/>
          </p:nvSpPr>
          <p:spPr>
            <a:xfrm>
              <a:off x="9023226"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9465880" y="4171299"/>
              <a:ext cx="381856" cy="38322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5730904" y="2980812"/>
            <a:ext cx="901028" cy="525542"/>
            <a:chOff x="7640210" y="3975336"/>
            <a:chExt cx="1201215" cy="700884"/>
          </a:xfrm>
        </p:grpSpPr>
        <p:sp>
          <p:nvSpPr>
            <p:cNvPr id="65" name="圆角矩形 64"/>
            <p:cNvSpPr/>
            <p:nvPr/>
          </p:nvSpPr>
          <p:spPr>
            <a:xfrm>
              <a:off x="7640210" y="3975336"/>
              <a:ext cx="1201215" cy="700884"/>
            </a:xfrm>
            <a:prstGeom prst="roundRect">
              <a:avLst>
                <a:gd name="adj" fmla="val 20986"/>
              </a:avLst>
            </a:prstGeom>
            <a:solidFill>
              <a:srgbClr val="E87071"/>
            </a:solidFill>
            <a:ln w="22225">
              <a:gradFill flip="none" rotWithShape="1">
                <a:gsLst>
                  <a:gs pos="0">
                    <a:schemeClr val="bg1">
                      <a:lumMod val="75000"/>
                    </a:schemeClr>
                  </a:gs>
                  <a:gs pos="100000">
                    <a:schemeClr val="bg1"/>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Freeform 96"/>
            <p:cNvSpPr>
              <a:spLocks noEditPoints="1"/>
            </p:cNvSpPr>
            <p:nvPr/>
          </p:nvSpPr>
          <p:spPr bwMode="auto">
            <a:xfrm>
              <a:off x="8061116" y="4109786"/>
              <a:ext cx="371781" cy="404108"/>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7" name="直接连接符 66"/>
          <p:cNvCxnSpPr/>
          <p:nvPr/>
        </p:nvCxnSpPr>
        <p:spPr>
          <a:xfrm>
            <a:off x="1282215" y="4029575"/>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68" name="文本框 23"/>
          <p:cNvSpPr txBox="1"/>
          <p:nvPr/>
        </p:nvSpPr>
        <p:spPr>
          <a:xfrm>
            <a:off x="1786647" y="1275906"/>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69" name="文本框 23"/>
          <p:cNvSpPr txBox="1"/>
          <p:nvPr/>
        </p:nvSpPr>
        <p:spPr>
          <a:xfrm>
            <a:off x="1786647" y="2142502"/>
            <a:ext cx="260290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0" name="文本框 23"/>
          <p:cNvSpPr txBox="1"/>
          <p:nvPr/>
        </p:nvSpPr>
        <p:spPr>
          <a:xfrm>
            <a:off x="1786648" y="3006398"/>
            <a:ext cx="2461274" cy="452432"/>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1" name="文本框 113"/>
          <p:cNvSpPr txBox="1"/>
          <p:nvPr/>
        </p:nvSpPr>
        <p:spPr>
          <a:xfrm>
            <a:off x="1290513" y="4163389"/>
            <a:ext cx="657187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6985181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up)">
                                      <p:cBhvr>
                                        <p:cTn id="31" dur="500"/>
                                        <p:tgtEl>
                                          <p:spTgt spid="12"/>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par>
                          <p:cTn id="60" fill="hold">
                            <p:stCondLst>
                              <p:cond delay="7000"/>
                            </p:stCondLst>
                            <p:childTnLst>
                              <p:par>
                                <p:cTn id="61" presetID="53" presetClass="entr" presetSubtype="16"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childTnLst>
                          </p:cTn>
                        </p:par>
                        <p:par>
                          <p:cTn id="66" fill="hold">
                            <p:stCondLst>
                              <p:cond delay="7500"/>
                            </p:stCondLst>
                            <p:childTnLst>
                              <p:par>
                                <p:cTn id="67" presetID="16" presetClass="entr" presetSubtype="21" fill="hold" grpId="0" nodeType="after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barn(inVertical)">
                                      <p:cBhvr>
                                        <p:cTn id="69" dur="500"/>
                                        <p:tgtEl>
                                          <p:spTgt spid="68"/>
                                        </p:tgtEl>
                                      </p:cBhvr>
                                    </p:animEffect>
                                  </p:childTnLst>
                                </p:cTn>
                              </p:par>
                            </p:childTnLst>
                          </p:cTn>
                        </p:par>
                        <p:par>
                          <p:cTn id="70" fill="hold">
                            <p:stCondLst>
                              <p:cond delay="8000"/>
                            </p:stCondLst>
                            <p:childTnLst>
                              <p:par>
                                <p:cTn id="71" presetID="53" presetClass="entr" presetSubtype="16"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8500"/>
                            </p:stCondLst>
                            <p:childTnLst>
                              <p:par>
                                <p:cTn id="77" presetID="16" presetClass="entr" presetSubtype="21"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barn(inVertical)">
                                      <p:cBhvr>
                                        <p:cTn id="79" dur="500"/>
                                        <p:tgtEl>
                                          <p:spTgt spid="69"/>
                                        </p:tgtEl>
                                      </p:cBhvr>
                                    </p:animEffect>
                                  </p:childTnLst>
                                </p:cTn>
                              </p:par>
                            </p:childTnLst>
                          </p:cTn>
                        </p:par>
                        <p:par>
                          <p:cTn id="80" fill="hold">
                            <p:stCondLst>
                              <p:cond delay="9000"/>
                            </p:stCondLst>
                            <p:childTnLst>
                              <p:par>
                                <p:cTn id="81" presetID="5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animEffect transition="in" filter="fade">
                                      <p:cBhvr>
                                        <p:cTn id="85" dur="500"/>
                                        <p:tgtEl>
                                          <p:spTgt spid="22"/>
                                        </p:tgtEl>
                                      </p:cBhvr>
                                    </p:animEffect>
                                  </p:childTnLst>
                                </p:cTn>
                              </p:par>
                            </p:childTnLst>
                          </p:cTn>
                        </p:par>
                        <p:par>
                          <p:cTn id="86" fill="hold">
                            <p:stCondLst>
                              <p:cond delay="9500"/>
                            </p:stCondLst>
                            <p:childTnLst>
                              <p:par>
                                <p:cTn id="87" presetID="16" presetClass="entr" presetSubtype="21"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arn(inVertical)">
                                      <p:cBhvr>
                                        <p:cTn id="89" dur="500"/>
                                        <p:tgtEl>
                                          <p:spTgt spid="70"/>
                                        </p:tgtEl>
                                      </p:cBhvr>
                                    </p:animEffect>
                                  </p:childTnLst>
                                </p:cTn>
                              </p:par>
                            </p:childTnLst>
                          </p:cTn>
                        </p:par>
                        <p:par>
                          <p:cTn id="90" fill="hold">
                            <p:stCondLst>
                              <p:cond delay="10000"/>
                            </p:stCondLst>
                            <p:childTnLst>
                              <p:par>
                                <p:cTn id="91" presetID="16" presetClass="entr" presetSubtype="21" fill="hold" nodeType="afterEffect">
                                  <p:stCondLst>
                                    <p:cond delay="0"/>
                                  </p:stCondLst>
                                  <p:childTnLst>
                                    <p:set>
                                      <p:cBhvr>
                                        <p:cTn id="92" dur="1" fill="hold">
                                          <p:stCondLst>
                                            <p:cond delay="0"/>
                                          </p:stCondLst>
                                        </p:cTn>
                                        <p:tgtEl>
                                          <p:spTgt spid="67"/>
                                        </p:tgtEl>
                                        <p:attrNameLst>
                                          <p:attrName>style.visibility</p:attrName>
                                        </p:attrNameLst>
                                      </p:cBhvr>
                                      <p:to>
                                        <p:strVal val="visible"/>
                                      </p:to>
                                    </p:set>
                                    <p:animEffect transition="in" filter="barn(inVertical)">
                                      <p:cBhvr>
                                        <p:cTn id="93" dur="500"/>
                                        <p:tgtEl>
                                          <p:spTgt spid="67"/>
                                        </p:tgtEl>
                                      </p:cBhvr>
                                    </p:animEffect>
                                  </p:childTnLst>
                                </p:cTn>
                              </p:par>
                            </p:childTnLst>
                          </p:cTn>
                        </p:par>
                        <p:par>
                          <p:cTn id="94" fill="hold">
                            <p:stCondLst>
                              <p:cond delay="10500"/>
                            </p:stCondLst>
                            <p:childTnLst>
                              <p:par>
                                <p:cTn id="95" presetID="14" presetClass="entr" presetSubtype="10" fill="hold" grpId="0" nodeType="afterEffect">
                                  <p:stCondLst>
                                    <p:cond delay="0"/>
                                  </p:stCondLst>
                                  <p:childTnLst>
                                    <p:set>
                                      <p:cBhvr>
                                        <p:cTn id="96" dur="1" fill="hold">
                                          <p:stCondLst>
                                            <p:cond delay="0"/>
                                          </p:stCondLst>
                                        </p:cTn>
                                        <p:tgtEl>
                                          <p:spTgt spid="71"/>
                                        </p:tgtEl>
                                        <p:attrNameLst>
                                          <p:attrName>style.visibility</p:attrName>
                                        </p:attrNameLst>
                                      </p:cBhvr>
                                      <p:to>
                                        <p:strVal val="visible"/>
                                      </p:to>
                                    </p:set>
                                    <p:animEffect transition="in" filter="randombar(horizontal)">
                                      <p:cBhvr>
                                        <p:cTn id="9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68" grpId="0"/>
      <p:bldP spid="69" grpId="0"/>
      <p:bldP spid="70"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659298" y="1091578"/>
            <a:ext cx="1715148" cy="1714527"/>
            <a:chOff x="3545270" y="1455774"/>
            <a:chExt cx="2286566" cy="2286565"/>
          </a:xfrm>
        </p:grpSpPr>
        <p:sp>
          <p:nvSpPr>
            <p:cNvPr id="9" name="圆角矩形 8"/>
            <p:cNvSpPr/>
            <p:nvPr/>
          </p:nvSpPr>
          <p:spPr>
            <a:xfrm>
              <a:off x="3545270" y="1455774"/>
              <a:ext cx="2286566" cy="2286565"/>
            </a:xfrm>
            <a:prstGeom prst="roundRect">
              <a:avLst>
                <a:gd name="adj" fmla="val 3969"/>
              </a:avLst>
            </a:prstGeom>
            <a:gradFill>
              <a:gsLst>
                <a:gs pos="100000">
                  <a:schemeClr val="bg1">
                    <a:lumMod val="97000"/>
                  </a:schemeClr>
                </a:gs>
                <a:gs pos="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8"/>
            <p:cNvGrpSpPr>
              <a:grpSpLocks noChangeAspect="1"/>
            </p:cNvGrpSpPr>
            <p:nvPr/>
          </p:nvGrpSpPr>
          <p:grpSpPr bwMode="auto">
            <a:xfrm>
              <a:off x="4282960" y="2154637"/>
              <a:ext cx="811187" cy="888841"/>
              <a:chOff x="3437" y="2282"/>
              <a:chExt cx="679" cy="744"/>
            </a:xfrm>
            <a:solidFill>
              <a:srgbClr val="FFB850"/>
            </a:solidFill>
          </p:grpSpPr>
          <p:sp>
            <p:nvSpPr>
              <p:cNvPr id="11"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3" name="组合 12"/>
          <p:cNvGrpSpPr/>
          <p:nvPr/>
        </p:nvGrpSpPr>
        <p:grpSpPr>
          <a:xfrm>
            <a:off x="3222439" y="2913263"/>
            <a:ext cx="1152008" cy="1151590"/>
            <a:chOff x="4296026" y="3885249"/>
            <a:chExt cx="1535810" cy="1535809"/>
          </a:xfrm>
        </p:grpSpPr>
        <p:sp>
          <p:nvSpPr>
            <p:cNvPr id="14" name="圆角矩形 13"/>
            <p:cNvSpPr/>
            <p:nvPr/>
          </p:nvSpPr>
          <p:spPr>
            <a:xfrm>
              <a:off x="4296026" y="3885249"/>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13"/>
            <p:cNvGrpSpPr>
              <a:grpSpLocks noChangeAspect="1"/>
            </p:cNvGrpSpPr>
            <p:nvPr/>
          </p:nvGrpSpPr>
          <p:grpSpPr bwMode="auto">
            <a:xfrm>
              <a:off x="4652203" y="4300669"/>
              <a:ext cx="812001" cy="821587"/>
              <a:chOff x="2426" y="2781"/>
              <a:chExt cx="593" cy="600"/>
            </a:xfrm>
            <a:solidFill>
              <a:srgbClr val="01ACBE"/>
            </a:solidFill>
          </p:grpSpPr>
          <p:sp>
            <p:nvSpPr>
              <p:cNvPr id="16"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 name="组合 17"/>
          <p:cNvGrpSpPr/>
          <p:nvPr/>
        </p:nvGrpSpPr>
        <p:grpSpPr>
          <a:xfrm>
            <a:off x="4488789" y="1654515"/>
            <a:ext cx="1152008" cy="1151590"/>
            <a:chOff x="5984273" y="2206530"/>
            <a:chExt cx="1535810" cy="1535809"/>
          </a:xfrm>
        </p:grpSpPr>
        <p:sp>
          <p:nvSpPr>
            <p:cNvPr id="19" name="圆角矩形 18"/>
            <p:cNvSpPr/>
            <p:nvPr/>
          </p:nvSpPr>
          <p:spPr>
            <a:xfrm>
              <a:off x="5984273" y="2206530"/>
              <a:ext cx="1535810" cy="1535809"/>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18"/>
            <p:cNvGrpSpPr>
              <a:grpSpLocks noChangeAspect="1"/>
            </p:cNvGrpSpPr>
            <p:nvPr/>
          </p:nvGrpSpPr>
          <p:grpSpPr bwMode="auto">
            <a:xfrm>
              <a:off x="6377032" y="2618638"/>
              <a:ext cx="763662" cy="711593"/>
              <a:chOff x="3802" y="2858"/>
              <a:chExt cx="616" cy="574"/>
            </a:xfrm>
            <a:solidFill>
              <a:srgbClr val="E87071"/>
            </a:solidFill>
          </p:grpSpPr>
          <p:sp>
            <p:nvSpPr>
              <p:cNvPr id="2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488789" y="2908976"/>
            <a:ext cx="1715148" cy="1714527"/>
            <a:chOff x="5984273" y="3879533"/>
            <a:chExt cx="2286566" cy="2286565"/>
          </a:xfrm>
        </p:grpSpPr>
        <p:sp>
          <p:nvSpPr>
            <p:cNvPr id="27" name="圆角矩形 26"/>
            <p:cNvSpPr/>
            <p:nvPr/>
          </p:nvSpPr>
          <p:spPr>
            <a:xfrm>
              <a:off x="5984273" y="3879533"/>
              <a:ext cx="2286566" cy="228656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8" name="Group 26"/>
            <p:cNvGrpSpPr>
              <a:grpSpLocks noChangeAspect="1"/>
            </p:cNvGrpSpPr>
            <p:nvPr/>
          </p:nvGrpSpPr>
          <p:grpSpPr bwMode="auto">
            <a:xfrm>
              <a:off x="6545025" y="4715399"/>
              <a:ext cx="1195757" cy="592806"/>
              <a:chOff x="5676" y="2597"/>
              <a:chExt cx="1061" cy="526"/>
            </a:xfrm>
            <a:solidFill>
              <a:srgbClr val="00AF92"/>
            </a:solidFill>
          </p:grpSpPr>
          <p:sp>
            <p:nvSpPr>
              <p:cNvPr id="29"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4" name="组合 43"/>
          <p:cNvGrpSpPr/>
          <p:nvPr/>
        </p:nvGrpSpPr>
        <p:grpSpPr>
          <a:xfrm>
            <a:off x="3975918" y="2441388"/>
            <a:ext cx="934104" cy="933767"/>
            <a:chOff x="5300534" y="3255938"/>
            <a:chExt cx="1245310" cy="1245310"/>
          </a:xfrm>
        </p:grpSpPr>
        <p:sp>
          <p:nvSpPr>
            <p:cNvPr id="45" name="圆角矩形 44"/>
            <p:cNvSpPr/>
            <p:nvPr/>
          </p:nvSpPr>
          <p:spPr>
            <a:xfrm>
              <a:off x="5444898" y="3396875"/>
              <a:ext cx="946751" cy="946751"/>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sp>
          <p:nvSpPr>
            <p:cNvPr id="46" name="Freeform 48"/>
            <p:cNvSpPr>
              <a:spLocks noEditPoints="1"/>
            </p:cNvSpPr>
            <p:nvPr/>
          </p:nvSpPr>
          <p:spPr bwMode="auto">
            <a:xfrm>
              <a:off x="5635409" y="3559679"/>
              <a:ext cx="571111" cy="62114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圆角矩形 46"/>
            <p:cNvSpPr/>
            <p:nvPr/>
          </p:nvSpPr>
          <p:spPr>
            <a:xfrm>
              <a:off x="5300534" y="3255938"/>
              <a:ext cx="1245310" cy="1245310"/>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prstClr val="white"/>
                </a:solidFill>
              </a:endParaRPr>
            </a:p>
          </p:txBody>
        </p:sp>
      </p:grpSp>
      <p:grpSp>
        <p:nvGrpSpPr>
          <p:cNvPr id="48" name="组合 47"/>
          <p:cNvGrpSpPr/>
          <p:nvPr/>
        </p:nvGrpSpPr>
        <p:grpSpPr>
          <a:xfrm>
            <a:off x="842328" y="1329899"/>
            <a:ext cx="1363226" cy="1097534"/>
            <a:chOff x="1122957" y="1773610"/>
            <a:chExt cx="1817398" cy="1463717"/>
          </a:xfrm>
        </p:grpSpPr>
        <p:sp>
          <p:nvSpPr>
            <p:cNvPr id="49" name="文本框 43"/>
            <p:cNvSpPr txBox="1"/>
            <p:nvPr/>
          </p:nvSpPr>
          <p:spPr>
            <a:xfrm>
              <a:off x="1122957" y="1773610"/>
              <a:ext cx="1425909" cy="430986"/>
            </a:xfrm>
            <a:prstGeom prst="rect">
              <a:avLst/>
            </a:prstGeom>
            <a:noFill/>
          </p:spPr>
          <p:txBody>
            <a:bodyPr wrap="square" rtlCol="0">
              <a:spAutoFit/>
            </a:bodyPr>
            <a:lstStyle/>
            <a:p>
              <a:r>
                <a:rPr lang="zh-CN" altLang="en-US" sz="1500" dirty="0">
                  <a:solidFill>
                    <a:srgbClr val="FF9A05"/>
                  </a:solidFill>
                  <a:latin typeface="微软雅黑" panose="020B0503020204020204" pitchFamily="34" charset="-122"/>
                  <a:ea typeface="微软雅黑" panose="020B0503020204020204" pitchFamily="34" charset="-122"/>
                </a:rPr>
                <a:t>添加标题</a:t>
              </a:r>
            </a:p>
          </p:txBody>
        </p:sp>
        <p:sp>
          <p:nvSpPr>
            <p:cNvPr id="50" name="文本框 23"/>
            <p:cNvSpPr txBox="1"/>
            <p:nvPr/>
          </p:nvSpPr>
          <p:spPr>
            <a:xfrm>
              <a:off x="1122957" y="2153703"/>
              <a:ext cx="1817398" cy="108362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1" name="组合 50"/>
          <p:cNvGrpSpPr/>
          <p:nvPr/>
        </p:nvGrpSpPr>
        <p:grpSpPr>
          <a:xfrm>
            <a:off x="1355498" y="3015859"/>
            <a:ext cx="1392959" cy="1090974"/>
            <a:chOff x="1807096" y="4022077"/>
            <a:chExt cx="1857036" cy="1454970"/>
          </a:xfrm>
        </p:grpSpPr>
        <p:sp>
          <p:nvSpPr>
            <p:cNvPr id="52" name="文本框 46"/>
            <p:cNvSpPr txBox="1"/>
            <p:nvPr/>
          </p:nvSpPr>
          <p:spPr>
            <a:xfrm>
              <a:off x="1807096" y="4022077"/>
              <a:ext cx="1425908" cy="430987"/>
            </a:xfrm>
            <a:prstGeom prst="rect">
              <a:avLst/>
            </a:prstGeom>
            <a:noFill/>
          </p:spPr>
          <p:txBody>
            <a:bodyPr wrap="square" rtlCol="0">
              <a:spAutoFit/>
            </a:bodyPr>
            <a:lstStyle/>
            <a:p>
              <a:r>
                <a:rPr lang="zh-CN" altLang="en-US" sz="1500" dirty="0">
                  <a:solidFill>
                    <a:schemeClr val="accent5"/>
                  </a:solidFill>
                  <a:latin typeface="微软雅黑" panose="020B0503020204020204" pitchFamily="34" charset="-122"/>
                  <a:ea typeface="微软雅黑" panose="020B0503020204020204" pitchFamily="34" charset="-122"/>
                </a:rPr>
                <a:t>添加标题</a:t>
              </a:r>
            </a:p>
          </p:txBody>
        </p:sp>
        <p:sp>
          <p:nvSpPr>
            <p:cNvPr id="53" name="文本框 23"/>
            <p:cNvSpPr txBox="1"/>
            <p:nvPr/>
          </p:nvSpPr>
          <p:spPr>
            <a:xfrm>
              <a:off x="1846733" y="4393422"/>
              <a:ext cx="1817399" cy="1083625"/>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4" name="组合 53"/>
          <p:cNvGrpSpPr/>
          <p:nvPr/>
        </p:nvGrpSpPr>
        <p:grpSpPr>
          <a:xfrm>
            <a:off x="5764526" y="1793418"/>
            <a:ext cx="2102269" cy="945509"/>
            <a:chOff x="7685034" y="2391778"/>
            <a:chExt cx="2802660" cy="1260972"/>
          </a:xfrm>
        </p:grpSpPr>
        <p:sp>
          <p:nvSpPr>
            <p:cNvPr id="55" name="文本框 40"/>
            <p:cNvSpPr txBox="1"/>
            <p:nvPr/>
          </p:nvSpPr>
          <p:spPr>
            <a:xfrm>
              <a:off x="7685034" y="2391778"/>
              <a:ext cx="1425909" cy="430987"/>
            </a:xfrm>
            <a:prstGeom prst="rect">
              <a:avLst/>
            </a:prstGeom>
            <a:noFill/>
          </p:spPr>
          <p:txBody>
            <a:bodyPr wrap="square" rtlCol="0">
              <a:spAutoFit/>
            </a:bodyPr>
            <a:lstStyle/>
            <a:p>
              <a:r>
                <a:rPr lang="zh-CN" altLang="en-US" sz="1500" dirty="0">
                  <a:solidFill>
                    <a:srgbClr val="FF8989"/>
                  </a:solidFill>
                  <a:latin typeface="微软雅黑" panose="020B0503020204020204" pitchFamily="34" charset="-122"/>
                  <a:ea typeface="微软雅黑" panose="020B0503020204020204" pitchFamily="34" charset="-122"/>
                </a:rPr>
                <a:t>添加标题</a:t>
              </a:r>
            </a:p>
          </p:txBody>
        </p:sp>
        <p:sp>
          <p:nvSpPr>
            <p:cNvPr id="56" name="文本框 23"/>
            <p:cNvSpPr txBox="1"/>
            <p:nvPr/>
          </p:nvSpPr>
          <p:spPr>
            <a:xfrm>
              <a:off x="7734192" y="2809246"/>
              <a:ext cx="2753502"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grpSp>
        <p:nvGrpSpPr>
          <p:cNvPr id="57" name="组合 56"/>
          <p:cNvGrpSpPr/>
          <p:nvPr/>
        </p:nvGrpSpPr>
        <p:grpSpPr>
          <a:xfrm>
            <a:off x="6376538" y="3341165"/>
            <a:ext cx="2097301" cy="942933"/>
            <a:chOff x="8500943" y="4455922"/>
            <a:chExt cx="2796037" cy="1257536"/>
          </a:xfrm>
        </p:grpSpPr>
        <p:sp>
          <p:nvSpPr>
            <p:cNvPr id="58" name="文本框 49"/>
            <p:cNvSpPr txBox="1"/>
            <p:nvPr/>
          </p:nvSpPr>
          <p:spPr>
            <a:xfrm>
              <a:off x="8500943" y="4455922"/>
              <a:ext cx="1425909" cy="430987"/>
            </a:xfrm>
            <a:prstGeom prst="rect">
              <a:avLst/>
            </a:prstGeom>
            <a:noFill/>
          </p:spPr>
          <p:txBody>
            <a:bodyPr wrap="square" rtlCol="0">
              <a:spAutoFit/>
            </a:bodyPr>
            <a:lstStyle/>
            <a:p>
              <a:r>
                <a:rPr lang="zh-CN" altLang="en-US" sz="1500" dirty="0">
                  <a:solidFill>
                    <a:srgbClr val="1EB28B"/>
                  </a:solidFill>
                  <a:latin typeface="微软雅黑" panose="020B0503020204020204" pitchFamily="34" charset="-122"/>
                  <a:ea typeface="微软雅黑" panose="020B0503020204020204" pitchFamily="34" charset="-122"/>
                </a:rPr>
                <a:t>添加标题</a:t>
              </a:r>
            </a:p>
          </p:txBody>
        </p:sp>
        <p:sp>
          <p:nvSpPr>
            <p:cNvPr id="59" name="文本框 23"/>
            <p:cNvSpPr txBox="1"/>
            <p:nvPr/>
          </p:nvSpPr>
          <p:spPr>
            <a:xfrm>
              <a:off x="8543477" y="4869954"/>
              <a:ext cx="2753503" cy="843504"/>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spTree>
    <p:extLst>
      <p:ext uri="{BB962C8B-B14F-4D97-AF65-F5344CB8AC3E}">
        <p14:creationId xmlns:p14="http://schemas.microsoft.com/office/powerpoint/2010/main" val="6691995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 fill="hold"/>
                                        <p:tgtEl>
                                          <p:spTgt spid="44"/>
                                        </p:tgtEl>
                                        <p:attrNameLst>
                                          <p:attrName>ppt_w</p:attrName>
                                        </p:attrNameLst>
                                      </p:cBhvr>
                                      <p:tavLst>
                                        <p:tav tm="0">
                                          <p:val>
                                            <p:fltVal val="0"/>
                                          </p:val>
                                        </p:tav>
                                        <p:tav tm="100000">
                                          <p:val>
                                            <p:strVal val="#ppt_w"/>
                                          </p:val>
                                        </p:tav>
                                      </p:tavLst>
                                    </p:anim>
                                    <p:anim calcmode="lin" valueType="num">
                                      <p:cBhvr>
                                        <p:cTn id="8" dur="100" fill="hold"/>
                                        <p:tgtEl>
                                          <p:spTgt spid="44"/>
                                        </p:tgtEl>
                                        <p:attrNameLst>
                                          <p:attrName>ppt_h</p:attrName>
                                        </p:attrNameLst>
                                      </p:cBhvr>
                                      <p:tavLst>
                                        <p:tav tm="0">
                                          <p:val>
                                            <p:fltVal val="0"/>
                                          </p:val>
                                        </p:tav>
                                        <p:tav tm="100000">
                                          <p:val>
                                            <p:strVal val="#ppt_h"/>
                                          </p:val>
                                        </p:tav>
                                      </p:tavLst>
                                    </p:anim>
                                    <p:animEffect transition="in" filter="fade">
                                      <p:cBhvr>
                                        <p:cTn id="9" dur="100"/>
                                        <p:tgtEl>
                                          <p:spTgt spid="44"/>
                                        </p:tgtEl>
                                      </p:cBhvr>
                                    </p:animEffect>
                                  </p:childTnLst>
                                </p:cTn>
                              </p:par>
                              <p:par>
                                <p:cTn id="10" presetID="6" presetClass="emph" presetSubtype="0" fill="hold" nodeType="withEffect">
                                  <p:stCondLst>
                                    <p:cond delay="100"/>
                                  </p:stCondLst>
                                  <p:childTnLst>
                                    <p:animScale>
                                      <p:cBhvr>
                                        <p:cTn id="11" dur="100" fill="hold"/>
                                        <p:tgtEl>
                                          <p:spTgt spid="44"/>
                                        </p:tgtEl>
                                      </p:cBhvr>
                                      <p:by x="110000" y="110000"/>
                                    </p:animScale>
                                  </p:childTnLst>
                                </p:cTn>
                              </p:par>
                              <p:par>
                                <p:cTn id="12" presetID="6" presetClass="emph" presetSubtype="0" fill="hold" nodeType="withEffect">
                                  <p:stCondLst>
                                    <p:cond delay="200"/>
                                  </p:stCondLst>
                                  <p:childTnLst>
                                    <p:animScale>
                                      <p:cBhvr>
                                        <p:cTn id="13" dur="200" fill="hold"/>
                                        <p:tgtEl>
                                          <p:spTgt spid="44"/>
                                        </p:tgtEl>
                                      </p:cBhvr>
                                      <p:by x="90000" y="90000"/>
                                    </p:animScale>
                                  </p:childTnLst>
                                </p:cTn>
                              </p:par>
                              <p:par>
                                <p:cTn id="14" presetID="6" presetClass="emph" presetSubtype="0" fill="hold" nodeType="withEffect">
                                  <p:stCondLst>
                                    <p:cond delay="400"/>
                                  </p:stCondLst>
                                  <p:childTnLst>
                                    <p:animScale>
                                      <p:cBhvr>
                                        <p:cTn id="15" dur="100" fill="hold"/>
                                        <p:tgtEl>
                                          <p:spTgt spid="44"/>
                                        </p:tgtEl>
                                      </p:cBhvr>
                                      <p:by x="105000" y="105000"/>
                                    </p:animScale>
                                  </p:childTnLst>
                                </p:cTn>
                              </p:par>
                              <p:par>
                                <p:cTn id="16" presetID="6" presetClass="emph" presetSubtype="0" fill="hold" nodeType="withEffect">
                                  <p:stCondLst>
                                    <p:cond delay="500"/>
                                  </p:stCondLst>
                                  <p:childTnLst>
                                    <p:animScale>
                                      <p:cBhvr>
                                        <p:cTn id="17" dur="200" fill="hold"/>
                                        <p:tgtEl>
                                          <p:spTgt spid="44"/>
                                        </p:tgtEl>
                                      </p:cBhvr>
                                      <p:by x="95000" y="95000"/>
                                    </p:animScale>
                                  </p:childTnLst>
                                </p:cTn>
                              </p:par>
                            </p:childTnLst>
                          </p:cTn>
                        </p:par>
                        <p:par>
                          <p:cTn id="18" fill="hold">
                            <p:stCondLst>
                              <p:cond delay="7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1200"/>
                            </p:stCondLst>
                            <p:childTnLst>
                              <p:par>
                                <p:cTn id="24" presetID="2" presetClass="entr" presetSubtype="8"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200"/>
                            </p:stCondLst>
                            <p:childTnLst>
                              <p:par>
                                <p:cTn id="34" presetID="2" presetClass="entr" presetSubtype="1"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0-#ppt_h/2"/>
                                          </p:val>
                                        </p:tav>
                                        <p:tav tm="100000">
                                          <p:val>
                                            <p:strVal val="#ppt_y"/>
                                          </p:val>
                                        </p:tav>
                                      </p:tavLst>
                                    </p:anim>
                                  </p:childTnLst>
                                </p:cTn>
                              </p:par>
                            </p:childTnLst>
                          </p:cTn>
                        </p:par>
                        <p:par>
                          <p:cTn id="38" fill="hold">
                            <p:stCondLst>
                              <p:cond delay="2700"/>
                            </p:stCondLst>
                            <p:childTnLst>
                              <p:par>
                                <p:cTn id="39" presetID="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0-#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200"/>
                            </p:stCondLst>
                            <p:childTnLst>
                              <p:par>
                                <p:cTn id="44" presetID="2" presetClass="entr" presetSubtype="2" fill="hold"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500" fill="hold"/>
                                        <p:tgtEl>
                                          <p:spTgt spid="54"/>
                                        </p:tgtEl>
                                        <p:attrNameLst>
                                          <p:attrName>ppt_x</p:attrName>
                                        </p:attrNameLst>
                                      </p:cBhvr>
                                      <p:tavLst>
                                        <p:tav tm="0">
                                          <p:val>
                                            <p:strVal val="1+#ppt_w/2"/>
                                          </p:val>
                                        </p:tav>
                                        <p:tav tm="100000">
                                          <p:val>
                                            <p:strVal val="#ppt_x"/>
                                          </p:val>
                                        </p:tav>
                                      </p:tavLst>
                                    </p:anim>
                                    <p:anim calcmode="lin" valueType="num">
                                      <p:cBhvr additive="base">
                                        <p:cTn id="47" dur="500" fill="hold"/>
                                        <p:tgtEl>
                                          <p:spTgt spid="54"/>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0-#ppt_w/2"/>
                                          </p:val>
                                        </p:tav>
                                        <p:tav tm="100000">
                                          <p:val>
                                            <p:strVal val="#ppt_x"/>
                                          </p:val>
                                        </p:tav>
                                      </p:tavLst>
                                    </p:anim>
                                    <p:anim calcmode="lin" valueType="num">
                                      <p:cBhvr additive="base">
                                        <p:cTn id="52" dur="500" fill="hold"/>
                                        <p:tgtEl>
                                          <p:spTgt spid="51"/>
                                        </p:tgtEl>
                                        <p:attrNameLst>
                                          <p:attrName>ppt_y</p:attrName>
                                        </p:attrNameLst>
                                      </p:cBhvr>
                                      <p:tavLst>
                                        <p:tav tm="0">
                                          <p:val>
                                            <p:strVal val="#ppt_y"/>
                                          </p:val>
                                        </p:tav>
                                        <p:tav tm="100000">
                                          <p:val>
                                            <p:strVal val="#ppt_y"/>
                                          </p:val>
                                        </p:tav>
                                      </p:tavLst>
                                    </p:anim>
                                  </p:childTnLst>
                                </p:cTn>
                              </p:par>
                            </p:childTnLst>
                          </p:cTn>
                        </p:par>
                        <p:par>
                          <p:cTn id="53" fill="hold">
                            <p:stCondLst>
                              <p:cond delay="4200"/>
                            </p:stCondLst>
                            <p:childTnLst>
                              <p:par>
                                <p:cTn id="54" presetID="2" presetClass="entr" presetSubtype="2"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 calcmode="lin" valueType="num">
                                      <p:cBhvr additive="base">
                                        <p:cTn id="56" dur="500" fill="hold"/>
                                        <p:tgtEl>
                                          <p:spTgt spid="57"/>
                                        </p:tgtEl>
                                        <p:attrNameLst>
                                          <p:attrName>ppt_x</p:attrName>
                                        </p:attrNameLst>
                                      </p:cBhvr>
                                      <p:tavLst>
                                        <p:tav tm="0">
                                          <p:val>
                                            <p:strVal val="1+#ppt_w/2"/>
                                          </p:val>
                                        </p:tav>
                                        <p:tav tm="100000">
                                          <p:val>
                                            <p:strVal val="#ppt_x"/>
                                          </p:val>
                                        </p:tav>
                                      </p:tavLst>
                                    </p:anim>
                                    <p:anim calcmode="lin" valueType="num">
                                      <p:cBhvr additive="base">
                                        <p:cTn id="57"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第二部分</a:t>
            </a:r>
            <a:endParaRPr lang="en-US" altLang="zh-CN" sz="2800" b="1" dirty="0">
              <a:solidFill>
                <a:srgbClr val="080808"/>
              </a:solidFill>
              <a:cs typeface="+mn-ea"/>
              <a:sym typeface="+mn-lt"/>
            </a:endParaRPr>
          </a:p>
          <a:p>
            <a:pPr marL="0" lvl="1" algn="ctr"/>
            <a:r>
              <a:rPr lang="zh-CN" altLang="en-US" sz="3600" b="1" dirty="0">
                <a:solidFill>
                  <a:srgbClr val="EA6103"/>
                </a:solidFill>
                <a:cs typeface="+mn-ea"/>
                <a:sym typeface="+mn-lt"/>
              </a:rPr>
              <a:t>标题文字内容</a:t>
            </a:r>
            <a:endParaRPr lang="en-US" altLang="zh-CN" sz="3600" b="1" dirty="0">
              <a:solidFill>
                <a:srgbClr val="EA6103"/>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299788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8" name="组合 27"/>
          <p:cNvGrpSpPr/>
          <p:nvPr/>
        </p:nvGrpSpPr>
        <p:grpSpPr>
          <a:xfrm rot="14400000">
            <a:off x="2314332" y="1873018"/>
            <a:ext cx="1079397" cy="936000"/>
            <a:chOff x="1511944" y="2420246"/>
            <a:chExt cx="2627152" cy="2294453"/>
          </a:xfrm>
          <a:effectLst>
            <a:outerShdw blurRad="203200" dist="38100" dir="3780000" sx="103000" sy="103000" algn="t" rotWithShape="0">
              <a:prstClr val="black">
                <a:alpha val="25000"/>
              </a:prstClr>
            </a:outerShdw>
          </a:effectLst>
        </p:grpSpPr>
        <p:sp>
          <p:nvSpPr>
            <p:cNvPr id="2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1" name="组合 30"/>
          <p:cNvGrpSpPr/>
          <p:nvPr/>
        </p:nvGrpSpPr>
        <p:grpSpPr>
          <a:xfrm>
            <a:off x="2441271" y="1975538"/>
            <a:ext cx="810431" cy="730960"/>
            <a:chOff x="5076056" y="2138335"/>
            <a:chExt cx="428348" cy="386204"/>
          </a:xfrm>
        </p:grpSpPr>
        <p:sp>
          <p:nvSpPr>
            <p:cNvPr id="32"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EA6103"/>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33"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837672527"/>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2428932" y="1761848"/>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9" name="圆角矩形 8"/>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2817687" y="1477374"/>
            <a:ext cx="2954491" cy="2824489"/>
            <a:chOff x="3756426" y="1951233"/>
            <a:chExt cx="3938808" cy="3766857"/>
          </a:xfrm>
        </p:grpSpPr>
        <p:sp>
          <p:nvSpPr>
            <p:cNvPr id="12" name="矩形 11"/>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4" name="矩形 13"/>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5" name="任意多边形 14"/>
          <p:cNvSpPr/>
          <p:nvPr/>
        </p:nvSpPr>
        <p:spPr>
          <a:xfrm rot="5400000">
            <a:off x="3757914" y="2439255"/>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4215846" y="1422609"/>
            <a:ext cx="589876" cy="803092"/>
            <a:chOff x="5620395" y="1897251"/>
            <a:chExt cx="786399" cy="1071037"/>
          </a:xfrm>
        </p:grpSpPr>
        <p:sp>
          <p:nvSpPr>
            <p:cNvPr id="17" name="矩形 16"/>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9" name="组合 18"/>
          <p:cNvGrpSpPr/>
          <p:nvPr/>
        </p:nvGrpSpPr>
        <p:grpSpPr>
          <a:xfrm>
            <a:off x="4871925" y="1767018"/>
            <a:ext cx="589876" cy="803092"/>
            <a:chOff x="6495053" y="2356569"/>
            <a:chExt cx="786399" cy="1071037"/>
          </a:xfrm>
        </p:grpSpPr>
        <p:sp>
          <p:nvSpPr>
            <p:cNvPr id="20" name="矩形 19"/>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2" name="组合 21"/>
          <p:cNvGrpSpPr/>
          <p:nvPr/>
        </p:nvGrpSpPr>
        <p:grpSpPr>
          <a:xfrm>
            <a:off x="3081978" y="1852723"/>
            <a:ext cx="589876" cy="803092"/>
            <a:chOff x="4108768" y="2470868"/>
            <a:chExt cx="786399" cy="1071037"/>
          </a:xfrm>
        </p:grpSpPr>
        <p:sp>
          <p:nvSpPr>
            <p:cNvPr id="23" name="矩形 22"/>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4"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5"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2" name="组合 31"/>
          <p:cNvGrpSpPr/>
          <p:nvPr/>
        </p:nvGrpSpPr>
        <p:grpSpPr>
          <a:xfrm>
            <a:off x="2577015" y="2225701"/>
            <a:ext cx="589876" cy="803092"/>
            <a:chOff x="3435572" y="2968288"/>
            <a:chExt cx="786399" cy="1071037"/>
          </a:xfrm>
        </p:grpSpPr>
        <p:sp>
          <p:nvSpPr>
            <p:cNvPr id="33" name="矩形 32"/>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5" name="组合 34"/>
          <p:cNvGrpSpPr/>
          <p:nvPr/>
        </p:nvGrpSpPr>
        <p:grpSpPr>
          <a:xfrm>
            <a:off x="5525483" y="825289"/>
            <a:ext cx="633160" cy="2349749"/>
            <a:chOff x="7366351" y="1100639"/>
            <a:chExt cx="844103" cy="3133724"/>
          </a:xfrm>
        </p:grpSpPr>
        <p:sp>
          <p:nvSpPr>
            <p:cNvPr id="36" name="矩形 35"/>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7" name="矩形 36"/>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flipV="1">
            <a:off x="5498141" y="3538651"/>
            <a:ext cx="72211" cy="443317"/>
            <a:chOff x="9553066" y="1851576"/>
            <a:chExt cx="96268" cy="591226"/>
          </a:xfrm>
        </p:grpSpPr>
        <p:sp>
          <p:nvSpPr>
            <p:cNvPr id="39" name="椭圆 3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0" name="直接连接符 39"/>
            <p:cNvCxnSpPr>
              <a:stCxn id="3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4054264" y="1130295"/>
            <a:ext cx="72211" cy="443317"/>
            <a:chOff x="9553066" y="1851576"/>
            <a:chExt cx="96268" cy="591226"/>
          </a:xfrm>
        </p:grpSpPr>
        <p:sp>
          <p:nvSpPr>
            <p:cNvPr id="42" name="椭圆 4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43" name="直接连接符 42"/>
            <p:cNvCxnSpPr>
              <a:stCxn id="4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23"/>
          <p:cNvGrpSpPr/>
          <p:nvPr/>
        </p:nvGrpSpPr>
        <p:grpSpPr>
          <a:xfrm>
            <a:off x="2450390" y="1654375"/>
            <a:ext cx="321249" cy="279962"/>
            <a:chOff x="7540014" y="4306907"/>
            <a:chExt cx="389342" cy="339426"/>
          </a:xfrm>
          <a:solidFill>
            <a:schemeClr val="bg1">
              <a:lumMod val="65000"/>
            </a:schemeClr>
          </a:solidFill>
        </p:grpSpPr>
        <p:sp>
          <p:nvSpPr>
            <p:cNvPr id="45"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6" name="Group 4"/>
          <p:cNvGrpSpPr>
            <a:grpSpLocks noChangeAspect="1"/>
          </p:cNvGrpSpPr>
          <p:nvPr/>
        </p:nvGrpSpPr>
        <p:grpSpPr bwMode="auto">
          <a:xfrm>
            <a:off x="3929937" y="866538"/>
            <a:ext cx="311339" cy="209273"/>
            <a:chOff x="3668" y="2046"/>
            <a:chExt cx="348" cy="234"/>
          </a:xfrm>
          <a:solidFill>
            <a:schemeClr val="bg1">
              <a:lumMod val="65000"/>
            </a:schemeClr>
          </a:solidFill>
        </p:grpSpPr>
        <p:sp>
          <p:nvSpPr>
            <p:cNvPr id="57"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Group 11"/>
          <p:cNvGrpSpPr>
            <a:grpSpLocks noChangeAspect="1"/>
          </p:cNvGrpSpPr>
          <p:nvPr/>
        </p:nvGrpSpPr>
        <p:grpSpPr bwMode="auto">
          <a:xfrm rot="18900000">
            <a:off x="6080549" y="1413461"/>
            <a:ext cx="215735" cy="215657"/>
            <a:chOff x="3496" y="1816"/>
            <a:chExt cx="688" cy="688"/>
          </a:xfrm>
          <a:solidFill>
            <a:schemeClr val="bg1">
              <a:lumMod val="65000"/>
            </a:schemeClr>
          </a:solidFill>
        </p:grpSpPr>
        <p:sp>
          <p:nvSpPr>
            <p:cNvPr id="62"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5" name="组合 64"/>
          <p:cNvGrpSpPr/>
          <p:nvPr/>
        </p:nvGrpSpPr>
        <p:grpSpPr>
          <a:xfrm>
            <a:off x="6152311" y="1720530"/>
            <a:ext cx="72211" cy="443317"/>
            <a:chOff x="9553066" y="1851576"/>
            <a:chExt cx="96268" cy="591226"/>
          </a:xfrm>
        </p:grpSpPr>
        <p:sp>
          <p:nvSpPr>
            <p:cNvPr id="66" name="椭圆 65"/>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7" name="直接连接符 66"/>
            <p:cNvCxnSpPr>
              <a:stCxn id="66"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2530757" y="2006521"/>
            <a:ext cx="72211" cy="443317"/>
            <a:chOff x="9553066" y="1851576"/>
            <a:chExt cx="96268" cy="591226"/>
          </a:xfrm>
        </p:grpSpPr>
        <p:sp>
          <p:nvSpPr>
            <p:cNvPr id="69" name="椭圆 68"/>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0" name="直接连接符 69"/>
            <p:cNvCxnSpPr>
              <a:stCxn id="69"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17"/>
          <p:cNvGrpSpPr>
            <a:grpSpLocks noChangeAspect="1"/>
          </p:cNvGrpSpPr>
          <p:nvPr/>
        </p:nvGrpSpPr>
        <p:grpSpPr bwMode="auto">
          <a:xfrm>
            <a:off x="5427297" y="4031550"/>
            <a:ext cx="194657" cy="317121"/>
            <a:chOff x="5433" y="2944"/>
            <a:chExt cx="424" cy="691"/>
          </a:xfrm>
          <a:solidFill>
            <a:schemeClr val="bg1">
              <a:lumMod val="65000"/>
            </a:schemeClr>
          </a:solidFill>
        </p:grpSpPr>
        <p:sp>
          <p:nvSpPr>
            <p:cNvPr id="72"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5" name="文本框 112"/>
          <p:cNvSpPr txBox="1"/>
          <p:nvPr/>
        </p:nvSpPr>
        <p:spPr>
          <a:xfrm>
            <a:off x="857250" y="1592216"/>
            <a:ext cx="1361309"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3"/>
          <p:cNvSpPr txBox="1"/>
          <p:nvPr/>
        </p:nvSpPr>
        <p:spPr>
          <a:xfrm>
            <a:off x="877765" y="1843815"/>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15"/>
          <p:cNvSpPr txBox="1"/>
          <p:nvPr/>
        </p:nvSpPr>
        <p:spPr>
          <a:xfrm>
            <a:off x="4294596" y="808333"/>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6"/>
          <p:cNvSpPr txBox="1"/>
          <p:nvPr/>
        </p:nvSpPr>
        <p:spPr>
          <a:xfrm>
            <a:off x="4339493" y="1059932"/>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9" name="文本框 118"/>
          <p:cNvSpPr txBox="1"/>
          <p:nvPr/>
        </p:nvSpPr>
        <p:spPr>
          <a:xfrm>
            <a:off x="6384918" y="1368796"/>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0" name="文本框 119"/>
          <p:cNvSpPr txBox="1"/>
          <p:nvPr/>
        </p:nvSpPr>
        <p:spPr>
          <a:xfrm>
            <a:off x="6429816" y="1620395"/>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1" name="文本框 121"/>
          <p:cNvSpPr txBox="1"/>
          <p:nvPr/>
        </p:nvSpPr>
        <p:spPr>
          <a:xfrm>
            <a:off x="5737125" y="3809265"/>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82" name="文本框 119"/>
          <p:cNvSpPr txBox="1"/>
          <p:nvPr/>
        </p:nvSpPr>
        <p:spPr>
          <a:xfrm>
            <a:off x="5760286" y="4029575"/>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350394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ppt_x</p:attrName>
                                        </p:attrNameLst>
                                      </p:cBhvr>
                                      <p:tavLst>
                                        <p:tav tm="0">
                                          <p:val>
                                            <p:strVal val="#ppt_x"/>
                                          </p:val>
                                        </p:tav>
                                        <p:tav tm="100000">
                                          <p:val>
                                            <p:strVal val="#ppt_x"/>
                                          </p:val>
                                        </p:tav>
                                      </p:tavLst>
                                    </p:anim>
                                    <p:anim calcmode="lin" valueType="num">
                                      <p:cBhvr>
                                        <p:cTn id="9" dur="2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8"/>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anim calcmode="lin" valueType="num">
                                      <p:cBhvr>
                                        <p:cTn id="16" dur="500" fill="hold"/>
                                        <p:tgtEl>
                                          <p:spTgt spid="11"/>
                                        </p:tgtEl>
                                        <p:attrNameLst>
                                          <p:attrName>ppt_x</p:attrName>
                                        </p:attrNameLst>
                                      </p:cBhvr>
                                      <p:tavLst>
                                        <p:tav tm="0">
                                          <p:val>
                                            <p:strVal val="#ppt_x"/>
                                          </p:val>
                                        </p:tav>
                                        <p:tav tm="100000">
                                          <p:val>
                                            <p:strVal val="#ppt_x"/>
                                          </p:val>
                                        </p:tav>
                                      </p:tavLst>
                                    </p:anim>
                                    <p:anim calcmode="lin" valueType="num">
                                      <p:cBhvr>
                                        <p:cTn id="17" dur="500" fill="hold"/>
                                        <p:tgtEl>
                                          <p:spTgt spid="11"/>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19" dur="2000" fill="hold"/>
                                        <p:tgtEl>
                                          <p:spTgt spid="11"/>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par>
                                <p:cTn id="23"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4" dur="2000" fill="hold"/>
                                        <p:tgtEl>
                                          <p:spTgt spid="32"/>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22"/>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5"/>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19"/>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16"/>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3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par>
                                <p:cTn id="53" presetID="22" presetClass="entr" presetSubtype="4" fill="hold" nodeType="withEffect">
                                  <p:stCondLst>
                                    <p:cond delay="3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300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par>
                                <p:cTn id="59" presetID="22" presetClass="entr" presetSubtype="1" fill="hold" nodeType="withEffect">
                                  <p:stCondLst>
                                    <p:cond delay="3000"/>
                                  </p:stCondLst>
                                  <p:childTnLst>
                                    <p:set>
                                      <p:cBhvr>
                                        <p:cTn id="60" dur="1" fill="hold">
                                          <p:stCondLst>
                                            <p:cond delay="0"/>
                                          </p:stCondLst>
                                        </p:cTn>
                                        <p:tgtEl>
                                          <p:spTgt spid="38"/>
                                        </p:tgtEl>
                                        <p:attrNameLst>
                                          <p:attrName>style.visibility</p:attrName>
                                        </p:attrNameLst>
                                      </p:cBhvr>
                                      <p:to>
                                        <p:strVal val="visible"/>
                                      </p:to>
                                    </p:set>
                                    <p:animEffect transition="in" filter="wipe(up)">
                                      <p:cBhvr>
                                        <p:cTn id="61" dur="500"/>
                                        <p:tgtEl>
                                          <p:spTgt spid="38"/>
                                        </p:tgtEl>
                                      </p:cBhvr>
                                    </p:animEffect>
                                  </p:childTnLst>
                                </p:cTn>
                              </p:par>
                              <p:par>
                                <p:cTn id="62" presetID="10" presetClass="entr" presetSubtype="0" fill="hold" nodeType="withEffect">
                                  <p:stCondLst>
                                    <p:cond delay="350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nodeType="withEffect">
                                  <p:stCondLst>
                                    <p:cond delay="350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35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nodeType="withEffect">
                                  <p:stCondLst>
                                    <p:cond delay="350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7"/>
                                        </p:tgtEl>
                                        <p:attrNameLst>
                                          <p:attrName>style.visibility</p:attrName>
                                        </p:attrNameLst>
                                      </p:cBhvr>
                                      <p:to>
                                        <p:strVal val="visible"/>
                                      </p:to>
                                    </p:set>
                                    <p:animEffect transition="in" filter="wipe(left)">
                                      <p:cBhvr>
                                        <p:cTn id="76" dur="500"/>
                                        <p:tgtEl>
                                          <p:spTgt spid="77"/>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75"/>
                                        </p:tgtEl>
                                        <p:attrNameLst>
                                          <p:attrName>style.visibility</p:attrName>
                                        </p:attrNameLst>
                                      </p:cBhvr>
                                      <p:to>
                                        <p:strVal val="visible"/>
                                      </p:to>
                                    </p:set>
                                    <p:animEffect transition="in" filter="wipe(right)">
                                      <p:cBhvr>
                                        <p:cTn id="79" dur="500"/>
                                        <p:tgtEl>
                                          <p:spTgt spid="75"/>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9"/>
                                        </p:tgtEl>
                                        <p:attrNameLst>
                                          <p:attrName>style.visibility</p:attrName>
                                        </p:attrNameLst>
                                      </p:cBhvr>
                                      <p:to>
                                        <p:strVal val="visible"/>
                                      </p:to>
                                    </p:set>
                                    <p:animEffect transition="in" filter="wipe(left)">
                                      <p:cBhvr>
                                        <p:cTn id="82" dur="500"/>
                                        <p:tgtEl>
                                          <p:spTgt spid="79"/>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81"/>
                                        </p:tgtEl>
                                        <p:attrNameLst>
                                          <p:attrName>style.visibility</p:attrName>
                                        </p:attrNameLst>
                                      </p:cBhvr>
                                      <p:to>
                                        <p:strVal val="visible"/>
                                      </p:to>
                                    </p:set>
                                    <p:animEffect transition="in" filter="wipe(left)">
                                      <p:cBhvr>
                                        <p:cTn id="85" dur="500"/>
                                        <p:tgtEl>
                                          <p:spTgt spid="81"/>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8"/>
                                        </p:tgtEl>
                                        <p:attrNameLst>
                                          <p:attrName>style.visibility</p:attrName>
                                        </p:attrNameLst>
                                      </p:cBhvr>
                                      <p:to>
                                        <p:strVal val="visible"/>
                                      </p:to>
                                    </p:set>
                                    <p:animEffect transition="in" filter="fade">
                                      <p:cBhvr>
                                        <p:cTn id="88" dur="1000"/>
                                        <p:tgtEl>
                                          <p:spTgt spid="78"/>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80"/>
                                        </p:tgtEl>
                                        <p:attrNameLst>
                                          <p:attrName>style.visibility</p:attrName>
                                        </p:attrNameLst>
                                      </p:cBhvr>
                                      <p:to>
                                        <p:strVal val="visible"/>
                                      </p:to>
                                    </p:set>
                                    <p:animEffect transition="in" filter="fade">
                                      <p:cBhvr>
                                        <p:cTn id="94" dur="1000"/>
                                        <p:tgtEl>
                                          <p:spTgt spid="80"/>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82"/>
                                        </p:tgtEl>
                                        <p:attrNameLst>
                                          <p:attrName>style.visibility</p:attrName>
                                        </p:attrNameLst>
                                      </p:cBhvr>
                                      <p:to>
                                        <p:strVal val="visible"/>
                                      </p:to>
                                    </p:set>
                                    <p:animEffect transition="in" filter="fade">
                                      <p:cBhvr>
                                        <p:cTn id="97" dur="10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75" grpId="0"/>
      <p:bldP spid="76" grpId="0"/>
      <p:bldP spid="77" grpId="0"/>
      <p:bldP spid="78" grpId="0"/>
      <p:bldP spid="79"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 name="矩形 8"/>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4385462" y="1850084"/>
            <a:ext cx="593961" cy="593961"/>
            <a:chOff x="4589983" y="2663795"/>
            <a:chExt cx="877102" cy="877102"/>
          </a:xfrm>
        </p:grpSpPr>
        <p:grpSp>
          <p:nvGrpSpPr>
            <p:cNvPr id="11" name="组合 10"/>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4" name="椭圆 23"/>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2" name="组合 11"/>
            <p:cNvGrpSpPr/>
            <p:nvPr/>
          </p:nvGrpSpPr>
          <p:grpSpPr>
            <a:xfrm>
              <a:off x="4690436" y="2865050"/>
              <a:ext cx="567894" cy="535099"/>
              <a:chOff x="4832350" y="1028700"/>
              <a:chExt cx="522288" cy="492126"/>
            </a:xfrm>
            <a:solidFill>
              <a:srgbClr val="0070C0"/>
            </a:solidFill>
          </p:grpSpPr>
          <p:sp>
            <p:nvSpPr>
              <p:cNvPr id="13"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5" name="组合 24"/>
          <p:cNvGrpSpPr/>
          <p:nvPr/>
        </p:nvGrpSpPr>
        <p:grpSpPr>
          <a:xfrm>
            <a:off x="4385462" y="2905339"/>
            <a:ext cx="593961" cy="593961"/>
            <a:chOff x="4692046" y="3749516"/>
            <a:chExt cx="877102" cy="877102"/>
          </a:xfrm>
        </p:grpSpPr>
        <p:grpSp>
          <p:nvGrpSpPr>
            <p:cNvPr id="26" name="组合 25"/>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7" name="椭圆 4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7" name="组合 26"/>
            <p:cNvGrpSpPr/>
            <p:nvPr/>
          </p:nvGrpSpPr>
          <p:grpSpPr>
            <a:xfrm>
              <a:off x="4853377" y="3997905"/>
              <a:ext cx="554441" cy="377594"/>
              <a:chOff x="4156075" y="2292350"/>
              <a:chExt cx="552450" cy="376238"/>
            </a:xfrm>
            <a:solidFill>
              <a:srgbClr val="0070C0"/>
            </a:solidFill>
          </p:grpSpPr>
          <p:sp>
            <p:nvSpPr>
              <p:cNvPr id="28"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8" name="组合 47"/>
          <p:cNvGrpSpPr/>
          <p:nvPr/>
        </p:nvGrpSpPr>
        <p:grpSpPr>
          <a:xfrm>
            <a:off x="4385462" y="3960593"/>
            <a:ext cx="593961" cy="593961"/>
            <a:chOff x="5276799" y="5817699"/>
            <a:chExt cx="877102" cy="877102"/>
          </a:xfrm>
        </p:grpSpPr>
        <p:grpSp>
          <p:nvGrpSpPr>
            <p:cNvPr id="49" name="组合 48"/>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2" name="椭圆 6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0" name="组合 49"/>
            <p:cNvGrpSpPr/>
            <p:nvPr/>
          </p:nvGrpSpPr>
          <p:grpSpPr>
            <a:xfrm>
              <a:off x="5491718" y="5999083"/>
              <a:ext cx="447265" cy="447265"/>
              <a:chOff x="4219575" y="4668838"/>
              <a:chExt cx="442913" cy="442913"/>
            </a:xfrm>
            <a:solidFill>
              <a:srgbClr val="0070C0"/>
            </a:solidFill>
          </p:grpSpPr>
          <p:sp>
            <p:nvSpPr>
              <p:cNvPr id="51"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3" name="组合 62"/>
          <p:cNvGrpSpPr/>
          <p:nvPr/>
        </p:nvGrpSpPr>
        <p:grpSpPr>
          <a:xfrm>
            <a:off x="5345454" y="2010978"/>
            <a:ext cx="3084171" cy="640364"/>
            <a:chOff x="7127272" y="2681303"/>
            <a:chExt cx="4112228" cy="853819"/>
          </a:xfrm>
        </p:grpSpPr>
        <p:sp>
          <p:nvSpPr>
            <p:cNvPr id="64" name="矩形 63"/>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7" name="组合 66"/>
          <p:cNvGrpSpPr/>
          <p:nvPr/>
        </p:nvGrpSpPr>
        <p:grpSpPr>
          <a:xfrm>
            <a:off x="5345454" y="3046993"/>
            <a:ext cx="3084171" cy="640364"/>
            <a:chOff x="7127272" y="4062656"/>
            <a:chExt cx="4112228" cy="853819"/>
          </a:xfrm>
        </p:grpSpPr>
        <p:sp>
          <p:nvSpPr>
            <p:cNvPr id="68" name="矩形 67"/>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1" name="组合 70"/>
          <p:cNvGrpSpPr/>
          <p:nvPr/>
        </p:nvGrpSpPr>
        <p:grpSpPr>
          <a:xfrm>
            <a:off x="5345454" y="4083007"/>
            <a:ext cx="3084171" cy="640364"/>
            <a:chOff x="7127272" y="5444009"/>
            <a:chExt cx="4112228" cy="853819"/>
          </a:xfrm>
        </p:grpSpPr>
        <p:sp>
          <p:nvSpPr>
            <p:cNvPr id="72" name="矩形 71"/>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4"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5" name="直接连接符 74"/>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55170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0-#ppt_w/2"/>
                                          </p:val>
                                        </p:tav>
                                        <p:tav tm="100000">
                                          <p:val>
                                            <p:strVal val="#ppt_x"/>
                                          </p:val>
                                        </p:tav>
                                      </p:tavLst>
                                    </p:anim>
                                    <p:anim calcmode="lin" valueType="num">
                                      <p:cBhvr additive="base">
                                        <p:cTn id="12" dur="10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 fill="hold"/>
                                        <p:tgtEl>
                                          <p:spTgt spid="10"/>
                                        </p:tgtEl>
                                        <p:attrNameLst>
                                          <p:attrName>ppt_w</p:attrName>
                                        </p:attrNameLst>
                                      </p:cBhvr>
                                      <p:tavLst>
                                        <p:tav tm="0">
                                          <p:val>
                                            <p:fltVal val="0"/>
                                          </p:val>
                                        </p:tav>
                                        <p:tav tm="100000">
                                          <p:val>
                                            <p:strVal val="#ppt_w"/>
                                          </p:val>
                                        </p:tav>
                                      </p:tavLst>
                                    </p:anim>
                                    <p:anim calcmode="lin" valueType="num">
                                      <p:cBhvr>
                                        <p:cTn id="17" dur="100" fill="hold"/>
                                        <p:tgtEl>
                                          <p:spTgt spid="10"/>
                                        </p:tgtEl>
                                        <p:attrNameLst>
                                          <p:attrName>ppt_h</p:attrName>
                                        </p:attrNameLst>
                                      </p:cBhvr>
                                      <p:tavLst>
                                        <p:tav tm="0">
                                          <p:val>
                                            <p:fltVal val="0"/>
                                          </p:val>
                                        </p:tav>
                                        <p:tav tm="100000">
                                          <p:val>
                                            <p:strVal val="#ppt_h"/>
                                          </p:val>
                                        </p:tav>
                                      </p:tavLst>
                                    </p:anim>
                                    <p:animEffect transition="in" filter="fade">
                                      <p:cBhvr>
                                        <p:cTn id="18" dur="100"/>
                                        <p:tgtEl>
                                          <p:spTgt spid="10"/>
                                        </p:tgtEl>
                                      </p:cBhvr>
                                    </p:animEffect>
                                  </p:childTnLst>
                                </p:cTn>
                              </p:par>
                              <p:par>
                                <p:cTn id="19" presetID="6" presetClass="emph" presetSubtype="0" fill="hold" nodeType="withEffect">
                                  <p:stCondLst>
                                    <p:cond delay="100"/>
                                  </p:stCondLst>
                                  <p:childTnLst>
                                    <p:animScale>
                                      <p:cBhvr>
                                        <p:cTn id="20" dur="100" fill="hold"/>
                                        <p:tgtEl>
                                          <p:spTgt spid="10"/>
                                        </p:tgtEl>
                                      </p:cBhvr>
                                      <p:by x="110000" y="110000"/>
                                    </p:animScale>
                                  </p:childTnLst>
                                </p:cTn>
                              </p:par>
                              <p:par>
                                <p:cTn id="21" presetID="6" presetClass="emph" presetSubtype="0" fill="hold" nodeType="withEffect">
                                  <p:stCondLst>
                                    <p:cond delay="200"/>
                                  </p:stCondLst>
                                  <p:childTnLst>
                                    <p:animScale>
                                      <p:cBhvr>
                                        <p:cTn id="22" dur="200" fill="hold"/>
                                        <p:tgtEl>
                                          <p:spTgt spid="10"/>
                                        </p:tgtEl>
                                      </p:cBhvr>
                                      <p:by x="90000" y="90000"/>
                                    </p:animScale>
                                  </p:childTnLst>
                                </p:cTn>
                              </p:par>
                              <p:par>
                                <p:cTn id="23" presetID="6" presetClass="emph" presetSubtype="0" fill="hold" nodeType="withEffect">
                                  <p:stCondLst>
                                    <p:cond delay="400"/>
                                  </p:stCondLst>
                                  <p:childTnLst>
                                    <p:animScale>
                                      <p:cBhvr>
                                        <p:cTn id="24" dur="100" fill="hold"/>
                                        <p:tgtEl>
                                          <p:spTgt spid="10"/>
                                        </p:tgtEl>
                                      </p:cBhvr>
                                      <p:by x="105000" y="105000"/>
                                    </p:animScale>
                                  </p:childTnLst>
                                </p:cTn>
                              </p:par>
                              <p:par>
                                <p:cTn id="25" presetID="6" presetClass="emph" presetSubtype="0" fill="hold" nodeType="withEffect">
                                  <p:stCondLst>
                                    <p:cond delay="500"/>
                                  </p:stCondLst>
                                  <p:childTnLst>
                                    <p:animScale>
                                      <p:cBhvr>
                                        <p:cTn id="26" dur="200" fill="hold"/>
                                        <p:tgtEl>
                                          <p:spTgt spid="10"/>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barn(outHorizontal)">
                                      <p:cBhvr>
                                        <p:cTn id="30" dur="500"/>
                                        <p:tgtEl>
                                          <p:spTgt spid="75"/>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1000" fill="hold"/>
                                        <p:tgtEl>
                                          <p:spTgt spid="66"/>
                                        </p:tgtEl>
                                        <p:attrNameLst>
                                          <p:attrName>ppt_x</p:attrName>
                                        </p:attrNameLst>
                                      </p:cBhvr>
                                      <p:tavLst>
                                        <p:tav tm="0">
                                          <p:val>
                                            <p:strVal val="1+#ppt_w/2"/>
                                          </p:val>
                                        </p:tav>
                                        <p:tav tm="100000">
                                          <p:val>
                                            <p:strVal val="#ppt_x"/>
                                          </p:val>
                                        </p:tav>
                                      </p:tavLst>
                                    </p:anim>
                                    <p:anim calcmode="lin" valueType="num">
                                      <p:cBhvr additive="base">
                                        <p:cTn id="35" dur="1000" fill="hold"/>
                                        <p:tgtEl>
                                          <p:spTgt spid="6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additive="base">
                                        <p:cTn id="38" dur="1000" fill="hold"/>
                                        <p:tgtEl>
                                          <p:spTgt spid="63"/>
                                        </p:tgtEl>
                                        <p:attrNameLst>
                                          <p:attrName>ppt_x</p:attrName>
                                        </p:attrNameLst>
                                      </p:cBhvr>
                                      <p:tavLst>
                                        <p:tav tm="0">
                                          <p:val>
                                            <p:strVal val="1+#ppt_w/2"/>
                                          </p:val>
                                        </p:tav>
                                        <p:tav tm="100000">
                                          <p:val>
                                            <p:strVal val="#ppt_x"/>
                                          </p:val>
                                        </p:tav>
                                      </p:tavLst>
                                    </p:anim>
                                    <p:anim calcmode="lin" valueType="num">
                                      <p:cBhvr additive="base">
                                        <p:cTn id="39" dur="1000" fill="hold"/>
                                        <p:tgtEl>
                                          <p:spTgt spid="63"/>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100" fill="hold"/>
                                        <p:tgtEl>
                                          <p:spTgt spid="25"/>
                                        </p:tgtEl>
                                        <p:attrNameLst>
                                          <p:attrName>ppt_w</p:attrName>
                                        </p:attrNameLst>
                                      </p:cBhvr>
                                      <p:tavLst>
                                        <p:tav tm="0">
                                          <p:val>
                                            <p:fltVal val="0"/>
                                          </p:val>
                                        </p:tav>
                                        <p:tav tm="100000">
                                          <p:val>
                                            <p:strVal val="#ppt_w"/>
                                          </p:val>
                                        </p:tav>
                                      </p:tavLst>
                                    </p:anim>
                                    <p:anim calcmode="lin" valueType="num">
                                      <p:cBhvr>
                                        <p:cTn id="44" dur="100" fill="hold"/>
                                        <p:tgtEl>
                                          <p:spTgt spid="25"/>
                                        </p:tgtEl>
                                        <p:attrNameLst>
                                          <p:attrName>ppt_h</p:attrName>
                                        </p:attrNameLst>
                                      </p:cBhvr>
                                      <p:tavLst>
                                        <p:tav tm="0">
                                          <p:val>
                                            <p:fltVal val="0"/>
                                          </p:val>
                                        </p:tav>
                                        <p:tav tm="100000">
                                          <p:val>
                                            <p:strVal val="#ppt_h"/>
                                          </p:val>
                                        </p:tav>
                                      </p:tavLst>
                                    </p:anim>
                                    <p:animEffect transition="in" filter="fade">
                                      <p:cBhvr>
                                        <p:cTn id="45" dur="100"/>
                                        <p:tgtEl>
                                          <p:spTgt spid="25"/>
                                        </p:tgtEl>
                                      </p:cBhvr>
                                    </p:animEffect>
                                  </p:childTnLst>
                                </p:cTn>
                              </p:par>
                              <p:par>
                                <p:cTn id="46" presetID="6" presetClass="emph" presetSubtype="0" fill="hold" nodeType="withEffect">
                                  <p:stCondLst>
                                    <p:cond delay="100"/>
                                  </p:stCondLst>
                                  <p:childTnLst>
                                    <p:animScale>
                                      <p:cBhvr>
                                        <p:cTn id="47" dur="100" fill="hold"/>
                                        <p:tgtEl>
                                          <p:spTgt spid="25"/>
                                        </p:tgtEl>
                                      </p:cBhvr>
                                      <p:by x="110000" y="110000"/>
                                    </p:animScale>
                                  </p:childTnLst>
                                </p:cTn>
                              </p:par>
                              <p:par>
                                <p:cTn id="48" presetID="6" presetClass="emph" presetSubtype="0" fill="hold" nodeType="withEffect">
                                  <p:stCondLst>
                                    <p:cond delay="200"/>
                                  </p:stCondLst>
                                  <p:childTnLst>
                                    <p:animScale>
                                      <p:cBhvr>
                                        <p:cTn id="49" dur="200" fill="hold"/>
                                        <p:tgtEl>
                                          <p:spTgt spid="25"/>
                                        </p:tgtEl>
                                      </p:cBhvr>
                                      <p:by x="90000" y="90000"/>
                                    </p:animScale>
                                  </p:childTnLst>
                                </p:cTn>
                              </p:par>
                              <p:par>
                                <p:cTn id="50" presetID="6" presetClass="emph" presetSubtype="0" fill="hold" nodeType="withEffect">
                                  <p:stCondLst>
                                    <p:cond delay="400"/>
                                  </p:stCondLst>
                                  <p:childTnLst>
                                    <p:animScale>
                                      <p:cBhvr>
                                        <p:cTn id="51" dur="100" fill="hold"/>
                                        <p:tgtEl>
                                          <p:spTgt spid="25"/>
                                        </p:tgtEl>
                                      </p:cBhvr>
                                      <p:by x="105000" y="105000"/>
                                    </p:animScale>
                                  </p:childTnLst>
                                </p:cTn>
                              </p:par>
                              <p:par>
                                <p:cTn id="52" presetID="6" presetClass="emph" presetSubtype="0" fill="hold" nodeType="withEffect">
                                  <p:stCondLst>
                                    <p:cond delay="500"/>
                                  </p:stCondLst>
                                  <p:childTnLst>
                                    <p:animScale>
                                      <p:cBhvr>
                                        <p:cTn id="53" dur="200" fill="hold"/>
                                        <p:tgtEl>
                                          <p:spTgt spid="25"/>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6"/>
                                        </p:tgtEl>
                                        <p:attrNameLst>
                                          <p:attrName>style.visibility</p:attrName>
                                        </p:attrNameLst>
                                      </p:cBhvr>
                                      <p:to>
                                        <p:strVal val="visible"/>
                                      </p:to>
                                    </p:set>
                                    <p:animEffect transition="in" filter="barn(outHorizontal)">
                                      <p:cBhvr>
                                        <p:cTn id="57" dur="500"/>
                                        <p:tgtEl>
                                          <p:spTgt spid="76"/>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additive="base">
                                        <p:cTn id="61" dur="1000" fill="hold"/>
                                        <p:tgtEl>
                                          <p:spTgt spid="70"/>
                                        </p:tgtEl>
                                        <p:attrNameLst>
                                          <p:attrName>ppt_x</p:attrName>
                                        </p:attrNameLst>
                                      </p:cBhvr>
                                      <p:tavLst>
                                        <p:tav tm="0">
                                          <p:val>
                                            <p:strVal val="1+#ppt_w/2"/>
                                          </p:val>
                                        </p:tav>
                                        <p:tav tm="100000">
                                          <p:val>
                                            <p:strVal val="#ppt_x"/>
                                          </p:val>
                                        </p:tav>
                                      </p:tavLst>
                                    </p:anim>
                                    <p:anim calcmode="lin" valueType="num">
                                      <p:cBhvr additive="base">
                                        <p:cTn id="62" dur="1000" fill="hold"/>
                                        <p:tgtEl>
                                          <p:spTgt spid="70"/>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1000" fill="hold"/>
                                        <p:tgtEl>
                                          <p:spTgt spid="67"/>
                                        </p:tgtEl>
                                        <p:attrNameLst>
                                          <p:attrName>ppt_x</p:attrName>
                                        </p:attrNameLst>
                                      </p:cBhvr>
                                      <p:tavLst>
                                        <p:tav tm="0">
                                          <p:val>
                                            <p:strVal val="1+#ppt_w/2"/>
                                          </p:val>
                                        </p:tav>
                                        <p:tav tm="100000">
                                          <p:val>
                                            <p:strVal val="#ppt_x"/>
                                          </p:val>
                                        </p:tav>
                                      </p:tavLst>
                                    </p:anim>
                                    <p:anim calcmode="lin" valueType="num">
                                      <p:cBhvr additive="base">
                                        <p:cTn id="66" dur="1000" fill="hold"/>
                                        <p:tgtEl>
                                          <p:spTgt spid="67"/>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 fill="hold"/>
                                        <p:tgtEl>
                                          <p:spTgt spid="48"/>
                                        </p:tgtEl>
                                        <p:attrNameLst>
                                          <p:attrName>ppt_w</p:attrName>
                                        </p:attrNameLst>
                                      </p:cBhvr>
                                      <p:tavLst>
                                        <p:tav tm="0">
                                          <p:val>
                                            <p:fltVal val="0"/>
                                          </p:val>
                                        </p:tav>
                                        <p:tav tm="100000">
                                          <p:val>
                                            <p:strVal val="#ppt_w"/>
                                          </p:val>
                                        </p:tav>
                                      </p:tavLst>
                                    </p:anim>
                                    <p:anim calcmode="lin" valueType="num">
                                      <p:cBhvr>
                                        <p:cTn id="71" dur="100" fill="hold"/>
                                        <p:tgtEl>
                                          <p:spTgt spid="48"/>
                                        </p:tgtEl>
                                        <p:attrNameLst>
                                          <p:attrName>ppt_h</p:attrName>
                                        </p:attrNameLst>
                                      </p:cBhvr>
                                      <p:tavLst>
                                        <p:tav tm="0">
                                          <p:val>
                                            <p:fltVal val="0"/>
                                          </p:val>
                                        </p:tav>
                                        <p:tav tm="100000">
                                          <p:val>
                                            <p:strVal val="#ppt_h"/>
                                          </p:val>
                                        </p:tav>
                                      </p:tavLst>
                                    </p:anim>
                                    <p:animEffect transition="in" filter="fade">
                                      <p:cBhvr>
                                        <p:cTn id="72" dur="100"/>
                                        <p:tgtEl>
                                          <p:spTgt spid="48"/>
                                        </p:tgtEl>
                                      </p:cBhvr>
                                    </p:animEffect>
                                  </p:childTnLst>
                                </p:cTn>
                              </p:par>
                              <p:par>
                                <p:cTn id="73" presetID="6" presetClass="emph" presetSubtype="0" fill="hold" nodeType="withEffect">
                                  <p:stCondLst>
                                    <p:cond delay="100"/>
                                  </p:stCondLst>
                                  <p:childTnLst>
                                    <p:animScale>
                                      <p:cBhvr>
                                        <p:cTn id="74" dur="100" fill="hold"/>
                                        <p:tgtEl>
                                          <p:spTgt spid="48"/>
                                        </p:tgtEl>
                                      </p:cBhvr>
                                      <p:by x="110000" y="110000"/>
                                    </p:animScale>
                                  </p:childTnLst>
                                </p:cTn>
                              </p:par>
                              <p:par>
                                <p:cTn id="75" presetID="6" presetClass="emph" presetSubtype="0" fill="hold" nodeType="withEffect">
                                  <p:stCondLst>
                                    <p:cond delay="200"/>
                                  </p:stCondLst>
                                  <p:childTnLst>
                                    <p:animScale>
                                      <p:cBhvr>
                                        <p:cTn id="76" dur="200" fill="hold"/>
                                        <p:tgtEl>
                                          <p:spTgt spid="48"/>
                                        </p:tgtEl>
                                      </p:cBhvr>
                                      <p:by x="90000" y="90000"/>
                                    </p:animScale>
                                  </p:childTnLst>
                                </p:cTn>
                              </p:par>
                              <p:par>
                                <p:cTn id="77" presetID="6" presetClass="emph" presetSubtype="0" fill="hold" nodeType="withEffect">
                                  <p:stCondLst>
                                    <p:cond delay="400"/>
                                  </p:stCondLst>
                                  <p:childTnLst>
                                    <p:animScale>
                                      <p:cBhvr>
                                        <p:cTn id="78" dur="100" fill="hold"/>
                                        <p:tgtEl>
                                          <p:spTgt spid="48"/>
                                        </p:tgtEl>
                                      </p:cBhvr>
                                      <p:by x="105000" y="105000"/>
                                    </p:animScale>
                                  </p:childTnLst>
                                </p:cTn>
                              </p:par>
                              <p:par>
                                <p:cTn id="79" presetID="6" presetClass="emph" presetSubtype="0" fill="hold" nodeType="withEffect">
                                  <p:stCondLst>
                                    <p:cond delay="500"/>
                                  </p:stCondLst>
                                  <p:childTnLst>
                                    <p:animScale>
                                      <p:cBhvr>
                                        <p:cTn id="80" dur="200" fill="hold"/>
                                        <p:tgtEl>
                                          <p:spTgt spid="48"/>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7"/>
                                        </p:tgtEl>
                                        <p:attrNameLst>
                                          <p:attrName>style.visibility</p:attrName>
                                        </p:attrNameLst>
                                      </p:cBhvr>
                                      <p:to>
                                        <p:strVal val="visible"/>
                                      </p:to>
                                    </p:set>
                                    <p:animEffect transition="in" filter="barn(outHorizontal)">
                                      <p:cBhvr>
                                        <p:cTn id="84" dur="500"/>
                                        <p:tgtEl>
                                          <p:spTgt spid="77"/>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4"/>
                                        </p:tgtEl>
                                        <p:attrNameLst>
                                          <p:attrName>style.visibility</p:attrName>
                                        </p:attrNameLst>
                                      </p:cBhvr>
                                      <p:to>
                                        <p:strVal val="visible"/>
                                      </p:to>
                                    </p:set>
                                    <p:anim calcmode="lin" valueType="num">
                                      <p:cBhvr additive="base">
                                        <p:cTn id="88" dur="1000" fill="hold"/>
                                        <p:tgtEl>
                                          <p:spTgt spid="74"/>
                                        </p:tgtEl>
                                        <p:attrNameLst>
                                          <p:attrName>ppt_x</p:attrName>
                                        </p:attrNameLst>
                                      </p:cBhvr>
                                      <p:tavLst>
                                        <p:tav tm="0">
                                          <p:val>
                                            <p:strVal val="1+#ppt_w/2"/>
                                          </p:val>
                                        </p:tav>
                                        <p:tav tm="100000">
                                          <p:val>
                                            <p:strVal val="#ppt_x"/>
                                          </p:val>
                                        </p:tav>
                                      </p:tavLst>
                                    </p:anim>
                                    <p:anim calcmode="lin" valueType="num">
                                      <p:cBhvr additive="base">
                                        <p:cTn id="89" dur="1000" fill="hold"/>
                                        <p:tgtEl>
                                          <p:spTgt spid="74"/>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1"/>
                                        </p:tgtEl>
                                        <p:attrNameLst>
                                          <p:attrName>style.visibility</p:attrName>
                                        </p:attrNameLst>
                                      </p:cBhvr>
                                      <p:to>
                                        <p:strVal val="visible"/>
                                      </p:to>
                                    </p:set>
                                    <p:anim calcmode="lin" valueType="num">
                                      <p:cBhvr additive="base">
                                        <p:cTn id="92" dur="1000" fill="hold"/>
                                        <p:tgtEl>
                                          <p:spTgt spid="71"/>
                                        </p:tgtEl>
                                        <p:attrNameLst>
                                          <p:attrName>ppt_x</p:attrName>
                                        </p:attrNameLst>
                                      </p:cBhvr>
                                      <p:tavLst>
                                        <p:tav tm="0">
                                          <p:val>
                                            <p:strVal val="1+#ppt_w/2"/>
                                          </p:val>
                                        </p:tav>
                                        <p:tav tm="100000">
                                          <p:val>
                                            <p:strVal val="#ppt_x"/>
                                          </p:val>
                                        </p:tav>
                                      </p:tavLst>
                                    </p:anim>
                                    <p:anim calcmode="lin" valueType="num">
                                      <p:cBhvr additive="base">
                                        <p:cTn id="93" dur="10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66" grpId="0"/>
      <p:bldP spid="70"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矩形 7"/>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339086" y="1132264"/>
            <a:ext cx="1722794" cy="1526899"/>
            <a:chOff x="452114" y="1509685"/>
            <a:chExt cx="2297059" cy="2035865"/>
          </a:xfrm>
        </p:grpSpPr>
        <p:grpSp>
          <p:nvGrpSpPr>
            <p:cNvPr id="13" name="组合 12"/>
            <p:cNvGrpSpPr/>
            <p:nvPr/>
          </p:nvGrpSpPr>
          <p:grpSpPr>
            <a:xfrm>
              <a:off x="452114" y="1509685"/>
              <a:ext cx="2297059" cy="2035865"/>
              <a:chOff x="1529861" y="1829264"/>
              <a:chExt cx="2452453" cy="2173589"/>
            </a:xfrm>
          </p:grpSpPr>
          <p:sp>
            <p:nvSpPr>
              <p:cNvPr id="2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5"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6"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7"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3" name="组合 22"/>
          <p:cNvGrpSpPr/>
          <p:nvPr/>
        </p:nvGrpSpPr>
        <p:grpSpPr>
          <a:xfrm>
            <a:off x="2867443" y="2926968"/>
            <a:ext cx="1722794" cy="1526899"/>
            <a:chOff x="3823257" y="3902623"/>
            <a:chExt cx="2297059" cy="2035865"/>
          </a:xfrm>
        </p:grpSpPr>
        <p:grpSp>
          <p:nvGrpSpPr>
            <p:cNvPr id="24" name="组合 23"/>
            <p:cNvGrpSpPr/>
            <p:nvPr/>
          </p:nvGrpSpPr>
          <p:grpSpPr>
            <a:xfrm>
              <a:off x="3823257" y="3902623"/>
              <a:ext cx="2297059" cy="2035865"/>
              <a:chOff x="1529861" y="1829264"/>
              <a:chExt cx="2452453" cy="2173589"/>
            </a:xfrm>
          </p:grpSpPr>
          <p:sp>
            <p:nvSpPr>
              <p:cNvPr id="31"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6" name="Group 46"/>
            <p:cNvGrpSpPr>
              <a:grpSpLocks noChangeAspect="1"/>
            </p:cNvGrpSpPr>
            <p:nvPr/>
          </p:nvGrpSpPr>
          <p:grpSpPr bwMode="auto">
            <a:xfrm>
              <a:off x="5080879" y="4129663"/>
              <a:ext cx="466721" cy="288952"/>
              <a:chOff x="3098" y="1701"/>
              <a:chExt cx="1486" cy="920"/>
            </a:xfrm>
            <a:solidFill>
              <a:schemeClr val="bg1"/>
            </a:solidFill>
          </p:grpSpPr>
          <p:sp>
            <p:nvSpPr>
              <p:cNvPr id="2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7"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3" name="组合 32"/>
          <p:cNvGrpSpPr/>
          <p:nvPr/>
        </p:nvGrpSpPr>
        <p:grpSpPr>
          <a:xfrm>
            <a:off x="7157071" y="2904600"/>
            <a:ext cx="1722794" cy="1526899"/>
            <a:chOff x="9542760" y="3872799"/>
            <a:chExt cx="2297059" cy="2035865"/>
          </a:xfrm>
        </p:grpSpPr>
        <p:grpSp>
          <p:nvGrpSpPr>
            <p:cNvPr id="34" name="组合 33"/>
            <p:cNvGrpSpPr/>
            <p:nvPr/>
          </p:nvGrpSpPr>
          <p:grpSpPr>
            <a:xfrm>
              <a:off x="9542760" y="3872799"/>
              <a:ext cx="2297059" cy="2035865"/>
              <a:chOff x="1529861" y="1829264"/>
              <a:chExt cx="2452453" cy="2173589"/>
            </a:xfrm>
          </p:grpSpPr>
          <p:sp>
            <p:nvSpPr>
              <p:cNvPr id="3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6"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7"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0" name="组合 39"/>
          <p:cNvGrpSpPr/>
          <p:nvPr/>
        </p:nvGrpSpPr>
        <p:grpSpPr>
          <a:xfrm>
            <a:off x="4756368" y="1132264"/>
            <a:ext cx="1722794" cy="1526899"/>
            <a:chOff x="6341823" y="1509685"/>
            <a:chExt cx="2297059" cy="2035865"/>
          </a:xfrm>
        </p:grpSpPr>
        <p:grpSp>
          <p:nvGrpSpPr>
            <p:cNvPr id="41" name="组合 40"/>
            <p:cNvGrpSpPr/>
            <p:nvPr/>
          </p:nvGrpSpPr>
          <p:grpSpPr>
            <a:xfrm>
              <a:off x="6341823" y="1509685"/>
              <a:ext cx="2297059" cy="2035865"/>
              <a:chOff x="1529861" y="1829264"/>
              <a:chExt cx="2452453" cy="2173589"/>
            </a:xfrm>
          </p:grpSpPr>
          <p:sp>
            <p:nvSpPr>
              <p:cNvPr id="4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3"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4"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7"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8" name="圆角矩形 47"/>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圆角矩形 48"/>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3"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53"/>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5" name="组合 54"/>
          <p:cNvGrpSpPr/>
          <p:nvPr/>
        </p:nvGrpSpPr>
        <p:grpSpPr>
          <a:xfrm>
            <a:off x="437271" y="2307819"/>
            <a:ext cx="750088" cy="561979"/>
            <a:chOff x="583027" y="3077091"/>
            <a:chExt cx="1000117" cy="749305"/>
          </a:xfrm>
        </p:grpSpPr>
        <p:sp>
          <p:nvSpPr>
            <p:cNvPr id="56"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7" name="组合 56"/>
            <p:cNvGrpSpPr/>
            <p:nvPr/>
          </p:nvGrpSpPr>
          <p:grpSpPr>
            <a:xfrm>
              <a:off x="583027" y="3115838"/>
              <a:ext cx="1000117" cy="706424"/>
              <a:chOff x="4123036" y="1197871"/>
              <a:chExt cx="1000117" cy="706424"/>
            </a:xfrm>
          </p:grpSpPr>
          <p:sp>
            <p:nvSpPr>
              <p:cNvPr id="58"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9"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0" name="组合 59"/>
          <p:cNvGrpSpPr/>
          <p:nvPr/>
        </p:nvGrpSpPr>
        <p:grpSpPr>
          <a:xfrm>
            <a:off x="2953326" y="2670701"/>
            <a:ext cx="750088" cy="564141"/>
            <a:chOff x="3937768" y="3560935"/>
            <a:chExt cx="1000117" cy="752188"/>
          </a:xfrm>
        </p:grpSpPr>
        <p:sp>
          <p:nvSpPr>
            <p:cNvPr id="61"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2" name="组合 61"/>
            <p:cNvGrpSpPr/>
            <p:nvPr/>
          </p:nvGrpSpPr>
          <p:grpSpPr>
            <a:xfrm>
              <a:off x="3937768" y="3606699"/>
              <a:ext cx="1000117" cy="706424"/>
              <a:chOff x="4123036" y="1197871"/>
              <a:chExt cx="1000117" cy="706424"/>
            </a:xfrm>
          </p:grpSpPr>
          <p:sp>
            <p:nvSpPr>
              <p:cNvPr id="63"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4"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5" name="组合 64"/>
          <p:cNvGrpSpPr/>
          <p:nvPr/>
        </p:nvGrpSpPr>
        <p:grpSpPr>
          <a:xfrm>
            <a:off x="5734085" y="914502"/>
            <a:ext cx="750088" cy="561979"/>
            <a:chOff x="7645446" y="1219336"/>
            <a:chExt cx="1000117" cy="749305"/>
          </a:xfrm>
        </p:grpSpPr>
        <p:sp>
          <p:nvSpPr>
            <p:cNvPr id="66"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7" name="组合 66"/>
            <p:cNvGrpSpPr/>
            <p:nvPr/>
          </p:nvGrpSpPr>
          <p:grpSpPr>
            <a:xfrm>
              <a:off x="7645446" y="1234183"/>
              <a:ext cx="1000117" cy="706424"/>
              <a:chOff x="4123036" y="1197871"/>
              <a:chExt cx="1000117" cy="706424"/>
            </a:xfrm>
          </p:grpSpPr>
          <p:sp>
            <p:nvSpPr>
              <p:cNvPr id="68"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9"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0" name="组合 69"/>
          <p:cNvGrpSpPr/>
          <p:nvPr/>
        </p:nvGrpSpPr>
        <p:grpSpPr>
          <a:xfrm>
            <a:off x="7208878" y="4138558"/>
            <a:ext cx="750088" cy="564087"/>
            <a:chOff x="9611837" y="5518080"/>
            <a:chExt cx="1000117" cy="752116"/>
          </a:xfrm>
        </p:grpSpPr>
        <p:sp>
          <p:nvSpPr>
            <p:cNvPr id="71"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2" name="组合 71"/>
            <p:cNvGrpSpPr/>
            <p:nvPr/>
          </p:nvGrpSpPr>
          <p:grpSpPr>
            <a:xfrm>
              <a:off x="9611837" y="5563772"/>
              <a:ext cx="1000117" cy="706424"/>
              <a:chOff x="4123036" y="1197871"/>
              <a:chExt cx="1000117" cy="706424"/>
            </a:xfrm>
          </p:grpSpPr>
          <p:sp>
            <p:nvSpPr>
              <p:cNvPr id="73"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4"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33133962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strVal val="4*#ppt_w"/>
                                          </p:val>
                                        </p:tav>
                                        <p:tav tm="100000">
                                          <p:val>
                                            <p:strVal val="#ppt_w"/>
                                          </p:val>
                                        </p:tav>
                                      </p:tavLst>
                                    </p:anim>
                                    <p:anim calcmode="lin" valueType="num">
                                      <p:cBhvr>
                                        <p:cTn id="32" dur="5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strVal val="4*#ppt_w"/>
                                          </p:val>
                                        </p:tav>
                                        <p:tav tm="100000">
                                          <p:val>
                                            <p:strVal val="#ppt_w"/>
                                          </p:val>
                                        </p:tav>
                                      </p:tavLst>
                                    </p:anim>
                                    <p:anim calcmode="lin" valueType="num">
                                      <p:cBhvr>
                                        <p:cTn id="37" dur="500" fill="hold"/>
                                        <p:tgtEl>
                                          <p:spTgt spid="60"/>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500" fill="hold"/>
                                        <p:tgtEl>
                                          <p:spTgt spid="65"/>
                                        </p:tgtEl>
                                        <p:attrNameLst>
                                          <p:attrName>ppt_w</p:attrName>
                                        </p:attrNameLst>
                                      </p:cBhvr>
                                      <p:tavLst>
                                        <p:tav tm="0">
                                          <p:val>
                                            <p:strVal val="4*#ppt_w"/>
                                          </p:val>
                                        </p:tav>
                                        <p:tav tm="100000">
                                          <p:val>
                                            <p:strVal val="#ppt_w"/>
                                          </p:val>
                                        </p:tav>
                                      </p:tavLst>
                                    </p:anim>
                                    <p:anim calcmode="lin" valueType="num">
                                      <p:cBhvr>
                                        <p:cTn id="42" dur="500" fill="hold"/>
                                        <p:tgtEl>
                                          <p:spTgt spid="65"/>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strVal val="4*#ppt_w"/>
                                          </p:val>
                                        </p:tav>
                                        <p:tav tm="100000">
                                          <p:val>
                                            <p:strVal val="#ppt_w"/>
                                          </p:val>
                                        </p:tav>
                                      </p:tavLst>
                                    </p:anim>
                                    <p:anim calcmode="lin" valueType="num">
                                      <p:cBhvr>
                                        <p:cTn id="47" dur="500" fill="hold"/>
                                        <p:tgtEl>
                                          <p:spTgt spid="70"/>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p:tgtEl>
                                          <p:spTgt spid="8"/>
                                        </p:tgtEl>
                                        <p:attrNameLst>
                                          <p:attrName>ppt_x</p:attrName>
                                        </p:attrNameLst>
                                      </p:cBhvr>
                                      <p:tavLst>
                                        <p:tav tm="0">
                                          <p:val>
                                            <p:strVal val="#ppt_x-#ppt_w*1.125000"/>
                                          </p:val>
                                        </p:tav>
                                        <p:tav tm="100000">
                                          <p:val>
                                            <p:strVal val="#ppt_x"/>
                                          </p:val>
                                        </p:tav>
                                      </p:tavLst>
                                    </p:anim>
                                    <p:animEffect transition="in" filter="wipe(right)">
                                      <p:cBhvr>
                                        <p:cTn id="52" dur="500"/>
                                        <p:tgtEl>
                                          <p:spTgt spid="8"/>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p:tgtEl>
                                          <p:spTgt spid="9"/>
                                        </p:tgtEl>
                                        <p:attrNameLst>
                                          <p:attrName>ppt_x</p:attrName>
                                        </p:attrNameLst>
                                      </p:cBhvr>
                                      <p:tavLst>
                                        <p:tav tm="0">
                                          <p:val>
                                            <p:strVal val="#ppt_x-#ppt_w*1.125000"/>
                                          </p:val>
                                        </p:tav>
                                        <p:tav tm="100000">
                                          <p:val>
                                            <p:strVal val="#ppt_x"/>
                                          </p:val>
                                        </p:tav>
                                      </p:tavLst>
                                    </p:anim>
                                    <p:animEffect transition="in" filter="wipe(right)">
                                      <p:cBhvr>
                                        <p:cTn id="56" dur="500"/>
                                        <p:tgtEl>
                                          <p:spTgt spid="9"/>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p:tgtEl>
                                          <p:spTgt spid="10"/>
                                        </p:tgtEl>
                                        <p:attrNameLst>
                                          <p:attrName>ppt_x</p:attrName>
                                        </p:attrNameLst>
                                      </p:cBhvr>
                                      <p:tavLst>
                                        <p:tav tm="0">
                                          <p:val>
                                            <p:strVal val="#ppt_x+#ppt_w*1.125000"/>
                                          </p:val>
                                        </p:tav>
                                        <p:tav tm="100000">
                                          <p:val>
                                            <p:strVal val="#ppt_x"/>
                                          </p:val>
                                        </p:tav>
                                      </p:tavLst>
                                    </p:anim>
                                    <p:animEffect transition="in" filter="wipe(left)">
                                      <p:cBhvr>
                                        <p:cTn id="60" dur="500"/>
                                        <p:tgtEl>
                                          <p:spTgt spid="1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p:tgtEl>
                                          <p:spTgt spid="11"/>
                                        </p:tgtEl>
                                        <p:attrNameLst>
                                          <p:attrName>ppt_x</p:attrName>
                                        </p:attrNameLst>
                                      </p:cBhvr>
                                      <p:tavLst>
                                        <p:tav tm="0">
                                          <p:val>
                                            <p:strVal val="#ppt_x+#ppt_w*1.125000"/>
                                          </p:val>
                                        </p:tav>
                                        <p:tav tm="100000">
                                          <p:val>
                                            <p:strVal val="#ppt_x"/>
                                          </p:val>
                                        </p:tav>
                                      </p:tavLst>
                                    </p:anim>
                                    <p:animEffect transition="in" filter="wipe(left)">
                                      <p:cBhvr>
                                        <p:cTn id="64" dur="500"/>
                                        <p:tgtEl>
                                          <p:spTgt spid="11"/>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500"/>
                                        <p:tgtEl>
                                          <p:spTgt spid="53"/>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500"/>
                                        <p:tgtEl>
                                          <p:spTgt spid="54"/>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randombar(horizontal)">
                                      <p:cBhvr>
                                        <p:cTn id="74" dur="500"/>
                                        <p:tgtEl>
                                          <p:spTgt spid="4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randombar(horizontal)">
                                      <p:cBhvr>
                                        <p:cTn id="77" dur="500"/>
                                        <p:tgtEl>
                                          <p:spTgt spid="52"/>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p:tgtEl>
                                          <p:spTgt spid="48"/>
                                        </p:tgtEl>
                                        <p:attrNameLst>
                                          <p:attrName>ppt_x</p:attrName>
                                        </p:attrNameLst>
                                      </p:cBhvr>
                                      <p:tavLst>
                                        <p:tav tm="0">
                                          <p:val>
                                            <p:strVal val="#ppt_x-#ppt_w*1.125000"/>
                                          </p:val>
                                        </p:tav>
                                        <p:tav tm="100000">
                                          <p:val>
                                            <p:strVal val="#ppt_x"/>
                                          </p:val>
                                        </p:tav>
                                      </p:tavLst>
                                    </p:anim>
                                    <p:animEffect transition="in" filter="wipe(right)">
                                      <p:cBhvr>
                                        <p:cTn id="82" dur="500"/>
                                        <p:tgtEl>
                                          <p:spTgt spid="4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9"/>
                                        </p:tgtEl>
                                        <p:attrNameLst>
                                          <p:attrName>style.visibility</p:attrName>
                                        </p:attrNameLst>
                                      </p:cBhvr>
                                      <p:to>
                                        <p:strVal val="visible"/>
                                      </p:to>
                                    </p:set>
                                    <p:anim calcmode="lin" valueType="num">
                                      <p:cBhvr additive="base">
                                        <p:cTn id="85" dur="500"/>
                                        <p:tgtEl>
                                          <p:spTgt spid="49"/>
                                        </p:tgtEl>
                                        <p:attrNameLst>
                                          <p:attrName>ppt_x</p:attrName>
                                        </p:attrNameLst>
                                      </p:cBhvr>
                                      <p:tavLst>
                                        <p:tav tm="0">
                                          <p:val>
                                            <p:strVal val="#ppt_x-#ppt_w*1.125000"/>
                                          </p:val>
                                        </p:tav>
                                        <p:tav tm="100000">
                                          <p:val>
                                            <p:strVal val="#ppt_x"/>
                                          </p:val>
                                        </p:tav>
                                      </p:tavLst>
                                    </p:anim>
                                    <p:animEffect transition="in" filter="wipe(right)">
                                      <p:cBhvr>
                                        <p:cTn id="86" dur="500"/>
                                        <p:tgtEl>
                                          <p:spTgt spid="49"/>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anim calcmode="lin" valueType="num">
                                      <p:cBhvr additive="base">
                                        <p:cTn id="89" dur="500"/>
                                        <p:tgtEl>
                                          <p:spTgt spid="51"/>
                                        </p:tgtEl>
                                        <p:attrNameLst>
                                          <p:attrName>ppt_x</p:attrName>
                                        </p:attrNameLst>
                                      </p:cBhvr>
                                      <p:tavLst>
                                        <p:tav tm="0">
                                          <p:val>
                                            <p:strVal val="#ppt_x+#ppt_w*1.125000"/>
                                          </p:val>
                                        </p:tav>
                                        <p:tav tm="100000">
                                          <p:val>
                                            <p:strVal val="#ppt_x"/>
                                          </p:val>
                                        </p:tav>
                                      </p:tavLst>
                                    </p:anim>
                                    <p:animEffect transition="in" filter="wipe(left)">
                                      <p:cBhvr>
                                        <p:cTn id="90" dur="500"/>
                                        <p:tgtEl>
                                          <p:spTgt spid="51"/>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p:tgtEl>
                                          <p:spTgt spid="50"/>
                                        </p:tgtEl>
                                        <p:attrNameLst>
                                          <p:attrName>ppt_x</p:attrName>
                                        </p:attrNameLst>
                                      </p:cBhvr>
                                      <p:tavLst>
                                        <p:tav tm="0">
                                          <p:val>
                                            <p:strVal val="#ppt_x+#ppt_w*1.125000"/>
                                          </p:val>
                                        </p:tav>
                                        <p:tav tm="100000">
                                          <p:val>
                                            <p:strVal val="#ppt_x"/>
                                          </p:val>
                                        </p:tav>
                                      </p:tavLst>
                                    </p:anim>
                                    <p:animEffect transition="in" filter="wipe(left)">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47" grpId="0"/>
      <p:bldP spid="48" grpId="0" animBg="1"/>
      <p:bldP spid="49" grpId="0" animBg="1"/>
      <p:bldP spid="50" grpId="0" animBg="1"/>
      <p:bldP spid="51" grpId="0" animBg="1"/>
      <p:bldP spid="52" grpId="0"/>
      <p:bldP spid="53" grpId="0"/>
      <p:bldP spid="5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117" name="组合 116"/>
          <p:cNvGrpSpPr/>
          <p:nvPr/>
        </p:nvGrpSpPr>
        <p:grpSpPr>
          <a:xfrm>
            <a:off x="3077460" y="710457"/>
            <a:ext cx="1528244" cy="3682424"/>
            <a:chOff x="1318582" y="1445159"/>
            <a:chExt cx="2037393" cy="4911035"/>
          </a:xfrm>
        </p:grpSpPr>
        <p:sp>
          <p:nvSpPr>
            <p:cNvPr id="118" name="直角三角形 1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同侧圆角矩形 119"/>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1" name="图片 12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2" name="组合 121"/>
          <p:cNvGrpSpPr/>
          <p:nvPr/>
        </p:nvGrpSpPr>
        <p:grpSpPr>
          <a:xfrm>
            <a:off x="4274591" y="1063519"/>
            <a:ext cx="1528244" cy="3682424"/>
            <a:chOff x="1318582" y="1445159"/>
            <a:chExt cx="2037393" cy="4911035"/>
          </a:xfrm>
        </p:grpSpPr>
        <p:sp>
          <p:nvSpPr>
            <p:cNvPr id="123" name="直角三角形 12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同侧圆角矩形 124"/>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26" name="图片 12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7" name="组合 126"/>
          <p:cNvGrpSpPr/>
          <p:nvPr/>
        </p:nvGrpSpPr>
        <p:grpSpPr>
          <a:xfrm>
            <a:off x="5471723" y="1434908"/>
            <a:ext cx="1528244" cy="3682424"/>
            <a:chOff x="1318582" y="1445159"/>
            <a:chExt cx="2037393" cy="4911035"/>
          </a:xfrm>
        </p:grpSpPr>
        <p:sp>
          <p:nvSpPr>
            <p:cNvPr id="128" name="直角三角形 12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同侧圆角矩形 129"/>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1" name="图片 13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2" name="组合 131"/>
          <p:cNvGrpSpPr/>
          <p:nvPr/>
        </p:nvGrpSpPr>
        <p:grpSpPr>
          <a:xfrm>
            <a:off x="6668852" y="1806297"/>
            <a:ext cx="1528244" cy="3682424"/>
            <a:chOff x="1318582" y="1445159"/>
            <a:chExt cx="2037393" cy="4911035"/>
          </a:xfrm>
        </p:grpSpPr>
        <p:sp>
          <p:nvSpPr>
            <p:cNvPr id="133" name="直角三角形 13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直角三角形 13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同侧圆角矩形 134"/>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6" name="图片 13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37" name="组合 136"/>
          <p:cNvGrpSpPr/>
          <p:nvPr/>
        </p:nvGrpSpPr>
        <p:grpSpPr>
          <a:xfrm>
            <a:off x="3222825" y="1458525"/>
            <a:ext cx="505896" cy="600164"/>
            <a:chOff x="4560808" y="1584759"/>
            <a:chExt cx="674440" cy="800403"/>
          </a:xfrm>
        </p:grpSpPr>
        <p:sp>
          <p:nvSpPr>
            <p:cNvPr id="138" name="椭圆 137"/>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40" name="组合 139"/>
          <p:cNvGrpSpPr/>
          <p:nvPr/>
        </p:nvGrpSpPr>
        <p:grpSpPr>
          <a:xfrm>
            <a:off x="4450484" y="1843318"/>
            <a:ext cx="505896" cy="600164"/>
            <a:chOff x="6197474" y="2097937"/>
            <a:chExt cx="674440" cy="800405"/>
          </a:xfrm>
        </p:grpSpPr>
        <p:sp>
          <p:nvSpPr>
            <p:cNvPr id="141" name="椭圆 140"/>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43" name="组合 142"/>
          <p:cNvGrpSpPr/>
          <p:nvPr/>
        </p:nvGrpSpPr>
        <p:grpSpPr>
          <a:xfrm>
            <a:off x="5628597" y="2204496"/>
            <a:ext cx="505896" cy="600164"/>
            <a:chOff x="7768088" y="2579617"/>
            <a:chExt cx="674440" cy="800403"/>
          </a:xfrm>
        </p:grpSpPr>
        <p:sp>
          <p:nvSpPr>
            <p:cNvPr id="144" name="椭圆 143"/>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46" name="组合 145"/>
          <p:cNvGrpSpPr/>
          <p:nvPr/>
        </p:nvGrpSpPr>
        <p:grpSpPr>
          <a:xfrm>
            <a:off x="6832047" y="2550707"/>
            <a:ext cx="505896" cy="600164"/>
            <a:chOff x="9372478" y="3041339"/>
            <a:chExt cx="674440" cy="800403"/>
          </a:xfrm>
        </p:grpSpPr>
        <p:sp>
          <p:nvSpPr>
            <p:cNvPr id="147" name="椭圆 146"/>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49" name="组合 148"/>
          <p:cNvGrpSpPr/>
          <p:nvPr/>
        </p:nvGrpSpPr>
        <p:grpSpPr>
          <a:xfrm>
            <a:off x="3221899" y="3240449"/>
            <a:ext cx="363746" cy="357291"/>
            <a:chOff x="5037571" y="856343"/>
            <a:chExt cx="715006" cy="702571"/>
          </a:xfrm>
        </p:grpSpPr>
        <p:sp>
          <p:nvSpPr>
            <p:cNvPr id="150"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3" name="组合 152"/>
          <p:cNvGrpSpPr/>
          <p:nvPr/>
        </p:nvGrpSpPr>
        <p:grpSpPr>
          <a:xfrm>
            <a:off x="4457200" y="3636206"/>
            <a:ext cx="361483" cy="341225"/>
            <a:chOff x="6460269" y="872801"/>
            <a:chExt cx="709154" cy="669655"/>
          </a:xfrm>
          <a:solidFill>
            <a:schemeClr val="bg1"/>
          </a:solidFill>
        </p:grpSpPr>
        <p:sp>
          <p:nvSpPr>
            <p:cNvPr id="154"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6" name="组合 155"/>
          <p:cNvGrpSpPr/>
          <p:nvPr/>
        </p:nvGrpSpPr>
        <p:grpSpPr>
          <a:xfrm>
            <a:off x="5667854" y="3950068"/>
            <a:ext cx="342251" cy="344441"/>
            <a:chOff x="5042691" y="2273920"/>
            <a:chExt cx="702937" cy="707692"/>
          </a:xfrm>
          <a:solidFill>
            <a:schemeClr val="bg1"/>
          </a:solidFill>
        </p:grpSpPr>
        <p:sp>
          <p:nvSpPr>
            <p:cNvPr id="15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9" name="组合 158"/>
          <p:cNvGrpSpPr/>
          <p:nvPr/>
        </p:nvGrpSpPr>
        <p:grpSpPr>
          <a:xfrm>
            <a:off x="6864802" y="4322935"/>
            <a:ext cx="302975" cy="300831"/>
            <a:chOff x="6463926" y="2278309"/>
            <a:chExt cx="708057" cy="703302"/>
          </a:xfrm>
        </p:grpSpPr>
        <p:sp>
          <p:nvSpPr>
            <p:cNvPr id="160"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文本框 194"/>
          <p:cNvSpPr txBox="1"/>
          <p:nvPr/>
        </p:nvSpPr>
        <p:spPr>
          <a:xfrm>
            <a:off x="429828" y="1267628"/>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65" name="直接连接符 164"/>
          <p:cNvCxnSpPr/>
          <p:nvPr/>
        </p:nvCxnSpPr>
        <p:spPr>
          <a:xfrm>
            <a:off x="495911" y="1823902"/>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66" name="文本框 107"/>
          <p:cNvSpPr txBox="1"/>
          <p:nvPr/>
        </p:nvSpPr>
        <p:spPr>
          <a:xfrm>
            <a:off x="429828" y="1985883"/>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3151644" y="2218969"/>
            <a:ext cx="1104688" cy="876182"/>
            <a:chOff x="4465912" y="2598921"/>
            <a:chExt cx="1472725" cy="1168513"/>
          </a:xfrm>
        </p:grpSpPr>
        <p:sp>
          <p:nvSpPr>
            <p:cNvPr id="168"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69"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0" name="组合 169"/>
          <p:cNvGrpSpPr/>
          <p:nvPr/>
        </p:nvGrpSpPr>
        <p:grpSpPr>
          <a:xfrm>
            <a:off x="4381303" y="2594887"/>
            <a:ext cx="1104688" cy="884627"/>
            <a:chOff x="6105244" y="3100260"/>
            <a:chExt cx="1472725" cy="1179776"/>
          </a:xfrm>
        </p:grpSpPr>
        <p:sp>
          <p:nvSpPr>
            <p:cNvPr id="171"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2"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3" name="组合 172"/>
          <p:cNvGrpSpPr/>
          <p:nvPr/>
        </p:nvGrpSpPr>
        <p:grpSpPr>
          <a:xfrm>
            <a:off x="5588896" y="2923425"/>
            <a:ext cx="1104688" cy="854224"/>
            <a:chOff x="7715158" y="3538410"/>
            <a:chExt cx="1472725" cy="1139229"/>
          </a:xfrm>
        </p:grpSpPr>
        <p:sp>
          <p:nvSpPr>
            <p:cNvPr id="174"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5"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76" name="组合 175"/>
          <p:cNvGrpSpPr/>
          <p:nvPr/>
        </p:nvGrpSpPr>
        <p:grpSpPr>
          <a:xfrm>
            <a:off x="6779932" y="3293452"/>
            <a:ext cx="1104688" cy="888648"/>
            <a:chOff x="9303001" y="4031895"/>
            <a:chExt cx="1472725" cy="1185139"/>
          </a:xfrm>
        </p:grpSpPr>
        <p:sp>
          <p:nvSpPr>
            <p:cNvPr id="177"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78"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15076440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14:bounceEnd="40000">
                                          <p:cBhvr additive="base">
                                            <p:cTn id="7" dur="1500" fill="hold"/>
                                            <p:tgtEl>
                                              <p:spTgt spid="117"/>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14:bounceEnd="40000">
                                          <p:cBhvr additive="base">
                                            <p:cTn id="11" dur="1500" fill="hold"/>
                                            <p:tgtEl>
                                              <p:spTgt spid="12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14:bounceEnd="40000">
                                          <p:cBhvr additive="base">
                                            <p:cTn id="15"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14:bounceEnd="40000">
                                          <p:cBhvr additive="base">
                                            <p:cTn id="19" dur="1500" fill="hold"/>
                                            <p:tgtEl>
                                              <p:spTgt spid="13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1500" fill="hold"/>
                                            <p:tgtEl>
                                              <p:spTgt spid="117"/>
                                            </p:tgtEl>
                                            <p:attrNameLst>
                                              <p:attrName>ppt_x</p:attrName>
                                            </p:attrNameLst>
                                          </p:cBhvr>
                                          <p:tavLst>
                                            <p:tav tm="0">
                                              <p:val>
                                                <p:strVal val="1+#ppt_w/2"/>
                                              </p:val>
                                            </p:tav>
                                            <p:tav tm="100000">
                                              <p:val>
                                                <p:strVal val="#ppt_x"/>
                                              </p:val>
                                            </p:tav>
                                          </p:tavLst>
                                        </p:anim>
                                        <p:anim calcmode="lin" valueType="num">
                                          <p:cBhvr additive="base">
                                            <p:cTn id="8" dur="1500" fill="hold"/>
                                            <p:tgtEl>
                                              <p:spTgt spid="117"/>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1500" fill="hold"/>
                                            <p:tgtEl>
                                              <p:spTgt spid="122"/>
                                            </p:tgtEl>
                                            <p:attrNameLst>
                                              <p:attrName>ppt_x</p:attrName>
                                            </p:attrNameLst>
                                          </p:cBhvr>
                                          <p:tavLst>
                                            <p:tav tm="0">
                                              <p:val>
                                                <p:strVal val="1+#ppt_w/2"/>
                                              </p:val>
                                            </p:tav>
                                            <p:tav tm="100000">
                                              <p:val>
                                                <p:strVal val="#ppt_x"/>
                                              </p:val>
                                            </p:tav>
                                          </p:tavLst>
                                        </p:anim>
                                        <p:anim calcmode="lin" valueType="num">
                                          <p:cBhvr additive="base">
                                            <p:cTn id="12" dur="1500" fill="hold"/>
                                            <p:tgtEl>
                                              <p:spTgt spid="122"/>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7"/>
                                            </p:tgtEl>
                                            <p:attrNameLst>
                                              <p:attrName>style.visibility</p:attrName>
                                            </p:attrNameLst>
                                          </p:cBhvr>
                                          <p:to>
                                            <p:strVal val="visible"/>
                                          </p:to>
                                        </p:set>
                                        <p:anim calcmode="lin" valueType="num">
                                          <p:cBhvr additive="base">
                                            <p:cTn id="15" dur="1500" fill="hold"/>
                                            <p:tgtEl>
                                              <p:spTgt spid="127"/>
                                            </p:tgtEl>
                                            <p:attrNameLst>
                                              <p:attrName>ppt_x</p:attrName>
                                            </p:attrNameLst>
                                          </p:cBhvr>
                                          <p:tavLst>
                                            <p:tav tm="0">
                                              <p:val>
                                                <p:strVal val="1+#ppt_w/2"/>
                                              </p:val>
                                            </p:tav>
                                            <p:tav tm="100000">
                                              <p:val>
                                                <p:strVal val="#ppt_x"/>
                                              </p:val>
                                            </p:tav>
                                          </p:tavLst>
                                        </p:anim>
                                        <p:anim calcmode="lin" valueType="num">
                                          <p:cBhvr additive="base">
                                            <p:cTn id="16" dur="1500" fill="hold"/>
                                            <p:tgtEl>
                                              <p:spTgt spid="127"/>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32"/>
                                            </p:tgtEl>
                                            <p:attrNameLst>
                                              <p:attrName>style.visibility</p:attrName>
                                            </p:attrNameLst>
                                          </p:cBhvr>
                                          <p:to>
                                            <p:strVal val="visible"/>
                                          </p:to>
                                        </p:set>
                                        <p:anim calcmode="lin" valueType="num">
                                          <p:cBhvr additive="base">
                                            <p:cTn id="19" dur="1500" fill="hold"/>
                                            <p:tgtEl>
                                              <p:spTgt spid="132"/>
                                            </p:tgtEl>
                                            <p:attrNameLst>
                                              <p:attrName>ppt_x</p:attrName>
                                            </p:attrNameLst>
                                          </p:cBhvr>
                                          <p:tavLst>
                                            <p:tav tm="0">
                                              <p:val>
                                                <p:strVal val="1+#ppt_w/2"/>
                                              </p:val>
                                            </p:tav>
                                            <p:tav tm="100000">
                                              <p:val>
                                                <p:strVal val="#ppt_x"/>
                                              </p:val>
                                            </p:tav>
                                          </p:tavLst>
                                        </p:anim>
                                        <p:anim calcmode="lin" valueType="num">
                                          <p:cBhvr additive="base">
                                            <p:cTn id="20" dur="1500" fill="hold"/>
                                            <p:tgtEl>
                                              <p:spTgt spid="132"/>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137"/>
                                            </p:tgtEl>
                                            <p:attrNameLst>
                                              <p:attrName>style.visibility</p:attrName>
                                            </p:attrNameLst>
                                          </p:cBhvr>
                                          <p:to>
                                            <p:strVal val="visible"/>
                                          </p:to>
                                        </p:set>
                                        <p:animEffect transition="in" filter="wheel(1)">
                                          <p:cBhvr>
                                            <p:cTn id="24" dur="1250"/>
                                            <p:tgtEl>
                                              <p:spTgt spid="137"/>
                                            </p:tgtEl>
                                          </p:cBhvr>
                                        </p:animEffect>
                                      </p:childTnLst>
                                    </p:cTn>
                                  </p:par>
                                  <p:par>
                                    <p:cTn id="25" presetID="21" presetClass="entr" presetSubtype="1" fill="hold" nodeType="withEffect">
                                      <p:stCondLst>
                                        <p:cond delay="250"/>
                                      </p:stCondLst>
                                      <p:childTnLst>
                                        <p:set>
                                          <p:cBhvr>
                                            <p:cTn id="26" dur="1" fill="hold">
                                              <p:stCondLst>
                                                <p:cond delay="0"/>
                                              </p:stCondLst>
                                            </p:cTn>
                                            <p:tgtEl>
                                              <p:spTgt spid="140"/>
                                            </p:tgtEl>
                                            <p:attrNameLst>
                                              <p:attrName>style.visibility</p:attrName>
                                            </p:attrNameLst>
                                          </p:cBhvr>
                                          <p:to>
                                            <p:strVal val="visible"/>
                                          </p:to>
                                        </p:set>
                                        <p:animEffect transition="in" filter="wheel(1)">
                                          <p:cBhvr>
                                            <p:cTn id="27" dur="1250"/>
                                            <p:tgtEl>
                                              <p:spTgt spid="140"/>
                                            </p:tgtEl>
                                          </p:cBhvr>
                                        </p:animEffect>
                                      </p:childTnLst>
                                    </p:cTn>
                                  </p:par>
                                  <p:par>
                                    <p:cTn id="28" presetID="21" presetClass="entr" presetSubtype="1" fill="hold" nodeType="withEffect">
                                      <p:stCondLst>
                                        <p:cond delay="500"/>
                                      </p:stCondLst>
                                      <p:childTnLst>
                                        <p:set>
                                          <p:cBhvr>
                                            <p:cTn id="29" dur="1" fill="hold">
                                              <p:stCondLst>
                                                <p:cond delay="0"/>
                                              </p:stCondLst>
                                            </p:cTn>
                                            <p:tgtEl>
                                              <p:spTgt spid="143"/>
                                            </p:tgtEl>
                                            <p:attrNameLst>
                                              <p:attrName>style.visibility</p:attrName>
                                            </p:attrNameLst>
                                          </p:cBhvr>
                                          <p:to>
                                            <p:strVal val="visible"/>
                                          </p:to>
                                        </p:set>
                                        <p:animEffect transition="in" filter="wheel(1)">
                                          <p:cBhvr>
                                            <p:cTn id="30" dur="1250"/>
                                            <p:tgtEl>
                                              <p:spTgt spid="143"/>
                                            </p:tgtEl>
                                          </p:cBhvr>
                                        </p:animEffect>
                                      </p:childTnLst>
                                    </p:cTn>
                                  </p:par>
                                  <p:par>
                                    <p:cTn id="31" presetID="21" presetClass="entr" presetSubtype="1" fill="hold" nodeType="withEffect">
                                      <p:stCondLst>
                                        <p:cond delay="750"/>
                                      </p:stCondLst>
                                      <p:childTnLst>
                                        <p:set>
                                          <p:cBhvr>
                                            <p:cTn id="32" dur="1" fill="hold">
                                              <p:stCondLst>
                                                <p:cond delay="0"/>
                                              </p:stCondLst>
                                            </p:cTn>
                                            <p:tgtEl>
                                              <p:spTgt spid="146"/>
                                            </p:tgtEl>
                                            <p:attrNameLst>
                                              <p:attrName>style.visibility</p:attrName>
                                            </p:attrNameLst>
                                          </p:cBhvr>
                                          <p:to>
                                            <p:strVal val="visible"/>
                                          </p:to>
                                        </p:set>
                                        <p:animEffect transition="in" filter="wheel(1)">
                                          <p:cBhvr>
                                            <p:cTn id="33" dur="1250"/>
                                            <p:tgtEl>
                                              <p:spTgt spid="146"/>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159"/>
                                            </p:tgtEl>
                                            <p:attrNameLst>
                                              <p:attrName>style.visibility</p:attrName>
                                            </p:attrNameLst>
                                          </p:cBhvr>
                                          <p:to>
                                            <p:strVal val="visible"/>
                                          </p:to>
                                        </p:set>
                                        <p:anim calcmode="lin" valueType="num">
                                          <p:cBhvr>
                                            <p:cTn id="37" dur="500" fill="hold"/>
                                            <p:tgtEl>
                                              <p:spTgt spid="159"/>
                                            </p:tgtEl>
                                            <p:attrNameLst>
                                              <p:attrName>ppt_w</p:attrName>
                                            </p:attrNameLst>
                                          </p:cBhvr>
                                          <p:tavLst>
                                            <p:tav tm="0">
                                              <p:val>
                                                <p:fltVal val="0"/>
                                              </p:val>
                                            </p:tav>
                                            <p:tav tm="100000">
                                              <p:val>
                                                <p:strVal val="#ppt_w"/>
                                              </p:val>
                                            </p:tav>
                                          </p:tavLst>
                                        </p:anim>
                                        <p:anim calcmode="lin" valueType="num">
                                          <p:cBhvr>
                                            <p:cTn id="38" dur="500" fill="hold"/>
                                            <p:tgtEl>
                                              <p:spTgt spid="159"/>
                                            </p:tgtEl>
                                            <p:attrNameLst>
                                              <p:attrName>ppt_h</p:attrName>
                                            </p:attrNameLst>
                                          </p:cBhvr>
                                          <p:tavLst>
                                            <p:tav tm="0">
                                              <p:val>
                                                <p:fltVal val="0"/>
                                              </p:val>
                                            </p:tav>
                                            <p:tav tm="100000">
                                              <p:val>
                                                <p:strVal val="#ppt_h"/>
                                              </p:val>
                                            </p:tav>
                                          </p:tavLst>
                                        </p:anim>
                                        <p:animEffect transition="in" filter="fade">
                                          <p:cBhvr>
                                            <p:cTn id="39" dur="500"/>
                                            <p:tgtEl>
                                              <p:spTgt spid="159"/>
                                            </p:tgtEl>
                                          </p:cBhvr>
                                        </p:animEffect>
                                      </p:childTnLst>
                                    </p:cTn>
                                  </p:par>
                                  <p:par>
                                    <p:cTn id="40" presetID="53" presetClass="entr" presetSubtype="16" fill="hold" nodeType="withEffect">
                                      <p:stCondLst>
                                        <p:cond delay="0"/>
                                      </p:stCondLst>
                                      <p:childTnLst>
                                        <p:set>
                                          <p:cBhvr>
                                            <p:cTn id="41" dur="1" fill="hold">
                                              <p:stCondLst>
                                                <p:cond delay="0"/>
                                              </p:stCondLst>
                                            </p:cTn>
                                            <p:tgtEl>
                                              <p:spTgt spid="156"/>
                                            </p:tgtEl>
                                            <p:attrNameLst>
                                              <p:attrName>style.visibility</p:attrName>
                                            </p:attrNameLst>
                                          </p:cBhvr>
                                          <p:to>
                                            <p:strVal val="visible"/>
                                          </p:to>
                                        </p:set>
                                        <p:anim calcmode="lin" valueType="num">
                                          <p:cBhvr>
                                            <p:cTn id="42" dur="500" fill="hold"/>
                                            <p:tgtEl>
                                              <p:spTgt spid="156"/>
                                            </p:tgtEl>
                                            <p:attrNameLst>
                                              <p:attrName>ppt_w</p:attrName>
                                            </p:attrNameLst>
                                          </p:cBhvr>
                                          <p:tavLst>
                                            <p:tav tm="0">
                                              <p:val>
                                                <p:fltVal val="0"/>
                                              </p:val>
                                            </p:tav>
                                            <p:tav tm="100000">
                                              <p:val>
                                                <p:strVal val="#ppt_w"/>
                                              </p:val>
                                            </p:tav>
                                          </p:tavLst>
                                        </p:anim>
                                        <p:anim calcmode="lin" valueType="num">
                                          <p:cBhvr>
                                            <p:cTn id="43" dur="500" fill="hold"/>
                                            <p:tgtEl>
                                              <p:spTgt spid="156"/>
                                            </p:tgtEl>
                                            <p:attrNameLst>
                                              <p:attrName>ppt_h</p:attrName>
                                            </p:attrNameLst>
                                          </p:cBhvr>
                                          <p:tavLst>
                                            <p:tav tm="0">
                                              <p:val>
                                                <p:fltVal val="0"/>
                                              </p:val>
                                            </p:tav>
                                            <p:tav tm="100000">
                                              <p:val>
                                                <p:strVal val="#ppt_h"/>
                                              </p:val>
                                            </p:tav>
                                          </p:tavLst>
                                        </p:anim>
                                        <p:animEffect transition="in" filter="fade">
                                          <p:cBhvr>
                                            <p:cTn id="44" dur="500"/>
                                            <p:tgtEl>
                                              <p:spTgt spid="156"/>
                                            </p:tgtEl>
                                          </p:cBhvr>
                                        </p:animEffect>
                                      </p:childTnLst>
                                    </p:cTn>
                                  </p:par>
                                  <p:par>
                                    <p:cTn id="45" presetID="53" presetClass="entr" presetSubtype="16" fill="hold" nodeType="withEffect">
                                      <p:stCondLst>
                                        <p:cond delay="0"/>
                                      </p:stCondLst>
                                      <p:childTnLst>
                                        <p:set>
                                          <p:cBhvr>
                                            <p:cTn id="46" dur="1" fill="hold">
                                              <p:stCondLst>
                                                <p:cond delay="0"/>
                                              </p:stCondLst>
                                            </p:cTn>
                                            <p:tgtEl>
                                              <p:spTgt spid="153"/>
                                            </p:tgtEl>
                                            <p:attrNameLst>
                                              <p:attrName>style.visibility</p:attrName>
                                            </p:attrNameLst>
                                          </p:cBhvr>
                                          <p:to>
                                            <p:strVal val="visible"/>
                                          </p:to>
                                        </p:set>
                                        <p:anim calcmode="lin" valueType="num">
                                          <p:cBhvr>
                                            <p:cTn id="47" dur="500" fill="hold"/>
                                            <p:tgtEl>
                                              <p:spTgt spid="153"/>
                                            </p:tgtEl>
                                            <p:attrNameLst>
                                              <p:attrName>ppt_w</p:attrName>
                                            </p:attrNameLst>
                                          </p:cBhvr>
                                          <p:tavLst>
                                            <p:tav tm="0">
                                              <p:val>
                                                <p:fltVal val="0"/>
                                              </p:val>
                                            </p:tav>
                                            <p:tav tm="100000">
                                              <p:val>
                                                <p:strVal val="#ppt_w"/>
                                              </p:val>
                                            </p:tav>
                                          </p:tavLst>
                                        </p:anim>
                                        <p:anim calcmode="lin" valueType="num">
                                          <p:cBhvr>
                                            <p:cTn id="48" dur="500" fill="hold"/>
                                            <p:tgtEl>
                                              <p:spTgt spid="153"/>
                                            </p:tgtEl>
                                            <p:attrNameLst>
                                              <p:attrName>ppt_h</p:attrName>
                                            </p:attrNameLst>
                                          </p:cBhvr>
                                          <p:tavLst>
                                            <p:tav tm="0">
                                              <p:val>
                                                <p:fltVal val="0"/>
                                              </p:val>
                                            </p:tav>
                                            <p:tav tm="100000">
                                              <p:val>
                                                <p:strVal val="#ppt_h"/>
                                              </p:val>
                                            </p:tav>
                                          </p:tavLst>
                                        </p:anim>
                                        <p:animEffect transition="in" filter="fade">
                                          <p:cBhvr>
                                            <p:cTn id="49" dur="500"/>
                                            <p:tgtEl>
                                              <p:spTgt spid="153"/>
                                            </p:tgtEl>
                                          </p:cBhvr>
                                        </p:animEffect>
                                      </p:childTnLst>
                                    </p:cTn>
                                  </p:par>
                                  <p:par>
                                    <p:cTn id="50" presetID="53" presetClass="entr" presetSubtype="16" fill="hold" nodeType="withEffect">
                                      <p:stCondLst>
                                        <p:cond delay="0"/>
                                      </p:stCondLst>
                                      <p:childTnLst>
                                        <p:set>
                                          <p:cBhvr>
                                            <p:cTn id="51" dur="1" fill="hold">
                                              <p:stCondLst>
                                                <p:cond delay="0"/>
                                              </p:stCondLst>
                                            </p:cTn>
                                            <p:tgtEl>
                                              <p:spTgt spid="149"/>
                                            </p:tgtEl>
                                            <p:attrNameLst>
                                              <p:attrName>style.visibility</p:attrName>
                                            </p:attrNameLst>
                                          </p:cBhvr>
                                          <p:to>
                                            <p:strVal val="visible"/>
                                          </p:to>
                                        </p:set>
                                        <p:anim calcmode="lin" valueType="num">
                                          <p:cBhvr>
                                            <p:cTn id="52" dur="500" fill="hold"/>
                                            <p:tgtEl>
                                              <p:spTgt spid="149"/>
                                            </p:tgtEl>
                                            <p:attrNameLst>
                                              <p:attrName>ppt_w</p:attrName>
                                            </p:attrNameLst>
                                          </p:cBhvr>
                                          <p:tavLst>
                                            <p:tav tm="0">
                                              <p:val>
                                                <p:fltVal val="0"/>
                                              </p:val>
                                            </p:tav>
                                            <p:tav tm="100000">
                                              <p:val>
                                                <p:strVal val="#ppt_w"/>
                                              </p:val>
                                            </p:tav>
                                          </p:tavLst>
                                        </p:anim>
                                        <p:anim calcmode="lin" valueType="num">
                                          <p:cBhvr>
                                            <p:cTn id="53" dur="500" fill="hold"/>
                                            <p:tgtEl>
                                              <p:spTgt spid="149"/>
                                            </p:tgtEl>
                                            <p:attrNameLst>
                                              <p:attrName>ppt_h</p:attrName>
                                            </p:attrNameLst>
                                          </p:cBhvr>
                                          <p:tavLst>
                                            <p:tav tm="0">
                                              <p:val>
                                                <p:fltVal val="0"/>
                                              </p:val>
                                            </p:tav>
                                            <p:tav tm="100000">
                                              <p:val>
                                                <p:strVal val="#ppt_h"/>
                                              </p:val>
                                            </p:tav>
                                          </p:tavLst>
                                        </p:anim>
                                        <p:animEffect transition="in" filter="fade">
                                          <p:cBhvr>
                                            <p:cTn id="54" dur="500"/>
                                            <p:tgtEl>
                                              <p:spTgt spid="149"/>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167"/>
                                            </p:tgtEl>
                                            <p:attrNameLst>
                                              <p:attrName>style.visibility</p:attrName>
                                            </p:attrNameLst>
                                          </p:cBhvr>
                                          <p:to>
                                            <p:strVal val="visible"/>
                                          </p:to>
                                        </p:set>
                                        <p:animEffect transition="in" filter="barn(outVertical)">
                                          <p:cBhvr>
                                            <p:cTn id="58" dur="500"/>
                                            <p:tgtEl>
                                              <p:spTgt spid="167"/>
                                            </p:tgtEl>
                                          </p:cBhvr>
                                        </p:animEffect>
                                      </p:childTnLst>
                                    </p:cTn>
                                  </p:par>
                                  <p:par>
                                    <p:cTn id="59" presetID="16" presetClass="entr" presetSubtype="37" fill="hold" nodeType="withEffect">
                                      <p:stCondLst>
                                        <p:cond delay="0"/>
                                      </p:stCondLst>
                                      <p:childTnLst>
                                        <p:set>
                                          <p:cBhvr>
                                            <p:cTn id="60" dur="1" fill="hold">
                                              <p:stCondLst>
                                                <p:cond delay="0"/>
                                              </p:stCondLst>
                                            </p:cTn>
                                            <p:tgtEl>
                                              <p:spTgt spid="170"/>
                                            </p:tgtEl>
                                            <p:attrNameLst>
                                              <p:attrName>style.visibility</p:attrName>
                                            </p:attrNameLst>
                                          </p:cBhvr>
                                          <p:to>
                                            <p:strVal val="visible"/>
                                          </p:to>
                                        </p:set>
                                        <p:animEffect transition="in" filter="barn(outVertical)">
                                          <p:cBhvr>
                                            <p:cTn id="61" dur="500"/>
                                            <p:tgtEl>
                                              <p:spTgt spid="170"/>
                                            </p:tgtEl>
                                          </p:cBhvr>
                                        </p:animEffect>
                                      </p:childTnLst>
                                    </p:cTn>
                                  </p:par>
                                  <p:par>
                                    <p:cTn id="62" presetID="16" presetClass="entr" presetSubtype="37" fill="hold" nodeType="withEffect">
                                      <p:stCondLst>
                                        <p:cond delay="0"/>
                                      </p:stCondLst>
                                      <p:childTnLst>
                                        <p:set>
                                          <p:cBhvr>
                                            <p:cTn id="63" dur="1" fill="hold">
                                              <p:stCondLst>
                                                <p:cond delay="0"/>
                                              </p:stCondLst>
                                            </p:cTn>
                                            <p:tgtEl>
                                              <p:spTgt spid="173"/>
                                            </p:tgtEl>
                                            <p:attrNameLst>
                                              <p:attrName>style.visibility</p:attrName>
                                            </p:attrNameLst>
                                          </p:cBhvr>
                                          <p:to>
                                            <p:strVal val="visible"/>
                                          </p:to>
                                        </p:set>
                                        <p:animEffect transition="in" filter="barn(outVertical)">
                                          <p:cBhvr>
                                            <p:cTn id="64" dur="500"/>
                                            <p:tgtEl>
                                              <p:spTgt spid="173"/>
                                            </p:tgtEl>
                                          </p:cBhvr>
                                        </p:animEffect>
                                      </p:childTnLst>
                                    </p:cTn>
                                  </p:par>
                                  <p:par>
                                    <p:cTn id="65" presetID="16" presetClass="entr" presetSubtype="37" fill="hold" nodeType="withEffect">
                                      <p:stCondLst>
                                        <p:cond delay="0"/>
                                      </p:stCondLst>
                                      <p:childTnLst>
                                        <p:set>
                                          <p:cBhvr>
                                            <p:cTn id="66" dur="1" fill="hold">
                                              <p:stCondLst>
                                                <p:cond delay="0"/>
                                              </p:stCondLst>
                                            </p:cTn>
                                            <p:tgtEl>
                                              <p:spTgt spid="176"/>
                                            </p:tgtEl>
                                            <p:attrNameLst>
                                              <p:attrName>style.visibility</p:attrName>
                                            </p:attrNameLst>
                                          </p:cBhvr>
                                          <p:to>
                                            <p:strVal val="visible"/>
                                          </p:to>
                                        </p:set>
                                        <p:animEffect transition="in" filter="barn(outVertical)">
                                          <p:cBhvr>
                                            <p:cTn id="67" dur="500"/>
                                            <p:tgtEl>
                                              <p:spTgt spid="176"/>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wipe(left)">
                                          <p:cBhvr>
                                            <p:cTn id="71" dur="500"/>
                                            <p:tgtEl>
                                              <p:spTgt spid="164"/>
                                            </p:tgtEl>
                                          </p:cBhvr>
                                        </p:animEffect>
                                      </p:childTnLst>
                                    </p:cTn>
                                  </p:par>
                                </p:childTnLst>
                              </p:cTn>
                            </p:par>
                            <p:par>
                              <p:cTn id="72" fill="hold">
                                <p:stCondLst>
                                  <p:cond delay="5750"/>
                                </p:stCondLst>
                                <p:childTnLst>
                                  <p:par>
                                    <p:cTn id="73" presetID="22" presetClass="entr" presetSubtype="8" fill="hold" nodeType="afterEffect">
                                      <p:stCondLst>
                                        <p:cond delay="0"/>
                                      </p:stCondLst>
                                      <p:childTnLst>
                                        <p:set>
                                          <p:cBhvr>
                                            <p:cTn id="74" dur="1" fill="hold">
                                              <p:stCondLst>
                                                <p:cond delay="0"/>
                                              </p:stCondLst>
                                            </p:cTn>
                                            <p:tgtEl>
                                              <p:spTgt spid="165"/>
                                            </p:tgtEl>
                                            <p:attrNameLst>
                                              <p:attrName>style.visibility</p:attrName>
                                            </p:attrNameLst>
                                          </p:cBhvr>
                                          <p:to>
                                            <p:strVal val="visible"/>
                                          </p:to>
                                        </p:set>
                                        <p:animEffect transition="in" filter="wipe(left)">
                                          <p:cBhvr>
                                            <p:cTn id="75" dur="500"/>
                                            <p:tgtEl>
                                              <p:spTgt spid="165"/>
                                            </p:tgtEl>
                                          </p:cBhvr>
                                        </p:animEffect>
                                      </p:childTnLst>
                                    </p:cTn>
                                  </p:par>
                                  <p:par>
                                    <p:cTn id="76" presetID="10" presetClass="entr" presetSubtype="0" fill="hold" grpId="0" nodeType="withEffect">
                                      <p:stCondLst>
                                        <p:cond delay="0"/>
                                      </p:stCondLst>
                                      <p:iterate type="lt">
                                        <p:tmPct val="10000"/>
                                      </p:iterate>
                                      <p:childTnLst>
                                        <p:set>
                                          <p:cBhvr>
                                            <p:cTn id="77" dur="1" fill="hold">
                                              <p:stCondLst>
                                                <p:cond delay="0"/>
                                              </p:stCondLst>
                                            </p:cTn>
                                            <p:tgtEl>
                                              <p:spTgt spid="166"/>
                                            </p:tgtEl>
                                            <p:attrNameLst>
                                              <p:attrName>style.visibility</p:attrName>
                                            </p:attrNameLst>
                                          </p:cBhvr>
                                          <p:to>
                                            <p:strVal val="visible"/>
                                          </p:to>
                                        </p:set>
                                        <p:animEffect transition="in" filter="fade">
                                          <p:cBhvr>
                                            <p:cTn id="78"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1053869" y="1563939"/>
            <a:ext cx="1317722" cy="1317244"/>
            <a:chOff x="1404976" y="2085735"/>
            <a:chExt cx="1756733" cy="1756732"/>
          </a:xfrm>
        </p:grpSpPr>
        <p:sp>
          <p:nvSpPr>
            <p:cNvPr id="9" name="圆角矩形 8"/>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2094995" y="2353045"/>
              <a:ext cx="322561" cy="275716"/>
              <a:chOff x="1179499" y="5126995"/>
              <a:chExt cx="695313" cy="594335"/>
            </a:xfrm>
            <a:solidFill>
              <a:schemeClr val="tx1">
                <a:lumMod val="50000"/>
                <a:lumOff val="50000"/>
              </a:schemeClr>
            </a:solidFill>
          </p:grpSpPr>
          <p:sp>
            <p:nvSpPr>
              <p:cNvPr id="11"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 name="组合 14"/>
          <p:cNvGrpSpPr/>
          <p:nvPr/>
        </p:nvGrpSpPr>
        <p:grpSpPr>
          <a:xfrm>
            <a:off x="6704830" y="1563940"/>
            <a:ext cx="1317722" cy="1317245"/>
            <a:chOff x="8938609" y="2085735"/>
            <a:chExt cx="1756733" cy="1756733"/>
          </a:xfrm>
        </p:grpSpPr>
        <p:sp>
          <p:nvSpPr>
            <p:cNvPr id="16" name="圆角矩形 1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组合 16"/>
            <p:cNvGrpSpPr/>
            <p:nvPr/>
          </p:nvGrpSpPr>
          <p:grpSpPr>
            <a:xfrm>
              <a:off x="9566203" y="2281261"/>
              <a:ext cx="320183" cy="320183"/>
              <a:chOff x="6858828" y="3790714"/>
              <a:chExt cx="731377" cy="731377"/>
            </a:xfrm>
          </p:grpSpPr>
          <p:sp>
            <p:nvSpPr>
              <p:cNvPr id="18"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 name="组合 20"/>
          <p:cNvGrpSpPr/>
          <p:nvPr/>
        </p:nvGrpSpPr>
        <p:grpSpPr>
          <a:xfrm>
            <a:off x="4821176" y="1563940"/>
            <a:ext cx="1317722" cy="1317245"/>
            <a:chOff x="6427398" y="2085735"/>
            <a:chExt cx="1756733" cy="1756733"/>
          </a:xfrm>
        </p:grpSpPr>
        <p:sp>
          <p:nvSpPr>
            <p:cNvPr id="22" name="圆角矩形 21"/>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7080219" y="2236580"/>
              <a:ext cx="383708" cy="380875"/>
              <a:chOff x="8400062" y="4884922"/>
              <a:chExt cx="683773" cy="678724"/>
            </a:xfrm>
          </p:grpSpPr>
          <p:sp>
            <p:nvSpPr>
              <p:cNvPr id="24"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2937523" y="1563940"/>
            <a:ext cx="1317722" cy="1317245"/>
            <a:chOff x="3916187" y="2085735"/>
            <a:chExt cx="1756733" cy="1756733"/>
          </a:xfrm>
        </p:grpSpPr>
        <p:sp>
          <p:nvSpPr>
            <p:cNvPr id="34" name="圆角矩形 33"/>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4570068" y="2301792"/>
              <a:ext cx="374508" cy="360089"/>
              <a:chOff x="3620725" y="5138333"/>
              <a:chExt cx="702937" cy="675873"/>
            </a:xfrm>
            <a:solidFill>
              <a:schemeClr val="bg1">
                <a:lumMod val="50000"/>
              </a:schemeClr>
            </a:solidFill>
          </p:grpSpPr>
          <p:sp>
            <p:nvSpPr>
              <p:cNvPr id="36"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1979375" y="1113926"/>
            <a:ext cx="762482" cy="762207"/>
            <a:chOff x="2135898" y="1485578"/>
            <a:chExt cx="1016511" cy="1016511"/>
          </a:xfrm>
        </p:grpSpPr>
        <p:sp>
          <p:nvSpPr>
            <p:cNvPr id="39" name="椭圆 38"/>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5728012" y="1113926"/>
            <a:ext cx="762482" cy="762207"/>
            <a:chOff x="3881858" y="5509627"/>
            <a:chExt cx="1016511" cy="1016511"/>
          </a:xfrm>
        </p:grpSpPr>
        <p:sp>
          <p:nvSpPr>
            <p:cNvPr id="43" name="椭圆 42"/>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3853694" y="1113926"/>
            <a:ext cx="762482" cy="762207"/>
            <a:chOff x="6699927" y="981522"/>
            <a:chExt cx="1016511" cy="1016511"/>
          </a:xfrm>
        </p:grpSpPr>
        <p:sp>
          <p:nvSpPr>
            <p:cNvPr id="47" name="椭圆 46"/>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7602331" y="1113926"/>
            <a:ext cx="762482" cy="762207"/>
            <a:chOff x="5201861" y="3625236"/>
            <a:chExt cx="1016511" cy="1016511"/>
          </a:xfrm>
        </p:grpSpPr>
        <p:sp>
          <p:nvSpPr>
            <p:cNvPr id="51" name="椭圆 50"/>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4" name="组合 53"/>
          <p:cNvGrpSpPr/>
          <p:nvPr/>
        </p:nvGrpSpPr>
        <p:grpSpPr>
          <a:xfrm>
            <a:off x="4504382" y="2733732"/>
            <a:ext cx="633589" cy="633359"/>
            <a:chOff x="1918742" y="4129763"/>
            <a:chExt cx="844675" cy="844675"/>
          </a:xfrm>
        </p:grpSpPr>
        <p:sp>
          <p:nvSpPr>
            <p:cNvPr id="55" name="圆角矩形 54"/>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 name="组合 55"/>
            <p:cNvGrpSpPr/>
            <p:nvPr/>
          </p:nvGrpSpPr>
          <p:grpSpPr>
            <a:xfrm>
              <a:off x="2098359" y="4336336"/>
              <a:ext cx="510310" cy="501435"/>
              <a:chOff x="5037571" y="856343"/>
              <a:chExt cx="715006" cy="702571"/>
            </a:xfrm>
            <a:solidFill>
              <a:srgbClr val="FFB850"/>
            </a:solidFill>
          </p:grpSpPr>
          <p:sp>
            <p:nvSpPr>
              <p:cNvPr id="57"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6388035" y="2733732"/>
            <a:ext cx="633589" cy="633359"/>
            <a:chOff x="6871763" y="4872542"/>
            <a:chExt cx="844675" cy="844675"/>
          </a:xfrm>
        </p:grpSpPr>
        <p:sp>
          <p:nvSpPr>
            <p:cNvPr id="61" name="圆角矩形 60"/>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2" name="组合 61"/>
            <p:cNvGrpSpPr/>
            <p:nvPr/>
          </p:nvGrpSpPr>
          <p:grpSpPr>
            <a:xfrm>
              <a:off x="7035919" y="5070283"/>
              <a:ext cx="507134" cy="478887"/>
              <a:chOff x="6460269" y="872801"/>
              <a:chExt cx="709154" cy="669655"/>
            </a:xfrm>
            <a:solidFill>
              <a:srgbClr val="663A77"/>
            </a:solidFill>
          </p:grpSpPr>
          <p:sp>
            <p:nvSpPr>
              <p:cNvPr id="63"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5" name="组合 64"/>
          <p:cNvGrpSpPr/>
          <p:nvPr/>
        </p:nvGrpSpPr>
        <p:grpSpPr>
          <a:xfrm>
            <a:off x="2607195" y="2733732"/>
            <a:ext cx="633589" cy="633359"/>
            <a:chOff x="6785845" y="2983037"/>
            <a:chExt cx="844675" cy="844675"/>
          </a:xfrm>
        </p:grpSpPr>
        <p:sp>
          <p:nvSpPr>
            <p:cNvPr id="66" name="圆角矩形 65"/>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7" name="组合 66"/>
            <p:cNvGrpSpPr/>
            <p:nvPr/>
          </p:nvGrpSpPr>
          <p:grpSpPr>
            <a:xfrm>
              <a:off x="6965236" y="3174118"/>
              <a:ext cx="480153" cy="483400"/>
              <a:chOff x="5042691" y="2273920"/>
              <a:chExt cx="702937" cy="707692"/>
            </a:xfrm>
            <a:solidFill>
              <a:srgbClr val="01ACBE"/>
            </a:solidFill>
          </p:grpSpPr>
          <p:sp>
            <p:nvSpPr>
              <p:cNvPr id="68"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0" name="组合 69"/>
          <p:cNvGrpSpPr/>
          <p:nvPr/>
        </p:nvGrpSpPr>
        <p:grpSpPr>
          <a:xfrm>
            <a:off x="737075" y="2733732"/>
            <a:ext cx="633589" cy="633359"/>
            <a:chOff x="3881858" y="1485578"/>
            <a:chExt cx="844675" cy="844675"/>
          </a:xfrm>
        </p:grpSpPr>
        <p:sp>
          <p:nvSpPr>
            <p:cNvPr id="71" name="圆角矩形 70"/>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 name="组合 71"/>
            <p:cNvGrpSpPr/>
            <p:nvPr/>
          </p:nvGrpSpPr>
          <p:grpSpPr>
            <a:xfrm>
              <a:off x="4092885" y="1696817"/>
              <a:ext cx="425052" cy="422197"/>
              <a:chOff x="6463926" y="2278309"/>
              <a:chExt cx="708057" cy="703302"/>
            </a:xfrm>
            <a:solidFill>
              <a:srgbClr val="E87071"/>
            </a:solidFill>
          </p:grpSpPr>
          <p:sp>
            <p:nvSpPr>
              <p:cNvPr id="7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7" name="组合 76"/>
          <p:cNvGrpSpPr/>
          <p:nvPr/>
        </p:nvGrpSpPr>
        <p:grpSpPr>
          <a:xfrm>
            <a:off x="1179589" y="1986225"/>
            <a:ext cx="1077995" cy="773238"/>
            <a:chOff x="1572580" y="2648911"/>
            <a:chExt cx="1437140" cy="1031222"/>
          </a:xfrm>
        </p:grpSpPr>
        <p:sp>
          <p:nvSpPr>
            <p:cNvPr id="78"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9"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0" name="组合 79"/>
          <p:cNvGrpSpPr/>
          <p:nvPr/>
        </p:nvGrpSpPr>
        <p:grpSpPr>
          <a:xfrm>
            <a:off x="3057386" y="1986224"/>
            <a:ext cx="1077995" cy="773238"/>
            <a:chOff x="4075983" y="2648911"/>
            <a:chExt cx="1437140" cy="1031223"/>
          </a:xfrm>
        </p:grpSpPr>
        <p:sp>
          <p:nvSpPr>
            <p:cNvPr id="81"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82"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3" name="组合 82"/>
          <p:cNvGrpSpPr/>
          <p:nvPr/>
        </p:nvGrpSpPr>
        <p:grpSpPr>
          <a:xfrm>
            <a:off x="4946959" y="1986224"/>
            <a:ext cx="1077995" cy="773238"/>
            <a:chOff x="6595085" y="2648911"/>
            <a:chExt cx="1437140" cy="1031223"/>
          </a:xfrm>
        </p:grpSpPr>
        <p:sp>
          <p:nvSpPr>
            <p:cNvPr id="84"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5"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6" name="组合 85"/>
          <p:cNvGrpSpPr/>
          <p:nvPr/>
        </p:nvGrpSpPr>
        <p:grpSpPr>
          <a:xfrm>
            <a:off x="6824755" y="1986225"/>
            <a:ext cx="1077995" cy="773236"/>
            <a:chOff x="9098488" y="2648911"/>
            <a:chExt cx="1437140" cy="1031221"/>
          </a:xfrm>
        </p:grpSpPr>
        <p:sp>
          <p:nvSpPr>
            <p:cNvPr id="87"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8"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9" name="矩形 88"/>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0"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5119559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 fill="hold"/>
                                        <p:tgtEl>
                                          <p:spTgt spid="8"/>
                                        </p:tgtEl>
                                        <p:attrNameLst>
                                          <p:attrName>ppt_w</p:attrName>
                                        </p:attrNameLst>
                                      </p:cBhvr>
                                      <p:tavLst>
                                        <p:tav tm="0">
                                          <p:val>
                                            <p:fltVal val="0"/>
                                          </p:val>
                                        </p:tav>
                                        <p:tav tm="100000">
                                          <p:val>
                                            <p:strVal val="#ppt_w"/>
                                          </p:val>
                                        </p:tav>
                                      </p:tavLst>
                                    </p:anim>
                                    <p:anim calcmode="lin" valueType="num">
                                      <p:cBhvr>
                                        <p:cTn id="8" dur="100" fill="hold"/>
                                        <p:tgtEl>
                                          <p:spTgt spid="8"/>
                                        </p:tgtEl>
                                        <p:attrNameLst>
                                          <p:attrName>ppt_h</p:attrName>
                                        </p:attrNameLst>
                                      </p:cBhvr>
                                      <p:tavLst>
                                        <p:tav tm="0">
                                          <p:val>
                                            <p:fltVal val="0"/>
                                          </p:val>
                                        </p:tav>
                                        <p:tav tm="100000">
                                          <p:val>
                                            <p:strVal val="#ppt_h"/>
                                          </p:val>
                                        </p:tav>
                                      </p:tavLst>
                                    </p:anim>
                                    <p:animEffect transition="in" filter="fade">
                                      <p:cBhvr>
                                        <p:cTn id="9" dur="100"/>
                                        <p:tgtEl>
                                          <p:spTgt spid="8"/>
                                        </p:tgtEl>
                                      </p:cBhvr>
                                    </p:animEffect>
                                  </p:childTnLst>
                                </p:cTn>
                              </p:par>
                              <p:par>
                                <p:cTn id="10" presetID="6" presetClass="emph" presetSubtype="0" fill="hold" nodeType="withEffect">
                                  <p:stCondLst>
                                    <p:cond delay="100"/>
                                  </p:stCondLst>
                                  <p:childTnLst>
                                    <p:animScale>
                                      <p:cBhvr>
                                        <p:cTn id="11" dur="100" fill="hold"/>
                                        <p:tgtEl>
                                          <p:spTgt spid="8"/>
                                        </p:tgtEl>
                                      </p:cBhvr>
                                      <p:by x="110000" y="110000"/>
                                    </p:animScale>
                                  </p:childTnLst>
                                </p:cTn>
                              </p:par>
                              <p:par>
                                <p:cTn id="12" presetID="6" presetClass="emph" presetSubtype="0" fill="hold" nodeType="withEffect">
                                  <p:stCondLst>
                                    <p:cond delay="200"/>
                                  </p:stCondLst>
                                  <p:childTnLst>
                                    <p:animScale>
                                      <p:cBhvr>
                                        <p:cTn id="13" dur="200" fill="hold"/>
                                        <p:tgtEl>
                                          <p:spTgt spid="8"/>
                                        </p:tgtEl>
                                      </p:cBhvr>
                                      <p:by x="90000" y="90000"/>
                                    </p:animScale>
                                  </p:childTnLst>
                                </p:cTn>
                              </p:par>
                              <p:par>
                                <p:cTn id="14" presetID="6" presetClass="emph" presetSubtype="0" fill="hold" nodeType="withEffect">
                                  <p:stCondLst>
                                    <p:cond delay="400"/>
                                  </p:stCondLst>
                                  <p:childTnLst>
                                    <p:animScale>
                                      <p:cBhvr>
                                        <p:cTn id="15" dur="100" fill="hold"/>
                                        <p:tgtEl>
                                          <p:spTgt spid="8"/>
                                        </p:tgtEl>
                                      </p:cBhvr>
                                      <p:by x="105000" y="105000"/>
                                    </p:animScale>
                                  </p:childTnLst>
                                </p:cTn>
                              </p:par>
                              <p:par>
                                <p:cTn id="16" presetID="6" presetClass="emph" presetSubtype="0" fill="hold" nodeType="withEffect">
                                  <p:stCondLst>
                                    <p:cond delay="500"/>
                                  </p:stCondLst>
                                  <p:childTnLst>
                                    <p:animScale>
                                      <p:cBhvr>
                                        <p:cTn id="17" dur="200" fill="hold"/>
                                        <p:tgtEl>
                                          <p:spTgt spid="8"/>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100" fill="hold"/>
                                        <p:tgtEl>
                                          <p:spTgt spid="33"/>
                                        </p:tgtEl>
                                        <p:attrNameLst>
                                          <p:attrName>ppt_w</p:attrName>
                                        </p:attrNameLst>
                                      </p:cBhvr>
                                      <p:tavLst>
                                        <p:tav tm="0">
                                          <p:val>
                                            <p:fltVal val="0"/>
                                          </p:val>
                                        </p:tav>
                                        <p:tav tm="100000">
                                          <p:val>
                                            <p:strVal val="#ppt_w"/>
                                          </p:val>
                                        </p:tav>
                                      </p:tavLst>
                                    </p:anim>
                                    <p:anim calcmode="lin" valueType="num">
                                      <p:cBhvr>
                                        <p:cTn id="22" dur="100" fill="hold"/>
                                        <p:tgtEl>
                                          <p:spTgt spid="33"/>
                                        </p:tgtEl>
                                        <p:attrNameLst>
                                          <p:attrName>ppt_h</p:attrName>
                                        </p:attrNameLst>
                                      </p:cBhvr>
                                      <p:tavLst>
                                        <p:tav tm="0">
                                          <p:val>
                                            <p:fltVal val="0"/>
                                          </p:val>
                                        </p:tav>
                                        <p:tav tm="100000">
                                          <p:val>
                                            <p:strVal val="#ppt_h"/>
                                          </p:val>
                                        </p:tav>
                                      </p:tavLst>
                                    </p:anim>
                                    <p:animEffect transition="in" filter="fade">
                                      <p:cBhvr>
                                        <p:cTn id="23" dur="100"/>
                                        <p:tgtEl>
                                          <p:spTgt spid="33"/>
                                        </p:tgtEl>
                                      </p:cBhvr>
                                    </p:animEffect>
                                  </p:childTnLst>
                                </p:cTn>
                              </p:par>
                              <p:par>
                                <p:cTn id="24" presetID="6" presetClass="emph" presetSubtype="0" fill="hold" nodeType="withEffect">
                                  <p:stCondLst>
                                    <p:cond delay="100"/>
                                  </p:stCondLst>
                                  <p:childTnLst>
                                    <p:animScale>
                                      <p:cBhvr>
                                        <p:cTn id="25" dur="100" fill="hold"/>
                                        <p:tgtEl>
                                          <p:spTgt spid="33"/>
                                        </p:tgtEl>
                                      </p:cBhvr>
                                      <p:by x="110000" y="110000"/>
                                    </p:animScale>
                                  </p:childTnLst>
                                </p:cTn>
                              </p:par>
                              <p:par>
                                <p:cTn id="26" presetID="6" presetClass="emph" presetSubtype="0" fill="hold" nodeType="withEffect">
                                  <p:stCondLst>
                                    <p:cond delay="200"/>
                                  </p:stCondLst>
                                  <p:childTnLst>
                                    <p:animScale>
                                      <p:cBhvr>
                                        <p:cTn id="27" dur="200" fill="hold"/>
                                        <p:tgtEl>
                                          <p:spTgt spid="33"/>
                                        </p:tgtEl>
                                      </p:cBhvr>
                                      <p:by x="90000" y="90000"/>
                                    </p:animScale>
                                  </p:childTnLst>
                                </p:cTn>
                              </p:par>
                              <p:par>
                                <p:cTn id="28" presetID="6" presetClass="emph" presetSubtype="0" fill="hold" nodeType="withEffect">
                                  <p:stCondLst>
                                    <p:cond delay="400"/>
                                  </p:stCondLst>
                                  <p:childTnLst>
                                    <p:animScale>
                                      <p:cBhvr>
                                        <p:cTn id="29" dur="100" fill="hold"/>
                                        <p:tgtEl>
                                          <p:spTgt spid="33"/>
                                        </p:tgtEl>
                                      </p:cBhvr>
                                      <p:by x="105000" y="105000"/>
                                    </p:animScale>
                                  </p:childTnLst>
                                </p:cTn>
                              </p:par>
                              <p:par>
                                <p:cTn id="30" presetID="6" presetClass="emph" presetSubtype="0" fill="hold" nodeType="withEffect">
                                  <p:stCondLst>
                                    <p:cond delay="500"/>
                                  </p:stCondLst>
                                  <p:childTnLst>
                                    <p:animScale>
                                      <p:cBhvr>
                                        <p:cTn id="31" dur="200" fill="hold"/>
                                        <p:tgtEl>
                                          <p:spTgt spid="3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100" fill="hold"/>
                                        <p:tgtEl>
                                          <p:spTgt spid="21"/>
                                        </p:tgtEl>
                                        <p:attrNameLst>
                                          <p:attrName>ppt_w</p:attrName>
                                        </p:attrNameLst>
                                      </p:cBhvr>
                                      <p:tavLst>
                                        <p:tav tm="0">
                                          <p:val>
                                            <p:fltVal val="0"/>
                                          </p:val>
                                        </p:tav>
                                        <p:tav tm="100000">
                                          <p:val>
                                            <p:strVal val="#ppt_w"/>
                                          </p:val>
                                        </p:tav>
                                      </p:tavLst>
                                    </p:anim>
                                    <p:anim calcmode="lin" valueType="num">
                                      <p:cBhvr>
                                        <p:cTn id="36" dur="100" fill="hold"/>
                                        <p:tgtEl>
                                          <p:spTgt spid="21"/>
                                        </p:tgtEl>
                                        <p:attrNameLst>
                                          <p:attrName>ppt_h</p:attrName>
                                        </p:attrNameLst>
                                      </p:cBhvr>
                                      <p:tavLst>
                                        <p:tav tm="0">
                                          <p:val>
                                            <p:fltVal val="0"/>
                                          </p:val>
                                        </p:tav>
                                        <p:tav tm="100000">
                                          <p:val>
                                            <p:strVal val="#ppt_h"/>
                                          </p:val>
                                        </p:tav>
                                      </p:tavLst>
                                    </p:anim>
                                    <p:animEffect transition="in" filter="fade">
                                      <p:cBhvr>
                                        <p:cTn id="37" dur="100"/>
                                        <p:tgtEl>
                                          <p:spTgt spid="21"/>
                                        </p:tgtEl>
                                      </p:cBhvr>
                                    </p:animEffect>
                                  </p:childTnLst>
                                </p:cTn>
                              </p:par>
                              <p:par>
                                <p:cTn id="38" presetID="6" presetClass="emph" presetSubtype="0" fill="hold" nodeType="withEffect">
                                  <p:stCondLst>
                                    <p:cond delay="100"/>
                                  </p:stCondLst>
                                  <p:childTnLst>
                                    <p:animScale>
                                      <p:cBhvr>
                                        <p:cTn id="39" dur="100" fill="hold"/>
                                        <p:tgtEl>
                                          <p:spTgt spid="21"/>
                                        </p:tgtEl>
                                      </p:cBhvr>
                                      <p:by x="110000" y="110000"/>
                                    </p:animScale>
                                  </p:childTnLst>
                                </p:cTn>
                              </p:par>
                              <p:par>
                                <p:cTn id="40" presetID="6" presetClass="emph" presetSubtype="0" fill="hold" nodeType="withEffect">
                                  <p:stCondLst>
                                    <p:cond delay="200"/>
                                  </p:stCondLst>
                                  <p:childTnLst>
                                    <p:animScale>
                                      <p:cBhvr>
                                        <p:cTn id="41" dur="200" fill="hold"/>
                                        <p:tgtEl>
                                          <p:spTgt spid="21"/>
                                        </p:tgtEl>
                                      </p:cBhvr>
                                      <p:by x="90000" y="90000"/>
                                    </p:animScale>
                                  </p:childTnLst>
                                </p:cTn>
                              </p:par>
                              <p:par>
                                <p:cTn id="42" presetID="6" presetClass="emph" presetSubtype="0" fill="hold" nodeType="withEffect">
                                  <p:stCondLst>
                                    <p:cond delay="400"/>
                                  </p:stCondLst>
                                  <p:childTnLst>
                                    <p:animScale>
                                      <p:cBhvr>
                                        <p:cTn id="43" dur="100" fill="hold"/>
                                        <p:tgtEl>
                                          <p:spTgt spid="21"/>
                                        </p:tgtEl>
                                      </p:cBhvr>
                                      <p:by x="105000" y="105000"/>
                                    </p:animScale>
                                  </p:childTnLst>
                                </p:cTn>
                              </p:par>
                              <p:par>
                                <p:cTn id="44" presetID="6" presetClass="emph" presetSubtype="0" fill="hold" nodeType="withEffect">
                                  <p:stCondLst>
                                    <p:cond delay="500"/>
                                  </p:stCondLst>
                                  <p:childTnLst>
                                    <p:animScale>
                                      <p:cBhvr>
                                        <p:cTn id="45" dur="200" fill="hold"/>
                                        <p:tgtEl>
                                          <p:spTgt spid="2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 fill="hold"/>
                                        <p:tgtEl>
                                          <p:spTgt spid="15"/>
                                        </p:tgtEl>
                                        <p:attrNameLst>
                                          <p:attrName>ppt_w</p:attrName>
                                        </p:attrNameLst>
                                      </p:cBhvr>
                                      <p:tavLst>
                                        <p:tav tm="0">
                                          <p:val>
                                            <p:fltVal val="0"/>
                                          </p:val>
                                        </p:tav>
                                        <p:tav tm="100000">
                                          <p:val>
                                            <p:strVal val="#ppt_w"/>
                                          </p:val>
                                        </p:tav>
                                      </p:tavLst>
                                    </p:anim>
                                    <p:anim calcmode="lin" valueType="num">
                                      <p:cBhvr>
                                        <p:cTn id="50" dur="100" fill="hold"/>
                                        <p:tgtEl>
                                          <p:spTgt spid="15"/>
                                        </p:tgtEl>
                                        <p:attrNameLst>
                                          <p:attrName>ppt_h</p:attrName>
                                        </p:attrNameLst>
                                      </p:cBhvr>
                                      <p:tavLst>
                                        <p:tav tm="0">
                                          <p:val>
                                            <p:fltVal val="0"/>
                                          </p:val>
                                        </p:tav>
                                        <p:tav tm="100000">
                                          <p:val>
                                            <p:strVal val="#ppt_h"/>
                                          </p:val>
                                        </p:tav>
                                      </p:tavLst>
                                    </p:anim>
                                    <p:animEffect transition="in" filter="fade">
                                      <p:cBhvr>
                                        <p:cTn id="51" dur="100"/>
                                        <p:tgtEl>
                                          <p:spTgt spid="15"/>
                                        </p:tgtEl>
                                      </p:cBhvr>
                                    </p:animEffect>
                                  </p:childTnLst>
                                </p:cTn>
                              </p:par>
                              <p:par>
                                <p:cTn id="52" presetID="6" presetClass="emph" presetSubtype="0" fill="hold" nodeType="withEffect">
                                  <p:stCondLst>
                                    <p:cond delay="100"/>
                                  </p:stCondLst>
                                  <p:childTnLst>
                                    <p:animScale>
                                      <p:cBhvr>
                                        <p:cTn id="53" dur="100" fill="hold"/>
                                        <p:tgtEl>
                                          <p:spTgt spid="15"/>
                                        </p:tgtEl>
                                      </p:cBhvr>
                                      <p:by x="110000" y="110000"/>
                                    </p:animScale>
                                  </p:childTnLst>
                                </p:cTn>
                              </p:par>
                              <p:par>
                                <p:cTn id="54" presetID="6" presetClass="emph" presetSubtype="0" fill="hold" nodeType="withEffect">
                                  <p:stCondLst>
                                    <p:cond delay="200"/>
                                  </p:stCondLst>
                                  <p:childTnLst>
                                    <p:animScale>
                                      <p:cBhvr>
                                        <p:cTn id="55" dur="200" fill="hold"/>
                                        <p:tgtEl>
                                          <p:spTgt spid="15"/>
                                        </p:tgtEl>
                                      </p:cBhvr>
                                      <p:by x="90000" y="90000"/>
                                    </p:animScale>
                                  </p:childTnLst>
                                </p:cTn>
                              </p:par>
                              <p:par>
                                <p:cTn id="56" presetID="6" presetClass="emph" presetSubtype="0" fill="hold" nodeType="withEffect">
                                  <p:stCondLst>
                                    <p:cond delay="400"/>
                                  </p:stCondLst>
                                  <p:childTnLst>
                                    <p:animScale>
                                      <p:cBhvr>
                                        <p:cTn id="57" dur="100" fill="hold"/>
                                        <p:tgtEl>
                                          <p:spTgt spid="15"/>
                                        </p:tgtEl>
                                      </p:cBhvr>
                                      <p:by x="105000" y="105000"/>
                                    </p:animScale>
                                  </p:childTnLst>
                                </p:cTn>
                              </p:par>
                              <p:par>
                                <p:cTn id="58" presetID="6" presetClass="emph" presetSubtype="0" fill="hold" nodeType="withEffect">
                                  <p:stCondLst>
                                    <p:cond delay="500"/>
                                  </p:stCondLst>
                                  <p:childTnLst>
                                    <p:animScale>
                                      <p:cBhvr>
                                        <p:cTn id="59" dur="200" fill="hold"/>
                                        <p:tgtEl>
                                          <p:spTgt spid="15"/>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strVal val="4*#ppt_w"/>
                                          </p:val>
                                        </p:tav>
                                        <p:tav tm="100000">
                                          <p:val>
                                            <p:strVal val="#ppt_w"/>
                                          </p:val>
                                        </p:tav>
                                      </p:tavLst>
                                    </p:anim>
                                    <p:anim calcmode="lin" valueType="num">
                                      <p:cBhvr>
                                        <p:cTn id="64" dur="500" fill="hold"/>
                                        <p:tgtEl>
                                          <p:spTgt spid="38"/>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p:cTn id="68" dur="500" fill="hold"/>
                                        <p:tgtEl>
                                          <p:spTgt spid="46"/>
                                        </p:tgtEl>
                                        <p:attrNameLst>
                                          <p:attrName>ppt_w</p:attrName>
                                        </p:attrNameLst>
                                      </p:cBhvr>
                                      <p:tavLst>
                                        <p:tav tm="0">
                                          <p:val>
                                            <p:strVal val="4*#ppt_w"/>
                                          </p:val>
                                        </p:tav>
                                        <p:tav tm="100000">
                                          <p:val>
                                            <p:strVal val="#ppt_w"/>
                                          </p:val>
                                        </p:tav>
                                      </p:tavLst>
                                    </p:anim>
                                    <p:anim calcmode="lin" valueType="num">
                                      <p:cBhvr>
                                        <p:cTn id="69" dur="500" fill="hold"/>
                                        <p:tgtEl>
                                          <p:spTgt spid="46"/>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strVal val="4*#ppt_w"/>
                                          </p:val>
                                        </p:tav>
                                        <p:tav tm="100000">
                                          <p:val>
                                            <p:strVal val="#ppt_w"/>
                                          </p:val>
                                        </p:tav>
                                      </p:tavLst>
                                    </p:anim>
                                    <p:anim calcmode="lin" valueType="num">
                                      <p:cBhvr>
                                        <p:cTn id="74" dur="500" fill="hold"/>
                                        <p:tgtEl>
                                          <p:spTgt spid="42"/>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p:cTn id="78" dur="500" fill="hold"/>
                                        <p:tgtEl>
                                          <p:spTgt spid="50"/>
                                        </p:tgtEl>
                                        <p:attrNameLst>
                                          <p:attrName>ppt_w</p:attrName>
                                        </p:attrNameLst>
                                      </p:cBhvr>
                                      <p:tavLst>
                                        <p:tav tm="0">
                                          <p:val>
                                            <p:strVal val="4*#ppt_w"/>
                                          </p:val>
                                        </p:tav>
                                        <p:tav tm="100000">
                                          <p:val>
                                            <p:strVal val="#ppt_w"/>
                                          </p:val>
                                        </p:tav>
                                      </p:tavLst>
                                    </p:anim>
                                    <p:anim calcmode="lin" valueType="num">
                                      <p:cBhvr>
                                        <p:cTn id="79" dur="500" fill="hold"/>
                                        <p:tgtEl>
                                          <p:spTgt spid="50"/>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fade">
                                      <p:cBhvr>
                                        <p:cTn id="83" dur="1000"/>
                                        <p:tgtEl>
                                          <p:spTgt spid="70"/>
                                        </p:tgtEl>
                                      </p:cBhvr>
                                    </p:animEffect>
                                    <p:anim calcmode="lin" valueType="num">
                                      <p:cBhvr>
                                        <p:cTn id="84" dur="1000" fill="hold"/>
                                        <p:tgtEl>
                                          <p:spTgt spid="70"/>
                                        </p:tgtEl>
                                        <p:attrNameLst>
                                          <p:attrName>ppt_x</p:attrName>
                                        </p:attrNameLst>
                                      </p:cBhvr>
                                      <p:tavLst>
                                        <p:tav tm="0">
                                          <p:val>
                                            <p:strVal val="#ppt_x"/>
                                          </p:val>
                                        </p:tav>
                                        <p:tav tm="100000">
                                          <p:val>
                                            <p:strVal val="#ppt_x"/>
                                          </p:val>
                                        </p:tav>
                                      </p:tavLst>
                                    </p:anim>
                                    <p:anim calcmode="lin" valueType="num">
                                      <p:cBhvr>
                                        <p:cTn id="85" dur="900" decel="100000" fill="hold"/>
                                        <p:tgtEl>
                                          <p:spTgt spid="70"/>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70"/>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ppt_x</p:attrName>
                                        </p:attrNameLst>
                                      </p:cBhvr>
                                      <p:tavLst>
                                        <p:tav tm="0">
                                          <p:val>
                                            <p:strVal val="#ppt_x"/>
                                          </p:val>
                                        </p:tav>
                                        <p:tav tm="100000">
                                          <p:val>
                                            <p:strVal val="#ppt_x"/>
                                          </p:val>
                                        </p:tav>
                                      </p:tavLst>
                                    </p:anim>
                                    <p:anim calcmode="lin" valueType="num">
                                      <p:cBhvr>
                                        <p:cTn id="91" dur="900" decel="100000" fill="hold"/>
                                        <p:tgtEl>
                                          <p:spTgt spid="65"/>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65"/>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1000"/>
                                        <p:tgtEl>
                                          <p:spTgt spid="54"/>
                                        </p:tgtEl>
                                      </p:cBhvr>
                                    </p:animEffect>
                                    <p:anim calcmode="lin" valueType="num">
                                      <p:cBhvr>
                                        <p:cTn id="96" dur="1000" fill="hold"/>
                                        <p:tgtEl>
                                          <p:spTgt spid="54"/>
                                        </p:tgtEl>
                                        <p:attrNameLst>
                                          <p:attrName>ppt_x</p:attrName>
                                        </p:attrNameLst>
                                      </p:cBhvr>
                                      <p:tavLst>
                                        <p:tav tm="0">
                                          <p:val>
                                            <p:strVal val="#ppt_x"/>
                                          </p:val>
                                        </p:tav>
                                        <p:tav tm="100000">
                                          <p:val>
                                            <p:strVal val="#ppt_x"/>
                                          </p:val>
                                        </p:tav>
                                      </p:tavLst>
                                    </p:anim>
                                    <p:anim calcmode="lin" valueType="num">
                                      <p:cBhvr>
                                        <p:cTn id="97" dur="900" decel="100000" fill="hold"/>
                                        <p:tgtEl>
                                          <p:spTgt spid="54"/>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1000"/>
                                        <p:tgtEl>
                                          <p:spTgt spid="60"/>
                                        </p:tgtEl>
                                      </p:cBhvr>
                                    </p:animEffect>
                                    <p:anim calcmode="lin" valueType="num">
                                      <p:cBhvr>
                                        <p:cTn id="102" dur="1000" fill="hold"/>
                                        <p:tgtEl>
                                          <p:spTgt spid="60"/>
                                        </p:tgtEl>
                                        <p:attrNameLst>
                                          <p:attrName>ppt_x</p:attrName>
                                        </p:attrNameLst>
                                      </p:cBhvr>
                                      <p:tavLst>
                                        <p:tav tm="0">
                                          <p:val>
                                            <p:strVal val="#ppt_x"/>
                                          </p:val>
                                        </p:tav>
                                        <p:tav tm="100000">
                                          <p:val>
                                            <p:strVal val="#ppt_x"/>
                                          </p:val>
                                        </p:tav>
                                      </p:tavLst>
                                    </p:anim>
                                    <p:anim calcmode="lin" valueType="num">
                                      <p:cBhvr>
                                        <p:cTn id="103" dur="900" decel="100000" fill="hold"/>
                                        <p:tgtEl>
                                          <p:spTgt spid="60"/>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barn(outVertical)">
                                      <p:cBhvr>
                                        <p:cTn id="108" dur="500"/>
                                        <p:tgtEl>
                                          <p:spTgt spid="77"/>
                                        </p:tgtEl>
                                      </p:cBhvr>
                                    </p:animEffect>
                                  </p:childTnLst>
                                </p:cTn>
                              </p:par>
                              <p:par>
                                <p:cTn id="109" presetID="16" presetClass="entr" presetSubtype="37" fill="hold" nodeType="withEffect">
                                  <p:stCondLst>
                                    <p:cond delay="0"/>
                                  </p:stCondLst>
                                  <p:childTnLst>
                                    <p:set>
                                      <p:cBhvr>
                                        <p:cTn id="110" dur="1" fill="hold">
                                          <p:stCondLst>
                                            <p:cond delay="0"/>
                                          </p:stCondLst>
                                        </p:cTn>
                                        <p:tgtEl>
                                          <p:spTgt spid="80"/>
                                        </p:tgtEl>
                                        <p:attrNameLst>
                                          <p:attrName>style.visibility</p:attrName>
                                        </p:attrNameLst>
                                      </p:cBhvr>
                                      <p:to>
                                        <p:strVal val="visible"/>
                                      </p:to>
                                    </p:set>
                                    <p:animEffect transition="in" filter="barn(outVertical)">
                                      <p:cBhvr>
                                        <p:cTn id="111" dur="500"/>
                                        <p:tgtEl>
                                          <p:spTgt spid="80"/>
                                        </p:tgtEl>
                                      </p:cBhvr>
                                    </p:animEffect>
                                  </p:childTnLst>
                                </p:cTn>
                              </p:par>
                              <p:par>
                                <p:cTn id="112" presetID="16" presetClass="entr" presetSubtype="37" fill="hold" nodeType="withEffect">
                                  <p:stCondLst>
                                    <p:cond delay="0"/>
                                  </p:stCondLst>
                                  <p:childTnLst>
                                    <p:set>
                                      <p:cBhvr>
                                        <p:cTn id="113" dur="1" fill="hold">
                                          <p:stCondLst>
                                            <p:cond delay="0"/>
                                          </p:stCondLst>
                                        </p:cTn>
                                        <p:tgtEl>
                                          <p:spTgt spid="83"/>
                                        </p:tgtEl>
                                        <p:attrNameLst>
                                          <p:attrName>style.visibility</p:attrName>
                                        </p:attrNameLst>
                                      </p:cBhvr>
                                      <p:to>
                                        <p:strVal val="visible"/>
                                      </p:to>
                                    </p:set>
                                    <p:animEffect transition="in" filter="barn(outVertical)">
                                      <p:cBhvr>
                                        <p:cTn id="114" dur="500"/>
                                        <p:tgtEl>
                                          <p:spTgt spid="83"/>
                                        </p:tgtEl>
                                      </p:cBhvr>
                                    </p:animEffect>
                                  </p:childTnLst>
                                </p:cTn>
                              </p:par>
                              <p:par>
                                <p:cTn id="115" presetID="16" presetClass="entr" presetSubtype="37" fill="hold" nodeType="withEffect">
                                  <p:stCondLst>
                                    <p:cond delay="0"/>
                                  </p:stCondLst>
                                  <p:childTnLst>
                                    <p:set>
                                      <p:cBhvr>
                                        <p:cTn id="116" dur="1" fill="hold">
                                          <p:stCondLst>
                                            <p:cond delay="0"/>
                                          </p:stCondLst>
                                        </p:cTn>
                                        <p:tgtEl>
                                          <p:spTgt spid="86"/>
                                        </p:tgtEl>
                                        <p:attrNameLst>
                                          <p:attrName>style.visibility</p:attrName>
                                        </p:attrNameLst>
                                      </p:cBhvr>
                                      <p:to>
                                        <p:strVal val="visible"/>
                                      </p:to>
                                    </p:set>
                                    <p:animEffect transition="in" filter="barn(outVertical)">
                                      <p:cBhvr>
                                        <p:cTn id="117" dur="500"/>
                                        <p:tgtEl>
                                          <p:spTgt spid="86"/>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90"/>
                                        </p:tgtEl>
                                        <p:attrNameLst>
                                          <p:attrName>style.visibility</p:attrName>
                                        </p:attrNameLst>
                                      </p:cBhvr>
                                      <p:to>
                                        <p:strVal val="visible"/>
                                      </p:to>
                                    </p:set>
                                    <p:anim calcmode="lin" valueType="num">
                                      <p:cBhvr>
                                        <p:cTn id="124" dur="25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90"/>
                                        </p:tgtEl>
                                        <p:attrNameLst>
                                          <p:attrName>ppt_y</p:attrName>
                                        </p:attrNameLst>
                                      </p:cBhvr>
                                      <p:tavLst>
                                        <p:tav tm="0">
                                          <p:val>
                                            <p:strVal val="#ppt_y"/>
                                          </p:val>
                                        </p:tav>
                                        <p:tav tm="100000">
                                          <p:val>
                                            <p:strVal val="#ppt_y"/>
                                          </p:val>
                                        </p:tav>
                                      </p:tavLst>
                                    </p:anim>
                                    <p:anim calcmode="lin" valueType="num">
                                      <p:cBhvr>
                                        <p:cTn id="126" dur="25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第三部分</a:t>
            </a:r>
            <a:endParaRPr lang="en-US" altLang="zh-CN" sz="2800" b="1" dirty="0">
              <a:solidFill>
                <a:srgbClr val="080808"/>
              </a:solidFill>
              <a:cs typeface="+mn-ea"/>
              <a:sym typeface="+mn-lt"/>
            </a:endParaRPr>
          </a:p>
          <a:p>
            <a:pPr marL="0" lvl="1" algn="ctr"/>
            <a:r>
              <a:rPr lang="zh-CN" altLang="en-US" sz="3600" b="1" dirty="0">
                <a:solidFill>
                  <a:srgbClr val="0099A9"/>
                </a:solidFill>
                <a:cs typeface="+mn-ea"/>
                <a:sym typeface="+mn-lt"/>
              </a:rPr>
              <a:t>标题文字内容</a:t>
            </a:r>
            <a:endParaRPr lang="en-US" altLang="zh-CN" sz="3600" b="1" dirty="0">
              <a:solidFill>
                <a:srgbClr val="0099A9"/>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4006"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43436" y="1982208"/>
            <a:ext cx="810431" cy="730960"/>
            <a:chOff x="5557128" y="2138335"/>
            <a:chExt cx="428348" cy="386204"/>
          </a:xfrm>
          <a:solidFill>
            <a:srgbClr val="0099A9"/>
          </a:solidFill>
        </p:grpSpPr>
        <p:sp>
          <p:nvSpPr>
            <p:cNvPr id="24"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381161795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37076" y="964738"/>
            <a:ext cx="7561823" cy="3766752"/>
            <a:chOff x="982640" y="1286614"/>
            <a:chExt cx="10081118" cy="5023499"/>
          </a:xfrm>
        </p:grpSpPr>
        <p:sp>
          <p:nvSpPr>
            <p:cNvPr id="9" name="圆角矩形 8"/>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982640" y="1596963"/>
              <a:ext cx="751226" cy="4402810"/>
              <a:chOff x="982640" y="1596963"/>
              <a:chExt cx="751226" cy="4402810"/>
            </a:xfrm>
          </p:grpSpPr>
          <p:grpSp>
            <p:nvGrpSpPr>
              <p:cNvPr id="12" name="组合 11"/>
              <p:cNvGrpSpPr/>
              <p:nvPr/>
            </p:nvGrpSpPr>
            <p:grpSpPr>
              <a:xfrm rot="16200000">
                <a:off x="-615716" y="3650191"/>
                <a:ext cx="4402810" cy="296354"/>
                <a:chOff x="2149635" y="1165383"/>
                <a:chExt cx="3485831" cy="234634"/>
              </a:xfrm>
            </p:grpSpPr>
            <p:grpSp>
              <p:nvGrpSpPr>
                <p:cNvPr id="43" name="组合 42"/>
                <p:cNvGrpSpPr/>
                <p:nvPr/>
              </p:nvGrpSpPr>
              <p:grpSpPr>
                <a:xfrm>
                  <a:off x="2149635" y="1165385"/>
                  <a:ext cx="234632" cy="234632"/>
                  <a:chOff x="2483014" y="1114427"/>
                  <a:chExt cx="209550" cy="209550"/>
                </a:xfrm>
              </p:grpSpPr>
              <p:sp>
                <p:nvSpPr>
                  <p:cNvPr id="71" name="椭圆 7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椭圆 7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 name="组合 43"/>
                <p:cNvGrpSpPr/>
                <p:nvPr/>
              </p:nvGrpSpPr>
              <p:grpSpPr>
                <a:xfrm>
                  <a:off x="2510880" y="1165385"/>
                  <a:ext cx="234632" cy="234632"/>
                  <a:chOff x="2483014" y="1114427"/>
                  <a:chExt cx="209550" cy="209550"/>
                </a:xfrm>
              </p:grpSpPr>
              <p:sp>
                <p:nvSpPr>
                  <p:cNvPr id="69" name="椭圆 6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 name="组合 44"/>
                <p:cNvGrpSpPr/>
                <p:nvPr/>
              </p:nvGrpSpPr>
              <p:grpSpPr>
                <a:xfrm>
                  <a:off x="2872124" y="1165385"/>
                  <a:ext cx="234632" cy="234632"/>
                  <a:chOff x="2483014" y="1114427"/>
                  <a:chExt cx="209550" cy="209550"/>
                </a:xfrm>
              </p:grpSpPr>
              <p:sp>
                <p:nvSpPr>
                  <p:cNvPr id="67" name="椭圆 6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6" name="组合 45"/>
                <p:cNvGrpSpPr/>
                <p:nvPr/>
              </p:nvGrpSpPr>
              <p:grpSpPr>
                <a:xfrm>
                  <a:off x="3233369" y="1165385"/>
                  <a:ext cx="234632" cy="234632"/>
                  <a:chOff x="2483014" y="1114427"/>
                  <a:chExt cx="209550" cy="209550"/>
                </a:xfrm>
              </p:grpSpPr>
              <p:sp>
                <p:nvSpPr>
                  <p:cNvPr id="65" name="椭圆 6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3594615" y="1165383"/>
                  <a:ext cx="234632" cy="234632"/>
                  <a:chOff x="2483014" y="1114427"/>
                  <a:chExt cx="209550" cy="209550"/>
                </a:xfrm>
              </p:grpSpPr>
              <p:sp>
                <p:nvSpPr>
                  <p:cNvPr id="63" name="椭圆 6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 name="组合 47"/>
                <p:cNvGrpSpPr/>
                <p:nvPr/>
              </p:nvGrpSpPr>
              <p:grpSpPr>
                <a:xfrm>
                  <a:off x="3955858" y="1165384"/>
                  <a:ext cx="234632" cy="234632"/>
                  <a:chOff x="2483014" y="1114427"/>
                  <a:chExt cx="209550" cy="209550"/>
                </a:xfrm>
              </p:grpSpPr>
              <p:sp>
                <p:nvSpPr>
                  <p:cNvPr id="61" name="椭圆 60"/>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317103" y="1165384"/>
                  <a:ext cx="234632" cy="234632"/>
                  <a:chOff x="2483014" y="1114427"/>
                  <a:chExt cx="209550" cy="209550"/>
                </a:xfrm>
              </p:grpSpPr>
              <p:sp>
                <p:nvSpPr>
                  <p:cNvPr id="59" name="椭圆 58"/>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组合 49"/>
                <p:cNvGrpSpPr/>
                <p:nvPr/>
              </p:nvGrpSpPr>
              <p:grpSpPr>
                <a:xfrm>
                  <a:off x="4678347" y="1165384"/>
                  <a:ext cx="234632" cy="234632"/>
                  <a:chOff x="2483014" y="1114427"/>
                  <a:chExt cx="209550" cy="209550"/>
                </a:xfrm>
              </p:grpSpPr>
              <p:sp>
                <p:nvSpPr>
                  <p:cNvPr id="57" name="椭圆 56"/>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1" name="组合 50"/>
                <p:cNvGrpSpPr/>
                <p:nvPr/>
              </p:nvGrpSpPr>
              <p:grpSpPr>
                <a:xfrm>
                  <a:off x="5039590" y="1165384"/>
                  <a:ext cx="234632" cy="234632"/>
                  <a:chOff x="2483014" y="1114427"/>
                  <a:chExt cx="209550" cy="209550"/>
                </a:xfrm>
              </p:grpSpPr>
              <p:sp>
                <p:nvSpPr>
                  <p:cNvPr id="55" name="椭圆 54"/>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5400834" y="1165384"/>
                  <a:ext cx="234632" cy="234632"/>
                  <a:chOff x="2483014" y="1114427"/>
                  <a:chExt cx="209550" cy="209550"/>
                </a:xfrm>
              </p:grpSpPr>
              <p:sp>
                <p:nvSpPr>
                  <p:cNvPr id="53" name="椭圆 52"/>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3" name="组合 12"/>
              <p:cNvGrpSpPr/>
              <p:nvPr/>
            </p:nvGrpSpPr>
            <p:grpSpPr>
              <a:xfrm rot="16200000">
                <a:off x="1229146" y="5557333"/>
                <a:ext cx="119575" cy="612586"/>
                <a:chOff x="2244455" y="772894"/>
                <a:chExt cx="94658" cy="485003"/>
              </a:xfrm>
            </p:grpSpPr>
            <p:sp>
              <p:nvSpPr>
                <p:cNvPr id="41" name="圆角矩形 4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16200000">
                <a:off x="1229146" y="5099277"/>
                <a:ext cx="119575" cy="612586"/>
                <a:chOff x="2244455" y="772894"/>
                <a:chExt cx="94658" cy="485003"/>
              </a:xfrm>
            </p:grpSpPr>
            <p:sp>
              <p:nvSpPr>
                <p:cNvPr id="39" name="圆角矩形 3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16200000">
                <a:off x="1229146" y="4641222"/>
                <a:ext cx="119575" cy="612586"/>
                <a:chOff x="2244455" y="772894"/>
                <a:chExt cx="94658" cy="485003"/>
              </a:xfrm>
            </p:grpSpPr>
            <p:sp>
              <p:nvSpPr>
                <p:cNvPr id="37" name="圆角矩形 3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16200000">
                <a:off x="1229146" y="4183167"/>
                <a:ext cx="119575" cy="612586"/>
                <a:chOff x="2244455" y="772894"/>
                <a:chExt cx="94658" cy="485003"/>
              </a:xfrm>
            </p:grpSpPr>
            <p:sp>
              <p:nvSpPr>
                <p:cNvPr id="35" name="圆角矩形 3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16200000">
                <a:off x="1229146" y="3725113"/>
                <a:ext cx="119575" cy="612586"/>
                <a:chOff x="2244455" y="772894"/>
                <a:chExt cx="94658" cy="485003"/>
              </a:xfrm>
            </p:grpSpPr>
            <p:sp>
              <p:nvSpPr>
                <p:cNvPr id="33" name="圆角矩形 3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16200000">
                <a:off x="1229146" y="3267055"/>
                <a:ext cx="119575" cy="612586"/>
                <a:chOff x="2244455" y="772894"/>
                <a:chExt cx="94658" cy="485003"/>
              </a:xfrm>
            </p:grpSpPr>
            <p:sp>
              <p:nvSpPr>
                <p:cNvPr id="31" name="圆角矩形 30"/>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圆角矩形 3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16200000">
                <a:off x="1229145" y="2808999"/>
                <a:ext cx="119575" cy="612586"/>
                <a:chOff x="2244455" y="772894"/>
                <a:chExt cx="94658" cy="485003"/>
              </a:xfrm>
            </p:grpSpPr>
            <p:sp>
              <p:nvSpPr>
                <p:cNvPr id="29" name="圆角矩形 28"/>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圆角矩形 2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16200000">
                <a:off x="1229146" y="2350946"/>
                <a:ext cx="119575" cy="612586"/>
                <a:chOff x="2244455" y="772894"/>
                <a:chExt cx="94658" cy="485003"/>
              </a:xfrm>
            </p:grpSpPr>
            <p:sp>
              <p:nvSpPr>
                <p:cNvPr id="27" name="圆角矩形 26"/>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16200000">
                <a:off x="1229146" y="1892893"/>
                <a:ext cx="119575" cy="612586"/>
                <a:chOff x="2244455" y="772894"/>
                <a:chExt cx="94658" cy="485003"/>
              </a:xfrm>
            </p:grpSpPr>
            <p:sp>
              <p:nvSpPr>
                <p:cNvPr id="25" name="圆角矩形 24"/>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圆角矩形 2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16200000">
                <a:off x="1229146" y="1434840"/>
                <a:ext cx="119575" cy="612586"/>
                <a:chOff x="2244455" y="772894"/>
                <a:chExt cx="94658" cy="485003"/>
              </a:xfrm>
            </p:grpSpPr>
            <p:sp>
              <p:nvSpPr>
                <p:cNvPr id="23" name="圆角矩形 22"/>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圆角矩形 2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cxnSp>
        <p:nvCxnSpPr>
          <p:cNvPr id="73" name="直接连接符 72"/>
          <p:cNvCxnSpPr/>
          <p:nvPr/>
        </p:nvCxnSpPr>
        <p:spPr>
          <a:xfrm>
            <a:off x="3761804" y="1112948"/>
            <a:ext cx="0" cy="3470336"/>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74" name="组合 73"/>
          <p:cNvGrpSpPr/>
          <p:nvPr/>
        </p:nvGrpSpPr>
        <p:grpSpPr>
          <a:xfrm>
            <a:off x="7866795" y="1112948"/>
            <a:ext cx="142894" cy="3470336"/>
            <a:chOff x="10487694" y="1484274"/>
            <a:chExt cx="190500" cy="4628185"/>
          </a:xfrm>
        </p:grpSpPr>
        <p:sp>
          <p:nvSpPr>
            <p:cNvPr id="75" name="矩形 74"/>
            <p:cNvSpPr/>
            <p:nvPr/>
          </p:nvSpPr>
          <p:spPr>
            <a:xfrm>
              <a:off x="10487694" y="1484274"/>
              <a:ext cx="190500" cy="888448"/>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0487694" y="2372720"/>
              <a:ext cx="190500" cy="944033"/>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0487694" y="3314688"/>
              <a:ext cx="190500" cy="94515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0487694" y="4258721"/>
              <a:ext cx="190500" cy="944033"/>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a:off x="10487694" y="5202754"/>
              <a:ext cx="190500" cy="909705"/>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0" name="矩形 79"/>
          <p:cNvSpPr/>
          <p:nvPr/>
        </p:nvSpPr>
        <p:spPr>
          <a:xfrm>
            <a:off x="1566761" y="1387220"/>
            <a:ext cx="1870966" cy="1313445"/>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矩形 80"/>
          <p:cNvSpPr/>
          <p:nvPr/>
        </p:nvSpPr>
        <p:spPr>
          <a:xfrm>
            <a:off x="1568286" y="2986097"/>
            <a:ext cx="1870966" cy="1313445"/>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文本框 194"/>
          <p:cNvSpPr txBox="1"/>
          <p:nvPr/>
        </p:nvSpPr>
        <p:spPr>
          <a:xfrm>
            <a:off x="4232012" y="1323367"/>
            <a:ext cx="3148665" cy="438582"/>
          </a:xfrm>
          <a:prstGeom prst="rect">
            <a:avLst/>
          </a:prstGeom>
          <a:noFill/>
        </p:spPr>
        <p:txBody>
          <a:bodyPr wrap="square" rtlCol="0">
            <a:spAutoFit/>
          </a:bodyPr>
          <a:lstStyle/>
          <a:p>
            <a:r>
              <a:rPr lang="zh-CN" altLang="en-US" sz="2250" dirty="0">
                <a:solidFill>
                  <a:srgbClr val="01ACBE"/>
                </a:solidFill>
                <a:latin typeface="微软雅黑" panose="020B0503020204020204" pitchFamily="34" charset="-122"/>
                <a:ea typeface="微软雅黑" panose="020B0503020204020204" pitchFamily="34" charset="-122"/>
              </a:rPr>
              <a:t>公司代用名等添加标题</a:t>
            </a:r>
          </a:p>
        </p:txBody>
      </p:sp>
      <p:cxnSp>
        <p:nvCxnSpPr>
          <p:cNvPr id="83" name="直接连接符 82"/>
          <p:cNvCxnSpPr/>
          <p:nvPr/>
        </p:nvCxnSpPr>
        <p:spPr>
          <a:xfrm>
            <a:off x="4301935" y="1815841"/>
            <a:ext cx="2862691"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84" name="文本框 107"/>
          <p:cNvSpPr txBox="1"/>
          <p:nvPr/>
        </p:nvSpPr>
        <p:spPr>
          <a:xfrm>
            <a:off x="4232011" y="2039435"/>
            <a:ext cx="3202679" cy="2402966"/>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298324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randombar(horizontal)">
                                      <p:cBhvr>
                                        <p:cTn id="11" dur="500"/>
                                        <p:tgtEl>
                                          <p:spTgt spid="8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randombar(horizontal)">
                                      <p:cBhvr>
                                        <p:cTn id="15" dur="500"/>
                                        <p:tgtEl>
                                          <p:spTgt spid="8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Effect transition="in" filter="fade">
                                      <p:cBhvr>
                                        <p:cTn id="19" dur="500"/>
                                        <p:tgtEl>
                                          <p:spTgt spid="74"/>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Effect transition="in" filter="barn(outHorizontal)">
                                      <p:cBhvr>
                                        <p:cTn id="23" dur="500"/>
                                        <p:tgtEl>
                                          <p:spTgt spid="7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wipe(left)">
                                      <p:cBhvr>
                                        <p:cTn id="27" dur="500"/>
                                        <p:tgtEl>
                                          <p:spTgt spid="8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wipe(left)">
                                      <p:cBhvr>
                                        <p:cTn id="31" dur="500"/>
                                        <p:tgtEl>
                                          <p:spTgt spid="83"/>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up)">
                                      <p:cBhvr>
                                        <p:cTn id="3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p:bldP spid="8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78" name="组合 77"/>
          <p:cNvGrpSpPr/>
          <p:nvPr/>
        </p:nvGrpSpPr>
        <p:grpSpPr>
          <a:xfrm>
            <a:off x="2841550" y="887325"/>
            <a:ext cx="2073230" cy="2584156"/>
            <a:chOff x="2285732" y="3716686"/>
            <a:chExt cx="2763946" cy="3446339"/>
          </a:xfrm>
        </p:grpSpPr>
        <p:grpSp>
          <p:nvGrpSpPr>
            <p:cNvPr id="79" name="组合 78"/>
            <p:cNvGrpSpPr/>
            <p:nvPr/>
          </p:nvGrpSpPr>
          <p:grpSpPr>
            <a:xfrm>
              <a:off x="2285732" y="3716686"/>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2728219" y="4347491"/>
              <a:ext cx="1068358" cy="945829"/>
              <a:chOff x="2711519" y="4342226"/>
              <a:chExt cx="1068358" cy="945829"/>
            </a:xfrm>
          </p:grpSpPr>
          <p:sp>
            <p:nvSpPr>
              <p:cNvPr id="81"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82"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2837290" y="2733805"/>
            <a:ext cx="2066086" cy="2584156"/>
            <a:chOff x="3885937" y="2769115"/>
            <a:chExt cx="2754422" cy="3446339"/>
          </a:xfrm>
        </p:grpSpPr>
        <p:grpSp>
          <p:nvGrpSpPr>
            <p:cNvPr id="88" name="组合 87"/>
            <p:cNvGrpSpPr/>
            <p:nvPr/>
          </p:nvGrpSpPr>
          <p:grpSpPr>
            <a:xfrm>
              <a:off x="3885937" y="2769115"/>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4352303" y="3414855"/>
              <a:ext cx="1045498" cy="945829"/>
              <a:chOff x="2734379" y="4342226"/>
              <a:chExt cx="1045498" cy="945829"/>
            </a:xfrm>
          </p:grpSpPr>
          <p:sp>
            <p:nvSpPr>
              <p:cNvPr id="90"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91"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758249" y="877894"/>
            <a:ext cx="2066086" cy="2584156"/>
            <a:chOff x="5489223" y="1837839"/>
            <a:chExt cx="2754422" cy="3446339"/>
          </a:xfrm>
        </p:grpSpPr>
        <p:grpSp>
          <p:nvGrpSpPr>
            <p:cNvPr id="97" name="组合 96"/>
            <p:cNvGrpSpPr/>
            <p:nvPr/>
          </p:nvGrpSpPr>
          <p:grpSpPr>
            <a:xfrm>
              <a:off x="5489223" y="1837839"/>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5937544" y="2483578"/>
              <a:ext cx="1045498" cy="945829"/>
              <a:chOff x="2734379" y="4342226"/>
              <a:chExt cx="1045498" cy="945829"/>
            </a:xfrm>
          </p:grpSpPr>
          <p:sp>
            <p:nvSpPr>
              <p:cNvPr id="99"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100"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755648" y="2730377"/>
            <a:ext cx="2066086" cy="2584156"/>
            <a:chOff x="7094696" y="911444"/>
            <a:chExt cx="2754422" cy="3446339"/>
          </a:xfrm>
        </p:grpSpPr>
        <p:grpSp>
          <p:nvGrpSpPr>
            <p:cNvPr id="106" name="组合 105"/>
            <p:cNvGrpSpPr/>
            <p:nvPr/>
          </p:nvGrpSpPr>
          <p:grpSpPr>
            <a:xfrm>
              <a:off x="7094696" y="911444"/>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7551706" y="1553014"/>
              <a:ext cx="1045498" cy="945829"/>
              <a:chOff x="2734379" y="4342226"/>
              <a:chExt cx="1045498" cy="945829"/>
            </a:xfrm>
          </p:grpSpPr>
          <p:sp>
            <p:nvSpPr>
              <p:cNvPr id="108"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9"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flipV="1">
            <a:off x="6117761" y="1222195"/>
            <a:ext cx="1829253" cy="549230"/>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7" name="组合 116"/>
          <p:cNvGrpSpPr/>
          <p:nvPr/>
        </p:nvGrpSpPr>
        <p:grpSpPr>
          <a:xfrm flipH="1" flipV="1">
            <a:off x="1115166" y="1225316"/>
            <a:ext cx="1829253" cy="549230"/>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0" name="组合 119"/>
          <p:cNvGrpSpPr/>
          <p:nvPr/>
        </p:nvGrpSpPr>
        <p:grpSpPr>
          <a:xfrm>
            <a:off x="1127993" y="1221914"/>
            <a:ext cx="1401909" cy="276999"/>
            <a:chOff x="1503794" y="1629594"/>
            <a:chExt cx="1868969" cy="369417"/>
          </a:xfrm>
        </p:grpSpPr>
        <p:grpSp>
          <p:nvGrpSpPr>
            <p:cNvPr id="121"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23"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2"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2"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37" name="组合 136"/>
          <p:cNvGrpSpPr/>
          <p:nvPr/>
        </p:nvGrpSpPr>
        <p:grpSpPr>
          <a:xfrm>
            <a:off x="6138378" y="3530703"/>
            <a:ext cx="1829253" cy="549230"/>
            <a:chOff x="5246304" y="4593021"/>
            <a:chExt cx="2438687" cy="732476"/>
          </a:xfrm>
        </p:grpSpPr>
        <p:sp>
          <p:nvSpPr>
            <p:cNvPr id="138" name="椭圆 13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任意多边形 13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0" name="组合 139"/>
          <p:cNvGrpSpPr/>
          <p:nvPr/>
        </p:nvGrpSpPr>
        <p:grpSpPr>
          <a:xfrm flipH="1">
            <a:off x="1122356" y="3530703"/>
            <a:ext cx="1829253" cy="549230"/>
            <a:chOff x="5246304" y="4593021"/>
            <a:chExt cx="2438687" cy="732476"/>
          </a:xfrm>
        </p:grpSpPr>
        <p:sp>
          <p:nvSpPr>
            <p:cNvPr id="141" name="椭圆 140"/>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3" name="组合 142"/>
          <p:cNvGrpSpPr/>
          <p:nvPr/>
        </p:nvGrpSpPr>
        <p:grpSpPr>
          <a:xfrm>
            <a:off x="1143711" y="3381653"/>
            <a:ext cx="1396970" cy="276999"/>
            <a:chOff x="1524748" y="4509914"/>
            <a:chExt cx="1862385" cy="369417"/>
          </a:xfrm>
        </p:grpSpPr>
        <p:grpSp>
          <p:nvGrpSpPr>
            <p:cNvPr id="144"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4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50" name="组合 149"/>
          <p:cNvGrpSpPr/>
          <p:nvPr/>
        </p:nvGrpSpPr>
        <p:grpSpPr>
          <a:xfrm>
            <a:off x="6681900" y="1221913"/>
            <a:ext cx="1400947" cy="276999"/>
            <a:chOff x="8908040" y="1629594"/>
            <a:chExt cx="1867686" cy="369417"/>
          </a:xfrm>
        </p:grpSpPr>
        <p:grpSp>
          <p:nvGrpSpPr>
            <p:cNvPr id="151"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53"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2"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57" name="组合 156"/>
          <p:cNvGrpSpPr/>
          <p:nvPr/>
        </p:nvGrpSpPr>
        <p:grpSpPr>
          <a:xfrm>
            <a:off x="6739626" y="3381656"/>
            <a:ext cx="1387939" cy="276999"/>
            <a:chOff x="8984997" y="4509914"/>
            <a:chExt cx="1850344" cy="369417"/>
          </a:xfrm>
        </p:grpSpPr>
        <p:grpSp>
          <p:nvGrpSpPr>
            <p:cNvPr id="158"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60"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9"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62" name="文本框 113"/>
          <p:cNvSpPr txBox="1"/>
          <p:nvPr/>
        </p:nvSpPr>
        <p:spPr>
          <a:xfrm>
            <a:off x="1430515"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3" name="文本框 113"/>
          <p:cNvSpPr txBox="1"/>
          <p:nvPr/>
        </p:nvSpPr>
        <p:spPr>
          <a:xfrm>
            <a:off x="1474112" y="35976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4" name="文本框 113"/>
          <p:cNvSpPr txBox="1"/>
          <p:nvPr/>
        </p:nvSpPr>
        <p:spPr>
          <a:xfrm>
            <a:off x="6994564" y="1450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5" name="文本框 113"/>
          <p:cNvSpPr txBox="1"/>
          <p:nvPr/>
        </p:nvSpPr>
        <p:spPr>
          <a:xfrm>
            <a:off x="7037853" y="35781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2687871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40000">
                                          <p:cBhvr additive="base">
                                            <p:cTn id="7"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14:bounceEnd="40000">
                                          <p:cBhvr additive="base">
                                            <p:cTn id="19" dur="20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000" fill="hold"/>
                                            <p:tgtEl>
                                              <p:spTgt spid="78"/>
                                            </p:tgtEl>
                                            <p:attrNameLst>
                                              <p:attrName>ppt_x</p:attrName>
                                            </p:attrNameLst>
                                          </p:cBhvr>
                                          <p:tavLst>
                                            <p:tav tm="0">
                                              <p:val>
                                                <p:strVal val="0-#ppt_w/2"/>
                                              </p:val>
                                            </p:tav>
                                            <p:tav tm="100000">
                                              <p:val>
                                                <p:strVal val="#ppt_x"/>
                                              </p:val>
                                            </p:tav>
                                          </p:tavLst>
                                        </p:anim>
                                        <p:anim calcmode="lin" valueType="num">
                                          <p:cBhvr additive="base">
                                            <p:cTn id="8" dur="2000" fill="hold"/>
                                            <p:tgtEl>
                                              <p:spTgt spid="78"/>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2000" fill="hold"/>
                                            <p:tgtEl>
                                              <p:spTgt spid="96"/>
                                            </p:tgtEl>
                                            <p:attrNameLst>
                                              <p:attrName>ppt_x</p:attrName>
                                            </p:attrNameLst>
                                          </p:cBhvr>
                                          <p:tavLst>
                                            <p:tav tm="0">
                                              <p:val>
                                                <p:strVal val="0-#ppt_w/2"/>
                                              </p:val>
                                            </p:tav>
                                            <p:tav tm="100000">
                                              <p:val>
                                                <p:strVal val="#ppt_x"/>
                                              </p:val>
                                            </p:tav>
                                          </p:tavLst>
                                        </p:anim>
                                        <p:anim calcmode="lin" valueType="num">
                                          <p:cBhvr additive="base">
                                            <p:cTn id="12" dur="20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2000" fill="hold"/>
                                            <p:tgtEl>
                                              <p:spTgt spid="105"/>
                                            </p:tgtEl>
                                            <p:attrNameLst>
                                              <p:attrName>ppt_x</p:attrName>
                                            </p:attrNameLst>
                                          </p:cBhvr>
                                          <p:tavLst>
                                            <p:tav tm="0">
                                              <p:val>
                                                <p:strVal val="0-#ppt_w/2"/>
                                              </p:val>
                                            </p:tav>
                                            <p:tav tm="100000">
                                              <p:val>
                                                <p:strVal val="#ppt_x"/>
                                              </p:val>
                                            </p:tav>
                                          </p:tavLst>
                                        </p:anim>
                                        <p:anim calcmode="lin" valueType="num">
                                          <p:cBhvr additive="base">
                                            <p:cTn id="20" dur="20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left)">
                                          <p:cBhvr>
                                            <p:cTn id="24" dur="500"/>
                                            <p:tgtEl>
                                              <p:spTgt spid="114"/>
                                            </p:tgtEl>
                                          </p:cBhvr>
                                        </p:animEffect>
                                      </p:childTnLst>
                                    </p:cTn>
                                  </p:par>
                                  <p:par>
                                    <p:cTn id="25" presetID="22" presetClass="entr" presetSubtype="2" fill="hold" nodeType="with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wipe(right)">
                                          <p:cBhvr>
                                            <p:cTn id="27" dur="500"/>
                                            <p:tgtEl>
                                              <p:spTgt spid="117"/>
                                            </p:tgtEl>
                                          </p:cBhvr>
                                        </p:animEffect>
                                      </p:childTnLst>
                                    </p:cTn>
                                  </p:par>
                                  <p:par>
                                    <p:cTn id="28" presetID="22" presetClass="entr" presetSubtype="2" fill="hold" nodeType="withEffect">
                                      <p:stCondLst>
                                        <p:cond delay="0"/>
                                      </p:stCondLst>
                                      <p:childTnLst>
                                        <p:set>
                                          <p:cBhvr>
                                            <p:cTn id="29" dur="1" fill="hold">
                                              <p:stCondLst>
                                                <p:cond delay="0"/>
                                              </p:stCondLst>
                                            </p:cTn>
                                            <p:tgtEl>
                                              <p:spTgt spid="140"/>
                                            </p:tgtEl>
                                            <p:attrNameLst>
                                              <p:attrName>style.visibility</p:attrName>
                                            </p:attrNameLst>
                                          </p:cBhvr>
                                          <p:to>
                                            <p:strVal val="visible"/>
                                          </p:to>
                                        </p:set>
                                        <p:animEffect transition="in" filter="wipe(right)">
                                          <p:cBhvr>
                                            <p:cTn id="30" dur="500"/>
                                            <p:tgtEl>
                                              <p:spTgt spid="140"/>
                                            </p:tgtEl>
                                          </p:cBhvr>
                                        </p:animEffect>
                                      </p:childTnLst>
                                    </p:cTn>
                                  </p:par>
                                  <p:par>
                                    <p:cTn id="31" presetID="22" presetClass="entr" presetSubtype="8" fill="hold" nodeType="withEffect">
                                      <p:stCondLst>
                                        <p:cond delay="0"/>
                                      </p:stCondLst>
                                      <p:childTnLst>
                                        <p:set>
                                          <p:cBhvr>
                                            <p:cTn id="32" dur="1" fill="hold">
                                              <p:stCondLst>
                                                <p:cond delay="0"/>
                                              </p:stCondLst>
                                            </p:cTn>
                                            <p:tgtEl>
                                              <p:spTgt spid="137"/>
                                            </p:tgtEl>
                                            <p:attrNameLst>
                                              <p:attrName>style.visibility</p:attrName>
                                            </p:attrNameLst>
                                          </p:cBhvr>
                                          <p:to>
                                            <p:strVal val="visible"/>
                                          </p:to>
                                        </p:set>
                                        <p:animEffect transition="in" filter="wipe(left)">
                                          <p:cBhvr>
                                            <p:cTn id="33" dur="500"/>
                                            <p:tgtEl>
                                              <p:spTgt spid="137"/>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20"/>
                                            </p:tgtEl>
                                            <p:attrNameLst>
                                              <p:attrName>style.visibility</p:attrName>
                                            </p:attrNameLst>
                                          </p:cBhvr>
                                          <p:to>
                                            <p:strVal val="visible"/>
                                          </p:to>
                                        </p:set>
                                        <p:animEffect transition="in" filter="wipe(left)">
                                          <p:cBhvr>
                                            <p:cTn id="37" dur="500"/>
                                            <p:tgtEl>
                                              <p:spTgt spid="120"/>
                                            </p:tgtEl>
                                          </p:cBhvr>
                                        </p:animEffect>
                                      </p:childTnLst>
                                    </p:cTn>
                                  </p:par>
                                  <p:par>
                                    <p:cTn id="38" presetID="22" presetClass="entr" presetSubtype="8" fill="hold" nodeType="withEffect">
                                      <p:stCondLst>
                                        <p:cond delay="0"/>
                                      </p:stCondLst>
                                      <p:childTnLst>
                                        <p:set>
                                          <p:cBhvr>
                                            <p:cTn id="39" dur="1" fill="hold">
                                              <p:stCondLst>
                                                <p:cond delay="0"/>
                                              </p:stCondLst>
                                            </p:cTn>
                                            <p:tgtEl>
                                              <p:spTgt spid="150"/>
                                            </p:tgtEl>
                                            <p:attrNameLst>
                                              <p:attrName>style.visibility</p:attrName>
                                            </p:attrNameLst>
                                          </p:cBhvr>
                                          <p:to>
                                            <p:strVal val="visible"/>
                                          </p:to>
                                        </p:set>
                                        <p:animEffect transition="in" filter="wipe(left)">
                                          <p:cBhvr>
                                            <p:cTn id="40" dur="500"/>
                                            <p:tgtEl>
                                              <p:spTgt spid="150"/>
                                            </p:tgtEl>
                                          </p:cBhvr>
                                        </p:animEffect>
                                      </p:childTnLst>
                                    </p:cTn>
                                  </p:par>
                                  <p:par>
                                    <p:cTn id="41" presetID="22" presetClass="entr" presetSubtype="8" fill="hold" nodeType="with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wipe(left)">
                                          <p:cBhvr>
                                            <p:cTn id="43" dur="500"/>
                                            <p:tgtEl>
                                              <p:spTgt spid="143"/>
                                            </p:tgtEl>
                                          </p:cBhvr>
                                        </p:animEffect>
                                      </p:childTnLst>
                                    </p:cTn>
                                  </p:par>
                                  <p:par>
                                    <p:cTn id="44" presetID="22" presetClass="entr" presetSubtype="8" fill="hold" nodeType="withEffect">
                                      <p:stCondLst>
                                        <p:cond delay="0"/>
                                      </p:stCondLst>
                                      <p:childTnLst>
                                        <p:set>
                                          <p:cBhvr>
                                            <p:cTn id="45" dur="1" fill="hold">
                                              <p:stCondLst>
                                                <p:cond delay="0"/>
                                              </p:stCondLst>
                                            </p:cTn>
                                            <p:tgtEl>
                                              <p:spTgt spid="157"/>
                                            </p:tgtEl>
                                            <p:attrNameLst>
                                              <p:attrName>style.visibility</p:attrName>
                                            </p:attrNameLst>
                                          </p:cBhvr>
                                          <p:to>
                                            <p:strVal val="visible"/>
                                          </p:to>
                                        </p:set>
                                        <p:animEffect transition="in" filter="wipe(left)">
                                          <p:cBhvr>
                                            <p:cTn id="46" dur="500"/>
                                            <p:tgtEl>
                                              <p:spTgt spid="157"/>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162"/>
                                            </p:tgtEl>
                                            <p:attrNameLst>
                                              <p:attrName>style.visibility</p:attrName>
                                            </p:attrNameLst>
                                          </p:cBhvr>
                                          <p:to>
                                            <p:strVal val="visible"/>
                                          </p:to>
                                        </p:set>
                                        <p:animEffect transition="in" filter="randombar(horizontal)">
                                          <p:cBhvr>
                                            <p:cTn id="50" dur="500"/>
                                            <p:tgtEl>
                                              <p:spTgt spid="16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64"/>
                                            </p:tgtEl>
                                            <p:attrNameLst>
                                              <p:attrName>style.visibility</p:attrName>
                                            </p:attrNameLst>
                                          </p:cBhvr>
                                          <p:to>
                                            <p:strVal val="visible"/>
                                          </p:to>
                                        </p:set>
                                        <p:animEffect transition="in" filter="randombar(horizontal)">
                                          <p:cBhvr>
                                            <p:cTn id="53" dur="500"/>
                                            <p:tgtEl>
                                              <p:spTgt spid="164"/>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63"/>
                                            </p:tgtEl>
                                            <p:attrNameLst>
                                              <p:attrName>style.visibility</p:attrName>
                                            </p:attrNameLst>
                                          </p:cBhvr>
                                          <p:to>
                                            <p:strVal val="visible"/>
                                          </p:to>
                                        </p:set>
                                        <p:animEffect transition="in" filter="randombar(horizontal)">
                                          <p:cBhvr>
                                            <p:cTn id="56" dur="500"/>
                                            <p:tgtEl>
                                              <p:spTgt spid="16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Effect transition="in" filter="randombar(horizontal)">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P spid="163" grpId="0"/>
          <p:bldP spid="164" grpId="0"/>
          <p:bldP spid="16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1400497" y="1940399"/>
            <a:ext cx="6059135" cy="1599168"/>
            <a:chOff x="1867086" y="2587797"/>
            <a:chExt cx="8077794" cy="2132718"/>
          </a:xfrm>
        </p:grpSpPr>
        <p:sp>
          <p:nvSpPr>
            <p:cNvPr id="13" name="任意多边形 12"/>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2334755" y="2991558"/>
              <a:ext cx="1298236" cy="738835"/>
              <a:chOff x="3499046" y="4615023"/>
              <a:chExt cx="1128815" cy="642418"/>
            </a:xfrm>
          </p:grpSpPr>
          <p:sp>
            <p:nvSpPr>
              <p:cNvPr id="50"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1"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5" name="组合 14"/>
            <p:cNvGrpSpPr/>
            <p:nvPr/>
          </p:nvGrpSpPr>
          <p:grpSpPr>
            <a:xfrm>
              <a:off x="4322326" y="3056886"/>
              <a:ext cx="1239811" cy="677265"/>
              <a:chOff x="3556196" y="4615023"/>
              <a:chExt cx="1078015" cy="588882"/>
            </a:xfrm>
          </p:grpSpPr>
          <p:sp>
            <p:nvSpPr>
              <p:cNvPr id="48"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49"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6" name="组合 15"/>
            <p:cNvGrpSpPr/>
            <p:nvPr/>
          </p:nvGrpSpPr>
          <p:grpSpPr>
            <a:xfrm>
              <a:off x="6419525" y="2836259"/>
              <a:ext cx="1298236" cy="738835"/>
              <a:chOff x="3499046" y="4615023"/>
              <a:chExt cx="1128815" cy="642418"/>
            </a:xfrm>
          </p:grpSpPr>
          <p:sp>
            <p:nvSpPr>
              <p:cNvPr id="46"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7"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7" name="组合 16"/>
            <p:cNvGrpSpPr/>
            <p:nvPr/>
          </p:nvGrpSpPr>
          <p:grpSpPr>
            <a:xfrm>
              <a:off x="8463100" y="2991561"/>
              <a:ext cx="1239811" cy="677265"/>
              <a:chOff x="3556196" y="4615023"/>
              <a:chExt cx="1078015" cy="588882"/>
            </a:xfrm>
          </p:grpSpPr>
          <p:sp>
            <p:nvSpPr>
              <p:cNvPr id="44"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5"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8" name="Group 4"/>
            <p:cNvGrpSpPr>
              <a:grpSpLocks noChangeAspect="1"/>
            </p:cNvGrpSpPr>
            <p:nvPr/>
          </p:nvGrpSpPr>
          <p:grpSpPr bwMode="auto">
            <a:xfrm>
              <a:off x="6760006" y="3656172"/>
              <a:ext cx="608364" cy="577625"/>
              <a:chOff x="4797" y="1501"/>
              <a:chExt cx="950" cy="902"/>
            </a:xfrm>
            <a:solidFill>
              <a:srgbClr val="01ACBE"/>
            </a:solidFill>
          </p:grpSpPr>
          <p:sp>
            <p:nvSpPr>
              <p:cNvPr id="39"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2"/>
            <p:cNvGrpSpPr>
              <a:grpSpLocks noChangeAspect="1"/>
            </p:cNvGrpSpPr>
            <p:nvPr/>
          </p:nvGrpSpPr>
          <p:grpSpPr bwMode="auto">
            <a:xfrm>
              <a:off x="2641103" y="3855164"/>
              <a:ext cx="591336" cy="566092"/>
              <a:chOff x="851" y="1961"/>
              <a:chExt cx="773" cy="740"/>
            </a:xfrm>
            <a:solidFill>
              <a:srgbClr val="FFB850"/>
            </a:solidFill>
          </p:grpSpPr>
          <p:sp>
            <p:nvSpPr>
              <p:cNvPr id="33"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21"/>
            <p:cNvGrpSpPr>
              <a:grpSpLocks noChangeAspect="1"/>
            </p:cNvGrpSpPr>
            <p:nvPr/>
          </p:nvGrpSpPr>
          <p:grpSpPr bwMode="auto">
            <a:xfrm>
              <a:off x="4567282" y="3975271"/>
              <a:ext cx="739106" cy="258527"/>
              <a:chOff x="4095" y="2571"/>
              <a:chExt cx="1155" cy="404"/>
            </a:xfrm>
            <a:solidFill>
              <a:srgbClr val="E87071"/>
            </a:solidFill>
          </p:grpSpPr>
          <p:sp>
            <p:nvSpPr>
              <p:cNvPr id="30"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7"/>
            <p:cNvGrpSpPr>
              <a:grpSpLocks noChangeAspect="1"/>
            </p:cNvGrpSpPr>
            <p:nvPr/>
          </p:nvGrpSpPr>
          <p:grpSpPr bwMode="auto">
            <a:xfrm>
              <a:off x="8868096" y="3812611"/>
              <a:ext cx="381960" cy="388640"/>
              <a:chOff x="4766" y="1799"/>
              <a:chExt cx="629" cy="640"/>
            </a:xfrm>
            <a:solidFill>
              <a:srgbClr val="663C77"/>
            </a:solidFill>
          </p:grpSpPr>
          <p:sp>
            <p:nvSpPr>
              <p:cNvPr id="26"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621960" y="3668765"/>
            <a:ext cx="1281164" cy="839271"/>
            <a:chOff x="2162332" y="4892821"/>
            <a:chExt cx="1707996" cy="1119288"/>
          </a:xfrm>
        </p:grpSpPr>
        <p:sp>
          <p:nvSpPr>
            <p:cNvPr id="53"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4"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3088090" y="1275905"/>
            <a:ext cx="1281164" cy="777798"/>
            <a:chOff x="4116918" y="1701602"/>
            <a:chExt cx="1707996" cy="1037304"/>
          </a:xfrm>
        </p:grpSpPr>
        <p:sp>
          <p:nvSpPr>
            <p:cNvPr id="56"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7"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4670247" y="3668765"/>
            <a:ext cx="1281164" cy="839271"/>
            <a:chOff x="6226185" y="4892821"/>
            <a:chExt cx="1707996" cy="1119288"/>
          </a:xfrm>
        </p:grpSpPr>
        <p:sp>
          <p:nvSpPr>
            <p:cNvPr id="59"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6169641" y="1275905"/>
            <a:ext cx="1281164" cy="777798"/>
            <a:chOff x="8225117" y="1701602"/>
            <a:chExt cx="1707996" cy="1037304"/>
          </a:xfrm>
        </p:grpSpPr>
        <p:sp>
          <p:nvSpPr>
            <p:cNvPr id="62"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3"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960737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strVal val="#ppt_x"/>
                                          </p:val>
                                        </p:tav>
                                        <p:tav tm="100000">
                                          <p:val>
                                            <p:strVal val="#ppt_x"/>
                                          </p:val>
                                        </p:tav>
                                      </p:tavLst>
                                    </p:anim>
                                    <p:anim calcmode="lin" valueType="num">
                                      <p:cBhvr>
                                        <p:cTn id="27" dur="5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wipe(down)">
                                      <p:cBhvr>
                                        <p:cTn id="39" dur="500"/>
                                        <p:tgtEl>
                                          <p:spTgt spid="55"/>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wipe(down)">
                                      <p:cBhvr>
                                        <p:cTn id="4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4571189" y="1320433"/>
            <a:ext cx="2153964" cy="2062442"/>
            <a:chOff x="6094126" y="1640002"/>
            <a:chExt cx="2871578" cy="2750560"/>
          </a:xfrm>
        </p:grpSpPr>
        <p:sp>
          <p:nvSpPr>
            <p:cNvPr id="9" name="矩形 8"/>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组合 9"/>
            <p:cNvGrpSpPr/>
            <p:nvPr/>
          </p:nvGrpSpPr>
          <p:grpSpPr>
            <a:xfrm>
              <a:off x="6094126" y="1640002"/>
              <a:ext cx="1817810" cy="1835785"/>
              <a:chOff x="6094126" y="1640002"/>
              <a:chExt cx="1817810" cy="1835785"/>
            </a:xfrm>
          </p:grpSpPr>
          <p:grpSp>
            <p:nvGrpSpPr>
              <p:cNvPr id="11" name="组合 10"/>
              <p:cNvGrpSpPr/>
              <p:nvPr/>
            </p:nvGrpSpPr>
            <p:grpSpPr>
              <a:xfrm>
                <a:off x="6094126" y="1640002"/>
                <a:ext cx="1817810" cy="1835785"/>
                <a:chOff x="6901278" y="1014873"/>
                <a:chExt cx="1564989" cy="1580464"/>
              </a:xfrm>
              <a:effectLst/>
            </p:grpSpPr>
            <p:grpSp>
              <p:nvGrpSpPr>
                <p:cNvPr id="13" name="组合 12"/>
                <p:cNvGrpSpPr/>
                <p:nvPr/>
              </p:nvGrpSpPr>
              <p:grpSpPr>
                <a:xfrm rot="2700000">
                  <a:off x="6901278" y="1014874"/>
                  <a:ext cx="509201" cy="509202"/>
                  <a:chOff x="3052763" y="1803400"/>
                  <a:chExt cx="2273300" cy="2273300"/>
                </a:xfrm>
              </p:grpSpPr>
              <p:sp>
                <p:nvSpPr>
                  <p:cNvPr id="89" name="直角三角形 8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直角三角形 8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直角三角形 9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直角三角形 9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 name="组合 13"/>
                <p:cNvGrpSpPr/>
                <p:nvPr/>
              </p:nvGrpSpPr>
              <p:grpSpPr>
                <a:xfrm rot="2700000">
                  <a:off x="7255495" y="1014874"/>
                  <a:ext cx="509201" cy="509202"/>
                  <a:chOff x="3052763" y="1803400"/>
                  <a:chExt cx="2273300" cy="2273300"/>
                </a:xfrm>
              </p:grpSpPr>
              <p:sp>
                <p:nvSpPr>
                  <p:cNvPr id="85" name="直角三角形 8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直角三角形 8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直角三角形 8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直角三角形 8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rot="2700000">
                  <a:off x="7603356" y="1014874"/>
                  <a:ext cx="509201" cy="509202"/>
                  <a:chOff x="3052763" y="1803400"/>
                  <a:chExt cx="2273300" cy="2273300"/>
                </a:xfrm>
              </p:grpSpPr>
              <p:sp>
                <p:nvSpPr>
                  <p:cNvPr id="81" name="直角三角形 8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直角三角形 8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直角三角形 8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直角三角形 8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rot="2700000">
                  <a:off x="7957065" y="1014873"/>
                  <a:ext cx="509201" cy="509202"/>
                  <a:chOff x="3052763" y="1803400"/>
                  <a:chExt cx="2273300" cy="2273300"/>
                </a:xfrm>
              </p:grpSpPr>
              <p:sp>
                <p:nvSpPr>
                  <p:cNvPr id="77" name="直角三角形 7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直角三角形 7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直角三角形 7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直角三角形 7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 name="组合 16"/>
                <p:cNvGrpSpPr/>
                <p:nvPr/>
              </p:nvGrpSpPr>
              <p:grpSpPr>
                <a:xfrm rot="2700000">
                  <a:off x="6901278" y="1371487"/>
                  <a:ext cx="509201" cy="509202"/>
                  <a:chOff x="3052763" y="1803400"/>
                  <a:chExt cx="2273300" cy="2273300"/>
                </a:xfrm>
              </p:grpSpPr>
              <p:sp>
                <p:nvSpPr>
                  <p:cNvPr id="73" name="直角三角形 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直角三角形 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直角三角形 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直角三角形 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rot="2700000">
                  <a:off x="7255495" y="1371487"/>
                  <a:ext cx="509201" cy="509202"/>
                  <a:chOff x="3052763" y="1803400"/>
                  <a:chExt cx="2273300" cy="2273300"/>
                </a:xfrm>
              </p:grpSpPr>
              <p:sp>
                <p:nvSpPr>
                  <p:cNvPr id="69" name="直角三角形 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直角三角形 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直角三角形 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直角三角形 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 name="组合 18"/>
                <p:cNvGrpSpPr/>
                <p:nvPr/>
              </p:nvGrpSpPr>
              <p:grpSpPr>
                <a:xfrm rot="2700000">
                  <a:off x="7603356" y="1371487"/>
                  <a:ext cx="509201" cy="509202"/>
                  <a:chOff x="3052763" y="1803400"/>
                  <a:chExt cx="2273300" cy="2273300"/>
                </a:xfrm>
              </p:grpSpPr>
              <p:sp>
                <p:nvSpPr>
                  <p:cNvPr id="65" name="直角三角形 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直角三角形 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直角三角形 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直角三角形 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rot="2700000">
                  <a:off x="7957065" y="1371486"/>
                  <a:ext cx="509201" cy="509202"/>
                  <a:chOff x="3052763" y="1803400"/>
                  <a:chExt cx="2273300" cy="2273300"/>
                </a:xfrm>
              </p:grpSpPr>
              <p:sp>
                <p:nvSpPr>
                  <p:cNvPr id="61" name="直角三角形 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直角三角形 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直角三角形 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直角三角形 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rot="2700000">
                  <a:off x="6901278" y="1729523"/>
                  <a:ext cx="509201" cy="509202"/>
                  <a:chOff x="3052763" y="1803400"/>
                  <a:chExt cx="2273300" cy="2273300"/>
                </a:xfrm>
              </p:grpSpPr>
              <p:sp>
                <p:nvSpPr>
                  <p:cNvPr id="57" name="直角三角形 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直角三角形 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直角三角形 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直角三角形 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 name="组合 21"/>
                <p:cNvGrpSpPr/>
                <p:nvPr/>
              </p:nvGrpSpPr>
              <p:grpSpPr>
                <a:xfrm rot="2700000">
                  <a:off x="7255495" y="1729523"/>
                  <a:ext cx="509201" cy="509202"/>
                  <a:chOff x="3052763" y="1803400"/>
                  <a:chExt cx="2273300" cy="2273300"/>
                </a:xfrm>
              </p:grpSpPr>
              <p:sp>
                <p:nvSpPr>
                  <p:cNvPr id="53" name="直角三角形 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直角三角形 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直角三角形 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直角三角形 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3" name="组合 22"/>
                <p:cNvGrpSpPr/>
                <p:nvPr/>
              </p:nvGrpSpPr>
              <p:grpSpPr>
                <a:xfrm rot="2700000">
                  <a:off x="7603356" y="1729523"/>
                  <a:ext cx="509201" cy="509202"/>
                  <a:chOff x="3052763" y="1803400"/>
                  <a:chExt cx="2273300" cy="2273300"/>
                </a:xfrm>
              </p:grpSpPr>
              <p:sp>
                <p:nvSpPr>
                  <p:cNvPr id="49" name="直角三角形 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直角三角形 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直角三角形 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直角三角形 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rot="2700000">
                  <a:off x="7957065" y="1729522"/>
                  <a:ext cx="509201" cy="509202"/>
                  <a:chOff x="3052763" y="1803400"/>
                  <a:chExt cx="2273300" cy="2273300"/>
                </a:xfrm>
              </p:grpSpPr>
              <p:sp>
                <p:nvSpPr>
                  <p:cNvPr id="45" name="直角三角形 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直角三角形 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直角三角形 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直角三角形 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组合 24"/>
                <p:cNvGrpSpPr/>
                <p:nvPr/>
              </p:nvGrpSpPr>
              <p:grpSpPr>
                <a:xfrm rot="2700000">
                  <a:off x="6901278" y="2086136"/>
                  <a:ext cx="509201" cy="509202"/>
                  <a:chOff x="3052763" y="1803400"/>
                  <a:chExt cx="2273300" cy="2273300"/>
                </a:xfrm>
              </p:grpSpPr>
              <p:sp>
                <p:nvSpPr>
                  <p:cNvPr id="41" name="直角三角形 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直角三角形 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直角三角形 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直角三角形 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 name="组合 25"/>
                <p:cNvGrpSpPr/>
                <p:nvPr/>
              </p:nvGrpSpPr>
              <p:grpSpPr>
                <a:xfrm rot="2700000">
                  <a:off x="7255495" y="2086136"/>
                  <a:ext cx="509201" cy="509202"/>
                  <a:chOff x="3052763" y="1803400"/>
                  <a:chExt cx="2273300" cy="2273300"/>
                </a:xfrm>
              </p:grpSpPr>
              <p:sp>
                <p:nvSpPr>
                  <p:cNvPr id="37" name="直角三角形 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直角三角形 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直角三角形 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直角三角形 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rot="2700000">
                  <a:off x="7603356" y="2086136"/>
                  <a:ext cx="509201" cy="509202"/>
                  <a:chOff x="3052763" y="1803400"/>
                  <a:chExt cx="2273300" cy="2273300"/>
                </a:xfrm>
              </p:grpSpPr>
              <p:sp>
                <p:nvSpPr>
                  <p:cNvPr id="33" name="直角三角形 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直角三角形 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直角三角形 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直角三角形 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rot="2700000">
                  <a:off x="7957065" y="2086135"/>
                  <a:ext cx="509201" cy="509202"/>
                  <a:chOff x="3052763" y="1803400"/>
                  <a:chExt cx="2273300" cy="2273300"/>
                </a:xfrm>
              </p:grpSpPr>
              <p:sp>
                <p:nvSpPr>
                  <p:cNvPr id="29" name="直角三角形 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直角三角形 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直角三角形 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直角三角形 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2" name="文本框 744"/>
              <p:cNvSpPr txBox="1"/>
              <p:nvPr/>
            </p:nvSpPr>
            <p:spPr>
              <a:xfrm>
                <a:off x="6220572" y="1996067"/>
                <a:ext cx="160039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93" name="组合 92"/>
          <p:cNvGrpSpPr/>
          <p:nvPr/>
        </p:nvGrpSpPr>
        <p:grpSpPr>
          <a:xfrm>
            <a:off x="1603711" y="1312928"/>
            <a:ext cx="2286455" cy="2326739"/>
            <a:chOff x="2448033" y="1629995"/>
            <a:chExt cx="3048209" cy="3103036"/>
          </a:xfrm>
        </p:grpSpPr>
        <p:sp>
          <p:nvSpPr>
            <p:cNvPr id="94" name="矩形 93"/>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2448033" y="1629995"/>
              <a:ext cx="1839355" cy="1837176"/>
              <a:chOff x="2448033" y="1629995"/>
              <a:chExt cx="1839355" cy="1837176"/>
            </a:xfrm>
          </p:grpSpPr>
          <p:grpSp>
            <p:nvGrpSpPr>
              <p:cNvPr id="96" name="组合 95"/>
              <p:cNvGrpSpPr/>
              <p:nvPr/>
            </p:nvGrpSpPr>
            <p:grpSpPr>
              <a:xfrm>
                <a:off x="2448033" y="1629995"/>
                <a:ext cx="1839355" cy="1837176"/>
                <a:chOff x="5743308" y="2091705"/>
                <a:chExt cx="2384585" cy="2381762"/>
              </a:xfrm>
              <a:effectLst/>
            </p:grpSpPr>
            <p:grpSp>
              <p:nvGrpSpPr>
                <p:cNvPr id="98" name="组合 97"/>
                <p:cNvGrpSpPr/>
                <p:nvPr/>
              </p:nvGrpSpPr>
              <p:grpSpPr>
                <a:xfrm rot="2700000">
                  <a:off x="5743308" y="2091707"/>
                  <a:ext cx="766786" cy="766786"/>
                  <a:chOff x="3052763" y="1803400"/>
                  <a:chExt cx="2273300" cy="2273300"/>
                </a:xfrm>
              </p:grpSpPr>
              <p:sp>
                <p:nvSpPr>
                  <p:cNvPr id="174" name="直角三角形 17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直角三角形 17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直角三角形 17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直角三角形 17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rot="2700000">
                  <a:off x="6276708" y="2091706"/>
                  <a:ext cx="766786" cy="766786"/>
                  <a:chOff x="3052763" y="1803400"/>
                  <a:chExt cx="2273300" cy="2273300"/>
                </a:xfrm>
              </p:grpSpPr>
              <p:sp>
                <p:nvSpPr>
                  <p:cNvPr id="170" name="直角三角形 16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直角三角形 17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直角三角形 17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直角三角形 17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 name="组合 99"/>
                <p:cNvGrpSpPr/>
                <p:nvPr/>
              </p:nvGrpSpPr>
              <p:grpSpPr>
                <a:xfrm rot="2700000">
                  <a:off x="6820088" y="2091706"/>
                  <a:ext cx="766786" cy="766786"/>
                  <a:chOff x="3052763" y="1803400"/>
                  <a:chExt cx="2273300" cy="2273300"/>
                </a:xfrm>
              </p:grpSpPr>
              <p:sp>
                <p:nvSpPr>
                  <p:cNvPr id="166" name="直角三角形 16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直角三角形 16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直角三角形 16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直角三角形 16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rot="2700000">
                  <a:off x="7361107" y="2091705"/>
                  <a:ext cx="766786" cy="766786"/>
                  <a:chOff x="3052763" y="1803400"/>
                  <a:chExt cx="2273300" cy="2273300"/>
                </a:xfrm>
              </p:grpSpPr>
              <p:sp>
                <p:nvSpPr>
                  <p:cNvPr id="162" name="直角三角形 16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直角三角形 16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直角三角形 16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直角三角形 16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rot="2700000">
                  <a:off x="5743308" y="2631905"/>
                  <a:ext cx="766786" cy="766786"/>
                  <a:chOff x="3052763" y="1803400"/>
                  <a:chExt cx="2273300" cy="2273300"/>
                </a:xfrm>
              </p:grpSpPr>
              <p:sp>
                <p:nvSpPr>
                  <p:cNvPr id="158" name="直角三角形 1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直角三角形 1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直角三角形 1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3" name="组合 102"/>
                <p:cNvGrpSpPr/>
                <p:nvPr/>
              </p:nvGrpSpPr>
              <p:grpSpPr>
                <a:xfrm rot="2700000">
                  <a:off x="6276708" y="2631904"/>
                  <a:ext cx="766786" cy="766786"/>
                  <a:chOff x="3052763" y="1803400"/>
                  <a:chExt cx="2273300" cy="2273300"/>
                </a:xfrm>
              </p:grpSpPr>
              <p:sp>
                <p:nvSpPr>
                  <p:cNvPr id="154" name="直角三角形 1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直角三角形 1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直角三角形 1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4" name="组合 103"/>
                <p:cNvGrpSpPr/>
                <p:nvPr/>
              </p:nvGrpSpPr>
              <p:grpSpPr>
                <a:xfrm rot="2700000">
                  <a:off x="6820088" y="2631904"/>
                  <a:ext cx="766786" cy="766786"/>
                  <a:chOff x="3052763" y="1803400"/>
                  <a:chExt cx="2273300" cy="2273300"/>
                </a:xfrm>
              </p:grpSpPr>
              <p:sp>
                <p:nvSpPr>
                  <p:cNvPr id="150" name="直角三角形 1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直角三角形 1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直角三角形 1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直角三角形 1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rot="2700000">
                  <a:off x="7361107" y="2631903"/>
                  <a:ext cx="766786" cy="766786"/>
                  <a:chOff x="3052763" y="1803400"/>
                  <a:chExt cx="2273300" cy="2273300"/>
                </a:xfrm>
              </p:grpSpPr>
              <p:sp>
                <p:nvSpPr>
                  <p:cNvPr id="146" name="直角三角形 1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直角三角形 1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直角三角形 1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直角三角形 1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6" name="组合 105"/>
                <p:cNvGrpSpPr/>
                <p:nvPr/>
              </p:nvGrpSpPr>
              <p:grpSpPr>
                <a:xfrm rot="2700000">
                  <a:off x="5743308" y="3168484"/>
                  <a:ext cx="766786" cy="766786"/>
                  <a:chOff x="3052763" y="1803400"/>
                  <a:chExt cx="2273300" cy="2273300"/>
                </a:xfrm>
              </p:grpSpPr>
              <p:sp>
                <p:nvSpPr>
                  <p:cNvPr id="142" name="直角三角形 1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直角三角形 1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直角三角形 1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7" name="组合 106"/>
                <p:cNvGrpSpPr/>
                <p:nvPr/>
              </p:nvGrpSpPr>
              <p:grpSpPr>
                <a:xfrm rot="2700000">
                  <a:off x="6276708" y="3168483"/>
                  <a:ext cx="766786" cy="766786"/>
                  <a:chOff x="3052763" y="1803400"/>
                  <a:chExt cx="2273300" cy="2273300"/>
                </a:xfrm>
              </p:grpSpPr>
              <p:sp>
                <p:nvSpPr>
                  <p:cNvPr id="138" name="直角三角形 1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直角三角形 1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直角三角形 1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直角三角形 1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rot="2700000">
                  <a:off x="6820088" y="3168483"/>
                  <a:ext cx="766786" cy="766786"/>
                  <a:chOff x="3052763" y="1803400"/>
                  <a:chExt cx="2273300" cy="2273300"/>
                </a:xfrm>
              </p:grpSpPr>
              <p:sp>
                <p:nvSpPr>
                  <p:cNvPr id="134" name="直角三角形 1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直角三角形 1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直角三角形 1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直角三角形 1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9" name="组合 108"/>
                <p:cNvGrpSpPr/>
                <p:nvPr/>
              </p:nvGrpSpPr>
              <p:grpSpPr>
                <a:xfrm rot="2700000">
                  <a:off x="7361107" y="3168482"/>
                  <a:ext cx="766786" cy="766786"/>
                  <a:chOff x="3052763" y="1803400"/>
                  <a:chExt cx="2273300" cy="2273300"/>
                </a:xfrm>
              </p:grpSpPr>
              <p:sp>
                <p:nvSpPr>
                  <p:cNvPr id="130" name="直角三角形 1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直角三角形 1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直角三角形 1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直角三角形 1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0" name="组合 109"/>
                <p:cNvGrpSpPr/>
                <p:nvPr/>
              </p:nvGrpSpPr>
              <p:grpSpPr>
                <a:xfrm rot="2700000">
                  <a:off x="5743308" y="3706681"/>
                  <a:ext cx="766786" cy="766786"/>
                  <a:chOff x="3052763" y="1803400"/>
                  <a:chExt cx="2273300" cy="2273300"/>
                </a:xfrm>
              </p:grpSpPr>
              <p:sp>
                <p:nvSpPr>
                  <p:cNvPr id="126" name="直角三角形 1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直角三角形 1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直角三角形 1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直角三角形 1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rot="2700000">
                  <a:off x="6276708" y="3706680"/>
                  <a:ext cx="766786" cy="766786"/>
                  <a:chOff x="3052763" y="1803400"/>
                  <a:chExt cx="2273300" cy="2273300"/>
                </a:xfrm>
              </p:grpSpPr>
              <p:sp>
                <p:nvSpPr>
                  <p:cNvPr id="122" name="直角三角形 1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直角三角形 1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直角三角形 1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直角三角形 1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2" name="组合 111"/>
                <p:cNvGrpSpPr/>
                <p:nvPr/>
              </p:nvGrpSpPr>
              <p:grpSpPr>
                <a:xfrm rot="2700000">
                  <a:off x="6820088" y="3706680"/>
                  <a:ext cx="766786" cy="766786"/>
                  <a:chOff x="3052763" y="1803400"/>
                  <a:chExt cx="2273300" cy="2273300"/>
                </a:xfrm>
              </p:grpSpPr>
              <p:sp>
                <p:nvSpPr>
                  <p:cNvPr id="118" name="直角三角形 1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直角三角形 1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直角三角形 1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直角三角形 1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rot="2700000">
                  <a:off x="7361107" y="3706679"/>
                  <a:ext cx="766786" cy="766786"/>
                  <a:chOff x="3052763" y="1803400"/>
                  <a:chExt cx="2273300" cy="2273300"/>
                </a:xfrm>
              </p:grpSpPr>
              <p:sp>
                <p:nvSpPr>
                  <p:cNvPr id="114" name="直角三角形 1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直角三角形 1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直角三角形 1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直角三角形 1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7" name="文本框 91"/>
              <p:cNvSpPr txBox="1"/>
              <p:nvPr/>
            </p:nvSpPr>
            <p:spPr>
              <a:xfrm>
                <a:off x="2811556" y="1997333"/>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178" name="组合 177"/>
          <p:cNvGrpSpPr/>
          <p:nvPr/>
        </p:nvGrpSpPr>
        <p:grpSpPr>
          <a:xfrm>
            <a:off x="4585817" y="2842586"/>
            <a:ext cx="2159126" cy="2043517"/>
            <a:chOff x="6113627" y="3670010"/>
            <a:chExt cx="2878459" cy="2725320"/>
          </a:xfrm>
        </p:grpSpPr>
        <p:sp>
          <p:nvSpPr>
            <p:cNvPr id="179" name="矩形 178"/>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0" name="组合 179"/>
            <p:cNvGrpSpPr/>
            <p:nvPr/>
          </p:nvGrpSpPr>
          <p:grpSpPr>
            <a:xfrm>
              <a:off x="6113627" y="3670010"/>
              <a:ext cx="1841260" cy="1840583"/>
              <a:chOff x="6113627" y="3670010"/>
              <a:chExt cx="1841260" cy="1840583"/>
            </a:xfrm>
          </p:grpSpPr>
          <p:grpSp>
            <p:nvGrpSpPr>
              <p:cNvPr id="181" name="组合 180"/>
              <p:cNvGrpSpPr/>
              <p:nvPr/>
            </p:nvGrpSpPr>
            <p:grpSpPr>
              <a:xfrm>
                <a:off x="6113627" y="3670010"/>
                <a:ext cx="1841260" cy="1840583"/>
                <a:chOff x="3762283" y="4253506"/>
                <a:chExt cx="1585178" cy="1584595"/>
              </a:xfrm>
            </p:grpSpPr>
            <p:grpSp>
              <p:nvGrpSpPr>
                <p:cNvPr id="183" name="组合 182"/>
                <p:cNvGrpSpPr/>
                <p:nvPr/>
              </p:nvGrpSpPr>
              <p:grpSpPr>
                <a:xfrm rot="2700000">
                  <a:off x="3762283" y="4253508"/>
                  <a:ext cx="509201" cy="509202"/>
                  <a:chOff x="3052763" y="1803400"/>
                  <a:chExt cx="2273300" cy="2273300"/>
                </a:xfrm>
                <a:effectLst/>
              </p:grpSpPr>
              <p:sp>
                <p:nvSpPr>
                  <p:cNvPr id="259" name="直角三角形 25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直角三角形 25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直角三角形 26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直角三角形 26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4" name="组合 183"/>
                <p:cNvGrpSpPr/>
                <p:nvPr/>
              </p:nvGrpSpPr>
              <p:grpSpPr>
                <a:xfrm rot="2700000">
                  <a:off x="4123055" y="4253507"/>
                  <a:ext cx="509201" cy="509202"/>
                  <a:chOff x="3052763" y="1803400"/>
                  <a:chExt cx="2273300" cy="2273300"/>
                </a:xfrm>
                <a:effectLst/>
              </p:grpSpPr>
              <p:sp>
                <p:nvSpPr>
                  <p:cNvPr id="255" name="直角三角形 25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直角三角形 25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直角三角形 25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直角三角形 25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5" name="组合 184"/>
                <p:cNvGrpSpPr/>
                <p:nvPr/>
              </p:nvGrpSpPr>
              <p:grpSpPr>
                <a:xfrm rot="2700000">
                  <a:off x="4481079" y="4253506"/>
                  <a:ext cx="509201" cy="509202"/>
                  <a:chOff x="3052763" y="1803400"/>
                  <a:chExt cx="2273300" cy="2273300"/>
                </a:xfrm>
                <a:effectLst/>
              </p:grpSpPr>
              <p:sp>
                <p:nvSpPr>
                  <p:cNvPr id="251" name="直角三角形 25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2" name="直角三角形 25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3" name="直角三角形 25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直角三角形 25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rot="2700000">
                  <a:off x="4838259" y="4253506"/>
                  <a:ext cx="509201" cy="509202"/>
                  <a:chOff x="3052763" y="1803400"/>
                  <a:chExt cx="2273300" cy="2273300"/>
                </a:xfrm>
                <a:effectLst/>
              </p:grpSpPr>
              <p:sp>
                <p:nvSpPr>
                  <p:cNvPr id="247" name="直角三角形 24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直角三角形 24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直角三角形 24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0" name="直角三角形 24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7" name="组合 186"/>
                <p:cNvGrpSpPr/>
                <p:nvPr/>
              </p:nvGrpSpPr>
              <p:grpSpPr>
                <a:xfrm rot="2700000">
                  <a:off x="3762283" y="4612625"/>
                  <a:ext cx="509201" cy="509202"/>
                  <a:chOff x="3052763" y="1803400"/>
                  <a:chExt cx="2273300" cy="2273300"/>
                </a:xfrm>
                <a:effectLst/>
              </p:grpSpPr>
              <p:sp>
                <p:nvSpPr>
                  <p:cNvPr id="243" name="直角三角形 2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直角三角形 2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直角三角形 2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直角三角形 2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8" name="组合 187"/>
                <p:cNvGrpSpPr/>
                <p:nvPr/>
              </p:nvGrpSpPr>
              <p:grpSpPr>
                <a:xfrm rot="2700000">
                  <a:off x="4123055" y="4612624"/>
                  <a:ext cx="509201" cy="509202"/>
                  <a:chOff x="3052763" y="1803400"/>
                  <a:chExt cx="2273300" cy="2273300"/>
                </a:xfrm>
                <a:effectLst/>
              </p:grpSpPr>
              <p:sp>
                <p:nvSpPr>
                  <p:cNvPr id="239" name="直角三角形 2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直角三角形 2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直角三角形 2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直角三角形 2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rot="2700000">
                  <a:off x="4481079" y="4612623"/>
                  <a:ext cx="509201" cy="509202"/>
                  <a:chOff x="3052763" y="1803400"/>
                  <a:chExt cx="2273300" cy="2273300"/>
                </a:xfrm>
                <a:effectLst/>
              </p:grpSpPr>
              <p:sp>
                <p:nvSpPr>
                  <p:cNvPr id="235" name="直角三角形 2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6" name="直角三角形 2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7" name="直角三角形 2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直角三角形 2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0" name="组合 189"/>
                <p:cNvGrpSpPr/>
                <p:nvPr/>
              </p:nvGrpSpPr>
              <p:grpSpPr>
                <a:xfrm rot="2700000">
                  <a:off x="4838259" y="4612623"/>
                  <a:ext cx="509201" cy="509202"/>
                  <a:chOff x="3052763" y="1803400"/>
                  <a:chExt cx="2273300" cy="2273300"/>
                </a:xfrm>
                <a:effectLst/>
              </p:grpSpPr>
              <p:sp>
                <p:nvSpPr>
                  <p:cNvPr id="231" name="直角三角形 2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直角三角形 2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直角三角形 2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直角三角形 2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1" name="组合 190"/>
                <p:cNvGrpSpPr/>
                <p:nvPr/>
              </p:nvGrpSpPr>
              <p:grpSpPr>
                <a:xfrm rot="2700000">
                  <a:off x="3762283" y="4969783"/>
                  <a:ext cx="509201" cy="509202"/>
                  <a:chOff x="3052763" y="1803400"/>
                  <a:chExt cx="2273300" cy="2273300"/>
                </a:xfrm>
                <a:effectLst/>
              </p:grpSpPr>
              <p:sp>
                <p:nvSpPr>
                  <p:cNvPr id="227" name="直角三角形 2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直角三角形 2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直角三角形 2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直角三角形 2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rot="2700000">
                  <a:off x="4123055" y="4969782"/>
                  <a:ext cx="509201" cy="509202"/>
                  <a:chOff x="3052763" y="1803400"/>
                  <a:chExt cx="2273300" cy="2273300"/>
                </a:xfrm>
                <a:effectLst/>
              </p:grpSpPr>
              <p:sp>
                <p:nvSpPr>
                  <p:cNvPr id="223" name="直角三角形 2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直角三角形 2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直角三角形 2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直角三角形 2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组合 192"/>
                <p:cNvGrpSpPr/>
                <p:nvPr/>
              </p:nvGrpSpPr>
              <p:grpSpPr>
                <a:xfrm rot="2700000">
                  <a:off x="4481079" y="4969781"/>
                  <a:ext cx="509201" cy="509202"/>
                  <a:chOff x="3052763" y="1803400"/>
                  <a:chExt cx="2273300" cy="2273300"/>
                </a:xfrm>
                <a:effectLst/>
              </p:grpSpPr>
              <p:sp>
                <p:nvSpPr>
                  <p:cNvPr id="219" name="直角三角形 2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直角三角形 2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直角三角形 2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直角三角形 2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4" name="组合 193"/>
                <p:cNvGrpSpPr/>
                <p:nvPr/>
              </p:nvGrpSpPr>
              <p:grpSpPr>
                <a:xfrm rot="2700000">
                  <a:off x="4838259" y="4969781"/>
                  <a:ext cx="509201" cy="509202"/>
                  <a:chOff x="3052763" y="1803400"/>
                  <a:chExt cx="2273300" cy="2273300"/>
                </a:xfrm>
                <a:effectLst/>
              </p:grpSpPr>
              <p:sp>
                <p:nvSpPr>
                  <p:cNvPr id="215" name="直角三角形 2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直角三角形 2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直角三角形 2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直角三角形 2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rot="2700000">
                  <a:off x="3762283" y="5328900"/>
                  <a:ext cx="509201" cy="509202"/>
                  <a:chOff x="3052763" y="1803400"/>
                  <a:chExt cx="2273300" cy="2273300"/>
                </a:xfrm>
                <a:effectLst/>
              </p:grpSpPr>
              <p:sp>
                <p:nvSpPr>
                  <p:cNvPr id="211" name="直角三角形 2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直角三角形 2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直角三角形 2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直角三角形 2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6" name="组合 195"/>
                <p:cNvGrpSpPr/>
                <p:nvPr/>
              </p:nvGrpSpPr>
              <p:grpSpPr>
                <a:xfrm rot="2700000">
                  <a:off x="4123055" y="5328899"/>
                  <a:ext cx="509201" cy="509202"/>
                  <a:chOff x="3052763" y="1803400"/>
                  <a:chExt cx="2273300" cy="2273300"/>
                </a:xfrm>
                <a:effectLst/>
              </p:grpSpPr>
              <p:sp>
                <p:nvSpPr>
                  <p:cNvPr id="207" name="直角三角形 2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直角三角形 2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9" name="直角三角形 2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直角三角形 2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7" name="组合 196"/>
                <p:cNvGrpSpPr/>
                <p:nvPr/>
              </p:nvGrpSpPr>
              <p:grpSpPr>
                <a:xfrm rot="2700000">
                  <a:off x="4481079" y="5328898"/>
                  <a:ext cx="509201" cy="509202"/>
                  <a:chOff x="3052763" y="1803400"/>
                  <a:chExt cx="2273300" cy="2273300"/>
                </a:xfrm>
                <a:effectLst/>
              </p:grpSpPr>
              <p:sp>
                <p:nvSpPr>
                  <p:cNvPr id="203" name="直角三角形 2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直角三角形 2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直角三角形 2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直角三角形 2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8" name="组合 197"/>
                <p:cNvGrpSpPr/>
                <p:nvPr/>
              </p:nvGrpSpPr>
              <p:grpSpPr>
                <a:xfrm rot="2700000">
                  <a:off x="4838259" y="5328898"/>
                  <a:ext cx="509201" cy="509202"/>
                  <a:chOff x="3052763" y="1803400"/>
                  <a:chExt cx="2273300" cy="2273300"/>
                </a:xfrm>
                <a:effectLst/>
              </p:grpSpPr>
              <p:sp>
                <p:nvSpPr>
                  <p:cNvPr id="199" name="直角三角形 1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直角三角形 1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直角三角形 2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直角三角形 2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82" name="文本框 742"/>
              <p:cNvSpPr txBox="1"/>
              <p:nvPr/>
            </p:nvSpPr>
            <p:spPr>
              <a:xfrm>
                <a:off x="6338136" y="4094640"/>
                <a:ext cx="1362980"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263" name="组合 262"/>
          <p:cNvGrpSpPr/>
          <p:nvPr/>
        </p:nvGrpSpPr>
        <p:grpSpPr>
          <a:xfrm>
            <a:off x="1601283" y="2850344"/>
            <a:ext cx="2148617" cy="2038437"/>
            <a:chOff x="2444797" y="3680356"/>
            <a:chExt cx="2864449" cy="2718545"/>
          </a:xfrm>
        </p:grpSpPr>
        <p:sp>
          <p:nvSpPr>
            <p:cNvPr id="264" name="矩形 263"/>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5" name="组合 264"/>
            <p:cNvGrpSpPr/>
            <p:nvPr/>
          </p:nvGrpSpPr>
          <p:grpSpPr>
            <a:xfrm>
              <a:off x="2444797" y="3680356"/>
              <a:ext cx="1846121" cy="1832789"/>
              <a:chOff x="2444797" y="3680356"/>
              <a:chExt cx="1846121" cy="1832789"/>
            </a:xfrm>
          </p:grpSpPr>
          <p:grpSp>
            <p:nvGrpSpPr>
              <p:cNvPr id="266" name="组合 265"/>
              <p:cNvGrpSpPr/>
              <p:nvPr/>
            </p:nvGrpSpPr>
            <p:grpSpPr>
              <a:xfrm>
                <a:off x="2444797" y="3680356"/>
                <a:ext cx="1846121" cy="1832789"/>
                <a:chOff x="6901278" y="4253508"/>
                <a:chExt cx="1589363" cy="1577885"/>
              </a:xfrm>
              <a:effectLst/>
            </p:grpSpPr>
            <p:grpSp>
              <p:nvGrpSpPr>
                <p:cNvPr id="268" name="组合 267"/>
                <p:cNvGrpSpPr/>
                <p:nvPr/>
              </p:nvGrpSpPr>
              <p:grpSpPr>
                <a:xfrm rot="2700000">
                  <a:off x="6901278" y="4253508"/>
                  <a:ext cx="509201" cy="509202"/>
                  <a:chOff x="3052763" y="1803400"/>
                  <a:chExt cx="2273300" cy="2273300"/>
                </a:xfrm>
              </p:grpSpPr>
              <p:sp>
                <p:nvSpPr>
                  <p:cNvPr id="344" name="直角三角形 34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5" name="直角三角形 34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6" name="直角三角形 34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7" name="直角三角形 34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69" name="组合 268"/>
                <p:cNvGrpSpPr/>
                <p:nvPr/>
              </p:nvGrpSpPr>
              <p:grpSpPr>
                <a:xfrm rot="2700000">
                  <a:off x="7262170" y="4253508"/>
                  <a:ext cx="509201" cy="509202"/>
                  <a:chOff x="3052763" y="1803400"/>
                  <a:chExt cx="2273300" cy="2273300"/>
                </a:xfrm>
              </p:grpSpPr>
              <p:sp>
                <p:nvSpPr>
                  <p:cNvPr id="340" name="直角三角形 33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1" name="直角三角形 34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2" name="直角三角形 34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3" name="直角三角形 34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0" name="组合 269"/>
                <p:cNvGrpSpPr/>
                <p:nvPr/>
              </p:nvGrpSpPr>
              <p:grpSpPr>
                <a:xfrm rot="2700000">
                  <a:off x="7620389" y="4253508"/>
                  <a:ext cx="509201" cy="509202"/>
                  <a:chOff x="3052763" y="1803400"/>
                  <a:chExt cx="2273300" cy="2273300"/>
                </a:xfrm>
              </p:grpSpPr>
              <p:sp>
                <p:nvSpPr>
                  <p:cNvPr id="336" name="直角三角形 33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7" name="直角三角形 33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8" name="直角三角形 33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9" name="直角三角形 33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1" name="组合 270"/>
                <p:cNvGrpSpPr/>
                <p:nvPr/>
              </p:nvGrpSpPr>
              <p:grpSpPr>
                <a:xfrm rot="2700000">
                  <a:off x="7981438" y="4253508"/>
                  <a:ext cx="509201" cy="509202"/>
                  <a:chOff x="3052763" y="1803400"/>
                  <a:chExt cx="2273300" cy="2273300"/>
                </a:xfrm>
              </p:grpSpPr>
              <p:sp>
                <p:nvSpPr>
                  <p:cNvPr id="332" name="直角三角形 33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3" name="直角三角形 33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4" name="直角三角形 33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5" name="直角三角形 33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2" name="组合 271"/>
                <p:cNvGrpSpPr/>
                <p:nvPr/>
              </p:nvGrpSpPr>
              <p:grpSpPr>
                <a:xfrm rot="2700000">
                  <a:off x="6901279" y="4609151"/>
                  <a:ext cx="509201" cy="509202"/>
                  <a:chOff x="3052763" y="1803400"/>
                  <a:chExt cx="2273300" cy="2273300"/>
                </a:xfrm>
              </p:grpSpPr>
              <p:sp>
                <p:nvSpPr>
                  <p:cNvPr id="328" name="直角三角形 3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9" name="直角三角形 3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0" name="直角三角形 3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1" name="直角三角形 3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3" name="组合 272"/>
                <p:cNvGrpSpPr/>
                <p:nvPr/>
              </p:nvGrpSpPr>
              <p:grpSpPr>
                <a:xfrm rot="2700000">
                  <a:off x="7262171" y="4609151"/>
                  <a:ext cx="509201" cy="509202"/>
                  <a:chOff x="3052763" y="1803400"/>
                  <a:chExt cx="2273300" cy="2273300"/>
                </a:xfrm>
              </p:grpSpPr>
              <p:sp>
                <p:nvSpPr>
                  <p:cNvPr id="324" name="直角三角形 3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5" name="直角三角形 3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6" name="直角三角形 3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7" name="直角三角形 3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4" name="组合 273"/>
                <p:cNvGrpSpPr/>
                <p:nvPr/>
              </p:nvGrpSpPr>
              <p:grpSpPr>
                <a:xfrm rot="2700000">
                  <a:off x="7620390" y="4609151"/>
                  <a:ext cx="509201" cy="509202"/>
                  <a:chOff x="3052763" y="1803400"/>
                  <a:chExt cx="2273300" cy="2273300"/>
                </a:xfrm>
              </p:grpSpPr>
              <p:sp>
                <p:nvSpPr>
                  <p:cNvPr id="320" name="直角三角形 3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1" name="直角三角形 3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2" name="直角三角形 3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3" name="直角三角形 3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5" name="组合 274"/>
                <p:cNvGrpSpPr/>
                <p:nvPr/>
              </p:nvGrpSpPr>
              <p:grpSpPr>
                <a:xfrm rot="2700000">
                  <a:off x="7981439" y="4609151"/>
                  <a:ext cx="509201" cy="509202"/>
                  <a:chOff x="3052763" y="1803400"/>
                  <a:chExt cx="2273300" cy="2273300"/>
                </a:xfrm>
              </p:grpSpPr>
              <p:sp>
                <p:nvSpPr>
                  <p:cNvPr id="316" name="直角三角形 3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7" name="直角三角形 3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8" name="直角三角形 3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9" name="直角三角形 3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6" name="组合 275"/>
                <p:cNvGrpSpPr/>
                <p:nvPr/>
              </p:nvGrpSpPr>
              <p:grpSpPr>
                <a:xfrm rot="2700000">
                  <a:off x="6901278" y="4966549"/>
                  <a:ext cx="509201" cy="509202"/>
                  <a:chOff x="3052763" y="1803400"/>
                  <a:chExt cx="2273300" cy="2273300"/>
                </a:xfrm>
              </p:grpSpPr>
              <p:sp>
                <p:nvSpPr>
                  <p:cNvPr id="312" name="直角三角形 3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3" name="直角三角形 3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4" name="直角三角形 3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5" name="直角三角形 3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7" name="组合 276"/>
                <p:cNvGrpSpPr/>
                <p:nvPr/>
              </p:nvGrpSpPr>
              <p:grpSpPr>
                <a:xfrm rot="2700000">
                  <a:off x="7262170" y="4966549"/>
                  <a:ext cx="509201" cy="509202"/>
                  <a:chOff x="3052763" y="1803400"/>
                  <a:chExt cx="2273300" cy="2273300"/>
                </a:xfrm>
              </p:grpSpPr>
              <p:sp>
                <p:nvSpPr>
                  <p:cNvPr id="308" name="直角三角形 3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9" name="直角三角形 3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0" name="直角三角形 3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1" name="直角三角形 3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8" name="组合 277"/>
                <p:cNvGrpSpPr/>
                <p:nvPr/>
              </p:nvGrpSpPr>
              <p:grpSpPr>
                <a:xfrm rot="2700000">
                  <a:off x="7620389" y="4966549"/>
                  <a:ext cx="509201" cy="509202"/>
                  <a:chOff x="3052763" y="1803400"/>
                  <a:chExt cx="2273300" cy="2273300"/>
                </a:xfrm>
              </p:grpSpPr>
              <p:sp>
                <p:nvSpPr>
                  <p:cNvPr id="304" name="直角三角形 3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5" name="直角三角形 3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6" name="直角三角形 3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7" name="直角三角形 3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9" name="组合 278"/>
                <p:cNvGrpSpPr/>
                <p:nvPr/>
              </p:nvGrpSpPr>
              <p:grpSpPr>
                <a:xfrm rot="2700000">
                  <a:off x="7981438" y="4966549"/>
                  <a:ext cx="509201" cy="509202"/>
                  <a:chOff x="3052763" y="1803400"/>
                  <a:chExt cx="2273300" cy="2273300"/>
                </a:xfrm>
              </p:grpSpPr>
              <p:sp>
                <p:nvSpPr>
                  <p:cNvPr id="300" name="直角三角形 2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1" name="直角三角形 3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2" name="直角三角形 3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3" name="直角三角形 3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0" name="组合 279"/>
                <p:cNvGrpSpPr/>
                <p:nvPr/>
              </p:nvGrpSpPr>
              <p:grpSpPr>
                <a:xfrm rot="2700000">
                  <a:off x="6901279" y="5322192"/>
                  <a:ext cx="509201" cy="509202"/>
                  <a:chOff x="3052763" y="1803400"/>
                  <a:chExt cx="2273300" cy="2273300"/>
                </a:xfrm>
              </p:grpSpPr>
              <p:sp>
                <p:nvSpPr>
                  <p:cNvPr id="296" name="直角三角形 2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7" name="直角三角形 2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8" name="直角三角形 2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9" name="直角三角形 2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1" name="组合 280"/>
                <p:cNvGrpSpPr/>
                <p:nvPr/>
              </p:nvGrpSpPr>
              <p:grpSpPr>
                <a:xfrm rot="2700000">
                  <a:off x="7262171" y="5322192"/>
                  <a:ext cx="509201" cy="509202"/>
                  <a:chOff x="3052763" y="1803400"/>
                  <a:chExt cx="2273300" cy="2273300"/>
                </a:xfrm>
              </p:grpSpPr>
              <p:sp>
                <p:nvSpPr>
                  <p:cNvPr id="292" name="直角三角形 2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3" name="直角三角形 2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4" name="直角三角形 2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5" name="直角三角形 2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2" name="组合 281"/>
                <p:cNvGrpSpPr/>
                <p:nvPr/>
              </p:nvGrpSpPr>
              <p:grpSpPr>
                <a:xfrm rot="2700000">
                  <a:off x="7620390" y="5322192"/>
                  <a:ext cx="509201" cy="509202"/>
                  <a:chOff x="3052763" y="1803400"/>
                  <a:chExt cx="2273300" cy="2273300"/>
                </a:xfrm>
              </p:grpSpPr>
              <p:sp>
                <p:nvSpPr>
                  <p:cNvPr id="288" name="直角三角形 2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9" name="直角三角形 2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0" name="直角三角形 2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1" name="直角三角形 2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3" name="组合 282"/>
                <p:cNvGrpSpPr/>
                <p:nvPr/>
              </p:nvGrpSpPr>
              <p:grpSpPr>
                <a:xfrm rot="2700000">
                  <a:off x="7981439" y="5322192"/>
                  <a:ext cx="509201" cy="509202"/>
                  <a:chOff x="3052763" y="1803400"/>
                  <a:chExt cx="2273300" cy="2273300"/>
                </a:xfrm>
              </p:grpSpPr>
              <p:sp>
                <p:nvSpPr>
                  <p:cNvPr id="284" name="直角三角形 2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5" name="直角三角形 2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6" name="直角三角形 2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7" name="直角三角形 2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267" name="文本框 743"/>
              <p:cNvSpPr txBox="1"/>
              <p:nvPr/>
            </p:nvSpPr>
            <p:spPr>
              <a:xfrm>
                <a:off x="2636161" y="4082857"/>
                <a:ext cx="146871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348" name="组合 347"/>
          <p:cNvGrpSpPr/>
          <p:nvPr/>
        </p:nvGrpSpPr>
        <p:grpSpPr>
          <a:xfrm>
            <a:off x="3076663" y="1307866"/>
            <a:ext cx="2160899" cy="2060885"/>
            <a:chOff x="4245698" y="1623243"/>
            <a:chExt cx="2880824" cy="2748482"/>
          </a:xfrm>
        </p:grpSpPr>
        <p:sp>
          <p:nvSpPr>
            <p:cNvPr id="349" name="矩形 348"/>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0" name="组合 349"/>
            <p:cNvGrpSpPr/>
            <p:nvPr/>
          </p:nvGrpSpPr>
          <p:grpSpPr>
            <a:xfrm>
              <a:off x="4245698" y="1623243"/>
              <a:ext cx="1840110" cy="1848987"/>
              <a:chOff x="4245698" y="1623243"/>
              <a:chExt cx="1840110" cy="1848987"/>
            </a:xfrm>
          </p:grpSpPr>
          <p:grpSp>
            <p:nvGrpSpPr>
              <p:cNvPr id="351" name="组合 350"/>
              <p:cNvGrpSpPr/>
              <p:nvPr/>
            </p:nvGrpSpPr>
            <p:grpSpPr>
              <a:xfrm>
                <a:off x="4245698" y="1623243"/>
                <a:ext cx="1832564" cy="1848987"/>
                <a:chOff x="2194319" y="3933570"/>
                <a:chExt cx="1577691" cy="1591830"/>
              </a:xfrm>
              <a:effectLst/>
            </p:grpSpPr>
            <p:grpSp>
              <p:nvGrpSpPr>
                <p:cNvPr id="355" name="组合 354"/>
                <p:cNvGrpSpPr/>
                <p:nvPr/>
              </p:nvGrpSpPr>
              <p:grpSpPr>
                <a:xfrm rot="2700000">
                  <a:off x="2194319" y="3933570"/>
                  <a:ext cx="509201" cy="509202"/>
                  <a:chOff x="3052763" y="1803400"/>
                  <a:chExt cx="2273300" cy="2273300"/>
                </a:xfrm>
              </p:grpSpPr>
              <p:sp>
                <p:nvSpPr>
                  <p:cNvPr id="431" name="直角三角形 4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3" name="直角三角形 4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6" name="组合 355"/>
                <p:cNvGrpSpPr/>
                <p:nvPr/>
              </p:nvGrpSpPr>
              <p:grpSpPr>
                <a:xfrm rot="2700000">
                  <a:off x="2548534" y="3933570"/>
                  <a:ext cx="509201" cy="509202"/>
                  <a:chOff x="3052763" y="1803400"/>
                  <a:chExt cx="2273300" cy="2273300"/>
                </a:xfrm>
              </p:grpSpPr>
              <p:sp>
                <p:nvSpPr>
                  <p:cNvPr id="427" name="直角三角形 4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9" name="直角三角形 4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7" name="组合 356"/>
                <p:cNvGrpSpPr/>
                <p:nvPr/>
              </p:nvGrpSpPr>
              <p:grpSpPr>
                <a:xfrm rot="2700000">
                  <a:off x="2908594" y="3933570"/>
                  <a:ext cx="509201" cy="509202"/>
                  <a:chOff x="3052763" y="1803400"/>
                  <a:chExt cx="2273300" cy="2273300"/>
                </a:xfrm>
              </p:grpSpPr>
              <p:sp>
                <p:nvSpPr>
                  <p:cNvPr id="423" name="直角三角形 42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5" name="直角三角形 42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8" name="组合 357"/>
                <p:cNvGrpSpPr/>
                <p:nvPr/>
              </p:nvGrpSpPr>
              <p:grpSpPr>
                <a:xfrm rot="2700000">
                  <a:off x="3262808" y="3933570"/>
                  <a:ext cx="509201" cy="509202"/>
                  <a:chOff x="3052763" y="1803400"/>
                  <a:chExt cx="2273300" cy="2273300"/>
                </a:xfrm>
              </p:grpSpPr>
              <p:sp>
                <p:nvSpPr>
                  <p:cNvPr id="419" name="直角三角形 41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1" name="直角三角形 42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59" name="组合 358"/>
                <p:cNvGrpSpPr/>
                <p:nvPr/>
              </p:nvGrpSpPr>
              <p:grpSpPr>
                <a:xfrm rot="2700000">
                  <a:off x="2194319" y="4295521"/>
                  <a:ext cx="509201" cy="509202"/>
                  <a:chOff x="3052763" y="1803400"/>
                  <a:chExt cx="2273300" cy="2273300"/>
                </a:xfrm>
              </p:grpSpPr>
              <p:sp>
                <p:nvSpPr>
                  <p:cNvPr id="415" name="直角三角形 4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7" name="直角三角形 4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0" name="组合 359"/>
                <p:cNvGrpSpPr/>
                <p:nvPr/>
              </p:nvGrpSpPr>
              <p:grpSpPr>
                <a:xfrm rot="2700000">
                  <a:off x="2548534" y="4295521"/>
                  <a:ext cx="509201" cy="509202"/>
                  <a:chOff x="3052763" y="1803400"/>
                  <a:chExt cx="2273300" cy="2273300"/>
                </a:xfrm>
              </p:grpSpPr>
              <p:sp>
                <p:nvSpPr>
                  <p:cNvPr id="411" name="直角三角形 4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2" name="直角三角形 4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3" name="直角三角形 4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1" name="组合 360"/>
                <p:cNvGrpSpPr/>
                <p:nvPr/>
              </p:nvGrpSpPr>
              <p:grpSpPr>
                <a:xfrm rot="2700000">
                  <a:off x="2908594" y="4295521"/>
                  <a:ext cx="509201" cy="509202"/>
                  <a:chOff x="3052763" y="1803400"/>
                  <a:chExt cx="2273300" cy="2273300"/>
                </a:xfrm>
              </p:grpSpPr>
              <p:sp>
                <p:nvSpPr>
                  <p:cNvPr id="407" name="直角三角形 4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8" name="直角三角形 4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9" name="直角三角形 4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0" name="直角三角形 4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2" name="组合 361"/>
                <p:cNvGrpSpPr/>
                <p:nvPr/>
              </p:nvGrpSpPr>
              <p:grpSpPr>
                <a:xfrm rot="2700000">
                  <a:off x="3262808" y="4295521"/>
                  <a:ext cx="509201" cy="509202"/>
                  <a:chOff x="3052763" y="1803400"/>
                  <a:chExt cx="2273300" cy="2273300"/>
                </a:xfrm>
              </p:grpSpPr>
              <p:sp>
                <p:nvSpPr>
                  <p:cNvPr id="403" name="直角三角形 4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4" name="直角三角形 4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5" name="直角三角形 4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6" name="直角三角形 4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3" name="组合 362"/>
                <p:cNvGrpSpPr/>
                <p:nvPr/>
              </p:nvGrpSpPr>
              <p:grpSpPr>
                <a:xfrm rot="2700000">
                  <a:off x="2194319" y="4654248"/>
                  <a:ext cx="509201" cy="509202"/>
                  <a:chOff x="3052763" y="1803400"/>
                  <a:chExt cx="2273300" cy="2273300"/>
                </a:xfrm>
              </p:grpSpPr>
              <p:sp>
                <p:nvSpPr>
                  <p:cNvPr id="399" name="直角三角形 3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0" name="直角三角形 3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1" name="直角三角形 4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2" name="直角三角形 4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4" name="组合 363"/>
                <p:cNvGrpSpPr/>
                <p:nvPr/>
              </p:nvGrpSpPr>
              <p:grpSpPr>
                <a:xfrm rot="2700000">
                  <a:off x="2548534" y="4654248"/>
                  <a:ext cx="509201" cy="509202"/>
                  <a:chOff x="3052763" y="1803400"/>
                  <a:chExt cx="2273300" cy="2273300"/>
                </a:xfrm>
              </p:grpSpPr>
              <p:sp>
                <p:nvSpPr>
                  <p:cNvPr id="395" name="直角三角形 3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6" name="直角三角形 3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7" name="直角三角形 3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8" name="直角三角形 3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5" name="组合 364"/>
                <p:cNvGrpSpPr/>
                <p:nvPr/>
              </p:nvGrpSpPr>
              <p:grpSpPr>
                <a:xfrm rot="2700000">
                  <a:off x="2908594" y="4654248"/>
                  <a:ext cx="509201" cy="509202"/>
                  <a:chOff x="3052763" y="1803400"/>
                  <a:chExt cx="2273300" cy="2273300"/>
                </a:xfrm>
              </p:grpSpPr>
              <p:sp>
                <p:nvSpPr>
                  <p:cNvPr id="391" name="直角三角形 3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2" name="直角三角形 3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3" name="直角三角形 3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4" name="直角三角形 3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6" name="组合 365"/>
                <p:cNvGrpSpPr/>
                <p:nvPr/>
              </p:nvGrpSpPr>
              <p:grpSpPr>
                <a:xfrm rot="2700000">
                  <a:off x="3262808" y="4654248"/>
                  <a:ext cx="509201" cy="509202"/>
                  <a:chOff x="3052763" y="1803400"/>
                  <a:chExt cx="2273300" cy="2273300"/>
                </a:xfrm>
              </p:grpSpPr>
              <p:sp>
                <p:nvSpPr>
                  <p:cNvPr id="387" name="直角三角形 3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8" name="直角三角形 3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9" name="直角三角形 3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0" name="直角三角形 3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7" name="组合 366"/>
                <p:cNvGrpSpPr/>
                <p:nvPr/>
              </p:nvGrpSpPr>
              <p:grpSpPr>
                <a:xfrm rot="2700000">
                  <a:off x="2194319" y="5016199"/>
                  <a:ext cx="509201" cy="509202"/>
                  <a:chOff x="3052763" y="1803400"/>
                  <a:chExt cx="2273300" cy="2273300"/>
                </a:xfrm>
              </p:grpSpPr>
              <p:sp>
                <p:nvSpPr>
                  <p:cNvPr id="383" name="直角三角形 3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4" name="直角三角形 3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5" name="直角三角形 3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6" name="直角三角形 3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8" name="组合 367"/>
                <p:cNvGrpSpPr/>
                <p:nvPr/>
              </p:nvGrpSpPr>
              <p:grpSpPr>
                <a:xfrm rot="2700000">
                  <a:off x="2548534" y="5016199"/>
                  <a:ext cx="509201" cy="509202"/>
                  <a:chOff x="3052763" y="1803400"/>
                  <a:chExt cx="2273300" cy="2273300"/>
                </a:xfrm>
              </p:grpSpPr>
              <p:sp>
                <p:nvSpPr>
                  <p:cNvPr id="379" name="直角三角形 3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0" name="直角三角形 3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1" name="直角三角形 3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2" name="直角三角形 3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9" name="组合 368"/>
                <p:cNvGrpSpPr/>
                <p:nvPr/>
              </p:nvGrpSpPr>
              <p:grpSpPr>
                <a:xfrm rot="2700000">
                  <a:off x="2908594" y="5016199"/>
                  <a:ext cx="509201" cy="509202"/>
                  <a:chOff x="3052763" y="1803400"/>
                  <a:chExt cx="2273300" cy="2273300"/>
                </a:xfrm>
              </p:grpSpPr>
              <p:sp>
                <p:nvSpPr>
                  <p:cNvPr id="375" name="直角三角形 3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6" name="直角三角形 3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7" name="直角三角形 3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8" name="直角三角形 3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0" name="组合 369"/>
                <p:cNvGrpSpPr/>
                <p:nvPr/>
              </p:nvGrpSpPr>
              <p:grpSpPr>
                <a:xfrm rot="2700000">
                  <a:off x="3262808" y="5016199"/>
                  <a:ext cx="509201" cy="509202"/>
                  <a:chOff x="3052763" y="1803400"/>
                  <a:chExt cx="2273300" cy="2273300"/>
                </a:xfrm>
              </p:grpSpPr>
              <p:sp>
                <p:nvSpPr>
                  <p:cNvPr id="371" name="直角三角形 3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2" name="直角三角形 3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3" name="直角三角形 3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4" name="直角三角形 3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52"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353"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354"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435" name="组合 434"/>
          <p:cNvGrpSpPr/>
          <p:nvPr/>
        </p:nvGrpSpPr>
        <p:grpSpPr>
          <a:xfrm>
            <a:off x="6090603" y="1307866"/>
            <a:ext cx="2154284" cy="2061083"/>
            <a:chOff x="7926925" y="1623243"/>
            <a:chExt cx="2872005" cy="2748746"/>
          </a:xfrm>
        </p:grpSpPr>
        <p:sp>
          <p:nvSpPr>
            <p:cNvPr id="436" name="矩形 435"/>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37" name="组合 436"/>
            <p:cNvGrpSpPr/>
            <p:nvPr/>
          </p:nvGrpSpPr>
          <p:grpSpPr>
            <a:xfrm>
              <a:off x="7926925" y="1623243"/>
              <a:ext cx="1840689" cy="1848987"/>
              <a:chOff x="7926925" y="1623243"/>
              <a:chExt cx="1840689" cy="1848987"/>
            </a:xfrm>
          </p:grpSpPr>
          <p:grpSp>
            <p:nvGrpSpPr>
              <p:cNvPr id="438" name="组合 437"/>
              <p:cNvGrpSpPr/>
              <p:nvPr/>
            </p:nvGrpSpPr>
            <p:grpSpPr>
              <a:xfrm>
                <a:off x="7926925" y="1623243"/>
                <a:ext cx="1832564" cy="1848987"/>
                <a:chOff x="2194319" y="3933570"/>
                <a:chExt cx="1577691" cy="1591830"/>
              </a:xfrm>
              <a:effectLst/>
            </p:grpSpPr>
            <p:grpSp>
              <p:nvGrpSpPr>
                <p:cNvPr id="441" name="组合 440"/>
                <p:cNvGrpSpPr/>
                <p:nvPr/>
              </p:nvGrpSpPr>
              <p:grpSpPr>
                <a:xfrm rot="2700000">
                  <a:off x="2194319" y="3933570"/>
                  <a:ext cx="509201" cy="509202"/>
                  <a:chOff x="3052763" y="1803400"/>
                  <a:chExt cx="2273300" cy="2273300"/>
                </a:xfrm>
              </p:grpSpPr>
              <p:sp>
                <p:nvSpPr>
                  <p:cNvPr id="517" name="直角三角形 5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8" name="直角三角形 5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2" name="组合 441"/>
                <p:cNvGrpSpPr/>
                <p:nvPr/>
              </p:nvGrpSpPr>
              <p:grpSpPr>
                <a:xfrm rot="2700000">
                  <a:off x="2548534" y="3933570"/>
                  <a:ext cx="509201" cy="509202"/>
                  <a:chOff x="3052763" y="1803400"/>
                  <a:chExt cx="2273300" cy="2273300"/>
                </a:xfrm>
              </p:grpSpPr>
              <p:sp>
                <p:nvSpPr>
                  <p:cNvPr id="513" name="直角三角形 5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4" name="直角三角形 5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3" name="组合 442"/>
                <p:cNvGrpSpPr/>
                <p:nvPr/>
              </p:nvGrpSpPr>
              <p:grpSpPr>
                <a:xfrm rot="2700000">
                  <a:off x="2908594" y="3933570"/>
                  <a:ext cx="509201" cy="509202"/>
                  <a:chOff x="3052763" y="1803400"/>
                  <a:chExt cx="2273300" cy="2273300"/>
                </a:xfrm>
              </p:grpSpPr>
              <p:sp>
                <p:nvSpPr>
                  <p:cNvPr id="509" name="直角三角形 50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0" name="直角三角形 50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4" name="组合 443"/>
                <p:cNvGrpSpPr/>
                <p:nvPr/>
              </p:nvGrpSpPr>
              <p:grpSpPr>
                <a:xfrm rot="2700000">
                  <a:off x="3262808" y="3933570"/>
                  <a:ext cx="509201" cy="509202"/>
                  <a:chOff x="3052763" y="1803400"/>
                  <a:chExt cx="2273300" cy="2273300"/>
                </a:xfrm>
              </p:grpSpPr>
              <p:sp>
                <p:nvSpPr>
                  <p:cNvPr id="505" name="直角三角形 50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6" name="直角三角形 50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5" name="组合 444"/>
                <p:cNvGrpSpPr/>
                <p:nvPr/>
              </p:nvGrpSpPr>
              <p:grpSpPr>
                <a:xfrm rot="2700000">
                  <a:off x="2194319" y="4295521"/>
                  <a:ext cx="509201" cy="509202"/>
                  <a:chOff x="3052763" y="1803400"/>
                  <a:chExt cx="2273300" cy="2273300"/>
                </a:xfrm>
              </p:grpSpPr>
              <p:sp>
                <p:nvSpPr>
                  <p:cNvPr id="501" name="直角三角形 5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2" name="直角三角形 5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6" name="组合 445"/>
                <p:cNvGrpSpPr/>
                <p:nvPr/>
              </p:nvGrpSpPr>
              <p:grpSpPr>
                <a:xfrm rot="2700000">
                  <a:off x="2548534" y="4295521"/>
                  <a:ext cx="509201" cy="509202"/>
                  <a:chOff x="3052763" y="1803400"/>
                  <a:chExt cx="2273300" cy="2273300"/>
                </a:xfrm>
              </p:grpSpPr>
              <p:sp>
                <p:nvSpPr>
                  <p:cNvPr id="497" name="直角三角形 4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8" name="直角三角形 4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7" name="组合 446"/>
                <p:cNvGrpSpPr/>
                <p:nvPr/>
              </p:nvGrpSpPr>
              <p:grpSpPr>
                <a:xfrm rot="2700000">
                  <a:off x="2908594" y="4295521"/>
                  <a:ext cx="509201" cy="509202"/>
                  <a:chOff x="3052763" y="1803400"/>
                  <a:chExt cx="2273300" cy="2273300"/>
                </a:xfrm>
              </p:grpSpPr>
              <p:sp>
                <p:nvSpPr>
                  <p:cNvPr id="493" name="直角三角形 4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4" name="直角三角形 4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5" name="直角三角形 4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6" name="直角三角形 4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8" name="组合 447"/>
                <p:cNvGrpSpPr/>
                <p:nvPr/>
              </p:nvGrpSpPr>
              <p:grpSpPr>
                <a:xfrm rot="2700000">
                  <a:off x="3262808" y="4295521"/>
                  <a:ext cx="509201" cy="509202"/>
                  <a:chOff x="3052763" y="1803400"/>
                  <a:chExt cx="2273300" cy="2273300"/>
                </a:xfrm>
              </p:grpSpPr>
              <p:sp>
                <p:nvSpPr>
                  <p:cNvPr id="489" name="直角三角形 4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0" name="直角三角形 4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1" name="直角三角形 4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2" name="直角三角形 4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49" name="组合 448"/>
                <p:cNvGrpSpPr/>
                <p:nvPr/>
              </p:nvGrpSpPr>
              <p:grpSpPr>
                <a:xfrm rot="2700000">
                  <a:off x="2194319" y="4654248"/>
                  <a:ext cx="509201" cy="509202"/>
                  <a:chOff x="3052763" y="1803400"/>
                  <a:chExt cx="2273300" cy="2273300"/>
                </a:xfrm>
              </p:grpSpPr>
              <p:sp>
                <p:nvSpPr>
                  <p:cNvPr id="485" name="直角三角形 4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6" name="直角三角形 4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7" name="直角三角形 4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8" name="直角三角形 4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0" name="组合 449"/>
                <p:cNvGrpSpPr/>
                <p:nvPr/>
              </p:nvGrpSpPr>
              <p:grpSpPr>
                <a:xfrm rot="2700000">
                  <a:off x="2548534" y="4654248"/>
                  <a:ext cx="509201" cy="509202"/>
                  <a:chOff x="3052763" y="1803400"/>
                  <a:chExt cx="2273300" cy="2273300"/>
                </a:xfrm>
              </p:grpSpPr>
              <p:sp>
                <p:nvSpPr>
                  <p:cNvPr id="481" name="直角三角形 4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2" name="直角三角形 4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3" name="直角三角形 4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4" name="直角三角形 4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1" name="组合 450"/>
                <p:cNvGrpSpPr/>
                <p:nvPr/>
              </p:nvGrpSpPr>
              <p:grpSpPr>
                <a:xfrm rot="2700000">
                  <a:off x="2908594" y="4654248"/>
                  <a:ext cx="509201" cy="509202"/>
                  <a:chOff x="3052763" y="1803400"/>
                  <a:chExt cx="2273300" cy="2273300"/>
                </a:xfrm>
              </p:grpSpPr>
              <p:sp>
                <p:nvSpPr>
                  <p:cNvPr id="477" name="直角三角形 4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8" name="直角三角形 4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9" name="直角三角形 4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0" name="直角三角形 4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2" name="组合 451"/>
                <p:cNvGrpSpPr/>
                <p:nvPr/>
              </p:nvGrpSpPr>
              <p:grpSpPr>
                <a:xfrm rot="2700000">
                  <a:off x="3262808" y="4654248"/>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3" name="组合 452"/>
                <p:cNvGrpSpPr/>
                <p:nvPr/>
              </p:nvGrpSpPr>
              <p:grpSpPr>
                <a:xfrm rot="2700000">
                  <a:off x="2194319" y="5016199"/>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4" name="组合 453"/>
                <p:cNvGrpSpPr/>
                <p:nvPr/>
              </p:nvGrpSpPr>
              <p:grpSpPr>
                <a:xfrm rot="2700000">
                  <a:off x="2548534" y="5016199"/>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5" name="组合 454"/>
                <p:cNvGrpSpPr/>
                <p:nvPr/>
              </p:nvGrpSpPr>
              <p:grpSpPr>
                <a:xfrm rot="2700000">
                  <a:off x="2908594" y="5016199"/>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56" name="组合 455"/>
                <p:cNvGrpSpPr/>
                <p:nvPr/>
              </p:nvGrpSpPr>
              <p:grpSpPr>
                <a:xfrm rot="2700000">
                  <a:off x="3262808" y="5016199"/>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39"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40"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521" name="组合 520"/>
          <p:cNvGrpSpPr/>
          <p:nvPr/>
        </p:nvGrpSpPr>
        <p:grpSpPr>
          <a:xfrm>
            <a:off x="3095192" y="2829015"/>
            <a:ext cx="2142369" cy="2064456"/>
            <a:chOff x="4270402" y="3651911"/>
            <a:chExt cx="2856120" cy="2753245"/>
          </a:xfrm>
        </p:grpSpPr>
        <p:sp>
          <p:nvSpPr>
            <p:cNvPr id="522" name="矩形 521"/>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3" name="组合 522"/>
            <p:cNvGrpSpPr/>
            <p:nvPr/>
          </p:nvGrpSpPr>
          <p:grpSpPr>
            <a:xfrm>
              <a:off x="4270402" y="3651911"/>
              <a:ext cx="1842022" cy="1848987"/>
              <a:chOff x="4270402" y="3651911"/>
              <a:chExt cx="1842022" cy="1848987"/>
            </a:xfrm>
          </p:grpSpPr>
          <p:grpSp>
            <p:nvGrpSpPr>
              <p:cNvPr id="524" name="组合 523"/>
              <p:cNvGrpSpPr/>
              <p:nvPr/>
            </p:nvGrpSpPr>
            <p:grpSpPr>
              <a:xfrm>
                <a:off x="4270402" y="3651911"/>
                <a:ext cx="1832564" cy="1848987"/>
                <a:chOff x="2194319" y="3933570"/>
                <a:chExt cx="1577691" cy="1591830"/>
              </a:xfrm>
              <a:effectLst/>
            </p:grpSpPr>
            <p:grpSp>
              <p:nvGrpSpPr>
                <p:cNvPr id="527" name="组合 526"/>
                <p:cNvGrpSpPr/>
                <p:nvPr/>
              </p:nvGrpSpPr>
              <p:grpSpPr>
                <a:xfrm rot="2700000">
                  <a:off x="2194319" y="3933570"/>
                  <a:ext cx="509201" cy="509202"/>
                  <a:chOff x="3052763" y="1803400"/>
                  <a:chExt cx="2273300" cy="2273300"/>
                </a:xfrm>
              </p:grpSpPr>
              <p:sp>
                <p:nvSpPr>
                  <p:cNvPr id="603" name="直角三角形 6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8" name="组合 527"/>
                <p:cNvGrpSpPr/>
                <p:nvPr/>
              </p:nvGrpSpPr>
              <p:grpSpPr>
                <a:xfrm rot="2700000">
                  <a:off x="2548534" y="3933570"/>
                  <a:ext cx="509201" cy="509202"/>
                  <a:chOff x="3052763" y="1803400"/>
                  <a:chExt cx="2273300" cy="2273300"/>
                </a:xfrm>
              </p:grpSpPr>
              <p:sp>
                <p:nvSpPr>
                  <p:cNvPr id="599" name="直角三角形 5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9" name="组合 528"/>
                <p:cNvGrpSpPr/>
                <p:nvPr/>
              </p:nvGrpSpPr>
              <p:grpSpPr>
                <a:xfrm rot="2700000">
                  <a:off x="2908594" y="3933570"/>
                  <a:ext cx="509201" cy="509202"/>
                  <a:chOff x="3052763" y="1803400"/>
                  <a:chExt cx="2273300" cy="2273300"/>
                </a:xfrm>
              </p:grpSpPr>
              <p:sp>
                <p:nvSpPr>
                  <p:cNvPr id="595" name="直角三角形 5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0" name="组合 529"/>
                <p:cNvGrpSpPr/>
                <p:nvPr/>
              </p:nvGrpSpPr>
              <p:grpSpPr>
                <a:xfrm rot="2700000">
                  <a:off x="3262808" y="3933570"/>
                  <a:ext cx="509201" cy="509202"/>
                  <a:chOff x="3052763" y="1803400"/>
                  <a:chExt cx="2273300" cy="2273300"/>
                </a:xfrm>
              </p:grpSpPr>
              <p:sp>
                <p:nvSpPr>
                  <p:cNvPr id="591" name="直角三角形 5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1" name="组合 530"/>
                <p:cNvGrpSpPr/>
                <p:nvPr/>
              </p:nvGrpSpPr>
              <p:grpSpPr>
                <a:xfrm rot="2700000">
                  <a:off x="2194319" y="4295521"/>
                  <a:ext cx="509201" cy="509202"/>
                  <a:chOff x="3052763" y="1803400"/>
                  <a:chExt cx="2273300" cy="2273300"/>
                </a:xfrm>
              </p:grpSpPr>
              <p:sp>
                <p:nvSpPr>
                  <p:cNvPr id="587" name="直角三角形 5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2" name="组合 531"/>
                <p:cNvGrpSpPr/>
                <p:nvPr/>
              </p:nvGrpSpPr>
              <p:grpSpPr>
                <a:xfrm rot="2700000">
                  <a:off x="2548534" y="4295521"/>
                  <a:ext cx="509201" cy="509202"/>
                  <a:chOff x="3052763" y="1803400"/>
                  <a:chExt cx="2273300" cy="2273300"/>
                </a:xfrm>
              </p:grpSpPr>
              <p:sp>
                <p:nvSpPr>
                  <p:cNvPr id="583" name="直角三角形 5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3" name="组合 532"/>
                <p:cNvGrpSpPr/>
                <p:nvPr/>
              </p:nvGrpSpPr>
              <p:grpSpPr>
                <a:xfrm rot="2700000">
                  <a:off x="2908594" y="4295521"/>
                  <a:ext cx="509201" cy="509202"/>
                  <a:chOff x="3052763" y="1803400"/>
                  <a:chExt cx="2273300" cy="2273300"/>
                </a:xfrm>
              </p:grpSpPr>
              <p:sp>
                <p:nvSpPr>
                  <p:cNvPr id="579" name="直角三角形 5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0" name="直角三角形 5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1" name="直角三角形 5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2" name="直角三角形 5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4" name="组合 533"/>
                <p:cNvGrpSpPr/>
                <p:nvPr/>
              </p:nvGrpSpPr>
              <p:grpSpPr>
                <a:xfrm rot="2700000">
                  <a:off x="3262808" y="4295521"/>
                  <a:ext cx="509201" cy="509202"/>
                  <a:chOff x="3052763" y="1803400"/>
                  <a:chExt cx="2273300" cy="2273300"/>
                </a:xfrm>
              </p:grpSpPr>
              <p:sp>
                <p:nvSpPr>
                  <p:cNvPr id="575" name="直角三角形 5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6" name="直角三角形 5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7" name="直角三角形 5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8" name="直角三角形 5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5" name="组合 534"/>
                <p:cNvGrpSpPr/>
                <p:nvPr/>
              </p:nvGrpSpPr>
              <p:grpSpPr>
                <a:xfrm rot="2700000">
                  <a:off x="2194319" y="4654248"/>
                  <a:ext cx="509201" cy="509202"/>
                  <a:chOff x="3052763" y="1803400"/>
                  <a:chExt cx="2273300" cy="2273300"/>
                </a:xfrm>
              </p:grpSpPr>
              <p:sp>
                <p:nvSpPr>
                  <p:cNvPr id="571" name="直角三角形 5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2" name="直角三角形 5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3" name="直角三角形 5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4" name="直角三角形 5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6" name="组合 535"/>
                <p:cNvGrpSpPr/>
                <p:nvPr/>
              </p:nvGrpSpPr>
              <p:grpSpPr>
                <a:xfrm rot="2700000">
                  <a:off x="2548534" y="4654248"/>
                  <a:ext cx="509201" cy="509202"/>
                  <a:chOff x="3052763" y="1803400"/>
                  <a:chExt cx="2273300" cy="2273300"/>
                </a:xfrm>
              </p:grpSpPr>
              <p:sp>
                <p:nvSpPr>
                  <p:cNvPr id="567" name="直角三角形 5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8" name="直角三角形 5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9" name="直角三角形 5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0" name="直角三角形 5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7" name="组合 536"/>
                <p:cNvGrpSpPr/>
                <p:nvPr/>
              </p:nvGrpSpPr>
              <p:grpSpPr>
                <a:xfrm rot="2700000">
                  <a:off x="2908594" y="4654248"/>
                  <a:ext cx="509201" cy="509202"/>
                  <a:chOff x="3052763" y="1803400"/>
                  <a:chExt cx="2273300" cy="2273300"/>
                </a:xfrm>
              </p:grpSpPr>
              <p:sp>
                <p:nvSpPr>
                  <p:cNvPr id="563" name="直角三角形 5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4" name="直角三角形 5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5" name="直角三角形 5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6" name="直角三角形 5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8" name="组合 537"/>
                <p:cNvGrpSpPr/>
                <p:nvPr/>
              </p:nvGrpSpPr>
              <p:grpSpPr>
                <a:xfrm rot="2700000">
                  <a:off x="3262808" y="4654248"/>
                  <a:ext cx="509201" cy="509202"/>
                  <a:chOff x="3052763" y="1803400"/>
                  <a:chExt cx="2273300" cy="2273300"/>
                </a:xfrm>
              </p:grpSpPr>
              <p:sp>
                <p:nvSpPr>
                  <p:cNvPr id="559" name="直角三角形 5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2" name="直角三角形 5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39" name="组合 538"/>
                <p:cNvGrpSpPr/>
                <p:nvPr/>
              </p:nvGrpSpPr>
              <p:grpSpPr>
                <a:xfrm rot="2700000">
                  <a:off x="2194319" y="5016199"/>
                  <a:ext cx="509201" cy="509202"/>
                  <a:chOff x="3052763" y="1803400"/>
                  <a:chExt cx="2273300" cy="2273300"/>
                </a:xfrm>
              </p:grpSpPr>
              <p:sp>
                <p:nvSpPr>
                  <p:cNvPr id="555" name="直角三角形 5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8" name="直角三角形 5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0" name="组合 539"/>
                <p:cNvGrpSpPr/>
                <p:nvPr/>
              </p:nvGrpSpPr>
              <p:grpSpPr>
                <a:xfrm rot="2700000">
                  <a:off x="2548534" y="5016199"/>
                  <a:ext cx="509201" cy="509202"/>
                  <a:chOff x="3052763" y="1803400"/>
                  <a:chExt cx="2273300" cy="2273300"/>
                </a:xfrm>
              </p:grpSpPr>
              <p:sp>
                <p:nvSpPr>
                  <p:cNvPr id="551" name="直角三角形 5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4" name="直角三角形 5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1" name="组合 540"/>
                <p:cNvGrpSpPr/>
                <p:nvPr/>
              </p:nvGrpSpPr>
              <p:grpSpPr>
                <a:xfrm rot="2700000">
                  <a:off x="2908594" y="5016199"/>
                  <a:ext cx="509201" cy="509202"/>
                  <a:chOff x="3052763" y="1803400"/>
                  <a:chExt cx="2273300" cy="2273300"/>
                </a:xfrm>
              </p:grpSpPr>
              <p:sp>
                <p:nvSpPr>
                  <p:cNvPr id="547" name="直角三角形 5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0" name="直角三角形 5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2" name="组合 541"/>
                <p:cNvGrpSpPr/>
                <p:nvPr/>
              </p:nvGrpSpPr>
              <p:grpSpPr>
                <a:xfrm rot="2700000">
                  <a:off x="3262808" y="5016199"/>
                  <a:ext cx="509201" cy="509202"/>
                  <a:chOff x="3052763" y="1803400"/>
                  <a:chExt cx="2273300" cy="2273300"/>
                </a:xfrm>
              </p:grpSpPr>
              <p:sp>
                <p:nvSpPr>
                  <p:cNvPr id="543" name="直角三角形 5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6" name="直角三角形 5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25"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526"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607" name="组合 606"/>
          <p:cNvGrpSpPr/>
          <p:nvPr/>
        </p:nvGrpSpPr>
        <p:grpSpPr>
          <a:xfrm>
            <a:off x="6076459" y="2838739"/>
            <a:ext cx="2149776" cy="2044988"/>
            <a:chOff x="7908070" y="3664880"/>
            <a:chExt cx="2865995" cy="2727281"/>
          </a:xfrm>
        </p:grpSpPr>
        <p:sp>
          <p:nvSpPr>
            <p:cNvPr id="608" name="矩形 607"/>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09" name="组合 608"/>
            <p:cNvGrpSpPr/>
            <p:nvPr/>
          </p:nvGrpSpPr>
          <p:grpSpPr>
            <a:xfrm>
              <a:off x="7908070" y="3664880"/>
              <a:ext cx="1840689" cy="1848987"/>
              <a:chOff x="7908070" y="3664880"/>
              <a:chExt cx="1840689" cy="1848987"/>
            </a:xfrm>
          </p:grpSpPr>
          <p:grpSp>
            <p:nvGrpSpPr>
              <p:cNvPr id="610" name="组合 609"/>
              <p:cNvGrpSpPr/>
              <p:nvPr/>
            </p:nvGrpSpPr>
            <p:grpSpPr>
              <a:xfrm>
                <a:off x="7908070" y="3664880"/>
                <a:ext cx="1832564" cy="1848987"/>
                <a:chOff x="2194319" y="3933570"/>
                <a:chExt cx="1577691" cy="1591830"/>
              </a:xfrm>
              <a:effectLst/>
            </p:grpSpPr>
            <p:grpSp>
              <p:nvGrpSpPr>
                <p:cNvPr id="613" name="组合 612"/>
                <p:cNvGrpSpPr/>
                <p:nvPr/>
              </p:nvGrpSpPr>
              <p:grpSpPr>
                <a:xfrm rot="2700000">
                  <a:off x="2194319" y="3933570"/>
                  <a:ext cx="509201" cy="509202"/>
                  <a:chOff x="3052763" y="1803400"/>
                  <a:chExt cx="2273300" cy="2273300"/>
                </a:xfrm>
              </p:grpSpPr>
              <p:sp>
                <p:nvSpPr>
                  <p:cNvPr id="689" name="直角三角形 6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2" name="直角三角形 6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4" name="组合 613"/>
                <p:cNvGrpSpPr/>
                <p:nvPr/>
              </p:nvGrpSpPr>
              <p:grpSpPr>
                <a:xfrm rot="2700000">
                  <a:off x="2548534" y="3933570"/>
                  <a:ext cx="509201" cy="509202"/>
                  <a:chOff x="3052763" y="1803400"/>
                  <a:chExt cx="2273300" cy="2273300"/>
                </a:xfrm>
              </p:grpSpPr>
              <p:sp>
                <p:nvSpPr>
                  <p:cNvPr id="685" name="直角三角形 6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8" name="直角三角形 6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5" name="组合 614"/>
                <p:cNvGrpSpPr/>
                <p:nvPr/>
              </p:nvGrpSpPr>
              <p:grpSpPr>
                <a:xfrm rot="2700000">
                  <a:off x="2908594" y="3933570"/>
                  <a:ext cx="509201" cy="509202"/>
                  <a:chOff x="3052763" y="1803400"/>
                  <a:chExt cx="2273300" cy="2273300"/>
                </a:xfrm>
              </p:grpSpPr>
              <p:sp>
                <p:nvSpPr>
                  <p:cNvPr id="681" name="直角三角形 6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4" name="直角三角形 6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6" name="组合 615"/>
                <p:cNvGrpSpPr/>
                <p:nvPr/>
              </p:nvGrpSpPr>
              <p:grpSpPr>
                <a:xfrm rot="2700000">
                  <a:off x="3262808" y="3933570"/>
                  <a:ext cx="509201" cy="509202"/>
                  <a:chOff x="3052763" y="1803400"/>
                  <a:chExt cx="2273300" cy="2273300"/>
                </a:xfrm>
              </p:grpSpPr>
              <p:sp>
                <p:nvSpPr>
                  <p:cNvPr id="677" name="直角三角形 6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0" name="直角三角形 6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7" name="组合 616"/>
                <p:cNvGrpSpPr/>
                <p:nvPr/>
              </p:nvGrpSpPr>
              <p:grpSpPr>
                <a:xfrm rot="2700000">
                  <a:off x="2194319" y="4295521"/>
                  <a:ext cx="509201" cy="509202"/>
                  <a:chOff x="3052763" y="1803400"/>
                  <a:chExt cx="2273300" cy="2273300"/>
                </a:xfrm>
              </p:grpSpPr>
              <p:sp>
                <p:nvSpPr>
                  <p:cNvPr id="673" name="直角三角形 6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6" name="直角三角形 6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8" name="组合 617"/>
                <p:cNvGrpSpPr/>
                <p:nvPr/>
              </p:nvGrpSpPr>
              <p:grpSpPr>
                <a:xfrm rot="2700000">
                  <a:off x="2548534" y="4295521"/>
                  <a:ext cx="509201" cy="509202"/>
                  <a:chOff x="3052763" y="1803400"/>
                  <a:chExt cx="2273300" cy="2273300"/>
                </a:xfrm>
              </p:grpSpPr>
              <p:sp>
                <p:nvSpPr>
                  <p:cNvPr id="669" name="直角三角形 6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2" name="直角三角形 6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19" name="组合 618"/>
                <p:cNvGrpSpPr/>
                <p:nvPr/>
              </p:nvGrpSpPr>
              <p:grpSpPr>
                <a:xfrm rot="2700000">
                  <a:off x="2908594" y="4295521"/>
                  <a:ext cx="509201" cy="509202"/>
                  <a:chOff x="3052763" y="1803400"/>
                  <a:chExt cx="2273300" cy="2273300"/>
                </a:xfrm>
              </p:grpSpPr>
              <p:sp>
                <p:nvSpPr>
                  <p:cNvPr id="665" name="直角三角形 6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6" name="直角三角形 6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7" name="直角三角形 6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8" name="直角三角形 6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0" name="组合 619"/>
                <p:cNvGrpSpPr/>
                <p:nvPr/>
              </p:nvGrpSpPr>
              <p:grpSpPr>
                <a:xfrm rot="2700000">
                  <a:off x="3262808" y="4295521"/>
                  <a:ext cx="509201" cy="509202"/>
                  <a:chOff x="3052763" y="1803400"/>
                  <a:chExt cx="2273300" cy="2273300"/>
                </a:xfrm>
              </p:grpSpPr>
              <p:sp>
                <p:nvSpPr>
                  <p:cNvPr id="661" name="直角三角形 6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2" name="直角三角形 6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3" name="直角三角形 6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4" name="直角三角形 6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1" name="组合 620"/>
                <p:cNvGrpSpPr/>
                <p:nvPr/>
              </p:nvGrpSpPr>
              <p:grpSpPr>
                <a:xfrm rot="2700000">
                  <a:off x="2194319" y="4654248"/>
                  <a:ext cx="509201" cy="509202"/>
                  <a:chOff x="3052763" y="1803400"/>
                  <a:chExt cx="2273300" cy="2273300"/>
                </a:xfrm>
              </p:grpSpPr>
              <p:sp>
                <p:nvSpPr>
                  <p:cNvPr id="657" name="直角三角形 6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8" name="直角三角形 6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9" name="直角三角形 6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0" name="直角三角形 6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2" name="组合 621"/>
                <p:cNvGrpSpPr/>
                <p:nvPr/>
              </p:nvGrpSpPr>
              <p:grpSpPr>
                <a:xfrm rot="2700000">
                  <a:off x="2548534" y="4654248"/>
                  <a:ext cx="509201" cy="509202"/>
                  <a:chOff x="3052763" y="1803400"/>
                  <a:chExt cx="2273300" cy="2273300"/>
                </a:xfrm>
              </p:grpSpPr>
              <p:sp>
                <p:nvSpPr>
                  <p:cNvPr id="653" name="直角三角形 6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4" name="直角三角形 6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5" name="直角三角形 6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6" name="直角三角形 6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3" name="组合 622"/>
                <p:cNvGrpSpPr/>
                <p:nvPr/>
              </p:nvGrpSpPr>
              <p:grpSpPr>
                <a:xfrm rot="2700000">
                  <a:off x="2908594" y="4654248"/>
                  <a:ext cx="509201" cy="509202"/>
                  <a:chOff x="3052763" y="1803400"/>
                  <a:chExt cx="2273300" cy="2273300"/>
                </a:xfrm>
              </p:grpSpPr>
              <p:sp>
                <p:nvSpPr>
                  <p:cNvPr id="649" name="直角三角形 6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0" name="直角三角形 6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1" name="直角三角形 6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2" name="直角三角形 6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4" name="组合 623"/>
                <p:cNvGrpSpPr/>
                <p:nvPr/>
              </p:nvGrpSpPr>
              <p:grpSpPr>
                <a:xfrm rot="2700000">
                  <a:off x="3262808" y="4654248"/>
                  <a:ext cx="509201" cy="509202"/>
                  <a:chOff x="3052763" y="1803400"/>
                  <a:chExt cx="2273300" cy="2273300"/>
                </a:xfrm>
              </p:grpSpPr>
              <p:sp>
                <p:nvSpPr>
                  <p:cNvPr id="645" name="直角三角形 6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7" name="直角三角形 6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8" name="直角三角形 6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5" name="组合 624"/>
                <p:cNvGrpSpPr/>
                <p:nvPr/>
              </p:nvGrpSpPr>
              <p:grpSpPr>
                <a:xfrm rot="2700000">
                  <a:off x="2194319" y="5016199"/>
                  <a:ext cx="509201" cy="509202"/>
                  <a:chOff x="3052763" y="1803400"/>
                  <a:chExt cx="2273300" cy="2273300"/>
                </a:xfrm>
              </p:grpSpPr>
              <p:sp>
                <p:nvSpPr>
                  <p:cNvPr id="641" name="直角三角形 6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3" name="直角三角形 6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6" name="组合 625"/>
                <p:cNvGrpSpPr/>
                <p:nvPr/>
              </p:nvGrpSpPr>
              <p:grpSpPr>
                <a:xfrm rot="2700000">
                  <a:off x="2548534" y="5016199"/>
                  <a:ext cx="509201" cy="509202"/>
                  <a:chOff x="3052763" y="1803400"/>
                  <a:chExt cx="2273300" cy="2273300"/>
                </a:xfrm>
              </p:grpSpPr>
              <p:sp>
                <p:nvSpPr>
                  <p:cNvPr id="637" name="直角三角形 6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9" name="直角三角形 6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7" name="组合 626"/>
                <p:cNvGrpSpPr/>
                <p:nvPr/>
              </p:nvGrpSpPr>
              <p:grpSpPr>
                <a:xfrm rot="2700000">
                  <a:off x="2908594" y="5016199"/>
                  <a:ext cx="509201" cy="509202"/>
                  <a:chOff x="3052763" y="1803400"/>
                  <a:chExt cx="2273300" cy="2273300"/>
                </a:xfrm>
              </p:grpSpPr>
              <p:sp>
                <p:nvSpPr>
                  <p:cNvPr id="633" name="直角三角形 6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5" name="直角三角形 6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28" name="组合 627"/>
                <p:cNvGrpSpPr/>
                <p:nvPr/>
              </p:nvGrpSpPr>
              <p:grpSpPr>
                <a:xfrm rot="2700000">
                  <a:off x="3262808" y="5016199"/>
                  <a:ext cx="509201" cy="509202"/>
                  <a:chOff x="3052763" y="1803400"/>
                  <a:chExt cx="2273300" cy="2273300"/>
                </a:xfrm>
              </p:grpSpPr>
              <p:sp>
                <p:nvSpPr>
                  <p:cNvPr id="629" name="直角三角形 6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1" name="直角三角形 6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1"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612"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95366605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500"/>
                                        <p:tgtEl>
                                          <p:spTgt spid="9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21"/>
                                        </p:tgtEl>
                                        <p:attrNameLst>
                                          <p:attrName>style.visibility</p:attrName>
                                        </p:attrNameLst>
                                      </p:cBhvr>
                                      <p:to>
                                        <p:strVal val="visible"/>
                                      </p:to>
                                    </p:set>
                                    <p:animEffect transition="in" filter="fade">
                                      <p:cBhvr>
                                        <p:cTn id="15" dur="500"/>
                                        <p:tgtEl>
                                          <p:spTgt spid="5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fade">
                                      <p:cBhvr>
                                        <p:cTn id="19" dur="500"/>
                                        <p:tgtEl>
                                          <p:spTgt spid="1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35"/>
                                        </p:tgtEl>
                                        <p:attrNameLst>
                                          <p:attrName>style.visibility</p:attrName>
                                        </p:attrNameLst>
                                      </p:cBhvr>
                                      <p:to>
                                        <p:strVal val="visible"/>
                                      </p:to>
                                    </p:set>
                                    <p:animEffect transition="in" filter="fade">
                                      <p:cBhvr>
                                        <p:cTn id="23" dur="500"/>
                                        <p:tgtEl>
                                          <p:spTgt spid="43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48"/>
                                        </p:tgtEl>
                                        <p:attrNameLst>
                                          <p:attrName>style.visibility</p:attrName>
                                        </p:attrNameLst>
                                      </p:cBhvr>
                                      <p:to>
                                        <p:strVal val="visible"/>
                                      </p:to>
                                    </p:set>
                                    <p:animEffect transition="in" filter="fade">
                                      <p:cBhvr>
                                        <p:cTn id="27" dur="500"/>
                                        <p:tgtEl>
                                          <p:spTgt spid="3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3"/>
                                        </p:tgtEl>
                                        <p:attrNameLst>
                                          <p:attrName>style.visibility</p:attrName>
                                        </p:attrNameLst>
                                      </p:cBhvr>
                                      <p:to>
                                        <p:strVal val="visible"/>
                                      </p:to>
                                    </p:set>
                                    <p:animEffect transition="in" filter="fade">
                                      <p:cBhvr>
                                        <p:cTn id="31" dur="500"/>
                                        <p:tgtEl>
                                          <p:spTgt spid="26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07"/>
                                        </p:tgtEl>
                                        <p:attrNameLst>
                                          <p:attrName>style.visibility</p:attrName>
                                        </p:attrNameLst>
                                      </p:cBhvr>
                                      <p:to>
                                        <p:strVal val="visible"/>
                                      </p:to>
                                    </p:set>
                                    <p:animEffect transition="in" filter="fade">
                                      <p:cBhvr>
                                        <p:cTn id="35"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544557" y="764543"/>
            <a:ext cx="1056855" cy="3830884"/>
            <a:chOff x="7391780" y="1019626"/>
            <a:chExt cx="1408957" cy="5109028"/>
          </a:xfrm>
        </p:grpSpPr>
        <p:sp>
          <p:nvSpPr>
            <p:cNvPr id="9"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2" name="任意多边形 11"/>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3"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4"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1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6" name="组合 25"/>
          <p:cNvGrpSpPr/>
          <p:nvPr/>
        </p:nvGrpSpPr>
        <p:grpSpPr>
          <a:xfrm>
            <a:off x="4156851" y="2151747"/>
            <a:ext cx="3832270" cy="1056475"/>
            <a:chOff x="5541746" y="2869660"/>
            <a:chExt cx="5109028" cy="1408959"/>
          </a:xfrm>
        </p:grpSpPr>
        <p:sp>
          <p:nvSpPr>
            <p:cNvPr id="27"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任意多边形 2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30" name="任意多边形 2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31"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4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7"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48"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49"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50"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51"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3"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4"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5"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6"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3115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1"/>
                                        </p:tgtEl>
                                        <p:attrNameLst>
                                          <p:attrName>ppt_y</p:attrName>
                                        </p:attrNameLst>
                                      </p:cBhvr>
                                      <p:tavLst>
                                        <p:tav tm="0">
                                          <p:val>
                                            <p:strVal val="#ppt_y"/>
                                          </p:val>
                                        </p:tav>
                                        <p:tav tm="100000">
                                          <p:val>
                                            <p:strVal val="#ppt_y"/>
                                          </p:val>
                                        </p:tav>
                                      </p:tavLst>
                                    </p:anim>
                                    <p:anim calcmode="lin" valueType="num">
                                      <p:cBhvr>
                                        <p:cTn id="1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1"/>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56"/>
                                        </p:tgtEl>
                                        <p:attrNameLst>
                                          <p:attrName>ppt_y</p:attrName>
                                        </p:attrNameLst>
                                      </p:cBhvr>
                                      <p:tavLst>
                                        <p:tav tm="0">
                                          <p:val>
                                            <p:strVal val="#ppt_y"/>
                                          </p:val>
                                        </p:tav>
                                        <p:tav tm="100000">
                                          <p:val>
                                            <p:strVal val="#ppt_y"/>
                                          </p:val>
                                        </p:tav>
                                      </p:tavLst>
                                    </p:anim>
                                    <p:anim calcmode="lin" valueType="num">
                                      <p:cBhvr>
                                        <p:cTn id="27"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56"/>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2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randombar(horizontal)">
                                      <p:cBhvr>
                                        <p:cTn id="51" dur="500"/>
                                        <p:tgtEl>
                                          <p:spTgt spid="5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randombar(horizontal)">
                                      <p:cBhvr>
                                        <p:cTn id="57" dur="500"/>
                                        <p:tgtEl>
                                          <p:spTgt spid="5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randombar(horizontal)">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第四部分</a:t>
            </a:r>
            <a:endParaRPr lang="en-US" altLang="zh-CN" sz="2800" b="1" dirty="0">
              <a:solidFill>
                <a:srgbClr val="080808"/>
              </a:solidFill>
              <a:cs typeface="+mn-ea"/>
              <a:sym typeface="+mn-lt"/>
            </a:endParaRPr>
          </a:p>
          <a:p>
            <a:pPr marL="0" lvl="1" algn="ctr"/>
            <a:r>
              <a:rPr lang="zh-CN" altLang="en-US" sz="3600" b="1" dirty="0">
                <a:solidFill>
                  <a:srgbClr val="F69F1E"/>
                </a:solidFill>
                <a:cs typeface="+mn-ea"/>
                <a:sym typeface="+mn-lt"/>
              </a:rPr>
              <a:t>标题文字内容</a:t>
            </a:r>
            <a:endParaRPr lang="en-US" altLang="zh-CN" sz="3600" b="1" dirty="0">
              <a:solidFill>
                <a:srgbClr val="F69F1E"/>
              </a:solidFill>
              <a:cs typeface="+mn-ea"/>
              <a:sym typeface="+mn-lt"/>
            </a:endParaRPr>
          </a:p>
        </p:txBody>
      </p:sp>
      <p:cxnSp>
        <p:nvCxnSpPr>
          <p:cNvPr id="5" name="直接连接符 4"/>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6"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7"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8"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9"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0"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1"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19" name="TextBox 137"/>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20" name="组合 19"/>
          <p:cNvGrpSpPr/>
          <p:nvPr/>
        </p:nvGrpSpPr>
        <p:grpSpPr>
          <a:xfrm rot="14400000">
            <a:off x="2315532" y="1879688"/>
            <a:ext cx="1079397" cy="936000"/>
            <a:chOff x="1511944" y="2420246"/>
            <a:chExt cx="2627152" cy="2294453"/>
          </a:xfrm>
          <a:effectLst>
            <a:outerShdw blurRad="203200" dist="38100" dir="3780000" sx="103000" sy="103000" algn="t" rotWithShape="0">
              <a:prstClr val="black">
                <a:alpha val="25000"/>
              </a:prstClr>
            </a:outerShdw>
          </a:effectLst>
        </p:grpSpPr>
        <p:sp>
          <p:nvSpPr>
            <p:cNvPr id="2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2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23" name="组合 22"/>
          <p:cNvGrpSpPr/>
          <p:nvPr/>
        </p:nvGrpSpPr>
        <p:grpSpPr>
          <a:xfrm>
            <a:off x="2461021" y="1982208"/>
            <a:ext cx="810431" cy="730960"/>
            <a:chOff x="6068610" y="2138335"/>
            <a:chExt cx="428348" cy="386204"/>
          </a:xfrm>
        </p:grpSpPr>
        <p:sp>
          <p:nvSpPr>
            <p:cNvPr id="24"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69F1E"/>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25"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165561316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ppt_x</p:attrName>
                                        </p:attrNameLst>
                                      </p:cBhvr>
                                      <p:tavLst>
                                        <p:tav tm="0">
                                          <p:val>
                                            <p:strVal val="#ppt_x-#ppt_w*1.125000"/>
                                          </p:val>
                                        </p:tav>
                                        <p:tav tm="100000">
                                          <p:val>
                                            <p:strVal val="#ppt_x"/>
                                          </p:val>
                                        </p:tav>
                                      </p:tavLst>
                                    </p:anim>
                                    <p:animEffect transition="in" filter="wipe(right)">
                                      <p:cBhvr>
                                        <p:cTn id="28" dur="500"/>
                                        <p:tgtEl>
                                          <p:spTgt spid="4"/>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798839" y="1475746"/>
            <a:ext cx="2361076" cy="811064"/>
            <a:chOff x="1064979" y="1968117"/>
            <a:chExt cx="3147691" cy="1081668"/>
          </a:xfrm>
        </p:grpSpPr>
        <p:sp>
          <p:nvSpPr>
            <p:cNvPr id="9" name="任意多边形 8"/>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 name="任意多边形 9"/>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1" name="任意多边形 10"/>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2" name="组合 11"/>
          <p:cNvGrpSpPr/>
          <p:nvPr/>
        </p:nvGrpSpPr>
        <p:grpSpPr>
          <a:xfrm>
            <a:off x="1558207" y="1167919"/>
            <a:ext cx="1603916" cy="1429949"/>
            <a:chOff x="2077338" y="1557586"/>
            <a:chExt cx="2138277" cy="1907040"/>
          </a:xfrm>
        </p:grpSpPr>
        <p:sp>
          <p:nvSpPr>
            <p:cNvPr id="13" name="任意多边形 12"/>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4"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组合 15"/>
          <p:cNvGrpSpPr/>
          <p:nvPr/>
        </p:nvGrpSpPr>
        <p:grpSpPr>
          <a:xfrm>
            <a:off x="791088" y="3393394"/>
            <a:ext cx="2361076" cy="811064"/>
            <a:chOff x="1054646" y="4525573"/>
            <a:chExt cx="3147691" cy="1081668"/>
          </a:xfrm>
        </p:grpSpPr>
        <p:sp>
          <p:nvSpPr>
            <p:cNvPr id="17" name="任意多边形 16"/>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8" name="任意多边形 17"/>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9" name="任意多边形 18"/>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0" name="组合 19"/>
          <p:cNvGrpSpPr/>
          <p:nvPr/>
        </p:nvGrpSpPr>
        <p:grpSpPr>
          <a:xfrm>
            <a:off x="1550457" y="3085567"/>
            <a:ext cx="1603916" cy="1429949"/>
            <a:chOff x="2067005" y="4115042"/>
            <a:chExt cx="2138277" cy="1907040"/>
          </a:xfrm>
        </p:grpSpPr>
        <p:sp>
          <p:nvSpPr>
            <p:cNvPr id="21" name="任意多边形 20"/>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2"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4" name="组合 23"/>
          <p:cNvGrpSpPr/>
          <p:nvPr/>
        </p:nvGrpSpPr>
        <p:grpSpPr>
          <a:xfrm>
            <a:off x="4687776" y="1475746"/>
            <a:ext cx="2361076" cy="811064"/>
            <a:chOff x="6249554" y="1968118"/>
            <a:chExt cx="3147691" cy="1081668"/>
          </a:xfrm>
        </p:grpSpPr>
        <p:sp>
          <p:nvSpPr>
            <p:cNvPr id="25" name="任意多边形 24"/>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任意多边形 25"/>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7" name="任意多边形 26"/>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28" name="组合 27"/>
          <p:cNvGrpSpPr/>
          <p:nvPr/>
        </p:nvGrpSpPr>
        <p:grpSpPr>
          <a:xfrm>
            <a:off x="5447145" y="1167920"/>
            <a:ext cx="1603916" cy="1429949"/>
            <a:chOff x="7261913" y="1557587"/>
            <a:chExt cx="2138277" cy="1907040"/>
          </a:xfrm>
        </p:grpSpPr>
        <p:sp>
          <p:nvSpPr>
            <p:cNvPr id="29" name="任意多边形 2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组合 31"/>
          <p:cNvGrpSpPr/>
          <p:nvPr/>
        </p:nvGrpSpPr>
        <p:grpSpPr>
          <a:xfrm>
            <a:off x="4680027" y="3393394"/>
            <a:ext cx="2361076" cy="811064"/>
            <a:chOff x="6239222" y="4525573"/>
            <a:chExt cx="3147691" cy="1081668"/>
          </a:xfrm>
        </p:grpSpPr>
        <p:sp>
          <p:nvSpPr>
            <p:cNvPr id="33" name="任意多边形 3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4" name="任意多边形 3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5" name="任意多边形 3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36" name="组合 35"/>
          <p:cNvGrpSpPr/>
          <p:nvPr/>
        </p:nvGrpSpPr>
        <p:grpSpPr>
          <a:xfrm>
            <a:off x="5439395" y="3085567"/>
            <a:ext cx="1603916" cy="1429949"/>
            <a:chOff x="7251581" y="4115042"/>
            <a:chExt cx="2138277" cy="1907040"/>
          </a:xfrm>
        </p:grpSpPr>
        <p:sp>
          <p:nvSpPr>
            <p:cNvPr id="37" name="任意多边形 36"/>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8"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0"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41"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42"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43"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44"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5"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6"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7"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49"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0"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51"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208381877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left)">
                                      <p:cBhvr>
                                        <p:cTn id="37" dur="500"/>
                                        <p:tgtEl>
                                          <p:spTgt spid="24"/>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p:tgtEl>
                                          <p:spTgt spid="16"/>
                                        </p:tgtEl>
                                        <p:attrNameLst>
                                          <p:attrName>ppt_x</p:attrName>
                                        </p:attrNameLst>
                                      </p:cBhvr>
                                      <p:tavLst>
                                        <p:tav tm="0">
                                          <p:val>
                                            <p:strVal val="#ppt_x+#ppt_w*1.125000"/>
                                          </p:val>
                                        </p:tav>
                                        <p:tav tm="100000">
                                          <p:val>
                                            <p:strVal val="#ppt_x"/>
                                          </p:val>
                                        </p:tav>
                                      </p:tavLst>
                                    </p:anim>
                                    <p:animEffect transition="in" filter="wipe(left)">
                                      <p:cBhvr>
                                        <p:cTn id="42" dur="500"/>
                                        <p:tgtEl>
                                          <p:spTgt spid="16"/>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left)">
                                      <p:cBhvr>
                                        <p:cTn id="47" dur="500"/>
                                        <p:tgtEl>
                                          <p:spTgt spid="32"/>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randombar(horizontal)">
                                      <p:cBhvr>
                                        <p:cTn id="51" dur="500"/>
                                        <p:tgtEl>
                                          <p:spTgt spid="40"/>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randombar(horizontal)">
                                      <p:cBhvr>
                                        <p:cTn id="54" dur="500"/>
                                        <p:tgtEl>
                                          <p:spTgt spid="41"/>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randombar(horizontal)">
                                      <p:cBhvr>
                                        <p:cTn id="57" dur="500"/>
                                        <p:tgtEl>
                                          <p:spTgt spid="43"/>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randombar(horizontal)">
                                      <p:cBhvr>
                                        <p:cTn id="60" dur="500"/>
                                        <p:tgtEl>
                                          <p:spTgt spid="42"/>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left)">
                                      <p:cBhvr>
                                        <p:cTn id="64" dur="500"/>
                                        <p:tgtEl>
                                          <p:spTgt spid="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wipe(left)">
                                      <p:cBhvr>
                                        <p:cTn id="67" dur="500"/>
                                        <p:tgtEl>
                                          <p:spTgt spid="4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wipe(left)">
                                      <p:cBhvr>
                                        <p:cTn id="73" dur="500"/>
                                        <p:tgtEl>
                                          <p:spTgt spid="47"/>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randombar(horizontal)">
                                      <p:cBhvr>
                                        <p:cTn id="77" dur="500"/>
                                        <p:tgtEl>
                                          <p:spTgt spid="48"/>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randombar(horizontal)">
                                      <p:cBhvr>
                                        <p:cTn id="80" dur="500"/>
                                        <p:tgtEl>
                                          <p:spTgt spid="5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Effect transition="in" filter="randombar(horizontal)">
                                      <p:cBhvr>
                                        <p:cTn id="83" dur="500"/>
                                        <p:tgtEl>
                                          <p:spTgt spid="49"/>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6572220" y="1251223"/>
            <a:ext cx="1338369" cy="1453949"/>
            <a:chOff x="1645923" y="1347071"/>
            <a:chExt cx="1784260" cy="1939047"/>
          </a:xfrm>
        </p:grpSpPr>
        <p:sp>
          <p:nvSpPr>
            <p:cNvPr id="9" name="矩形 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16" name="图片 1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17" name="组合 16"/>
          <p:cNvGrpSpPr/>
          <p:nvPr/>
        </p:nvGrpSpPr>
        <p:grpSpPr>
          <a:xfrm>
            <a:off x="1234603" y="1251223"/>
            <a:ext cx="1338369" cy="1453949"/>
            <a:chOff x="1645923" y="1347071"/>
            <a:chExt cx="1784260" cy="1939047"/>
          </a:xfrm>
        </p:grpSpPr>
        <p:sp>
          <p:nvSpPr>
            <p:cNvPr id="18" name="矩形 17"/>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矩形 18"/>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4" name="图片 2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25" name="图片 2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26" name="组合 25"/>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0" name="组合 29"/>
          <p:cNvGrpSpPr/>
          <p:nvPr/>
        </p:nvGrpSpPr>
        <p:grpSpPr>
          <a:xfrm>
            <a:off x="3902626" y="1251223"/>
            <a:ext cx="1328911" cy="1453949"/>
            <a:chOff x="1658533" y="1347071"/>
            <a:chExt cx="1771650" cy="1939047"/>
          </a:xfrm>
        </p:grpSpPr>
        <p:sp>
          <p:nvSpPr>
            <p:cNvPr id="31" name="矩形 30"/>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7" name="图片 36"/>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38" name="图片 37"/>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39" name="组合 38"/>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3" name="组合 42"/>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7" name="组合 46"/>
          <p:cNvGrpSpPr/>
          <p:nvPr/>
        </p:nvGrpSpPr>
        <p:grpSpPr>
          <a:xfrm>
            <a:off x="5227846" y="2917801"/>
            <a:ext cx="1350551" cy="1453949"/>
            <a:chOff x="1650958" y="1347071"/>
            <a:chExt cx="1800500" cy="1939047"/>
          </a:xfrm>
        </p:grpSpPr>
        <p:sp>
          <p:nvSpPr>
            <p:cNvPr id="48" name="矩形 4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矩形 4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4" name="图片 53"/>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55" name="图片 54"/>
          <p:cNvPicPr>
            <a:picLocks noChangeAspect="1"/>
          </p:cNvPicPr>
          <p:nvPr/>
        </p:nvPicPr>
        <p:blipFill rotWithShape="1">
          <a:blip r:embed="rId4">
            <a:grayscl/>
            <a:extLst>
              <a:ext uri="{BEBA8EAE-BF5A-486C-A8C5-ECC9F3942E4B}">
                <a14:imgProps xmlns:a14="http://schemas.microsoft.com/office/drawing/2010/main">
                  <a14:imgLayer>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56" name="组合 55"/>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0"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2"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4"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6"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8"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69"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4" name="等腰三角形 83"/>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等腰三角形 84"/>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9" name="组合 88"/>
          <p:cNvGrpSpPr/>
          <p:nvPr/>
        </p:nvGrpSpPr>
        <p:grpSpPr>
          <a:xfrm>
            <a:off x="2571220" y="2917801"/>
            <a:ext cx="1333379" cy="1453949"/>
            <a:chOff x="1652575" y="1347071"/>
            <a:chExt cx="1777608" cy="1939047"/>
          </a:xfrm>
        </p:grpSpPr>
        <p:sp>
          <p:nvSpPr>
            <p:cNvPr id="90" name="矩形 89"/>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6" name="图片 95"/>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97" name="组合 96"/>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1" name="图片 100"/>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02"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3"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4390332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Effect transition="in" filter="wipe(up)">
                                      <p:cBhvr>
                                        <p:cTn id="15" dur="500"/>
                                        <p:tgtEl>
                                          <p:spTgt spid="10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wipe(down)">
                                      <p:cBhvr>
                                        <p:cTn id="19" dur="500"/>
                                        <p:tgtEl>
                                          <p:spTgt spid="9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down)">
                                      <p:cBhvr>
                                        <p:cTn id="23" dur="500"/>
                                        <p:tgtEl>
                                          <p:spTgt spid="3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up)">
                                      <p:cBhvr>
                                        <p:cTn id="27" dur="500"/>
                                        <p:tgtEl>
                                          <p:spTgt spid="3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up)">
                                      <p:cBhvr>
                                        <p:cTn id="31" dur="500"/>
                                        <p:tgtEl>
                                          <p:spTgt spid="5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down)">
                                      <p:cBhvr>
                                        <p:cTn id="35" dur="500"/>
                                        <p:tgtEl>
                                          <p:spTgt spid="5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par>
                                <p:cTn id="48" presetID="16" presetClass="entr" presetSubtype="21"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arn(inVertical)">
                                      <p:cBhvr>
                                        <p:cTn id="50" dur="500"/>
                                        <p:tgtEl>
                                          <p:spTgt spid="30"/>
                                        </p:tgtEl>
                                      </p:cBhvr>
                                    </p:animEffect>
                                  </p:childTnLst>
                                </p:cTn>
                              </p:par>
                              <p:par>
                                <p:cTn id="51" presetID="16" presetClass="entr" presetSubtype="21"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barn(inVertical)">
                                      <p:cBhvr>
                                        <p:cTn id="53" dur="500"/>
                                        <p:tgtEl>
                                          <p:spTgt spid="8"/>
                                        </p:tgtEl>
                                      </p:cBhvr>
                                    </p:animEffect>
                                  </p:childTnLst>
                                </p:cTn>
                              </p:par>
                              <p:par>
                                <p:cTn id="54" presetID="16" presetClass="entr" presetSubtype="21" fill="hold" nodeType="withEffect">
                                  <p:stCondLst>
                                    <p:cond delay="0"/>
                                  </p:stCondLst>
                                  <p:childTnLst>
                                    <p:set>
                                      <p:cBhvr>
                                        <p:cTn id="55" dur="1" fill="hold">
                                          <p:stCondLst>
                                            <p:cond delay="0"/>
                                          </p:stCondLst>
                                        </p:cTn>
                                        <p:tgtEl>
                                          <p:spTgt spid="89"/>
                                        </p:tgtEl>
                                        <p:attrNameLst>
                                          <p:attrName>style.visibility</p:attrName>
                                        </p:attrNameLst>
                                      </p:cBhvr>
                                      <p:to>
                                        <p:strVal val="visible"/>
                                      </p:to>
                                    </p:set>
                                    <p:animEffect transition="in" filter="barn(inVertical)">
                                      <p:cBhvr>
                                        <p:cTn id="56" dur="500"/>
                                        <p:tgtEl>
                                          <p:spTgt spid="89"/>
                                        </p:tgtEl>
                                      </p:cBhvr>
                                    </p:animEffect>
                                  </p:childTnLst>
                                </p:cTn>
                              </p:par>
                              <p:par>
                                <p:cTn id="57" presetID="16" presetClass="entr" presetSubtype="21"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barn(inVertical)">
                                      <p:cBhvr>
                                        <p:cTn id="59" dur="500"/>
                                        <p:tgtEl>
                                          <p:spTgt spid="4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500"/>
                                        <p:tgtEl>
                                          <p:spTgt spid="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fade">
                                      <p:cBhvr>
                                        <p:cTn id="72" dur="500"/>
                                        <p:tgtEl>
                                          <p:spTgt spid="8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fade">
                                      <p:cBhvr>
                                        <p:cTn id="75" dur="500"/>
                                        <p:tgtEl>
                                          <p:spTgt spid="88"/>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p:cTn id="79" dur="500" fill="hold"/>
                                        <p:tgtEl>
                                          <p:spTgt spid="26"/>
                                        </p:tgtEl>
                                        <p:attrNameLst>
                                          <p:attrName>ppt_w</p:attrName>
                                        </p:attrNameLst>
                                      </p:cBhvr>
                                      <p:tavLst>
                                        <p:tav tm="0">
                                          <p:val>
                                            <p:fltVal val="0"/>
                                          </p:val>
                                        </p:tav>
                                        <p:tav tm="100000">
                                          <p:val>
                                            <p:strVal val="#ppt_w"/>
                                          </p:val>
                                        </p:tav>
                                      </p:tavLst>
                                    </p:anim>
                                    <p:anim calcmode="lin" valueType="num">
                                      <p:cBhvr>
                                        <p:cTn id="80" dur="500" fill="hold"/>
                                        <p:tgtEl>
                                          <p:spTgt spid="26"/>
                                        </p:tgtEl>
                                        <p:attrNameLst>
                                          <p:attrName>ppt_h</p:attrName>
                                        </p:attrNameLst>
                                      </p:cBhvr>
                                      <p:tavLst>
                                        <p:tav tm="0">
                                          <p:val>
                                            <p:fltVal val="0"/>
                                          </p:val>
                                        </p:tav>
                                        <p:tav tm="100000">
                                          <p:val>
                                            <p:strVal val="#ppt_h"/>
                                          </p:val>
                                        </p:tav>
                                      </p:tavLst>
                                    </p:anim>
                                    <p:anim calcmode="lin" valueType="num">
                                      <p:cBhvr>
                                        <p:cTn id="81" dur="500" fill="hold"/>
                                        <p:tgtEl>
                                          <p:spTgt spid="26"/>
                                        </p:tgtEl>
                                        <p:attrNameLst>
                                          <p:attrName>style.rotation</p:attrName>
                                        </p:attrNameLst>
                                      </p:cBhvr>
                                      <p:tavLst>
                                        <p:tav tm="0">
                                          <p:val>
                                            <p:fltVal val="90"/>
                                          </p:val>
                                        </p:tav>
                                        <p:tav tm="100000">
                                          <p:val>
                                            <p:fltVal val="0"/>
                                          </p:val>
                                        </p:tav>
                                      </p:tavLst>
                                    </p:anim>
                                    <p:animEffect transition="in" filter="fade">
                                      <p:cBhvr>
                                        <p:cTn id="82" dur="500"/>
                                        <p:tgtEl>
                                          <p:spTgt spid="26"/>
                                        </p:tgtEl>
                                      </p:cBhvr>
                                    </p:animEffect>
                                  </p:childTnLst>
                                </p:cTn>
                              </p:par>
                              <p:par>
                                <p:cTn id="83" presetID="31" presetClass="entr" presetSubtype="0" fill="hold" nodeType="withEffect">
                                  <p:stCondLst>
                                    <p:cond delay="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 calcmode="lin" valueType="num">
                                      <p:cBhvr>
                                        <p:cTn id="87" dur="500" fill="hold"/>
                                        <p:tgtEl>
                                          <p:spTgt spid="39"/>
                                        </p:tgtEl>
                                        <p:attrNameLst>
                                          <p:attrName>style.rotation</p:attrName>
                                        </p:attrNameLst>
                                      </p:cBhvr>
                                      <p:tavLst>
                                        <p:tav tm="0">
                                          <p:val>
                                            <p:fltVal val="90"/>
                                          </p:val>
                                        </p:tav>
                                        <p:tav tm="100000">
                                          <p:val>
                                            <p:fltVal val="0"/>
                                          </p:val>
                                        </p:tav>
                                      </p:tavLst>
                                    </p:anim>
                                    <p:animEffect transition="in" filter="fade">
                                      <p:cBhvr>
                                        <p:cTn id="88" dur="500"/>
                                        <p:tgtEl>
                                          <p:spTgt spid="39"/>
                                        </p:tgtEl>
                                      </p:cBhvr>
                                    </p:animEffect>
                                  </p:childTnLst>
                                </p:cTn>
                              </p:par>
                              <p:par>
                                <p:cTn id="89" presetID="31" presetClass="entr" presetSubtype="0" fill="hold" nodeType="withEffect">
                                  <p:stCondLst>
                                    <p:cond delay="0"/>
                                  </p:stCondLst>
                                  <p:childTnLst>
                                    <p:set>
                                      <p:cBhvr>
                                        <p:cTn id="90" dur="1" fill="hold">
                                          <p:stCondLst>
                                            <p:cond delay="0"/>
                                          </p:stCondLst>
                                        </p:cTn>
                                        <p:tgtEl>
                                          <p:spTgt spid="43"/>
                                        </p:tgtEl>
                                        <p:attrNameLst>
                                          <p:attrName>style.visibility</p:attrName>
                                        </p:attrNameLst>
                                      </p:cBhvr>
                                      <p:to>
                                        <p:strVal val="visible"/>
                                      </p:to>
                                    </p:set>
                                    <p:anim calcmode="lin" valueType="num">
                                      <p:cBhvr>
                                        <p:cTn id="91" dur="500" fill="hold"/>
                                        <p:tgtEl>
                                          <p:spTgt spid="43"/>
                                        </p:tgtEl>
                                        <p:attrNameLst>
                                          <p:attrName>ppt_w</p:attrName>
                                        </p:attrNameLst>
                                      </p:cBhvr>
                                      <p:tavLst>
                                        <p:tav tm="0">
                                          <p:val>
                                            <p:fltVal val="0"/>
                                          </p:val>
                                        </p:tav>
                                        <p:tav tm="100000">
                                          <p:val>
                                            <p:strVal val="#ppt_w"/>
                                          </p:val>
                                        </p:tav>
                                      </p:tavLst>
                                    </p:anim>
                                    <p:anim calcmode="lin" valueType="num">
                                      <p:cBhvr>
                                        <p:cTn id="92" dur="500" fill="hold"/>
                                        <p:tgtEl>
                                          <p:spTgt spid="43"/>
                                        </p:tgtEl>
                                        <p:attrNameLst>
                                          <p:attrName>ppt_h</p:attrName>
                                        </p:attrNameLst>
                                      </p:cBhvr>
                                      <p:tavLst>
                                        <p:tav tm="0">
                                          <p:val>
                                            <p:fltVal val="0"/>
                                          </p:val>
                                        </p:tav>
                                        <p:tav tm="100000">
                                          <p:val>
                                            <p:strVal val="#ppt_h"/>
                                          </p:val>
                                        </p:tav>
                                      </p:tavLst>
                                    </p:anim>
                                    <p:anim calcmode="lin" valueType="num">
                                      <p:cBhvr>
                                        <p:cTn id="93" dur="500" fill="hold"/>
                                        <p:tgtEl>
                                          <p:spTgt spid="43"/>
                                        </p:tgtEl>
                                        <p:attrNameLst>
                                          <p:attrName>style.rotation</p:attrName>
                                        </p:attrNameLst>
                                      </p:cBhvr>
                                      <p:tavLst>
                                        <p:tav tm="0">
                                          <p:val>
                                            <p:fltVal val="90"/>
                                          </p:val>
                                        </p:tav>
                                        <p:tav tm="100000">
                                          <p:val>
                                            <p:fltVal val="0"/>
                                          </p:val>
                                        </p:tav>
                                      </p:tavLst>
                                    </p:anim>
                                    <p:animEffect transition="in" filter="fade">
                                      <p:cBhvr>
                                        <p:cTn id="94" dur="500"/>
                                        <p:tgtEl>
                                          <p:spTgt spid="43"/>
                                        </p:tgtEl>
                                      </p:cBhvr>
                                    </p:animEffect>
                                  </p:childTnLst>
                                </p:cTn>
                              </p:par>
                              <p:par>
                                <p:cTn id="95" presetID="31" presetClass="entr" presetSubtype="0" fill="hold" nodeType="withEffect">
                                  <p:stCondLst>
                                    <p:cond delay="0"/>
                                  </p:stCondLst>
                                  <p:childTnLst>
                                    <p:set>
                                      <p:cBhvr>
                                        <p:cTn id="96" dur="1" fill="hold">
                                          <p:stCondLst>
                                            <p:cond delay="0"/>
                                          </p:stCondLst>
                                        </p:cTn>
                                        <p:tgtEl>
                                          <p:spTgt spid="97"/>
                                        </p:tgtEl>
                                        <p:attrNameLst>
                                          <p:attrName>style.visibility</p:attrName>
                                        </p:attrNameLst>
                                      </p:cBhvr>
                                      <p:to>
                                        <p:strVal val="visible"/>
                                      </p:to>
                                    </p:set>
                                    <p:anim calcmode="lin" valueType="num">
                                      <p:cBhvr>
                                        <p:cTn id="97" dur="500" fill="hold"/>
                                        <p:tgtEl>
                                          <p:spTgt spid="97"/>
                                        </p:tgtEl>
                                        <p:attrNameLst>
                                          <p:attrName>ppt_w</p:attrName>
                                        </p:attrNameLst>
                                      </p:cBhvr>
                                      <p:tavLst>
                                        <p:tav tm="0">
                                          <p:val>
                                            <p:fltVal val="0"/>
                                          </p:val>
                                        </p:tav>
                                        <p:tav tm="100000">
                                          <p:val>
                                            <p:strVal val="#ppt_w"/>
                                          </p:val>
                                        </p:tav>
                                      </p:tavLst>
                                    </p:anim>
                                    <p:anim calcmode="lin" valueType="num">
                                      <p:cBhvr>
                                        <p:cTn id="98" dur="500" fill="hold"/>
                                        <p:tgtEl>
                                          <p:spTgt spid="97"/>
                                        </p:tgtEl>
                                        <p:attrNameLst>
                                          <p:attrName>ppt_h</p:attrName>
                                        </p:attrNameLst>
                                      </p:cBhvr>
                                      <p:tavLst>
                                        <p:tav tm="0">
                                          <p:val>
                                            <p:fltVal val="0"/>
                                          </p:val>
                                        </p:tav>
                                        <p:tav tm="100000">
                                          <p:val>
                                            <p:strVal val="#ppt_h"/>
                                          </p:val>
                                        </p:tav>
                                      </p:tavLst>
                                    </p:anim>
                                    <p:anim calcmode="lin" valueType="num">
                                      <p:cBhvr>
                                        <p:cTn id="99" dur="500" fill="hold"/>
                                        <p:tgtEl>
                                          <p:spTgt spid="97"/>
                                        </p:tgtEl>
                                        <p:attrNameLst>
                                          <p:attrName>style.rotation</p:attrName>
                                        </p:attrNameLst>
                                      </p:cBhvr>
                                      <p:tavLst>
                                        <p:tav tm="0">
                                          <p:val>
                                            <p:fltVal val="90"/>
                                          </p:val>
                                        </p:tav>
                                        <p:tav tm="100000">
                                          <p:val>
                                            <p:fltVal val="0"/>
                                          </p:val>
                                        </p:tav>
                                      </p:tavLst>
                                    </p:anim>
                                    <p:animEffect transition="in" filter="fade">
                                      <p:cBhvr>
                                        <p:cTn id="100" dur="500"/>
                                        <p:tgtEl>
                                          <p:spTgt spid="97"/>
                                        </p:tgtEl>
                                      </p:cBhvr>
                                    </p:animEffect>
                                  </p:childTnLst>
                                </p:cTn>
                              </p:par>
                              <p:par>
                                <p:cTn id="101" presetID="31" presetClass="entr" presetSubtype="0" fill="hold"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style.rotation</p:attrName>
                                        </p:attrNameLst>
                                      </p:cBhvr>
                                      <p:tavLst>
                                        <p:tav tm="0">
                                          <p:val>
                                            <p:fltVal val="90"/>
                                          </p:val>
                                        </p:tav>
                                        <p:tav tm="100000">
                                          <p:val>
                                            <p:fltVal val="0"/>
                                          </p:val>
                                        </p:tav>
                                      </p:tavLst>
                                    </p:anim>
                                    <p:animEffect transition="in" filter="fade">
                                      <p:cBhvr>
                                        <p:cTn id="106" dur="500"/>
                                        <p:tgtEl>
                                          <p:spTgt spid="56"/>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0"/>
                                        </p:tgtEl>
                                        <p:attrNameLst>
                                          <p:attrName>style.visibility</p:attrName>
                                        </p:attrNameLst>
                                      </p:cBhvr>
                                      <p:to>
                                        <p:strVal val="visible"/>
                                      </p:to>
                                    </p:set>
                                    <p:anim calcmode="lin" valueType="num">
                                      <p:cBhvr>
                                        <p:cTn id="110" dur="500" fill="hold"/>
                                        <p:tgtEl>
                                          <p:spTgt spid="60"/>
                                        </p:tgtEl>
                                        <p:attrNameLst>
                                          <p:attrName>ppt_w</p:attrName>
                                        </p:attrNameLst>
                                      </p:cBhvr>
                                      <p:tavLst>
                                        <p:tav tm="0">
                                          <p:val>
                                            <p:fltVal val="0"/>
                                          </p:val>
                                        </p:tav>
                                        <p:tav tm="100000">
                                          <p:val>
                                            <p:strVal val="#ppt_w"/>
                                          </p:val>
                                        </p:tav>
                                      </p:tavLst>
                                    </p:anim>
                                    <p:anim calcmode="lin" valueType="num">
                                      <p:cBhvr>
                                        <p:cTn id="111" dur="500" fill="hold"/>
                                        <p:tgtEl>
                                          <p:spTgt spid="60"/>
                                        </p:tgtEl>
                                        <p:attrNameLst>
                                          <p:attrName>ppt_h</p:attrName>
                                        </p:attrNameLst>
                                      </p:cBhvr>
                                      <p:tavLst>
                                        <p:tav tm="0">
                                          <p:val>
                                            <p:fltVal val="0"/>
                                          </p:val>
                                        </p:tav>
                                        <p:tav tm="100000">
                                          <p:val>
                                            <p:strVal val="#ppt_h"/>
                                          </p:val>
                                        </p:tav>
                                      </p:tavLst>
                                    </p:anim>
                                    <p:animEffect transition="in" filter="fade">
                                      <p:cBhvr>
                                        <p:cTn id="112" dur="500"/>
                                        <p:tgtEl>
                                          <p:spTgt spid="60"/>
                                        </p:tgtEl>
                                      </p:cBhvr>
                                    </p:animEffect>
                                  </p:childTnLst>
                                </p:cTn>
                              </p:par>
                              <p:par>
                                <p:cTn id="113" presetID="53" presetClass="entr" presetSubtype="16" fill="hold" nodeType="withEffect">
                                  <p:stCondLst>
                                    <p:cond delay="0"/>
                                  </p:stCondLst>
                                  <p:childTnLst>
                                    <p:set>
                                      <p:cBhvr>
                                        <p:cTn id="114" dur="1" fill="hold">
                                          <p:stCondLst>
                                            <p:cond delay="0"/>
                                          </p:stCondLst>
                                        </p:cTn>
                                        <p:tgtEl>
                                          <p:spTgt spid="69"/>
                                        </p:tgtEl>
                                        <p:attrNameLst>
                                          <p:attrName>style.visibility</p:attrName>
                                        </p:attrNameLst>
                                      </p:cBhvr>
                                      <p:to>
                                        <p:strVal val="visible"/>
                                      </p:to>
                                    </p:set>
                                    <p:anim calcmode="lin" valueType="num">
                                      <p:cBhvr>
                                        <p:cTn id="115" dur="500" fill="hold"/>
                                        <p:tgtEl>
                                          <p:spTgt spid="69"/>
                                        </p:tgtEl>
                                        <p:attrNameLst>
                                          <p:attrName>ppt_w</p:attrName>
                                        </p:attrNameLst>
                                      </p:cBhvr>
                                      <p:tavLst>
                                        <p:tav tm="0">
                                          <p:val>
                                            <p:fltVal val="0"/>
                                          </p:val>
                                        </p:tav>
                                        <p:tav tm="100000">
                                          <p:val>
                                            <p:strVal val="#ppt_w"/>
                                          </p:val>
                                        </p:tav>
                                      </p:tavLst>
                                    </p:anim>
                                    <p:anim calcmode="lin" valueType="num">
                                      <p:cBhvr>
                                        <p:cTn id="116" dur="500" fill="hold"/>
                                        <p:tgtEl>
                                          <p:spTgt spid="69"/>
                                        </p:tgtEl>
                                        <p:attrNameLst>
                                          <p:attrName>ppt_h</p:attrName>
                                        </p:attrNameLst>
                                      </p:cBhvr>
                                      <p:tavLst>
                                        <p:tav tm="0">
                                          <p:val>
                                            <p:fltVal val="0"/>
                                          </p:val>
                                        </p:tav>
                                        <p:tav tm="100000">
                                          <p:val>
                                            <p:strVal val="#ppt_h"/>
                                          </p:val>
                                        </p:tav>
                                      </p:tavLst>
                                    </p:anim>
                                    <p:animEffect transition="in" filter="fade">
                                      <p:cBhvr>
                                        <p:cTn id="117" dur="500"/>
                                        <p:tgtEl>
                                          <p:spTgt spid="69"/>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500" fill="hold"/>
                                        <p:tgtEl>
                                          <p:spTgt spid="66"/>
                                        </p:tgtEl>
                                        <p:attrNameLst>
                                          <p:attrName>ppt_w</p:attrName>
                                        </p:attrNameLst>
                                      </p:cBhvr>
                                      <p:tavLst>
                                        <p:tav tm="0">
                                          <p:val>
                                            <p:fltVal val="0"/>
                                          </p:val>
                                        </p:tav>
                                        <p:tav tm="100000">
                                          <p:val>
                                            <p:strVal val="#ppt_w"/>
                                          </p:val>
                                        </p:tav>
                                      </p:tavLst>
                                    </p:anim>
                                    <p:anim calcmode="lin" valueType="num">
                                      <p:cBhvr>
                                        <p:cTn id="121" dur="500" fill="hold"/>
                                        <p:tgtEl>
                                          <p:spTgt spid="66"/>
                                        </p:tgtEl>
                                        <p:attrNameLst>
                                          <p:attrName>ppt_h</p:attrName>
                                        </p:attrNameLst>
                                      </p:cBhvr>
                                      <p:tavLst>
                                        <p:tav tm="0">
                                          <p:val>
                                            <p:fltVal val="0"/>
                                          </p:val>
                                        </p:tav>
                                        <p:tav tm="100000">
                                          <p:val>
                                            <p:strVal val="#ppt_h"/>
                                          </p:val>
                                        </p:tav>
                                      </p:tavLst>
                                    </p:anim>
                                    <p:animEffect transition="in" filter="fade">
                                      <p:cBhvr>
                                        <p:cTn id="122" dur="500"/>
                                        <p:tgtEl>
                                          <p:spTgt spid="66"/>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 calcmode="lin" valueType="num">
                                      <p:cBhvr>
                                        <p:cTn id="125" dur="500" fill="hold"/>
                                        <p:tgtEl>
                                          <p:spTgt spid="64"/>
                                        </p:tgtEl>
                                        <p:attrNameLst>
                                          <p:attrName>ppt_w</p:attrName>
                                        </p:attrNameLst>
                                      </p:cBhvr>
                                      <p:tavLst>
                                        <p:tav tm="0">
                                          <p:val>
                                            <p:fltVal val="0"/>
                                          </p:val>
                                        </p:tav>
                                        <p:tav tm="100000">
                                          <p:val>
                                            <p:strVal val="#ppt_w"/>
                                          </p:val>
                                        </p:tav>
                                      </p:tavLst>
                                    </p:anim>
                                    <p:anim calcmode="lin" valueType="num">
                                      <p:cBhvr>
                                        <p:cTn id="126" dur="500" fill="hold"/>
                                        <p:tgtEl>
                                          <p:spTgt spid="64"/>
                                        </p:tgtEl>
                                        <p:attrNameLst>
                                          <p:attrName>ppt_h</p:attrName>
                                        </p:attrNameLst>
                                      </p:cBhvr>
                                      <p:tavLst>
                                        <p:tav tm="0">
                                          <p:val>
                                            <p:fltVal val="0"/>
                                          </p:val>
                                        </p:tav>
                                        <p:tav tm="100000">
                                          <p:val>
                                            <p:strVal val="#ppt_h"/>
                                          </p:val>
                                        </p:tav>
                                      </p:tavLst>
                                    </p:anim>
                                    <p:animEffect transition="in" filter="fade">
                                      <p:cBhvr>
                                        <p:cTn id="127" dur="500"/>
                                        <p:tgtEl>
                                          <p:spTgt spid="64"/>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500" fill="hold"/>
                                        <p:tgtEl>
                                          <p:spTgt spid="62"/>
                                        </p:tgtEl>
                                        <p:attrNameLst>
                                          <p:attrName>ppt_w</p:attrName>
                                        </p:attrNameLst>
                                      </p:cBhvr>
                                      <p:tavLst>
                                        <p:tav tm="0">
                                          <p:val>
                                            <p:fltVal val="0"/>
                                          </p:val>
                                        </p:tav>
                                        <p:tav tm="100000">
                                          <p:val>
                                            <p:strVal val="#ppt_w"/>
                                          </p:val>
                                        </p:tav>
                                      </p:tavLst>
                                    </p:anim>
                                    <p:anim calcmode="lin" valueType="num">
                                      <p:cBhvr>
                                        <p:cTn id="131" dur="500" fill="hold"/>
                                        <p:tgtEl>
                                          <p:spTgt spid="62"/>
                                        </p:tgtEl>
                                        <p:attrNameLst>
                                          <p:attrName>ppt_h</p:attrName>
                                        </p:attrNameLst>
                                      </p:cBhvr>
                                      <p:tavLst>
                                        <p:tav tm="0">
                                          <p:val>
                                            <p:fltVal val="0"/>
                                          </p:val>
                                        </p:tav>
                                        <p:tav tm="100000">
                                          <p:val>
                                            <p:strVal val="#ppt_h"/>
                                          </p:val>
                                        </p:tav>
                                      </p:tavLst>
                                    </p:anim>
                                    <p:animEffect transition="in" filter="fade">
                                      <p:cBhvr>
                                        <p:cTn id="132" dur="500"/>
                                        <p:tgtEl>
                                          <p:spTgt spid="62"/>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8"/>
                                        </p:tgtEl>
                                        <p:attrNameLst>
                                          <p:attrName>style.visibility</p:attrName>
                                        </p:attrNameLst>
                                      </p:cBhvr>
                                      <p:to>
                                        <p:strVal val="visible"/>
                                      </p:to>
                                    </p:set>
                                    <p:animEffect transition="in" filter="randombar(vertical)">
                                      <p:cBhvr>
                                        <p:cTn id="136" dur="500"/>
                                        <p:tgtEl>
                                          <p:spTgt spid="68"/>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5"/>
                                        </p:tgtEl>
                                        <p:attrNameLst>
                                          <p:attrName>style.visibility</p:attrName>
                                        </p:attrNameLst>
                                      </p:cBhvr>
                                      <p:to>
                                        <p:strVal val="visible"/>
                                      </p:to>
                                    </p:set>
                                    <p:animEffect transition="in" filter="randombar(vertical)">
                                      <p:cBhvr>
                                        <p:cTn id="139" dur="500"/>
                                        <p:tgtEl>
                                          <p:spTgt spid="105"/>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5"/>
                                        </p:tgtEl>
                                        <p:attrNameLst>
                                          <p:attrName>style.visibility</p:attrName>
                                        </p:attrNameLst>
                                      </p:cBhvr>
                                      <p:to>
                                        <p:strVal val="visible"/>
                                      </p:to>
                                    </p:set>
                                    <p:animEffect transition="in" filter="randombar(vertical)">
                                      <p:cBhvr>
                                        <p:cTn id="142" dur="500"/>
                                        <p:tgtEl>
                                          <p:spTgt spid="65"/>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6"/>
                                        </p:tgtEl>
                                        <p:attrNameLst>
                                          <p:attrName>style.visibility</p:attrName>
                                        </p:attrNameLst>
                                      </p:cBhvr>
                                      <p:to>
                                        <p:strVal val="visible"/>
                                      </p:to>
                                    </p:set>
                                    <p:animEffect transition="in" filter="randombar(vertical)">
                                      <p:cBhvr>
                                        <p:cTn id="145" dur="500"/>
                                        <p:tgtEl>
                                          <p:spTgt spid="106"/>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randombar(vertical)">
                                      <p:cBhvr>
                                        <p:cTn id="148" dur="500"/>
                                        <p:tgtEl>
                                          <p:spTgt spid="67"/>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3"/>
                                        </p:tgtEl>
                                        <p:attrNameLst>
                                          <p:attrName>style.visibility</p:attrName>
                                        </p:attrNameLst>
                                      </p:cBhvr>
                                      <p:to>
                                        <p:strVal val="visible"/>
                                      </p:to>
                                    </p:set>
                                    <p:animEffect transition="in" filter="randombar(vertical)">
                                      <p:cBhvr>
                                        <p:cTn id="151" dur="500"/>
                                        <p:tgtEl>
                                          <p:spTgt spid="103"/>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1"/>
                                        </p:tgtEl>
                                        <p:attrNameLst>
                                          <p:attrName>style.visibility</p:attrName>
                                        </p:attrNameLst>
                                      </p:cBhvr>
                                      <p:to>
                                        <p:strVal val="visible"/>
                                      </p:to>
                                    </p:set>
                                    <p:animEffect transition="in" filter="randombar(vertical)">
                                      <p:cBhvr>
                                        <p:cTn id="154" dur="500"/>
                                        <p:tgtEl>
                                          <p:spTgt spid="61"/>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2"/>
                                        </p:tgtEl>
                                        <p:attrNameLst>
                                          <p:attrName>style.visibility</p:attrName>
                                        </p:attrNameLst>
                                      </p:cBhvr>
                                      <p:to>
                                        <p:strVal val="visible"/>
                                      </p:to>
                                    </p:set>
                                    <p:animEffect transition="in" filter="randombar(vertical)">
                                      <p:cBhvr>
                                        <p:cTn id="157" dur="500"/>
                                        <p:tgtEl>
                                          <p:spTgt spid="102"/>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3"/>
                                        </p:tgtEl>
                                        <p:attrNameLst>
                                          <p:attrName>style.visibility</p:attrName>
                                        </p:attrNameLst>
                                      </p:cBhvr>
                                      <p:to>
                                        <p:strVal val="visible"/>
                                      </p:to>
                                    </p:set>
                                    <p:animEffect transition="in" filter="randombar(vertical)">
                                      <p:cBhvr>
                                        <p:cTn id="160" dur="500"/>
                                        <p:tgtEl>
                                          <p:spTgt spid="63"/>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4"/>
                                        </p:tgtEl>
                                        <p:attrNameLst>
                                          <p:attrName>style.visibility</p:attrName>
                                        </p:attrNameLst>
                                      </p:cBhvr>
                                      <p:to>
                                        <p:strVal val="visible"/>
                                      </p:to>
                                    </p:set>
                                    <p:animEffect transition="in" filter="randombar(vertical)">
                                      <p:cBhvr>
                                        <p:cTn id="16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animBg="1"/>
      <p:bldP spid="63" grpId="0"/>
      <p:bldP spid="64" grpId="0" animBg="1"/>
      <p:bldP spid="65" grpId="0"/>
      <p:bldP spid="66" grpId="0" animBg="1"/>
      <p:bldP spid="67" grpId="0"/>
      <p:bldP spid="68" grpId="0"/>
      <p:bldP spid="84" grpId="0" animBg="1"/>
      <p:bldP spid="85" grpId="0" animBg="1"/>
      <p:bldP spid="86" grpId="0" animBg="1"/>
      <p:bldP spid="87" grpId="0" animBg="1"/>
      <p:bldP spid="88" grpId="0" animBg="1"/>
      <p:bldP spid="102" grpId="0"/>
      <p:bldP spid="103" grpId="0"/>
      <p:bldP spid="104" grpId="0"/>
      <p:bldP spid="105" grpId="0"/>
      <p:bldP spid="10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7" name="组合 86"/>
          <p:cNvGrpSpPr/>
          <p:nvPr/>
        </p:nvGrpSpPr>
        <p:grpSpPr>
          <a:xfrm>
            <a:off x="1714522" y="3140461"/>
            <a:ext cx="1909883" cy="2380554"/>
            <a:chOff x="2285732" y="3916718"/>
            <a:chExt cx="2763946" cy="3446339"/>
          </a:xfrm>
        </p:grpSpPr>
        <p:grpSp>
          <p:nvGrpSpPr>
            <p:cNvPr id="88" name="组合 87"/>
            <p:cNvGrpSpPr/>
            <p:nvPr/>
          </p:nvGrpSpPr>
          <p:grpSpPr>
            <a:xfrm>
              <a:off x="2285732" y="3916718"/>
              <a:ext cx="2763946" cy="3446339"/>
              <a:chOff x="3295850" y="1908877"/>
              <a:chExt cx="3738030" cy="4660916"/>
            </a:xfrm>
          </p:grpSpPr>
          <p:sp>
            <p:nvSpPr>
              <p:cNvPr id="92" name="圆角矩形 91"/>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728219" y="4547523"/>
              <a:ext cx="1068358" cy="974140"/>
              <a:chOff x="2711519" y="4342226"/>
              <a:chExt cx="1068358" cy="974140"/>
            </a:xfrm>
          </p:grpSpPr>
          <p:sp>
            <p:nvSpPr>
              <p:cNvPr id="90" name="文本框 26"/>
              <p:cNvSpPr txBox="1"/>
              <p:nvPr/>
            </p:nvSpPr>
            <p:spPr>
              <a:xfrm>
                <a:off x="2711519" y="4342226"/>
                <a:ext cx="1031438" cy="935696"/>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01</a:t>
                </a:r>
                <a:endParaRPr lang="zh-CN" altLang="en-US" sz="3600" dirty="0">
                  <a:solidFill>
                    <a:srgbClr val="FFB850"/>
                  </a:solidFill>
                  <a:latin typeface="Impact" panose="020B0806030902050204" pitchFamily="34" charset="0"/>
                </a:endParaRPr>
              </a:p>
            </p:txBody>
          </p:sp>
          <p:sp>
            <p:nvSpPr>
              <p:cNvPr id="91" name="文本框 27"/>
              <p:cNvSpPr txBox="1"/>
              <p:nvPr/>
            </p:nvSpPr>
            <p:spPr>
              <a:xfrm>
                <a:off x="2738819" y="4957033"/>
                <a:ext cx="1041058" cy="359333"/>
              </a:xfrm>
              <a:prstGeom prst="rect">
                <a:avLst/>
              </a:prstGeom>
              <a:noFill/>
            </p:spPr>
            <p:txBody>
              <a:bodyPr wrap="square" rtlCol="0">
                <a:spAutoFit/>
              </a:bodyPr>
              <a:lstStyle/>
              <a:p>
                <a:pPr algn="ctr"/>
                <a:r>
                  <a:rPr lang="en-US" altLang="zh-CN" sz="1013" dirty="0">
                    <a:solidFill>
                      <a:srgbClr val="FFB850"/>
                    </a:solidFill>
                    <a:latin typeface="时尚中黑简体" panose="01010104010101010101" pitchFamily="2" charset="-122"/>
                    <a:ea typeface="时尚中黑简体" panose="01010104010101010101" pitchFamily="2" charset="-122"/>
                  </a:rPr>
                  <a:t>STEP</a:t>
                </a:r>
                <a:endParaRPr lang="zh-CN" altLang="en-US" sz="1013" dirty="0">
                  <a:solidFill>
                    <a:srgbClr val="FFB850"/>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2914833" y="2429947"/>
            <a:ext cx="1903302" cy="2380554"/>
            <a:chOff x="3885937" y="2969147"/>
            <a:chExt cx="2754422" cy="3446339"/>
          </a:xfrm>
        </p:grpSpPr>
        <p:grpSp>
          <p:nvGrpSpPr>
            <p:cNvPr id="97" name="组合 96"/>
            <p:cNvGrpSpPr/>
            <p:nvPr/>
          </p:nvGrpSpPr>
          <p:grpSpPr>
            <a:xfrm>
              <a:off x="3885937" y="2969147"/>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352303" y="3614887"/>
              <a:ext cx="1045498" cy="974140"/>
              <a:chOff x="2734379" y="4342226"/>
              <a:chExt cx="1045498" cy="974140"/>
            </a:xfrm>
          </p:grpSpPr>
          <p:sp>
            <p:nvSpPr>
              <p:cNvPr id="99" name="文本框 32"/>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02</a:t>
                </a:r>
                <a:endParaRPr lang="zh-CN" altLang="en-US" sz="3600" dirty="0">
                  <a:solidFill>
                    <a:srgbClr val="01ACBE"/>
                  </a:solidFill>
                  <a:latin typeface="Impact" panose="020B0806030902050204" pitchFamily="34" charset="0"/>
                </a:endParaRPr>
              </a:p>
            </p:txBody>
          </p:sp>
          <p:sp>
            <p:nvSpPr>
              <p:cNvPr id="100" name="文本框 33"/>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01ACBE"/>
                    </a:solidFill>
                    <a:latin typeface="时尚中黑简体" panose="01010104010101010101" pitchFamily="2" charset="-122"/>
                    <a:ea typeface="时尚中黑简体" panose="01010104010101010101" pitchFamily="2" charset="-122"/>
                  </a:rPr>
                  <a:t>STEP</a:t>
                </a:r>
                <a:endParaRPr lang="zh-CN" altLang="en-US" sz="1013" dirty="0">
                  <a:solidFill>
                    <a:srgbClr val="01ACB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a:off x="4117454" y="1731652"/>
            <a:ext cx="1903302" cy="2380554"/>
            <a:chOff x="5489223" y="2037871"/>
            <a:chExt cx="2754422" cy="3446339"/>
          </a:xfrm>
        </p:grpSpPr>
        <p:grpSp>
          <p:nvGrpSpPr>
            <p:cNvPr id="106" name="组合 105"/>
            <p:cNvGrpSpPr/>
            <p:nvPr/>
          </p:nvGrpSpPr>
          <p:grpSpPr>
            <a:xfrm>
              <a:off x="5489223" y="2037871"/>
              <a:ext cx="2754422" cy="3446339"/>
              <a:chOff x="3295850" y="1895995"/>
              <a:chExt cx="3725149" cy="4660916"/>
            </a:xfrm>
          </p:grpSpPr>
          <p:sp>
            <p:nvSpPr>
              <p:cNvPr id="110" name="圆角矩形 109"/>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圆角矩形 111"/>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7" name="组合 106"/>
            <p:cNvGrpSpPr/>
            <p:nvPr/>
          </p:nvGrpSpPr>
          <p:grpSpPr>
            <a:xfrm>
              <a:off x="5937544" y="2683610"/>
              <a:ext cx="1045498" cy="974140"/>
              <a:chOff x="2734379" y="4342226"/>
              <a:chExt cx="1045498" cy="974140"/>
            </a:xfrm>
          </p:grpSpPr>
          <p:sp>
            <p:nvSpPr>
              <p:cNvPr id="108" name="文本框 35"/>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03</a:t>
                </a:r>
                <a:endParaRPr lang="zh-CN" altLang="en-US" sz="3600" dirty="0">
                  <a:solidFill>
                    <a:srgbClr val="E87071"/>
                  </a:solidFill>
                  <a:latin typeface="Impact" panose="020B0806030902050204" pitchFamily="34" charset="0"/>
                </a:endParaRPr>
              </a:p>
            </p:txBody>
          </p:sp>
          <p:sp>
            <p:nvSpPr>
              <p:cNvPr id="109" name="文本框 36"/>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E87071"/>
                    </a:solidFill>
                    <a:latin typeface="时尚中黑简体" panose="01010104010101010101" pitchFamily="2" charset="-122"/>
                    <a:ea typeface="时尚中黑简体" panose="01010104010101010101" pitchFamily="2" charset="-122"/>
                  </a:rPr>
                  <a:t>STEP</a:t>
                </a:r>
                <a:endParaRPr lang="zh-CN" altLang="en-US" sz="1013" dirty="0">
                  <a:solidFill>
                    <a:srgbClr val="E87071"/>
                  </a:solidFill>
                  <a:latin typeface="时尚中黑简体" panose="01010104010101010101" pitchFamily="2" charset="-122"/>
                  <a:ea typeface="时尚中黑简体" panose="01010104010101010101" pitchFamily="2" charset="-122"/>
                </a:endParaRPr>
              </a:p>
            </p:txBody>
          </p:sp>
        </p:grpSp>
      </p:grpSp>
      <p:grpSp>
        <p:nvGrpSpPr>
          <p:cNvPr id="114" name="组合 113"/>
          <p:cNvGrpSpPr/>
          <p:nvPr/>
        </p:nvGrpSpPr>
        <p:grpSpPr>
          <a:xfrm>
            <a:off x="5321715" y="1037016"/>
            <a:ext cx="1903302" cy="2380554"/>
            <a:chOff x="7094696" y="1111476"/>
            <a:chExt cx="2754422" cy="3446339"/>
          </a:xfrm>
        </p:grpSpPr>
        <p:grpSp>
          <p:nvGrpSpPr>
            <p:cNvPr id="115" name="组合 114"/>
            <p:cNvGrpSpPr/>
            <p:nvPr/>
          </p:nvGrpSpPr>
          <p:grpSpPr>
            <a:xfrm>
              <a:off x="7094696" y="1111476"/>
              <a:ext cx="2754422" cy="3446339"/>
              <a:chOff x="3295850" y="1895995"/>
              <a:chExt cx="3725149" cy="4660916"/>
            </a:xfrm>
          </p:grpSpPr>
          <p:sp>
            <p:nvSpPr>
              <p:cNvPr id="119" name="圆角矩形 118"/>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圆角矩形 120"/>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6" name="组合 115"/>
            <p:cNvGrpSpPr/>
            <p:nvPr/>
          </p:nvGrpSpPr>
          <p:grpSpPr>
            <a:xfrm>
              <a:off x="7551706" y="1753046"/>
              <a:ext cx="1045498" cy="974140"/>
              <a:chOff x="2734379" y="4342226"/>
              <a:chExt cx="1045498" cy="974140"/>
            </a:xfrm>
          </p:grpSpPr>
          <p:sp>
            <p:nvSpPr>
              <p:cNvPr id="117" name="文本框 38"/>
              <p:cNvSpPr txBox="1"/>
              <p:nvPr/>
            </p:nvSpPr>
            <p:spPr>
              <a:xfrm>
                <a:off x="2734379" y="4342226"/>
                <a:ext cx="1031437" cy="935696"/>
              </a:xfrm>
              <a:prstGeom prst="rect">
                <a:avLst/>
              </a:prstGeom>
              <a:noFill/>
            </p:spPr>
            <p:txBody>
              <a:bodyPr wrap="square" rtlCol="0">
                <a:spAutoFit/>
              </a:bodyPr>
              <a:lstStyle/>
              <a:p>
                <a:pPr algn="ctr"/>
                <a:r>
                  <a:rPr lang="en-US" altLang="zh-CN" sz="3600" dirty="0">
                    <a:solidFill>
                      <a:srgbClr val="653C76"/>
                    </a:solidFill>
                    <a:latin typeface="Impact" panose="020B0806030902050204" pitchFamily="34" charset="0"/>
                  </a:rPr>
                  <a:t>04</a:t>
                </a:r>
                <a:endParaRPr lang="zh-CN" altLang="en-US" sz="3600" dirty="0">
                  <a:solidFill>
                    <a:srgbClr val="653C76"/>
                  </a:solidFill>
                  <a:latin typeface="Impact" panose="020B0806030902050204" pitchFamily="34" charset="0"/>
                </a:endParaRPr>
              </a:p>
            </p:txBody>
          </p:sp>
          <p:sp>
            <p:nvSpPr>
              <p:cNvPr id="118" name="文本框 39"/>
              <p:cNvSpPr txBox="1"/>
              <p:nvPr/>
            </p:nvSpPr>
            <p:spPr>
              <a:xfrm>
                <a:off x="2738818" y="4957033"/>
                <a:ext cx="1041059" cy="359333"/>
              </a:xfrm>
              <a:prstGeom prst="rect">
                <a:avLst/>
              </a:prstGeom>
              <a:noFill/>
            </p:spPr>
            <p:txBody>
              <a:bodyPr wrap="square" rtlCol="0">
                <a:spAutoFit/>
              </a:bodyPr>
              <a:lstStyle/>
              <a:p>
                <a:pPr algn="ctr"/>
                <a:r>
                  <a:rPr lang="en-US" altLang="zh-CN" sz="1013" dirty="0">
                    <a:solidFill>
                      <a:srgbClr val="653C76"/>
                    </a:solidFill>
                    <a:latin typeface="时尚中黑简体" panose="01010104010101010101" pitchFamily="2" charset="-122"/>
                    <a:ea typeface="时尚中黑简体" panose="01010104010101010101" pitchFamily="2" charset="-122"/>
                  </a:rPr>
                  <a:t>STEP</a:t>
                </a:r>
                <a:endParaRPr lang="zh-CN" altLang="en-US" sz="1013" dirty="0">
                  <a:solidFill>
                    <a:srgbClr val="653C76"/>
                  </a:solidFill>
                  <a:latin typeface="时尚中黑简体" panose="01010104010101010101" pitchFamily="2" charset="-122"/>
                  <a:ea typeface="时尚中黑简体" panose="01010104010101010101" pitchFamily="2" charset="-122"/>
                </a:endParaRPr>
              </a:p>
            </p:txBody>
          </p:sp>
        </p:grpSp>
      </p:grpSp>
      <p:grpSp>
        <p:nvGrpSpPr>
          <p:cNvPr id="123" name="组合 122"/>
          <p:cNvGrpSpPr/>
          <p:nvPr/>
        </p:nvGrpSpPr>
        <p:grpSpPr>
          <a:xfrm flipH="1" flipV="1">
            <a:off x="3773316" y="955017"/>
            <a:ext cx="1685130" cy="505957"/>
            <a:chOff x="5246304" y="4593021"/>
            <a:chExt cx="2438687" cy="732476"/>
          </a:xfrm>
        </p:grpSpPr>
        <p:sp>
          <p:nvSpPr>
            <p:cNvPr id="124" name="椭圆 12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6" name="组合 125"/>
          <p:cNvGrpSpPr/>
          <p:nvPr/>
        </p:nvGrpSpPr>
        <p:grpSpPr>
          <a:xfrm flipH="1" flipV="1">
            <a:off x="1518643" y="2081807"/>
            <a:ext cx="1685130" cy="505957"/>
            <a:chOff x="5246304" y="4593021"/>
            <a:chExt cx="2438687" cy="732476"/>
          </a:xfrm>
        </p:grpSpPr>
        <p:sp>
          <p:nvSpPr>
            <p:cNvPr id="127" name="椭圆 12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5220520" y="2898036"/>
            <a:ext cx="1685130" cy="505957"/>
            <a:chOff x="5246304" y="4593021"/>
            <a:chExt cx="2438687" cy="732476"/>
          </a:xfrm>
        </p:grpSpPr>
        <p:sp>
          <p:nvSpPr>
            <p:cNvPr id="130" name="椭圆 12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任意多边形 13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2" name="组合 131"/>
          <p:cNvGrpSpPr/>
          <p:nvPr/>
        </p:nvGrpSpPr>
        <p:grpSpPr>
          <a:xfrm>
            <a:off x="2723836" y="4347540"/>
            <a:ext cx="1685130" cy="505957"/>
            <a:chOff x="5246304" y="4593021"/>
            <a:chExt cx="2438687" cy="732476"/>
          </a:xfrm>
        </p:grpSpPr>
        <p:sp>
          <p:nvSpPr>
            <p:cNvPr id="133" name="椭圆 13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任意多边形 13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5" name="组合 134"/>
          <p:cNvGrpSpPr/>
          <p:nvPr/>
        </p:nvGrpSpPr>
        <p:grpSpPr>
          <a:xfrm>
            <a:off x="1401926" y="2129335"/>
            <a:ext cx="1418144" cy="300082"/>
            <a:chOff x="1995973" y="2721756"/>
            <a:chExt cx="2052309" cy="434430"/>
          </a:xfrm>
        </p:grpSpPr>
        <p:grpSp>
          <p:nvGrpSpPr>
            <p:cNvPr id="136"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38"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7" name="文本框 96"/>
            <p:cNvSpPr txBox="1"/>
            <p:nvPr/>
          </p:nvSpPr>
          <p:spPr>
            <a:xfrm>
              <a:off x="2264415" y="2721756"/>
              <a:ext cx="1783867" cy="434430"/>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grpSp>
        <p:nvGrpSpPr>
          <p:cNvPr id="152" name="组合 151"/>
          <p:cNvGrpSpPr/>
          <p:nvPr/>
        </p:nvGrpSpPr>
        <p:grpSpPr>
          <a:xfrm>
            <a:off x="3632681" y="978854"/>
            <a:ext cx="1702208" cy="300082"/>
            <a:chOff x="5236593" y="793630"/>
            <a:chExt cx="2463400" cy="434430"/>
          </a:xfrm>
        </p:grpSpPr>
        <p:grpSp>
          <p:nvGrpSpPr>
            <p:cNvPr id="153" name="Group 13"/>
            <p:cNvGrpSpPr>
              <a:grpSpLocks noChangeAspect="1"/>
            </p:cNvGrpSpPr>
            <p:nvPr/>
          </p:nvGrpSpPr>
          <p:grpSpPr bwMode="auto">
            <a:xfrm>
              <a:off x="5236593" y="871987"/>
              <a:ext cx="308818" cy="242938"/>
              <a:chOff x="3996" y="2321"/>
              <a:chExt cx="75" cy="59"/>
            </a:xfrm>
            <a:solidFill>
              <a:srgbClr val="663A77"/>
            </a:solidFill>
            <a:effectLst/>
          </p:grpSpPr>
          <p:sp>
            <p:nvSpPr>
              <p:cNvPr id="155"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4" name="文本框 100"/>
            <p:cNvSpPr txBox="1"/>
            <p:nvPr/>
          </p:nvSpPr>
          <p:spPr>
            <a:xfrm>
              <a:off x="5526323" y="793630"/>
              <a:ext cx="2173670" cy="434430"/>
            </a:xfrm>
            <a:prstGeom prst="rect">
              <a:avLst/>
            </a:prstGeom>
            <a:noFill/>
          </p:spPr>
          <p:txBody>
            <a:bodyPr wrap="square" rtlCol="0">
              <a:spAutoFit/>
            </a:bodyPr>
            <a:lstStyle/>
            <a:p>
              <a:r>
                <a:rPr lang="zh-CN" altLang="en-US" dirty="0">
                  <a:solidFill>
                    <a:srgbClr val="663A77"/>
                  </a:solidFill>
                  <a:latin typeface="微软雅黑" panose="020B0503020204020204" pitchFamily="34" charset="-122"/>
                  <a:ea typeface="微软雅黑" panose="020B0503020204020204" pitchFamily="34" charset="-122"/>
                </a:rPr>
                <a:t>在此添加标题</a:t>
              </a:r>
            </a:p>
          </p:txBody>
        </p:sp>
      </p:grpSp>
      <p:grpSp>
        <p:nvGrpSpPr>
          <p:cNvPr id="159" name="组合 158"/>
          <p:cNvGrpSpPr/>
          <p:nvPr/>
        </p:nvGrpSpPr>
        <p:grpSpPr>
          <a:xfrm>
            <a:off x="3272561" y="4129480"/>
            <a:ext cx="1520287" cy="300082"/>
            <a:chOff x="4362844" y="5478159"/>
            <a:chExt cx="2200127" cy="434430"/>
          </a:xfrm>
        </p:grpSpPr>
        <p:grpSp>
          <p:nvGrpSpPr>
            <p:cNvPr id="160"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62"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1" name="文本框 102"/>
            <p:cNvSpPr txBox="1"/>
            <p:nvPr/>
          </p:nvSpPr>
          <p:spPr>
            <a:xfrm>
              <a:off x="4615889" y="5478159"/>
              <a:ext cx="1947082" cy="434430"/>
            </a:xfrm>
            <a:prstGeom prst="rect">
              <a:avLst/>
            </a:prstGeom>
            <a:noFill/>
          </p:spPr>
          <p:txBody>
            <a:bodyPr wrap="square" rtlCol="0">
              <a:spAutoFit/>
            </a:bodyPr>
            <a:lstStyle/>
            <a:p>
              <a:r>
                <a:rPr lang="zh-CN" altLang="en-US"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66" name="组合 165"/>
          <p:cNvGrpSpPr/>
          <p:nvPr/>
        </p:nvGrpSpPr>
        <p:grpSpPr>
          <a:xfrm>
            <a:off x="5770609" y="2674850"/>
            <a:ext cx="1525541" cy="300082"/>
            <a:chOff x="7693142" y="3538200"/>
            <a:chExt cx="2207732" cy="434430"/>
          </a:xfrm>
        </p:grpSpPr>
        <p:grpSp>
          <p:nvGrpSpPr>
            <p:cNvPr id="167"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6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8" name="文本框 104"/>
            <p:cNvSpPr txBox="1"/>
            <p:nvPr/>
          </p:nvSpPr>
          <p:spPr>
            <a:xfrm>
              <a:off x="7938283" y="3538200"/>
              <a:ext cx="1962591" cy="434430"/>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350" dirty="0">
                  <a:latin typeface="微软雅黑" panose="020B0503020204020204" pitchFamily="34" charset="-122"/>
                  <a:ea typeface="微软雅黑" panose="020B0503020204020204" pitchFamily="34" charset="-122"/>
                </a:rPr>
                <a:t>在此添加标题</a:t>
              </a:r>
            </a:p>
          </p:txBody>
        </p:sp>
      </p:grpSp>
      <p:sp>
        <p:nvSpPr>
          <p:cNvPr id="171" name="文本框 113"/>
          <p:cNvSpPr txBox="1"/>
          <p:nvPr/>
        </p:nvSpPr>
        <p:spPr>
          <a:xfrm>
            <a:off x="1618166" y="2361986"/>
            <a:ext cx="1296666"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3832885" y="1221095"/>
            <a:ext cx="1174559"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3" name="文本框 113"/>
          <p:cNvSpPr txBox="1"/>
          <p:nvPr/>
        </p:nvSpPr>
        <p:spPr>
          <a:xfrm>
            <a:off x="5976338" y="2932274"/>
            <a:ext cx="1319811"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4" name="文本框 113"/>
          <p:cNvSpPr txBox="1"/>
          <p:nvPr/>
        </p:nvSpPr>
        <p:spPr>
          <a:xfrm>
            <a:off x="3472689" y="4366665"/>
            <a:ext cx="130110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8702504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14:bounceEnd="40000">
                                          <p:cBhvr additive="base">
                                            <p:cTn id="7" dur="1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14:bounceEnd="40000">
                                          <p:cBhvr additive="base">
                                            <p:cTn id="11" dur="15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14:bounceEnd="40000">
                                          <p:cBhvr additive="base">
                                            <p:cTn id="15" dur="1500" fill="hold"/>
                                            <p:tgtEl>
                                              <p:spTgt spid="10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14:bounceEnd="40000">
                                          <p:cBhvr additive="base">
                                            <p:cTn id="19" dur="1500" fill="hold"/>
                                            <p:tgtEl>
                                              <p:spTgt spid="114"/>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1500" fill="hold"/>
                                            <p:tgtEl>
                                              <p:spTgt spid="87"/>
                                            </p:tgtEl>
                                            <p:attrNameLst>
                                              <p:attrName>ppt_x</p:attrName>
                                            </p:attrNameLst>
                                          </p:cBhvr>
                                          <p:tavLst>
                                            <p:tav tm="0">
                                              <p:val>
                                                <p:strVal val="0-#ppt_w/2"/>
                                              </p:val>
                                            </p:tav>
                                            <p:tav tm="100000">
                                              <p:val>
                                                <p:strVal val="#ppt_x"/>
                                              </p:val>
                                            </p:tav>
                                          </p:tavLst>
                                        </p:anim>
                                        <p:anim calcmode="lin" valueType="num">
                                          <p:cBhvr additive="base">
                                            <p:cTn id="8" dur="1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0-#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5"/>
                                            </p:tgtEl>
                                            <p:attrNameLst>
                                              <p:attrName>style.visibility</p:attrName>
                                            </p:attrNameLst>
                                          </p:cBhvr>
                                          <p:to>
                                            <p:strVal val="visible"/>
                                          </p:to>
                                        </p:set>
                                        <p:anim calcmode="lin" valueType="num">
                                          <p:cBhvr additive="base">
                                            <p:cTn id="15" dur="1500" fill="hold"/>
                                            <p:tgtEl>
                                              <p:spTgt spid="105"/>
                                            </p:tgtEl>
                                            <p:attrNameLst>
                                              <p:attrName>ppt_x</p:attrName>
                                            </p:attrNameLst>
                                          </p:cBhvr>
                                          <p:tavLst>
                                            <p:tav tm="0">
                                              <p:val>
                                                <p:strVal val="0-#ppt_w/2"/>
                                              </p:val>
                                            </p:tav>
                                            <p:tav tm="100000">
                                              <p:val>
                                                <p:strVal val="#ppt_x"/>
                                              </p:val>
                                            </p:tav>
                                          </p:tavLst>
                                        </p:anim>
                                        <p:anim calcmode="lin" valueType="num">
                                          <p:cBhvr additive="base">
                                            <p:cTn id="16" dur="1500" fill="hold"/>
                                            <p:tgtEl>
                                              <p:spTgt spid="10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1500" fill="hold"/>
                                            <p:tgtEl>
                                              <p:spTgt spid="114"/>
                                            </p:tgtEl>
                                            <p:attrNameLst>
                                              <p:attrName>ppt_x</p:attrName>
                                            </p:attrNameLst>
                                          </p:cBhvr>
                                          <p:tavLst>
                                            <p:tav tm="0">
                                              <p:val>
                                                <p:strVal val="0-#ppt_w/2"/>
                                              </p:val>
                                            </p:tav>
                                            <p:tav tm="100000">
                                              <p:val>
                                                <p:strVal val="#ppt_x"/>
                                              </p:val>
                                            </p:tav>
                                          </p:tavLst>
                                        </p:anim>
                                        <p:anim calcmode="lin" valueType="num">
                                          <p:cBhvr additive="base">
                                            <p:cTn id="20" dur="1500" fill="hold"/>
                                            <p:tgtEl>
                                              <p:spTgt spid="114"/>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wipe(right)">
                                          <p:cBhvr>
                                            <p:cTn id="24" dur="500"/>
                                            <p:tgtEl>
                                              <p:spTgt spid="123"/>
                                            </p:tgtEl>
                                          </p:cBhvr>
                                        </p:animEffect>
                                      </p:childTnLst>
                                    </p:cTn>
                                  </p:par>
                                  <p:par>
                                    <p:cTn id="25" presetID="22" presetClass="entr" presetSubtype="8" fill="hold" nodeType="withEffect">
                                      <p:stCondLst>
                                        <p:cond delay="0"/>
                                      </p:stCondLst>
                                      <p:childTnLst>
                                        <p:set>
                                          <p:cBhvr>
                                            <p:cTn id="26" dur="1" fill="hold">
                                              <p:stCondLst>
                                                <p:cond delay="0"/>
                                              </p:stCondLst>
                                            </p:cTn>
                                            <p:tgtEl>
                                              <p:spTgt spid="129"/>
                                            </p:tgtEl>
                                            <p:attrNameLst>
                                              <p:attrName>style.visibility</p:attrName>
                                            </p:attrNameLst>
                                          </p:cBhvr>
                                          <p:to>
                                            <p:strVal val="visible"/>
                                          </p:to>
                                        </p:set>
                                        <p:animEffect transition="in" filter="wipe(left)">
                                          <p:cBhvr>
                                            <p:cTn id="27" dur="500"/>
                                            <p:tgtEl>
                                              <p:spTgt spid="129"/>
                                            </p:tgtEl>
                                          </p:cBhvr>
                                        </p:animEffect>
                                      </p:childTnLst>
                                    </p:cTn>
                                  </p:par>
                                  <p:par>
                                    <p:cTn id="28" presetID="22" presetClass="entr" presetSubtype="2" fill="hold" nodeType="withEffect">
                                      <p:stCondLst>
                                        <p:cond delay="0"/>
                                      </p:stCondLst>
                                      <p:childTnLst>
                                        <p:set>
                                          <p:cBhvr>
                                            <p:cTn id="29" dur="1" fill="hold">
                                              <p:stCondLst>
                                                <p:cond delay="0"/>
                                              </p:stCondLst>
                                            </p:cTn>
                                            <p:tgtEl>
                                              <p:spTgt spid="126"/>
                                            </p:tgtEl>
                                            <p:attrNameLst>
                                              <p:attrName>style.visibility</p:attrName>
                                            </p:attrNameLst>
                                          </p:cBhvr>
                                          <p:to>
                                            <p:strVal val="visible"/>
                                          </p:to>
                                        </p:set>
                                        <p:animEffect transition="in" filter="wipe(right)">
                                          <p:cBhvr>
                                            <p:cTn id="30" dur="500"/>
                                            <p:tgtEl>
                                              <p:spTgt spid="126"/>
                                            </p:tgtEl>
                                          </p:cBhvr>
                                        </p:animEffect>
                                      </p:childTnLst>
                                    </p:cTn>
                                  </p:par>
                                  <p:par>
                                    <p:cTn id="31" presetID="22" presetClass="entr" presetSubtype="8"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animEffect transition="in" filter="wipe(left)">
                                          <p:cBhvr>
                                            <p:cTn id="33" dur="500"/>
                                            <p:tgtEl>
                                              <p:spTgt spid="132"/>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152"/>
                                            </p:tgtEl>
                                            <p:attrNameLst>
                                              <p:attrName>style.visibility</p:attrName>
                                            </p:attrNameLst>
                                          </p:cBhvr>
                                          <p:to>
                                            <p:strVal val="visible"/>
                                          </p:to>
                                        </p:set>
                                        <p:animEffect transition="in" filter="wipe(left)">
                                          <p:cBhvr>
                                            <p:cTn id="37" dur="500"/>
                                            <p:tgtEl>
                                              <p:spTgt spid="152"/>
                                            </p:tgtEl>
                                          </p:cBhvr>
                                        </p:animEffect>
                                      </p:childTnLst>
                                    </p:cTn>
                                  </p:par>
                                  <p:par>
                                    <p:cTn id="38" presetID="22" presetClass="entr" presetSubtype="8" fill="hold" nodeType="withEffect">
                                      <p:stCondLst>
                                        <p:cond delay="0"/>
                                      </p:stCondLst>
                                      <p:childTnLst>
                                        <p:set>
                                          <p:cBhvr>
                                            <p:cTn id="39" dur="1" fill="hold">
                                              <p:stCondLst>
                                                <p:cond delay="0"/>
                                              </p:stCondLst>
                                            </p:cTn>
                                            <p:tgtEl>
                                              <p:spTgt spid="135"/>
                                            </p:tgtEl>
                                            <p:attrNameLst>
                                              <p:attrName>style.visibility</p:attrName>
                                            </p:attrNameLst>
                                          </p:cBhvr>
                                          <p:to>
                                            <p:strVal val="visible"/>
                                          </p:to>
                                        </p:set>
                                        <p:animEffect transition="in" filter="wipe(left)">
                                          <p:cBhvr>
                                            <p:cTn id="40" dur="500"/>
                                            <p:tgtEl>
                                              <p:spTgt spid="135"/>
                                            </p:tgtEl>
                                          </p:cBhvr>
                                        </p:animEffect>
                                      </p:childTnLst>
                                    </p:cTn>
                                  </p:par>
                                  <p:par>
                                    <p:cTn id="41" presetID="22" presetClass="entr" presetSubtype="8" fill="hold" nodeType="withEffect">
                                      <p:stCondLst>
                                        <p:cond delay="0"/>
                                      </p:stCondLst>
                                      <p:childTnLst>
                                        <p:set>
                                          <p:cBhvr>
                                            <p:cTn id="42" dur="1" fill="hold">
                                              <p:stCondLst>
                                                <p:cond delay="0"/>
                                              </p:stCondLst>
                                            </p:cTn>
                                            <p:tgtEl>
                                              <p:spTgt spid="166"/>
                                            </p:tgtEl>
                                            <p:attrNameLst>
                                              <p:attrName>style.visibility</p:attrName>
                                            </p:attrNameLst>
                                          </p:cBhvr>
                                          <p:to>
                                            <p:strVal val="visible"/>
                                          </p:to>
                                        </p:set>
                                        <p:animEffect transition="in" filter="wipe(left)">
                                          <p:cBhvr>
                                            <p:cTn id="43" dur="500"/>
                                            <p:tgtEl>
                                              <p:spTgt spid="166"/>
                                            </p:tgtEl>
                                          </p:cBhvr>
                                        </p:animEffect>
                                      </p:childTnLst>
                                    </p:cTn>
                                  </p:par>
                                  <p:par>
                                    <p:cTn id="44" presetID="22" presetClass="entr" presetSubtype="8" fill="hold" nodeType="withEffect">
                                      <p:stCondLst>
                                        <p:cond delay="0"/>
                                      </p:stCondLst>
                                      <p:childTnLst>
                                        <p:set>
                                          <p:cBhvr>
                                            <p:cTn id="45" dur="1" fill="hold">
                                              <p:stCondLst>
                                                <p:cond delay="0"/>
                                              </p:stCondLst>
                                            </p:cTn>
                                            <p:tgtEl>
                                              <p:spTgt spid="159"/>
                                            </p:tgtEl>
                                            <p:attrNameLst>
                                              <p:attrName>style.visibility</p:attrName>
                                            </p:attrNameLst>
                                          </p:cBhvr>
                                          <p:to>
                                            <p:strVal val="visible"/>
                                          </p:to>
                                        </p:set>
                                        <p:animEffect transition="in" filter="wipe(left)">
                                          <p:cBhvr>
                                            <p:cTn id="46" dur="500"/>
                                            <p:tgtEl>
                                              <p:spTgt spid="15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2"/>
                                            </p:tgtEl>
                                            <p:attrNameLst>
                                              <p:attrName>style.visibility</p:attrName>
                                            </p:attrNameLst>
                                          </p:cBhvr>
                                          <p:to>
                                            <p:strVal val="visible"/>
                                          </p:to>
                                        </p:set>
                                        <p:animEffect transition="in" filter="wipe(up)">
                                          <p:cBhvr>
                                            <p:cTn id="50" dur="500"/>
                                            <p:tgtEl>
                                              <p:spTgt spid="17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1"/>
                                            </p:tgtEl>
                                            <p:attrNameLst>
                                              <p:attrName>style.visibility</p:attrName>
                                            </p:attrNameLst>
                                          </p:cBhvr>
                                          <p:to>
                                            <p:strVal val="visible"/>
                                          </p:to>
                                        </p:set>
                                        <p:animEffect transition="in" filter="wipe(up)">
                                          <p:cBhvr>
                                            <p:cTn id="53" dur="500"/>
                                            <p:tgtEl>
                                              <p:spTgt spid="171"/>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73"/>
                                            </p:tgtEl>
                                            <p:attrNameLst>
                                              <p:attrName>style.visibility</p:attrName>
                                            </p:attrNameLst>
                                          </p:cBhvr>
                                          <p:to>
                                            <p:strVal val="visible"/>
                                          </p:to>
                                        </p:set>
                                        <p:animEffect transition="in" filter="wipe(up)">
                                          <p:cBhvr>
                                            <p:cTn id="56" dur="500"/>
                                            <p:tgtEl>
                                              <p:spTgt spid="17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74"/>
                                            </p:tgtEl>
                                            <p:attrNameLst>
                                              <p:attrName>style.visibility</p:attrName>
                                            </p:attrNameLst>
                                          </p:cBhvr>
                                          <p:to>
                                            <p:strVal val="visible"/>
                                          </p:to>
                                        </p:set>
                                        <p:animEffect transition="in" filter="wipe(up)">
                                          <p:cBhvr>
                                            <p:cTn id="59" dur="5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878522" y="1492979"/>
            <a:ext cx="3145487" cy="1570884"/>
            <a:chOff x="5170690" y="1991099"/>
            <a:chExt cx="4193436" cy="2094997"/>
          </a:xfrm>
        </p:grpSpPr>
        <p:sp>
          <p:nvSpPr>
            <p:cNvPr id="9" name="任意多边形 8"/>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089324" y="2331506"/>
            <a:ext cx="3183536" cy="1622250"/>
            <a:chOff x="2785403" y="3109394"/>
            <a:chExt cx="4244162" cy="2163501"/>
          </a:xfrm>
        </p:grpSpPr>
        <p:sp>
          <p:nvSpPr>
            <p:cNvPr id="13" name="任意多边形 12"/>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任意多边形 13"/>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86828" y="844420"/>
            <a:ext cx="1588018" cy="3117504"/>
            <a:chOff x="3715286" y="1126154"/>
            <a:chExt cx="2117081" cy="4157634"/>
          </a:xfrm>
        </p:grpSpPr>
        <p:sp>
          <p:nvSpPr>
            <p:cNvPr id="17" name="任意多边形 16"/>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8" name="任意多边形 17"/>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9"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776538" y="1433446"/>
            <a:ext cx="1585691" cy="3197437"/>
            <a:chOff x="6367888" y="1911704"/>
            <a:chExt cx="2113980" cy="4264236"/>
          </a:xfrm>
        </p:grpSpPr>
        <p:sp>
          <p:nvSpPr>
            <p:cNvPr id="21" name="任意多边形 20"/>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2" name="任意多边形 21"/>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24" name="Group 4"/>
          <p:cNvGrpSpPr>
            <a:grpSpLocks noChangeAspect="1"/>
          </p:cNvGrpSpPr>
          <p:nvPr/>
        </p:nvGrpSpPr>
        <p:grpSpPr bwMode="auto">
          <a:xfrm>
            <a:off x="6600432" y="1485468"/>
            <a:ext cx="308531" cy="238487"/>
            <a:chOff x="3494" y="1896"/>
            <a:chExt cx="688" cy="532"/>
          </a:xfrm>
          <a:solidFill>
            <a:srgbClr val="01ACBE"/>
          </a:solidFill>
        </p:grpSpPr>
        <p:sp>
          <p:nvSpPr>
            <p:cNvPr id="25"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a:off x="6607264" y="3154028"/>
            <a:ext cx="264416" cy="265093"/>
            <a:chOff x="458010" y="4063526"/>
            <a:chExt cx="1087437" cy="1090612"/>
          </a:xfrm>
          <a:solidFill>
            <a:srgbClr val="E87071"/>
          </a:solidFill>
        </p:grpSpPr>
        <p:sp>
          <p:nvSpPr>
            <p:cNvPr id="29"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3" name="Group 17"/>
          <p:cNvGrpSpPr>
            <a:grpSpLocks noChangeAspect="1"/>
          </p:cNvGrpSpPr>
          <p:nvPr/>
        </p:nvGrpSpPr>
        <p:grpSpPr bwMode="auto">
          <a:xfrm>
            <a:off x="1293339" y="3108657"/>
            <a:ext cx="318530" cy="341800"/>
            <a:chOff x="231" y="1205"/>
            <a:chExt cx="640" cy="687"/>
          </a:xfrm>
          <a:solidFill>
            <a:srgbClr val="663A77"/>
          </a:solidFill>
        </p:grpSpPr>
        <p:sp>
          <p:nvSpPr>
            <p:cNvPr id="34"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6"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8"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0"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41"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2"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3"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44"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7376207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500" fill="hold"/>
                                        <p:tgtEl>
                                          <p:spTgt spid="24"/>
                                        </p:tgtEl>
                                        <p:attrNameLst>
                                          <p:attrName>ppt_w</p:attrName>
                                        </p:attrNameLst>
                                      </p:cBhvr>
                                      <p:tavLst>
                                        <p:tav tm="0">
                                          <p:val>
                                            <p:fltVal val="0"/>
                                          </p:val>
                                        </p:tav>
                                        <p:tav tm="100000">
                                          <p:val>
                                            <p:strVal val="#ppt_w"/>
                                          </p:val>
                                        </p:tav>
                                      </p:tavLst>
                                    </p:anim>
                                    <p:anim calcmode="lin" valueType="num">
                                      <p:cBhvr>
                                        <p:cTn id="34" dur="500" fill="hold"/>
                                        <p:tgtEl>
                                          <p:spTgt spid="24"/>
                                        </p:tgtEl>
                                        <p:attrNameLst>
                                          <p:attrName>ppt_h</p:attrName>
                                        </p:attrNameLst>
                                      </p:cBhvr>
                                      <p:tavLst>
                                        <p:tav tm="0">
                                          <p:val>
                                            <p:fltVal val="0"/>
                                          </p:val>
                                        </p:tav>
                                        <p:tav tm="100000">
                                          <p:val>
                                            <p:strVal val="#ppt_h"/>
                                          </p:val>
                                        </p:tav>
                                      </p:tavLst>
                                    </p:anim>
                                    <p:animEffect transition="in" filter="fade">
                                      <p:cBhvr>
                                        <p:cTn id="35" dur="500"/>
                                        <p:tgtEl>
                                          <p:spTgt spid="24"/>
                                        </p:tgtEl>
                                      </p:cBhvr>
                                    </p:animEffect>
                                  </p:childTnLst>
                                </p:cTn>
                              </p:par>
                              <p:par>
                                <p:cTn id="36" presetID="53" presetClass="entr" presetSubtype="16"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left)">
                                      <p:cBhvr>
                                        <p:cTn id="50" dur="500"/>
                                        <p:tgtEl>
                                          <p:spTgt spid="4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3000"/>
                            </p:stCondLst>
                            <p:childTnLst>
                              <p:par>
                                <p:cTn id="55" presetID="22" presetClass="entr" presetSubtype="1"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up)">
                                      <p:cBhvr>
                                        <p:cTn id="57" dur="500"/>
                                        <p:tgtEl>
                                          <p:spTgt spid="4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wipe(up)">
                                      <p:cBhvr>
                                        <p:cTn id="60" dur="500"/>
                                        <p:tgtEl>
                                          <p:spTgt spid="43"/>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up)">
                                      <p:cBhvr>
                                        <p:cTn id="63" dur="500"/>
                                        <p:tgtEl>
                                          <p:spTgt spid="4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wipe(up)">
                                      <p:cBhvr>
                                        <p:cTn id="6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a:solidFill>
                  <a:srgbClr val="080808"/>
                </a:solidFill>
                <a:cs typeface="+mn-ea"/>
                <a:sym typeface="+mn-lt"/>
              </a:rPr>
              <a:t> </a:t>
            </a:r>
            <a:r>
              <a:rPr lang="zh-CN" altLang="en-US" sz="2800" b="1" dirty="0">
                <a:solidFill>
                  <a:srgbClr val="080808"/>
                </a:solidFill>
                <a:cs typeface="+mn-ea"/>
                <a:sym typeface="+mn-lt"/>
              </a:rPr>
              <a:t>第五部分</a:t>
            </a:r>
            <a:endParaRPr lang="en-US" altLang="zh-CN" sz="2800" b="1" dirty="0">
              <a:solidFill>
                <a:srgbClr val="080808"/>
              </a:solidFill>
              <a:cs typeface="+mn-ea"/>
              <a:sym typeface="+mn-lt"/>
            </a:endParaRPr>
          </a:p>
          <a:p>
            <a:pPr marL="0" lvl="1" algn="ctr"/>
            <a:r>
              <a:rPr lang="zh-CN" altLang="en-US" sz="3600" b="1" dirty="0">
                <a:solidFill>
                  <a:srgbClr val="0070C0"/>
                </a:solidFill>
                <a:cs typeface="+mn-ea"/>
                <a:sym typeface="+mn-lt"/>
              </a:rPr>
              <a:t>标题文字内容</a:t>
            </a:r>
            <a:endParaRPr lang="en-US" altLang="zh-CN" sz="3600" b="1" dirty="0">
              <a:solidFill>
                <a:srgbClr val="0070C0"/>
              </a:solidFill>
              <a:cs typeface="+mn-ea"/>
              <a:sym typeface="+mn-lt"/>
            </a:endParaRPr>
          </a:p>
        </p:txBody>
      </p:sp>
      <p:cxnSp>
        <p:nvCxnSpPr>
          <p:cNvPr id="20" name="直接连接符 19"/>
          <p:cNvCxnSpPr/>
          <p:nvPr/>
        </p:nvCxnSpPr>
        <p:spPr>
          <a:xfrm flipV="1">
            <a:off x="3635896" y="1635646"/>
            <a:ext cx="0" cy="1924424"/>
          </a:xfrm>
          <a:prstGeom prst="line">
            <a:avLst/>
          </a:prstGeom>
          <a:ln w="12700">
            <a:solidFill>
              <a:srgbClr val="080808"/>
            </a:solidFill>
            <a:prstDash val="dash"/>
          </a:ln>
        </p:spPr>
        <p:style>
          <a:lnRef idx="1">
            <a:schemeClr val="accent1"/>
          </a:lnRef>
          <a:fillRef idx="0">
            <a:schemeClr val="accent1"/>
          </a:fillRef>
          <a:effectRef idx="0">
            <a:schemeClr val="accent1"/>
          </a:effectRef>
          <a:fontRef idx="minor">
            <a:schemeClr val="tx1"/>
          </a:fontRef>
        </p:style>
      </p:cxnSp>
      <p:sp>
        <p:nvSpPr>
          <p:cNvPr id="21"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2" name="TextBox 25"/>
          <p:cNvSpPr txBox="1"/>
          <p:nvPr/>
        </p:nvSpPr>
        <p:spPr>
          <a:xfrm>
            <a:off x="5001263" y="2787774"/>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3"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4" name="TextBox 27"/>
          <p:cNvSpPr txBox="1"/>
          <p:nvPr/>
        </p:nvSpPr>
        <p:spPr>
          <a:xfrm>
            <a:off x="3948592"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5" name="TextBox 28"/>
          <p:cNvSpPr txBox="1"/>
          <p:nvPr/>
        </p:nvSpPr>
        <p:spPr>
          <a:xfrm>
            <a:off x="5001264"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6" name="TextBox 29"/>
          <p:cNvSpPr txBox="1"/>
          <p:nvPr/>
        </p:nvSpPr>
        <p:spPr>
          <a:xfrm>
            <a:off x="6010903" y="3134845"/>
            <a:ext cx="985236" cy="245726"/>
          </a:xfrm>
          <a:prstGeom prst="rect">
            <a:avLst/>
          </a:prstGeom>
          <a:noFill/>
        </p:spPr>
        <p:txBody>
          <a:bodyPr wrap="square" lIns="60469" tIns="30235" rIns="60469" bIns="30235" rtlCol="0">
            <a:spAutoFit/>
          </a:bodyPr>
          <a:lstStyle/>
          <a:p>
            <a:r>
              <a:rPr lang="en-US" altLang="zh-CN" sz="1200" dirty="0">
                <a:solidFill>
                  <a:srgbClr val="080808"/>
                </a:solidFill>
                <a:cs typeface="+mn-ea"/>
                <a:sym typeface="+mn-lt"/>
              </a:rPr>
              <a:t>※ </a:t>
            </a:r>
            <a:r>
              <a:rPr lang="zh-CN" altLang="en-US" sz="1200" dirty="0">
                <a:solidFill>
                  <a:srgbClr val="080808"/>
                </a:solidFill>
                <a:cs typeface="+mn-ea"/>
                <a:sym typeface="+mn-lt"/>
              </a:rPr>
              <a:t>添加内容</a:t>
            </a:r>
          </a:p>
        </p:txBody>
      </p:sp>
      <p:sp>
        <p:nvSpPr>
          <p:cNvPr id="27" name="TextBox 6"/>
          <p:cNvSpPr txBox="1">
            <a:spLocks noChangeArrowheads="1"/>
          </p:cNvSpPr>
          <p:nvPr/>
        </p:nvSpPr>
        <p:spPr bwMode="auto">
          <a:xfrm>
            <a:off x="1882114" y="3004557"/>
            <a:ext cx="1969808" cy="30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8" rIns="91417" bIns="45708">
            <a:spAutoFit/>
          </a:bodyPr>
          <a:lstStyle>
            <a:lvl1pPr/>
            <a:lvl2pPr/>
            <a:lvl3pPr/>
            <a:lvl4pPr/>
            <a:lvl5pPr/>
            <a:lvl6pPr/>
            <a:lvl7pPr/>
            <a:lvl8pPr/>
            <a:lvl9pPr/>
          </a:lstStyle>
          <a:p>
            <a:pPr marL="0" lvl="1" algn="ctr"/>
            <a:r>
              <a:rPr lang="zh-CN" altLang="en-US" b="1" dirty="0">
                <a:cs typeface="+mn-ea"/>
                <a:sym typeface="+mn-lt"/>
              </a:rPr>
              <a:t>标题内容</a:t>
            </a:r>
          </a:p>
        </p:txBody>
      </p:sp>
      <p:grpSp>
        <p:nvGrpSpPr>
          <p:cNvPr id="35" name="组合 34"/>
          <p:cNvGrpSpPr/>
          <p:nvPr/>
        </p:nvGrpSpPr>
        <p:grpSpPr>
          <a:xfrm rot="14400000">
            <a:off x="2319365" y="1886394"/>
            <a:ext cx="1079397" cy="936000"/>
            <a:chOff x="1511944" y="2420246"/>
            <a:chExt cx="2627152" cy="2294453"/>
          </a:xfrm>
          <a:effectLst>
            <a:outerShdw blurRad="203200" dist="38100" dir="3780000" sx="103000" sy="103000" algn="t" rotWithShape="0">
              <a:prstClr val="black">
                <a:alpha val="25000"/>
              </a:prstClr>
            </a:outerShdw>
          </a:effectLst>
        </p:grpSpPr>
        <p:sp>
          <p:nvSpPr>
            <p:cNvPr id="3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sp>
          <p:nvSpPr>
            <p:cNvPr id="3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68564" tIns="34282" rIns="68564" bIns="34282" numCol="1" anchor="t" anchorCtr="0" compatLnSpc="1">
              <a:prstTxWarp prst="textNoShape">
                <a:avLst/>
              </a:prstTxWarp>
            </a:bodyPr>
            <a:lstStyle/>
            <a:p>
              <a:endParaRPr lang="zh-CN" altLang="en-US">
                <a:cs typeface="+mn-ea"/>
                <a:sym typeface="+mn-lt"/>
              </a:endParaRPr>
            </a:p>
          </p:txBody>
        </p:sp>
      </p:grpSp>
      <p:grpSp>
        <p:nvGrpSpPr>
          <p:cNvPr id="38" name="组合 37"/>
          <p:cNvGrpSpPr/>
          <p:nvPr/>
        </p:nvGrpSpPr>
        <p:grpSpPr>
          <a:xfrm>
            <a:off x="2463262" y="1988914"/>
            <a:ext cx="810431" cy="730960"/>
            <a:chOff x="6623914" y="2138335"/>
            <a:chExt cx="428348" cy="386204"/>
          </a:xfrm>
        </p:grpSpPr>
        <p:sp>
          <p:nvSpPr>
            <p:cNvPr id="3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ffectLst>
              <a:innerShdw blurRad="63500" dist="50800" dir="13500000">
                <a:prstClr val="black">
                  <a:alpha val="50000"/>
                </a:prstClr>
              </a:innerShdw>
            </a:effectLst>
            <a:extLst/>
          </p:spPr>
          <p:txBody>
            <a:bodyPr vert="horz" wrap="square" lIns="68564" tIns="34282" rIns="68564" bIns="34282" numCol="1" anchor="t" anchorCtr="0" compatLnSpc="1">
              <a:prstTxWarp prst="textNoShape">
                <a:avLst/>
              </a:prstTxWarp>
            </a:bodyPr>
            <a:lstStyle/>
            <a:p>
              <a:endParaRPr lang="zh-CN" altLang="en-US" dirty="0">
                <a:cs typeface="+mn-ea"/>
                <a:sym typeface="+mn-lt"/>
              </a:endParaRPr>
            </a:p>
          </p:txBody>
        </p:sp>
        <p:sp>
          <p:nvSpPr>
            <p:cNvPr id="4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cs typeface="+mn-ea"/>
                <a:sym typeface="+mn-lt"/>
              </a:endParaRPr>
            </a:p>
          </p:txBody>
        </p:sp>
      </p:grpSp>
    </p:spTree>
    <p:extLst>
      <p:ext uri="{BB962C8B-B14F-4D97-AF65-F5344CB8AC3E}">
        <p14:creationId xmlns:p14="http://schemas.microsoft.com/office/powerpoint/2010/main" val="274519253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right)">
                                      <p:cBhvr>
                                        <p:cTn id="28" dur="500"/>
                                        <p:tgtEl>
                                          <p:spTgt spid="19"/>
                                        </p:tgtEl>
                                      </p:cBhvr>
                                    </p:animEffect>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8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文本框 2"/>
          <p:cNvSpPr txBox="1"/>
          <p:nvPr/>
        </p:nvSpPr>
        <p:spPr>
          <a:xfrm>
            <a:off x="4093180" y="2463038"/>
            <a:ext cx="689741" cy="1384995"/>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nvGrpSpPr>
          <p:cNvPr id="9" name="组合 8"/>
          <p:cNvGrpSpPr/>
          <p:nvPr/>
        </p:nvGrpSpPr>
        <p:grpSpPr>
          <a:xfrm>
            <a:off x="2984235" y="1838959"/>
            <a:ext cx="1129136" cy="973042"/>
            <a:chOff x="3978461" y="2452512"/>
            <a:chExt cx="1505319" cy="1297689"/>
          </a:xfrm>
        </p:grpSpPr>
        <p:sp>
          <p:nvSpPr>
            <p:cNvPr id="10" name="梯形 9"/>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3"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5" name="梯形 14"/>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 name="组合 15"/>
          <p:cNvGrpSpPr/>
          <p:nvPr/>
        </p:nvGrpSpPr>
        <p:grpSpPr>
          <a:xfrm>
            <a:off x="3171588" y="2009215"/>
            <a:ext cx="758324" cy="632528"/>
            <a:chOff x="4228234" y="2679573"/>
            <a:chExt cx="1010966" cy="843565"/>
          </a:xfrm>
        </p:grpSpPr>
        <p:sp>
          <p:nvSpPr>
            <p:cNvPr id="17" name="六边形 16"/>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9" name="组合 18"/>
          <p:cNvGrpSpPr/>
          <p:nvPr/>
        </p:nvGrpSpPr>
        <p:grpSpPr>
          <a:xfrm>
            <a:off x="2984235" y="2809743"/>
            <a:ext cx="1129136" cy="973042"/>
            <a:chOff x="3978461" y="3747190"/>
            <a:chExt cx="1505319" cy="1297689"/>
          </a:xfrm>
        </p:grpSpPr>
        <p:sp>
          <p:nvSpPr>
            <p:cNvPr id="20" name="梯形 19"/>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梯形 20"/>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六边形 21"/>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4"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任意多边形 24"/>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26" name="组合 25"/>
          <p:cNvGrpSpPr/>
          <p:nvPr/>
        </p:nvGrpSpPr>
        <p:grpSpPr>
          <a:xfrm>
            <a:off x="3171588" y="2979998"/>
            <a:ext cx="758324" cy="632528"/>
            <a:chOff x="4228234" y="3974251"/>
            <a:chExt cx="1010966" cy="843565"/>
          </a:xfrm>
        </p:grpSpPr>
        <p:sp>
          <p:nvSpPr>
            <p:cNvPr id="27" name="六边形 26"/>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29" name="组合 28"/>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梯形 30"/>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36" name="组合 35"/>
          <p:cNvGrpSpPr/>
          <p:nvPr/>
        </p:nvGrpSpPr>
        <p:grpSpPr>
          <a:xfrm>
            <a:off x="4940821" y="2009215"/>
            <a:ext cx="758324" cy="632528"/>
            <a:chOff x="6586905" y="2679573"/>
            <a:chExt cx="1010966" cy="843565"/>
          </a:xfrm>
        </p:grpSpPr>
        <p:sp>
          <p:nvSpPr>
            <p:cNvPr id="37" name="六边形 36"/>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39" name="组合 38"/>
          <p:cNvGrpSpPr/>
          <p:nvPr/>
        </p:nvGrpSpPr>
        <p:grpSpPr>
          <a:xfrm>
            <a:off x="4763750" y="2809743"/>
            <a:ext cx="1129136" cy="973042"/>
            <a:chOff x="6350839" y="3747190"/>
            <a:chExt cx="1505319" cy="1297689"/>
          </a:xfrm>
        </p:grpSpPr>
        <p:sp>
          <p:nvSpPr>
            <p:cNvPr id="40" name="梯形 39"/>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六边形 41"/>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任意多边形 42"/>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4"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6" name="组合 45"/>
          <p:cNvGrpSpPr/>
          <p:nvPr/>
        </p:nvGrpSpPr>
        <p:grpSpPr>
          <a:xfrm>
            <a:off x="4940821" y="2979998"/>
            <a:ext cx="758324" cy="632528"/>
            <a:chOff x="6586905" y="3974251"/>
            <a:chExt cx="1010966" cy="843565"/>
          </a:xfrm>
        </p:grpSpPr>
        <p:sp>
          <p:nvSpPr>
            <p:cNvPr id="47" name="六边形 46"/>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9" name="组合 48"/>
          <p:cNvGrpSpPr/>
          <p:nvPr/>
        </p:nvGrpSpPr>
        <p:grpSpPr>
          <a:xfrm>
            <a:off x="3873976" y="3286451"/>
            <a:ext cx="1129136" cy="973042"/>
            <a:chOff x="5164627" y="4382948"/>
            <a:chExt cx="1505319" cy="1297689"/>
          </a:xfrm>
        </p:grpSpPr>
        <p:sp>
          <p:nvSpPr>
            <p:cNvPr id="50" name="梯形 49"/>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梯形 5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六边形 51"/>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任意多边形 52"/>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4"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任意多边形 54"/>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6" name="组合 55"/>
          <p:cNvGrpSpPr/>
          <p:nvPr/>
        </p:nvGrpSpPr>
        <p:grpSpPr>
          <a:xfrm>
            <a:off x="4045057" y="3456706"/>
            <a:ext cx="760486" cy="632528"/>
            <a:chOff x="5392706" y="4610009"/>
            <a:chExt cx="1013849" cy="843565"/>
          </a:xfrm>
        </p:grpSpPr>
        <p:sp>
          <p:nvSpPr>
            <p:cNvPr id="57" name="六边形 5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3873976" y="1352961"/>
            <a:ext cx="1129136" cy="973042"/>
            <a:chOff x="5164627" y="1804365"/>
            <a:chExt cx="1505319" cy="1297689"/>
          </a:xfrm>
        </p:grpSpPr>
        <p:sp>
          <p:nvSpPr>
            <p:cNvPr id="60" name="梯形 59"/>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六边形 6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任意多边形 6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梯形 62"/>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6" name="组合 65"/>
          <p:cNvGrpSpPr/>
          <p:nvPr/>
        </p:nvGrpSpPr>
        <p:grpSpPr>
          <a:xfrm>
            <a:off x="4045057" y="1523217"/>
            <a:ext cx="760486" cy="632528"/>
            <a:chOff x="5392706" y="2031426"/>
            <a:chExt cx="1013849" cy="843565"/>
          </a:xfrm>
        </p:grpSpPr>
        <p:sp>
          <p:nvSpPr>
            <p:cNvPr id="67" name="六边形 66"/>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9" name="组合 68"/>
          <p:cNvGrpSpPr/>
          <p:nvPr/>
        </p:nvGrpSpPr>
        <p:grpSpPr>
          <a:xfrm>
            <a:off x="4946610" y="1517564"/>
            <a:ext cx="1950945" cy="269441"/>
            <a:chOff x="5415884" y="5002052"/>
            <a:chExt cx="2972305" cy="359338"/>
          </a:xfrm>
        </p:grpSpPr>
        <p:sp>
          <p:nvSpPr>
            <p:cNvPr id="70" name="任意多边形 6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5825406" y="2518809"/>
            <a:ext cx="1072148" cy="269441"/>
            <a:chOff x="5415884" y="5002052"/>
            <a:chExt cx="1633441" cy="359338"/>
          </a:xfrm>
        </p:grpSpPr>
        <p:sp>
          <p:nvSpPr>
            <p:cNvPr id="73" name="任意多边形 72"/>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825406" y="3508513"/>
            <a:ext cx="1072148" cy="269441"/>
            <a:chOff x="5415884" y="5002052"/>
            <a:chExt cx="1633441" cy="359338"/>
          </a:xfrm>
        </p:grpSpPr>
        <p:sp>
          <p:nvSpPr>
            <p:cNvPr id="76" name="任意多边形 75"/>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flipH="1" flipV="1">
            <a:off x="1970113" y="3818826"/>
            <a:ext cx="1973312" cy="265265"/>
            <a:chOff x="5415884" y="5007622"/>
            <a:chExt cx="3006387" cy="353769"/>
          </a:xfrm>
        </p:grpSpPr>
        <p:sp>
          <p:nvSpPr>
            <p:cNvPr id="79" name="任意多边形 78"/>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1" name="组合 80"/>
          <p:cNvGrpSpPr/>
          <p:nvPr/>
        </p:nvGrpSpPr>
        <p:grpSpPr>
          <a:xfrm flipH="1" flipV="1">
            <a:off x="1958012" y="2846194"/>
            <a:ext cx="1082327" cy="265266"/>
            <a:chOff x="5415884" y="5007622"/>
            <a:chExt cx="1648950" cy="353770"/>
          </a:xfrm>
        </p:grpSpPr>
        <p:sp>
          <p:nvSpPr>
            <p:cNvPr id="82" name="任意多边形 81"/>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flipH="1" flipV="1">
            <a:off x="1958012" y="1870688"/>
            <a:ext cx="1082327" cy="265266"/>
            <a:chOff x="5415884" y="5007622"/>
            <a:chExt cx="1648950" cy="353770"/>
          </a:xfrm>
        </p:grpSpPr>
        <p:sp>
          <p:nvSpPr>
            <p:cNvPr id="85" name="任意多边形 8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椭圆 85"/>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7" name="组合 86"/>
          <p:cNvGrpSpPr/>
          <p:nvPr/>
        </p:nvGrpSpPr>
        <p:grpSpPr>
          <a:xfrm>
            <a:off x="1277205" y="1280820"/>
            <a:ext cx="1550802" cy="626301"/>
            <a:chOff x="1702718" y="1708155"/>
            <a:chExt cx="2067467" cy="835260"/>
          </a:xfrm>
        </p:grpSpPr>
        <p:sp>
          <p:nvSpPr>
            <p:cNvPr id="88"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0"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1" name="组合 90"/>
          <p:cNvGrpSpPr/>
          <p:nvPr/>
        </p:nvGrpSpPr>
        <p:grpSpPr>
          <a:xfrm>
            <a:off x="1331219" y="2256326"/>
            <a:ext cx="1550802" cy="606133"/>
            <a:chOff x="1774726" y="3009130"/>
            <a:chExt cx="2067467" cy="808364"/>
          </a:xfrm>
        </p:grpSpPr>
        <p:grpSp>
          <p:nvGrpSpPr>
            <p:cNvPr id="92" name="组合 91"/>
            <p:cNvGrpSpPr/>
            <p:nvPr/>
          </p:nvGrpSpPr>
          <p:grpSpPr>
            <a:xfrm>
              <a:off x="1816005" y="3027926"/>
              <a:ext cx="281614" cy="254819"/>
              <a:chOff x="8578850" y="285750"/>
              <a:chExt cx="817563" cy="739775"/>
            </a:xfrm>
            <a:solidFill>
              <a:srgbClr val="E87071"/>
            </a:solidFill>
          </p:grpSpPr>
          <p:sp>
            <p:nvSpPr>
              <p:cNvPr id="95"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3"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4"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7" name="组合 96"/>
          <p:cNvGrpSpPr/>
          <p:nvPr/>
        </p:nvGrpSpPr>
        <p:grpSpPr>
          <a:xfrm>
            <a:off x="1358762" y="3203380"/>
            <a:ext cx="1550802" cy="679170"/>
            <a:chOff x="1811447" y="4272161"/>
            <a:chExt cx="2067467" cy="905769"/>
          </a:xfrm>
        </p:grpSpPr>
        <p:grpSp>
          <p:nvGrpSpPr>
            <p:cNvPr id="98" name="组合 97"/>
            <p:cNvGrpSpPr/>
            <p:nvPr/>
          </p:nvGrpSpPr>
          <p:grpSpPr>
            <a:xfrm>
              <a:off x="1811447" y="4272161"/>
              <a:ext cx="270029" cy="304739"/>
              <a:chOff x="10815638" y="1174750"/>
              <a:chExt cx="728663" cy="822325"/>
            </a:xfrm>
            <a:solidFill>
              <a:srgbClr val="00AF92"/>
            </a:solidFill>
          </p:grpSpPr>
          <p:sp>
            <p:nvSpPr>
              <p:cNvPr id="101"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99"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00"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03" name="组合 102"/>
          <p:cNvGrpSpPr/>
          <p:nvPr/>
        </p:nvGrpSpPr>
        <p:grpSpPr>
          <a:xfrm>
            <a:off x="6430770" y="1767288"/>
            <a:ext cx="1579399" cy="687995"/>
            <a:chOff x="8573242" y="2356927"/>
            <a:chExt cx="2105591" cy="917538"/>
          </a:xfrm>
        </p:grpSpPr>
        <p:sp>
          <p:nvSpPr>
            <p:cNvPr id="104"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05" name="Group 11"/>
            <p:cNvGrpSpPr>
              <a:grpSpLocks noChangeAspect="1"/>
            </p:cNvGrpSpPr>
            <p:nvPr/>
          </p:nvGrpSpPr>
          <p:grpSpPr bwMode="auto">
            <a:xfrm>
              <a:off x="8573242" y="2380412"/>
              <a:ext cx="307453" cy="267243"/>
              <a:chOff x="4838" y="1902"/>
              <a:chExt cx="497" cy="432"/>
            </a:xfrm>
            <a:solidFill>
              <a:srgbClr val="FFB850"/>
            </a:solidFill>
          </p:grpSpPr>
          <p:sp>
            <p:nvSpPr>
              <p:cNvPr id="107"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0" name="组合 109"/>
          <p:cNvGrpSpPr/>
          <p:nvPr/>
        </p:nvGrpSpPr>
        <p:grpSpPr>
          <a:xfrm>
            <a:off x="6424910" y="2768534"/>
            <a:ext cx="1639271" cy="642087"/>
            <a:chOff x="8565431" y="3692229"/>
            <a:chExt cx="2185410" cy="856314"/>
          </a:xfrm>
        </p:grpSpPr>
        <p:sp>
          <p:nvSpPr>
            <p:cNvPr id="111"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2"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4" name="组合 113"/>
          <p:cNvGrpSpPr/>
          <p:nvPr/>
        </p:nvGrpSpPr>
        <p:grpSpPr>
          <a:xfrm>
            <a:off x="6437701" y="3733796"/>
            <a:ext cx="1654024" cy="696916"/>
            <a:chOff x="8582484" y="4979543"/>
            <a:chExt cx="2205078" cy="929436"/>
          </a:xfrm>
        </p:grpSpPr>
        <p:sp>
          <p:nvSpPr>
            <p:cNvPr id="115"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16" name="Group 4"/>
            <p:cNvGrpSpPr>
              <a:grpSpLocks noChangeAspect="1"/>
            </p:cNvGrpSpPr>
            <p:nvPr/>
          </p:nvGrpSpPr>
          <p:grpSpPr bwMode="auto">
            <a:xfrm>
              <a:off x="8582484" y="4979543"/>
              <a:ext cx="215855" cy="316960"/>
              <a:chOff x="3540" y="531"/>
              <a:chExt cx="348" cy="511"/>
            </a:xfrm>
            <a:solidFill>
              <a:srgbClr val="C65885"/>
            </a:solidFill>
          </p:grpSpPr>
          <p:sp>
            <p:nvSpPr>
              <p:cNvPr id="118"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7"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116500899"/>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40000">
                                          <p:cBhvr additive="base">
                                            <p:cTn id="11" dur="1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14:bounceEnd="40000">
                                          <p:cBhvr additive="base">
                                            <p:cTn id="15" dur="1500" fill="hold"/>
                                            <p:tgtEl>
                                              <p:spTgt spid="19"/>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14:bounceEnd="40000">
                                          <p:cBhvr additive="base">
                                            <p:cTn id="19" dur="1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14:bounceEnd="40000">
                                          <p:cBhvr additive="base">
                                            <p:cTn id="23" dur="1500" fill="hold"/>
                                            <p:tgtEl>
                                              <p:spTgt spid="49"/>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14:bounceEnd="40000">
                                          <p:cBhvr additive="base">
                                            <p:cTn id="27" dur="1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500" fill="hold"/>
                                            <p:tgtEl>
                                              <p:spTgt spid="29"/>
                                            </p:tgtEl>
                                            <p:attrNameLst>
                                              <p:attrName>ppt_x</p:attrName>
                                            </p:attrNameLst>
                                          </p:cBhvr>
                                          <p:tavLst>
                                            <p:tav tm="0">
                                              <p:val>
                                                <p:strVal val="1+#ppt_w/2"/>
                                              </p:val>
                                            </p:tav>
                                            <p:tav tm="100000">
                                              <p:val>
                                                <p:strVal val="#ppt_x"/>
                                              </p:val>
                                            </p:tav>
                                          </p:tavLst>
                                        </p:anim>
                                        <p:anim calcmode="lin" valueType="num">
                                          <p:cBhvr additive="base">
                                            <p:cTn id="12" dur="1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1500" fill="hold"/>
                                            <p:tgtEl>
                                              <p:spTgt spid="19"/>
                                            </p:tgtEl>
                                            <p:attrNameLst>
                                              <p:attrName>ppt_x</p:attrName>
                                            </p:attrNameLst>
                                          </p:cBhvr>
                                          <p:tavLst>
                                            <p:tav tm="0">
                                              <p:val>
                                                <p:strVal val="0-#ppt_w/2"/>
                                              </p:val>
                                            </p:tav>
                                            <p:tav tm="100000">
                                              <p:val>
                                                <p:strVal val="#ppt_x"/>
                                              </p:val>
                                            </p:tav>
                                          </p:tavLst>
                                        </p:anim>
                                        <p:anim calcmode="lin" valueType="num">
                                          <p:cBhvr additive="base">
                                            <p:cTn id="16" dur="1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1500" fill="hold"/>
                                            <p:tgtEl>
                                              <p:spTgt spid="39"/>
                                            </p:tgtEl>
                                            <p:attrNameLst>
                                              <p:attrName>ppt_x</p:attrName>
                                            </p:attrNameLst>
                                          </p:cBhvr>
                                          <p:tavLst>
                                            <p:tav tm="0">
                                              <p:val>
                                                <p:strVal val="1+#ppt_w/2"/>
                                              </p:val>
                                            </p:tav>
                                            <p:tav tm="100000">
                                              <p:val>
                                                <p:strVal val="#ppt_x"/>
                                              </p:val>
                                            </p:tav>
                                          </p:tavLst>
                                        </p:anim>
                                        <p:anim calcmode="lin" valueType="num">
                                          <p:cBhvr additive="base">
                                            <p:cTn id="20" dur="1500" fill="hold"/>
                                            <p:tgtEl>
                                              <p:spTgt spid="39"/>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500" fill="hold"/>
                                            <p:tgtEl>
                                              <p:spTgt spid="49"/>
                                            </p:tgtEl>
                                            <p:attrNameLst>
                                              <p:attrName>ppt_x</p:attrName>
                                            </p:attrNameLst>
                                          </p:cBhvr>
                                          <p:tavLst>
                                            <p:tav tm="0">
                                              <p:val>
                                                <p:strVal val="#ppt_x"/>
                                              </p:val>
                                            </p:tav>
                                            <p:tav tm="100000">
                                              <p:val>
                                                <p:strVal val="#ppt_x"/>
                                              </p:val>
                                            </p:tav>
                                          </p:tavLst>
                                        </p:anim>
                                        <p:anim calcmode="lin" valueType="num">
                                          <p:cBhvr additive="base">
                                            <p:cTn id="24" dur="1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59"/>
                                            </p:tgtEl>
                                            <p:attrNameLst>
                                              <p:attrName>style.visibility</p:attrName>
                                            </p:attrNameLst>
                                          </p:cBhvr>
                                          <p:to>
                                            <p:strVal val="visible"/>
                                          </p:to>
                                        </p:set>
                                        <p:anim calcmode="lin" valueType="num">
                                          <p:cBhvr additive="base">
                                            <p:cTn id="27" dur="1500" fill="hold"/>
                                            <p:tgtEl>
                                              <p:spTgt spid="59"/>
                                            </p:tgtEl>
                                            <p:attrNameLst>
                                              <p:attrName>ppt_x</p:attrName>
                                            </p:attrNameLst>
                                          </p:cBhvr>
                                          <p:tavLst>
                                            <p:tav tm="0">
                                              <p:val>
                                                <p:strVal val="#ppt_x"/>
                                              </p:val>
                                            </p:tav>
                                            <p:tav tm="100000">
                                              <p:val>
                                                <p:strVal val="#ppt_x"/>
                                              </p:val>
                                            </p:tav>
                                          </p:tavLst>
                                        </p:anim>
                                        <p:anim calcmode="lin" valueType="num">
                                          <p:cBhvr additive="base">
                                            <p:cTn id="28" dur="1500" fill="hold"/>
                                            <p:tgtEl>
                                              <p:spTgt spid="59"/>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500"/>
                                            <p:tgtEl>
                                              <p:spTgt spid="26"/>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500"/>
                                            <p:tgtEl>
                                              <p:spTgt spid="56"/>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fade">
                                          <p:cBhvr>
                                            <p:cTn id="56" dur="500"/>
                                            <p:tgtEl>
                                              <p:spTgt spid="66"/>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84"/>
                                            </p:tgtEl>
                                            <p:attrNameLst>
                                              <p:attrName>style.visibility</p:attrName>
                                            </p:attrNameLst>
                                          </p:cBhvr>
                                          <p:to>
                                            <p:strVal val="visible"/>
                                          </p:to>
                                        </p:set>
                                        <p:animEffect transition="in" filter="wipe(right)">
                                          <p:cBhvr>
                                            <p:cTn id="60" dur="500"/>
                                            <p:tgtEl>
                                              <p:spTgt spid="84"/>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wipe(down)">
                                          <p:cBhvr>
                                            <p:cTn id="64" dur="500"/>
                                            <p:tgtEl>
                                              <p:spTgt spid="87"/>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81"/>
                                            </p:tgtEl>
                                            <p:attrNameLst>
                                              <p:attrName>style.visibility</p:attrName>
                                            </p:attrNameLst>
                                          </p:cBhvr>
                                          <p:to>
                                            <p:strVal val="visible"/>
                                          </p:to>
                                        </p:set>
                                        <p:animEffect transition="in" filter="wipe(right)">
                                          <p:cBhvr>
                                            <p:cTn id="68" dur="500"/>
                                            <p:tgtEl>
                                              <p:spTgt spid="81"/>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down)">
                                          <p:cBhvr>
                                            <p:cTn id="72" dur="500"/>
                                            <p:tgtEl>
                                              <p:spTgt spid="91"/>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right)">
                                          <p:cBhvr>
                                            <p:cTn id="76" dur="500"/>
                                            <p:tgtEl>
                                              <p:spTgt spid="78"/>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97"/>
                                            </p:tgtEl>
                                            <p:attrNameLst>
                                              <p:attrName>style.visibility</p:attrName>
                                            </p:attrNameLst>
                                          </p:cBhvr>
                                          <p:to>
                                            <p:strVal val="visible"/>
                                          </p:to>
                                        </p:set>
                                        <p:animEffect transition="in" filter="wipe(down)">
                                          <p:cBhvr>
                                            <p:cTn id="80" dur="500"/>
                                            <p:tgtEl>
                                              <p:spTgt spid="97"/>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wipe(left)">
                                          <p:cBhvr>
                                            <p:cTn id="84" dur="500"/>
                                            <p:tgtEl>
                                              <p:spTgt spid="75"/>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14"/>
                                            </p:tgtEl>
                                            <p:attrNameLst>
                                              <p:attrName>style.visibility</p:attrName>
                                            </p:attrNameLst>
                                          </p:cBhvr>
                                          <p:to>
                                            <p:strVal val="visible"/>
                                          </p:to>
                                        </p:set>
                                        <p:animEffect transition="in" filter="wipe(up)">
                                          <p:cBhvr>
                                            <p:cTn id="88" dur="500"/>
                                            <p:tgtEl>
                                              <p:spTgt spid="114"/>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wipe(left)">
                                          <p:cBhvr>
                                            <p:cTn id="92" dur="500"/>
                                            <p:tgtEl>
                                              <p:spTgt spid="72"/>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Effect transition="in" filter="wipe(up)">
                                          <p:cBhvr>
                                            <p:cTn id="96" dur="500"/>
                                            <p:tgtEl>
                                              <p:spTgt spid="110"/>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left)">
                                          <p:cBhvr>
                                            <p:cTn id="100" dur="500"/>
                                            <p:tgtEl>
                                              <p:spTgt spid="6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03"/>
                                            </p:tgtEl>
                                            <p:attrNameLst>
                                              <p:attrName>style.visibility</p:attrName>
                                            </p:attrNameLst>
                                          </p:cBhvr>
                                          <p:to>
                                            <p:strVal val="visible"/>
                                          </p:to>
                                        </p:set>
                                        <p:animEffect transition="in" filter="wipe(up)">
                                          <p:cBhvr>
                                            <p:cTn id="104"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5981380" y="1608938"/>
            <a:ext cx="2225441" cy="2625852"/>
            <a:chOff x="4832531" y="1500201"/>
            <a:chExt cx="2966869" cy="3501947"/>
          </a:xfrm>
        </p:grpSpPr>
        <p:sp>
          <p:nvSpPr>
            <p:cNvPr id="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椭圆 10"/>
          <p:cNvSpPr/>
          <p:nvPr/>
        </p:nvSpPr>
        <p:spPr>
          <a:xfrm>
            <a:off x="938371" y="1306649"/>
            <a:ext cx="3102002" cy="3100880"/>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4774096" y="1608938"/>
            <a:ext cx="2225441" cy="262585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87377" y="1608938"/>
            <a:ext cx="2225441" cy="2625852"/>
            <a:chOff x="4832531" y="1500201"/>
            <a:chExt cx="2966869" cy="3501947"/>
          </a:xfrm>
        </p:grpSpPr>
        <p:sp>
          <p:nvSpPr>
            <p:cNvPr id="16"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任意多边形 16"/>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2371921" y="1608938"/>
            <a:ext cx="2225441" cy="2625852"/>
            <a:chOff x="4832531" y="1500201"/>
            <a:chExt cx="2966869" cy="3501947"/>
          </a:xfrm>
        </p:grpSpPr>
        <p:sp>
          <p:nvSpPr>
            <p:cNvPr id="19"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1154038" y="1608938"/>
            <a:ext cx="2225441" cy="2625852"/>
            <a:chOff x="1538516" y="1764413"/>
            <a:chExt cx="2966869" cy="3501947"/>
          </a:xfrm>
        </p:grpSpPr>
        <p:sp>
          <p:nvSpPr>
            <p:cNvPr id="22"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任意多边形 22"/>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758987" y="1658294"/>
            <a:ext cx="1133199" cy="2397592"/>
            <a:chOff x="1011851" y="1830236"/>
            <a:chExt cx="1510734" cy="3197529"/>
          </a:xfrm>
        </p:grpSpPr>
        <p:sp>
          <p:nvSpPr>
            <p:cNvPr id="25" name="任意多边形 24"/>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3"/>
            <p:cNvSpPr txBox="1"/>
            <p:nvPr/>
          </p:nvSpPr>
          <p:spPr>
            <a:xfrm>
              <a:off x="1011851" y="2455107"/>
              <a:ext cx="1354040" cy="1924386"/>
            </a:xfrm>
            <a:prstGeom prst="rect">
              <a:avLst/>
            </a:prstGeom>
            <a:noFill/>
          </p:spPr>
          <p:txBody>
            <a:bodyPr vert="eaVert" wrap="square" rtlCol="0">
              <a:spAutoFit/>
            </a:bodyPr>
            <a:lstStyle/>
            <a:p>
              <a:pPr algn="ctr"/>
              <a:r>
                <a:rPr lang="zh-CN" altLang="en-US" sz="2700" dirty="0">
                  <a:solidFill>
                    <a:prstClr val="white"/>
                  </a:solidFill>
                  <a:latin typeface="方正正中黑简体" panose="02000000000000000000" pitchFamily="2" charset="-122"/>
                  <a:ea typeface="方正正中黑简体" panose="02000000000000000000" pitchFamily="2" charset="-122"/>
                </a:rPr>
                <a:t>添加标题</a:t>
              </a:r>
            </a:p>
          </p:txBody>
        </p:sp>
      </p:grpSp>
      <p:sp>
        <p:nvSpPr>
          <p:cNvPr id="27" name="文本框 4"/>
          <p:cNvSpPr txBox="1"/>
          <p:nvPr/>
        </p:nvSpPr>
        <p:spPr>
          <a:xfrm>
            <a:off x="2632483"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B850"/>
                </a:solidFill>
                <a:latin typeface="Hiragino Sans GB W6" panose="020B0600000000000000" pitchFamily="34" charset="-122"/>
                <a:ea typeface="Hiragino Sans GB W6" panose="020B0600000000000000" pitchFamily="34" charset="-122"/>
              </a:rPr>
              <a:t>01</a:t>
            </a:r>
            <a:endParaRPr lang="zh-CN" altLang="en-US" sz="2400" dirty="0">
              <a:solidFill>
                <a:srgbClr val="FFB850"/>
              </a:solidFill>
              <a:latin typeface="Hiragino Sans GB W6" panose="020B0600000000000000" pitchFamily="34" charset="-122"/>
              <a:ea typeface="Hiragino Sans GB W6" panose="020B0600000000000000" pitchFamily="34" charset="-122"/>
            </a:endParaRPr>
          </a:p>
        </p:txBody>
      </p:sp>
      <p:sp>
        <p:nvSpPr>
          <p:cNvPr id="28" name="矩形 27"/>
          <p:cNvSpPr/>
          <p:nvPr/>
        </p:nvSpPr>
        <p:spPr>
          <a:xfrm>
            <a:off x="2687182" y="1908535"/>
            <a:ext cx="476897" cy="66425"/>
          </a:xfrm>
          <a:prstGeom prst="rect">
            <a:avLst/>
          </a:prstGeom>
          <a:solidFill>
            <a:srgbClr val="FFB850"/>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9" name="文本框 29"/>
          <p:cNvSpPr txBox="1"/>
          <p:nvPr/>
        </p:nvSpPr>
        <p:spPr>
          <a:xfrm>
            <a:off x="378800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30" name="矩形 29"/>
          <p:cNvSpPr/>
          <p:nvPr/>
        </p:nvSpPr>
        <p:spPr>
          <a:xfrm>
            <a:off x="3866538" y="1908535"/>
            <a:ext cx="476897" cy="66425"/>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文本框 31"/>
          <p:cNvSpPr txBox="1"/>
          <p:nvPr/>
        </p:nvSpPr>
        <p:spPr>
          <a:xfrm>
            <a:off x="5033252"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32" name="矩形 31"/>
          <p:cNvSpPr/>
          <p:nvPr/>
        </p:nvSpPr>
        <p:spPr>
          <a:xfrm>
            <a:off x="5107276" y="1908535"/>
            <a:ext cx="476897" cy="66425"/>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4F1ED"/>
              </a:solidFill>
            </a:endParaRPr>
          </a:p>
        </p:txBody>
      </p:sp>
      <p:sp>
        <p:nvSpPr>
          <p:cNvPr id="33" name="文本框 33"/>
          <p:cNvSpPr txBox="1"/>
          <p:nvPr/>
        </p:nvSpPr>
        <p:spPr>
          <a:xfrm>
            <a:off x="6246389" y="1927903"/>
            <a:ext cx="627012"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34" name="矩形 33"/>
          <p:cNvSpPr/>
          <p:nvPr/>
        </p:nvSpPr>
        <p:spPr>
          <a:xfrm>
            <a:off x="6323950" y="1908535"/>
            <a:ext cx="476897" cy="66425"/>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26858"/>
              </a:solidFill>
            </a:endParaRPr>
          </a:p>
        </p:txBody>
      </p:sp>
      <p:sp>
        <p:nvSpPr>
          <p:cNvPr id="35" name="文本框 35"/>
          <p:cNvSpPr txBox="1"/>
          <p:nvPr/>
        </p:nvSpPr>
        <p:spPr>
          <a:xfrm>
            <a:off x="7407453" y="1927903"/>
            <a:ext cx="627012"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36" name="矩形 35"/>
          <p:cNvSpPr/>
          <p:nvPr/>
        </p:nvSpPr>
        <p:spPr>
          <a:xfrm>
            <a:off x="7485900" y="1908535"/>
            <a:ext cx="476897" cy="66425"/>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FF00"/>
              </a:solidFill>
            </a:endParaRPr>
          </a:p>
        </p:txBody>
      </p:sp>
      <p:grpSp>
        <p:nvGrpSpPr>
          <p:cNvPr id="37" name="Group 4"/>
          <p:cNvGrpSpPr>
            <a:grpSpLocks noChangeAspect="1"/>
          </p:cNvGrpSpPr>
          <p:nvPr/>
        </p:nvGrpSpPr>
        <p:grpSpPr bwMode="auto">
          <a:xfrm>
            <a:off x="2289559" y="2704075"/>
            <a:ext cx="292283" cy="248891"/>
            <a:chOff x="3688" y="2034"/>
            <a:chExt cx="297" cy="253"/>
          </a:xfrm>
          <a:solidFill>
            <a:schemeClr val="bg1">
              <a:lumMod val="65000"/>
            </a:schemeClr>
          </a:solidFill>
          <a:scene3d>
            <a:camera prst="perspectiveLeft"/>
            <a:lightRig rig="threePt" dir="t"/>
          </a:scene3d>
        </p:grpSpPr>
        <p:sp>
          <p:nvSpPr>
            <p:cNvPr id="38"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9"/>
          <p:cNvGrpSpPr>
            <a:grpSpLocks noChangeAspect="1"/>
          </p:cNvGrpSpPr>
          <p:nvPr/>
        </p:nvGrpSpPr>
        <p:grpSpPr bwMode="auto">
          <a:xfrm>
            <a:off x="3490145" y="2672779"/>
            <a:ext cx="277521" cy="275453"/>
            <a:chOff x="3740" y="2027"/>
            <a:chExt cx="282" cy="280"/>
          </a:xfrm>
          <a:solidFill>
            <a:schemeClr val="bg1">
              <a:lumMod val="65000"/>
            </a:schemeClr>
          </a:solidFill>
          <a:scene3d>
            <a:camera prst="perspectiveLeft"/>
            <a:lightRig rig="threePt" dir="t"/>
          </a:scene3d>
        </p:grpSpPr>
        <p:sp>
          <p:nvSpPr>
            <p:cNvPr id="41"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4" name="Freeform 16"/>
          <p:cNvSpPr>
            <a:spLocks noEditPoints="1"/>
          </p:cNvSpPr>
          <p:nvPr/>
        </p:nvSpPr>
        <p:spPr bwMode="auto">
          <a:xfrm>
            <a:off x="4714863" y="2688947"/>
            <a:ext cx="300943" cy="268370"/>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bg1">
              <a:lumMod val="65000"/>
            </a:schemeClr>
          </a:solidFill>
          <a:ln>
            <a:noFill/>
          </a:ln>
          <a:scene3d>
            <a:camera prst="perspectiveLeft"/>
            <a:lightRig rig="threePt" dir="t"/>
          </a:scene3d>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45" name="Group 19"/>
          <p:cNvGrpSpPr>
            <a:grpSpLocks noChangeAspect="1"/>
          </p:cNvGrpSpPr>
          <p:nvPr/>
        </p:nvGrpSpPr>
        <p:grpSpPr bwMode="auto">
          <a:xfrm>
            <a:off x="5929562" y="2710449"/>
            <a:ext cx="305076" cy="247907"/>
            <a:chOff x="3686" y="2034"/>
            <a:chExt cx="310" cy="252"/>
          </a:xfrm>
          <a:solidFill>
            <a:schemeClr val="bg1">
              <a:lumMod val="65000"/>
            </a:schemeClr>
          </a:solidFill>
          <a:scene3d>
            <a:camera prst="perspectiveLeft"/>
            <a:lightRig rig="threePt" dir="t"/>
          </a:scene3d>
        </p:grpSpPr>
        <p:sp>
          <p:nvSpPr>
            <p:cNvPr id="46"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Group 24"/>
          <p:cNvGrpSpPr>
            <a:grpSpLocks noChangeAspect="1"/>
          </p:cNvGrpSpPr>
          <p:nvPr/>
        </p:nvGrpSpPr>
        <p:grpSpPr bwMode="auto">
          <a:xfrm>
            <a:off x="7088835" y="2688670"/>
            <a:ext cx="328695" cy="255778"/>
            <a:chOff x="3679" y="2031"/>
            <a:chExt cx="334" cy="260"/>
          </a:xfrm>
          <a:solidFill>
            <a:schemeClr val="bg1">
              <a:lumMod val="65000"/>
            </a:schemeClr>
          </a:solidFill>
          <a:scene3d>
            <a:camera prst="perspectiveLeft"/>
            <a:lightRig rig="threePt" dir="t"/>
          </a:scene3d>
        </p:grpSpPr>
        <p:sp>
          <p:nvSpPr>
            <p:cNvPr id="49"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3" name="文本框 53"/>
          <p:cNvSpPr txBox="1"/>
          <p:nvPr/>
        </p:nvSpPr>
        <p:spPr>
          <a:xfrm>
            <a:off x="2180203" y="2949439"/>
            <a:ext cx="1212286" cy="276999"/>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4" name="文本框 55"/>
          <p:cNvSpPr txBox="1"/>
          <p:nvPr/>
        </p:nvSpPr>
        <p:spPr>
          <a:xfrm>
            <a:off x="3372966"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55" name="文本框 57"/>
          <p:cNvSpPr txBox="1"/>
          <p:nvPr/>
        </p:nvSpPr>
        <p:spPr>
          <a:xfrm>
            <a:off x="460687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56" name="文本框 59"/>
          <p:cNvSpPr txBox="1"/>
          <p:nvPr/>
        </p:nvSpPr>
        <p:spPr>
          <a:xfrm>
            <a:off x="5818014"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57" name="文本框 66"/>
          <p:cNvSpPr txBox="1"/>
          <p:nvPr/>
        </p:nvSpPr>
        <p:spPr>
          <a:xfrm>
            <a:off x="6991512" y="2949439"/>
            <a:ext cx="1212286" cy="276999"/>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58" name="文本框 113"/>
          <p:cNvSpPr txBox="1"/>
          <p:nvPr/>
        </p:nvSpPr>
        <p:spPr>
          <a:xfrm>
            <a:off x="2233969" y="3181645"/>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343772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0" name="文本框 113"/>
          <p:cNvSpPr txBox="1"/>
          <p:nvPr/>
        </p:nvSpPr>
        <p:spPr>
          <a:xfrm>
            <a:off x="4678606"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1" name="文本框 113"/>
          <p:cNvSpPr txBox="1"/>
          <p:nvPr/>
        </p:nvSpPr>
        <p:spPr>
          <a:xfrm>
            <a:off x="5952232" y="3197939"/>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2" name="文本框 113"/>
          <p:cNvSpPr txBox="1"/>
          <p:nvPr/>
        </p:nvSpPr>
        <p:spPr>
          <a:xfrm>
            <a:off x="7067220" y="3185031"/>
            <a:ext cx="876065"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086568450"/>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14:bounceEnd="40000">
                                          <p:cBhvr additive="base">
                                            <p:cTn id="21"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14:bounceEnd="40000">
                                          <p:cBhvr additive="base">
                                            <p:cTn id="25" dur="1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14:bounceEnd="40000">
                                          <p:cBhvr additive="base">
                                            <p:cTn id="29" dur="1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40000">
                                          <p:cBhvr additive="base">
                                            <p:cTn id="33" dur="1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0-#ppt_w/2"/>
                                              </p:val>
                                            </p:tav>
                                            <p:tav tm="100000">
                                              <p:val>
                                                <p:strVal val="#ppt_x"/>
                                              </p:val>
                                            </p:tav>
                                          </p:tavLst>
                                        </p:anim>
                                        <p:anim calcmode="lin" valueType="num">
                                          <p:cBhvr additive="base">
                                            <p:cTn id="18" dur="1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500" fill="hold"/>
                                            <p:tgtEl>
                                              <p:spTgt spid="12"/>
                                            </p:tgtEl>
                                            <p:attrNameLst>
                                              <p:attrName>ppt_x</p:attrName>
                                            </p:attrNameLst>
                                          </p:cBhvr>
                                          <p:tavLst>
                                            <p:tav tm="0">
                                              <p:val>
                                                <p:strVal val="0-#ppt_w/2"/>
                                              </p:val>
                                            </p:tav>
                                            <p:tav tm="100000">
                                              <p:val>
                                                <p:strVal val="#ppt_x"/>
                                              </p:val>
                                            </p:tav>
                                          </p:tavLst>
                                        </p:anim>
                                        <p:anim calcmode="lin" valueType="num">
                                          <p:cBhvr additive="base">
                                            <p:cTn id="22" dur="1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500" fill="hold"/>
                                            <p:tgtEl>
                                              <p:spTgt spid="15"/>
                                            </p:tgtEl>
                                            <p:attrNameLst>
                                              <p:attrName>ppt_x</p:attrName>
                                            </p:attrNameLst>
                                          </p:cBhvr>
                                          <p:tavLst>
                                            <p:tav tm="0">
                                              <p:val>
                                                <p:strVal val="0-#ppt_w/2"/>
                                              </p:val>
                                            </p:tav>
                                            <p:tav tm="100000">
                                              <p:val>
                                                <p:strVal val="#ppt_x"/>
                                              </p:val>
                                            </p:tav>
                                          </p:tavLst>
                                        </p:anim>
                                        <p:anim calcmode="lin" valueType="num">
                                          <p:cBhvr additive="base">
                                            <p:cTn id="26" dur="15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500" fill="hold"/>
                                            <p:tgtEl>
                                              <p:spTgt spid="18"/>
                                            </p:tgtEl>
                                            <p:attrNameLst>
                                              <p:attrName>ppt_x</p:attrName>
                                            </p:attrNameLst>
                                          </p:cBhvr>
                                          <p:tavLst>
                                            <p:tav tm="0">
                                              <p:val>
                                                <p:strVal val="0-#ppt_w/2"/>
                                              </p:val>
                                            </p:tav>
                                            <p:tav tm="100000">
                                              <p:val>
                                                <p:strVal val="#ppt_x"/>
                                              </p:val>
                                            </p:tav>
                                          </p:tavLst>
                                        </p:anim>
                                        <p:anim calcmode="lin" valueType="num">
                                          <p:cBhvr additive="base">
                                            <p:cTn id="30" dur="1500" fill="hold"/>
                                            <p:tgtEl>
                                              <p:spTgt spid="18"/>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500" fill="hold"/>
                                            <p:tgtEl>
                                              <p:spTgt spid="21"/>
                                            </p:tgtEl>
                                            <p:attrNameLst>
                                              <p:attrName>ppt_x</p:attrName>
                                            </p:attrNameLst>
                                          </p:cBhvr>
                                          <p:tavLst>
                                            <p:tav tm="0">
                                              <p:val>
                                                <p:strVal val="0-#ppt_w/2"/>
                                              </p:val>
                                            </p:tav>
                                            <p:tav tm="100000">
                                              <p:val>
                                                <p:strVal val="#ppt_x"/>
                                              </p:val>
                                            </p:tav>
                                          </p:tavLst>
                                        </p:anim>
                                        <p:anim calcmode="lin" valueType="num">
                                          <p:cBhvr additive="base">
                                            <p:cTn id="34" dur="1500" fill="hold"/>
                                            <p:tgtEl>
                                              <p:spTgt spid="2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left)">
                                          <p:cBhvr>
                                            <p:cTn id="62" dur="500"/>
                                            <p:tgtEl>
                                              <p:spTgt spid="3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wipe(left)">
                                          <p:cBhvr>
                                            <p:cTn id="65" dur="500"/>
                                            <p:tgtEl>
                                              <p:spTgt spid="36"/>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par>
                                    <p:cTn id="76" presetID="10" presetClass="entr" presetSubtype="0" fill="hold"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par>
                                    <p:cTn id="79" presetID="10" presetClass="entr" presetSubtype="0" fill="hold"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8"/>
                                            </p:tgtEl>
                                            <p:attrNameLst>
                                              <p:attrName>style.visibility</p:attrName>
                                            </p:attrNameLst>
                                          </p:cBhvr>
                                          <p:to>
                                            <p:strVal val="visible"/>
                                          </p:to>
                                        </p:set>
                                        <p:animEffect transition="in" filter="wipe(left)">
                                          <p:cBhvr>
                                            <p:cTn id="88" dur="500"/>
                                            <p:tgtEl>
                                              <p:spTgt spid="58"/>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54"/>
                                            </p:tgtEl>
                                            <p:attrNameLst>
                                              <p:attrName>style.visibility</p:attrName>
                                            </p:attrNameLst>
                                          </p:cBhvr>
                                          <p:to>
                                            <p:strVal val="visible"/>
                                          </p:to>
                                        </p:set>
                                        <p:animEffect transition="in" filter="wipe(left)">
                                          <p:cBhvr>
                                            <p:cTn id="91" dur="500"/>
                                            <p:tgtEl>
                                              <p:spTgt spid="5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55"/>
                                            </p:tgtEl>
                                            <p:attrNameLst>
                                              <p:attrName>style.visibility</p:attrName>
                                            </p:attrNameLst>
                                          </p:cBhvr>
                                          <p:to>
                                            <p:strVal val="visible"/>
                                          </p:to>
                                        </p:set>
                                        <p:animEffect transition="in" filter="wipe(left)">
                                          <p:cBhvr>
                                            <p:cTn id="97" dur="500"/>
                                            <p:tgtEl>
                                              <p:spTgt spid="5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wipe(left)">
                                          <p:cBhvr>
                                            <p:cTn id="100" dur="500"/>
                                            <p:tgtEl>
                                              <p:spTgt spid="6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Effect transition="in" filter="wipe(left)">
                                          <p:cBhvr>
                                            <p:cTn id="103" dur="500"/>
                                            <p:tgtEl>
                                              <p:spTgt spid="56"/>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left)">
                                          <p:cBhvr>
                                            <p:cTn id="106" dur="500"/>
                                            <p:tgtEl>
                                              <p:spTgt spid="61"/>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7"/>
                                            </p:tgtEl>
                                            <p:attrNameLst>
                                              <p:attrName>style.visibility</p:attrName>
                                            </p:attrNameLst>
                                          </p:cBhvr>
                                          <p:to>
                                            <p:strVal val="visible"/>
                                          </p:to>
                                        </p:set>
                                        <p:animEffect transition="in" filter="wipe(left)">
                                          <p:cBhvr>
                                            <p:cTn id="109" dur="500"/>
                                            <p:tgtEl>
                                              <p:spTgt spid="57"/>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wipe(left)">
                                          <p:cBhvr>
                                            <p:cTn id="11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7" grpId="0"/>
          <p:bldP spid="28" grpId="0" animBg="1"/>
          <p:bldP spid="29" grpId="0"/>
          <p:bldP spid="30" grpId="0" animBg="1"/>
          <p:bldP spid="31" grpId="0"/>
          <p:bldP spid="32" grpId="0" animBg="1"/>
          <p:bldP spid="33" grpId="0"/>
          <p:bldP spid="34" grpId="0" animBg="1"/>
          <p:bldP spid="35" grpId="0"/>
          <p:bldP spid="36" grpId="0" animBg="1"/>
          <p:bldP spid="44" grpId="0" animBg="1"/>
          <p:bldP spid="53" grpId="0"/>
          <p:bldP spid="54" grpId="0"/>
          <p:bldP spid="55" grpId="0"/>
          <p:bldP spid="56" grpId="0"/>
          <p:bldP spid="57" grpId="0"/>
          <p:bldP spid="58" grpId="0"/>
          <p:bldP spid="59" grpId="0"/>
          <p:bldP spid="60" grpId="0"/>
          <p:bldP spid="61" grpId="0"/>
          <p:bldP spid="62"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grpSp>
        <p:nvGrpSpPr>
          <p:cNvPr id="8" name="组合 7"/>
          <p:cNvGrpSpPr/>
          <p:nvPr/>
        </p:nvGrpSpPr>
        <p:grpSpPr>
          <a:xfrm>
            <a:off x="3586130" y="3031131"/>
            <a:ext cx="1112167" cy="991538"/>
            <a:chOff x="4806458" y="3454023"/>
            <a:chExt cx="1482696" cy="1322356"/>
          </a:xfrm>
        </p:grpSpPr>
        <p:grpSp>
          <p:nvGrpSpPr>
            <p:cNvPr id="9" name="组合 8"/>
            <p:cNvGrpSpPr/>
            <p:nvPr/>
          </p:nvGrpSpPr>
          <p:grpSpPr>
            <a:xfrm>
              <a:off x="4806458" y="3454023"/>
              <a:ext cx="1482696" cy="1322356"/>
              <a:chOff x="3337529" y="1161598"/>
              <a:chExt cx="2138277" cy="1907040"/>
            </a:xfrm>
          </p:grpSpPr>
          <p:sp>
            <p:nvSpPr>
              <p:cNvPr id="16" name="任意多边形 15"/>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FFB850"/>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0" name="组合 9"/>
            <p:cNvGrpSpPr/>
            <p:nvPr/>
          </p:nvGrpSpPr>
          <p:grpSpPr>
            <a:xfrm>
              <a:off x="5324340" y="3872674"/>
              <a:ext cx="391456" cy="405434"/>
              <a:chOff x="9450388" y="2662238"/>
              <a:chExt cx="133350" cy="138112"/>
            </a:xfrm>
            <a:solidFill>
              <a:srgbClr val="FFB850"/>
            </a:solidFill>
          </p:grpSpPr>
          <p:sp>
            <p:nvSpPr>
              <p:cNvPr id="11"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Rectangle 240"/>
              <p:cNvSpPr>
                <a:spLocks noChangeArrowheads="1"/>
              </p:cNvSpPr>
              <p:nvPr/>
            </p:nvSpPr>
            <p:spPr bwMode="auto">
              <a:xfrm>
                <a:off x="9488488" y="2751138"/>
                <a:ext cx="22225" cy="492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Rectangle 241"/>
              <p:cNvSpPr>
                <a:spLocks noChangeArrowheads="1"/>
              </p:cNvSpPr>
              <p:nvPr/>
            </p:nvSpPr>
            <p:spPr bwMode="auto">
              <a:xfrm>
                <a:off x="9521825" y="2713038"/>
                <a:ext cx="23813" cy="873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 name="组合 18"/>
          <p:cNvGrpSpPr/>
          <p:nvPr/>
        </p:nvGrpSpPr>
        <p:grpSpPr>
          <a:xfrm>
            <a:off x="3586130" y="2014603"/>
            <a:ext cx="1112167" cy="991538"/>
            <a:chOff x="4806458" y="2098338"/>
            <a:chExt cx="1482696" cy="1322356"/>
          </a:xfrm>
        </p:grpSpPr>
        <p:grpSp>
          <p:nvGrpSpPr>
            <p:cNvPr id="20" name="组合 19"/>
            <p:cNvGrpSpPr/>
            <p:nvPr/>
          </p:nvGrpSpPr>
          <p:grpSpPr>
            <a:xfrm>
              <a:off x="4806458" y="2098338"/>
              <a:ext cx="1482696" cy="1322356"/>
              <a:chOff x="3337529" y="1161598"/>
              <a:chExt cx="2138277" cy="1907040"/>
            </a:xfrm>
          </p:grpSpPr>
          <p:sp>
            <p:nvSpPr>
              <p:cNvPr id="25" name="任意多边形 2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C65885"/>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4"/>
            <p:cNvGrpSpPr>
              <a:grpSpLocks noChangeAspect="1"/>
            </p:cNvGrpSpPr>
            <p:nvPr/>
          </p:nvGrpSpPr>
          <p:grpSpPr bwMode="auto">
            <a:xfrm>
              <a:off x="5291820" y="2555111"/>
              <a:ext cx="510888" cy="395046"/>
              <a:chOff x="3494" y="1896"/>
              <a:chExt cx="688" cy="532"/>
            </a:xfrm>
            <a:solidFill>
              <a:srgbClr val="C65885"/>
            </a:solidFill>
          </p:grpSpPr>
          <p:sp>
            <p:nvSpPr>
              <p:cNvPr id="2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4468117" y="2524929"/>
            <a:ext cx="1112167" cy="991538"/>
            <a:chOff x="5982287" y="2778930"/>
            <a:chExt cx="1482696" cy="1322356"/>
          </a:xfrm>
        </p:grpSpPr>
        <p:grpSp>
          <p:nvGrpSpPr>
            <p:cNvPr id="29" name="组合 28"/>
            <p:cNvGrpSpPr/>
            <p:nvPr/>
          </p:nvGrpSpPr>
          <p:grpSpPr>
            <a:xfrm>
              <a:off x="5982287" y="2778930"/>
              <a:ext cx="1482696" cy="1322356"/>
              <a:chOff x="3337529" y="1161598"/>
              <a:chExt cx="2138277" cy="1907040"/>
            </a:xfrm>
          </p:grpSpPr>
          <p:sp>
            <p:nvSpPr>
              <p:cNvPr id="35" name="任意多边形 3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1A9BA9"/>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36"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6499590" y="3222679"/>
              <a:ext cx="457152" cy="458487"/>
              <a:chOff x="458010" y="4063526"/>
              <a:chExt cx="1087437" cy="1090612"/>
            </a:xfrm>
            <a:solidFill>
              <a:srgbClr val="1A9BA9"/>
            </a:solidFill>
          </p:grpSpPr>
          <p:sp>
            <p:nvSpPr>
              <p:cNvPr id="3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8" name="组合 37"/>
          <p:cNvGrpSpPr/>
          <p:nvPr/>
        </p:nvGrpSpPr>
        <p:grpSpPr>
          <a:xfrm>
            <a:off x="4141661" y="1015529"/>
            <a:ext cx="1112167" cy="991538"/>
            <a:chOff x="5547069" y="765931"/>
            <a:chExt cx="1482696" cy="1322356"/>
          </a:xfrm>
        </p:grpSpPr>
        <p:grpSp>
          <p:nvGrpSpPr>
            <p:cNvPr id="39" name="组合 38"/>
            <p:cNvGrpSpPr/>
            <p:nvPr/>
          </p:nvGrpSpPr>
          <p:grpSpPr>
            <a:xfrm>
              <a:off x="5547069" y="765931"/>
              <a:ext cx="1482696" cy="1322356"/>
              <a:chOff x="3337529" y="1161598"/>
              <a:chExt cx="2138277" cy="1907040"/>
            </a:xfrm>
          </p:grpSpPr>
          <p:sp>
            <p:nvSpPr>
              <p:cNvPr id="43" name="任意多边形 4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00AF9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44"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Group 17"/>
            <p:cNvGrpSpPr>
              <a:grpSpLocks noChangeAspect="1"/>
            </p:cNvGrpSpPr>
            <p:nvPr/>
          </p:nvGrpSpPr>
          <p:grpSpPr bwMode="auto">
            <a:xfrm>
              <a:off x="6087464" y="1170184"/>
              <a:ext cx="457188" cy="490764"/>
              <a:chOff x="231" y="1205"/>
              <a:chExt cx="640" cy="687"/>
            </a:xfrm>
            <a:solidFill>
              <a:srgbClr val="00AF92"/>
            </a:solidFill>
          </p:grpSpPr>
          <p:sp>
            <p:nvSpPr>
              <p:cNvPr id="4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6" name="组合 45"/>
          <p:cNvGrpSpPr/>
          <p:nvPr/>
        </p:nvGrpSpPr>
        <p:grpSpPr>
          <a:xfrm>
            <a:off x="3015652" y="4013957"/>
            <a:ext cx="1112167" cy="991538"/>
            <a:chOff x="4045919" y="4764761"/>
            <a:chExt cx="1482696" cy="1322356"/>
          </a:xfrm>
        </p:grpSpPr>
        <p:grpSp>
          <p:nvGrpSpPr>
            <p:cNvPr id="47" name="组合 46"/>
            <p:cNvGrpSpPr/>
            <p:nvPr/>
          </p:nvGrpSpPr>
          <p:grpSpPr>
            <a:xfrm>
              <a:off x="4045919" y="4764761"/>
              <a:ext cx="1482696" cy="1322356"/>
              <a:chOff x="3337529" y="1161598"/>
              <a:chExt cx="2138277" cy="1907040"/>
            </a:xfrm>
          </p:grpSpPr>
          <p:sp>
            <p:nvSpPr>
              <p:cNvPr id="51" name="任意多边形 5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663A77"/>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2"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8" name="组合 47"/>
            <p:cNvGrpSpPr/>
            <p:nvPr/>
          </p:nvGrpSpPr>
          <p:grpSpPr>
            <a:xfrm>
              <a:off x="4528052" y="5320727"/>
              <a:ext cx="514609" cy="202170"/>
              <a:chOff x="9374188" y="5727700"/>
              <a:chExt cx="133350" cy="52388"/>
            </a:xfrm>
            <a:solidFill>
              <a:srgbClr val="663A77"/>
            </a:solidFill>
          </p:grpSpPr>
          <p:sp>
            <p:nvSpPr>
              <p:cNvPr id="49"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2708428" y="1498640"/>
            <a:ext cx="1112167" cy="991538"/>
            <a:chOff x="3636341" y="1410229"/>
            <a:chExt cx="1482696" cy="1322356"/>
          </a:xfrm>
        </p:grpSpPr>
        <p:grpSp>
          <p:nvGrpSpPr>
            <p:cNvPr id="55" name="组合 54"/>
            <p:cNvGrpSpPr/>
            <p:nvPr/>
          </p:nvGrpSpPr>
          <p:grpSpPr>
            <a:xfrm>
              <a:off x="3636341" y="1410229"/>
              <a:ext cx="1482696" cy="1322356"/>
              <a:chOff x="3337529" y="1161598"/>
              <a:chExt cx="2138277" cy="1907040"/>
            </a:xfrm>
          </p:grpSpPr>
          <p:sp>
            <p:nvSpPr>
              <p:cNvPr id="57" name="任意多边形 5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rgbClr val="E8707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8" name="Freeform 5"/>
              <p:cNvSpPr>
                <a:spLocks/>
              </p:cNvSpPr>
              <p:nvPr/>
            </p:nvSpPr>
            <p:spPr bwMode="auto">
              <a:xfrm rot="10800000">
                <a:off x="3337529" y="1173504"/>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chemeClr val="bg1"/>
                    </a:gs>
                    <a:gs pos="100000">
                      <a:srgbClr val="B4B4B4"/>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6"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0" name="组合 59"/>
          <p:cNvGrpSpPr/>
          <p:nvPr/>
        </p:nvGrpSpPr>
        <p:grpSpPr>
          <a:xfrm>
            <a:off x="1583914" y="1967478"/>
            <a:ext cx="1023632" cy="404529"/>
            <a:chOff x="2137185" y="2035489"/>
            <a:chExt cx="1364664" cy="539497"/>
          </a:xfrm>
        </p:grpSpPr>
        <p:sp>
          <p:nvSpPr>
            <p:cNvPr id="61" name="任意多边形 60"/>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1579483" y="3486780"/>
            <a:ext cx="1895631" cy="404529"/>
            <a:chOff x="2131277" y="4061694"/>
            <a:chExt cx="2527179" cy="539497"/>
          </a:xfrm>
        </p:grpSpPr>
        <p:sp>
          <p:nvSpPr>
            <p:cNvPr id="64" name="任意多边形 63"/>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 name="组合 65"/>
          <p:cNvGrpSpPr/>
          <p:nvPr/>
        </p:nvGrpSpPr>
        <p:grpSpPr>
          <a:xfrm>
            <a:off x="5426256" y="1220558"/>
            <a:ext cx="1000847" cy="244098"/>
            <a:chOff x="7259641" y="1039365"/>
            <a:chExt cx="1334288" cy="325539"/>
          </a:xfrm>
        </p:grpSpPr>
        <p:sp>
          <p:nvSpPr>
            <p:cNvPr id="67" name="任意多边形 66"/>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椭圆 6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4851408" y="2282948"/>
            <a:ext cx="1578197" cy="155879"/>
            <a:chOff x="6493275" y="2456214"/>
            <a:chExt cx="2103989" cy="207886"/>
          </a:xfrm>
        </p:grpSpPr>
        <p:sp>
          <p:nvSpPr>
            <p:cNvPr id="70" name="任意多边形 69"/>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a:off x="4205285" y="4194145"/>
            <a:ext cx="2221818" cy="261467"/>
            <a:chOff x="5631891" y="5005066"/>
            <a:chExt cx="2962038" cy="348704"/>
          </a:xfrm>
        </p:grpSpPr>
        <p:sp>
          <p:nvSpPr>
            <p:cNvPr id="73" name="任意多边形 72"/>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 name="组合 74"/>
          <p:cNvGrpSpPr/>
          <p:nvPr/>
        </p:nvGrpSpPr>
        <p:grpSpPr>
          <a:xfrm>
            <a:off x="5565717" y="3296081"/>
            <a:ext cx="861386" cy="180341"/>
            <a:chOff x="7445563" y="3807371"/>
            <a:chExt cx="1148366" cy="240510"/>
          </a:xfrm>
        </p:grpSpPr>
        <p:sp>
          <p:nvSpPr>
            <p:cNvPr id="76" name="任意多边形 75"/>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8" name="组合 77"/>
          <p:cNvGrpSpPr/>
          <p:nvPr/>
        </p:nvGrpSpPr>
        <p:grpSpPr>
          <a:xfrm>
            <a:off x="1422720" y="2380312"/>
            <a:ext cx="1563719" cy="669272"/>
            <a:chOff x="1922286" y="2531400"/>
            <a:chExt cx="2084688" cy="892569"/>
          </a:xfrm>
        </p:grpSpPr>
        <p:sp>
          <p:nvSpPr>
            <p:cNvPr id="79" name="文本框 126"/>
            <p:cNvSpPr txBox="1"/>
            <p:nvPr/>
          </p:nvSpPr>
          <p:spPr>
            <a:xfrm>
              <a:off x="1922286" y="253140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1939506" y="283905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1413194" y="3917928"/>
            <a:ext cx="1557670" cy="654477"/>
            <a:chOff x="1909586" y="4582028"/>
            <a:chExt cx="2076623" cy="872837"/>
          </a:xfrm>
        </p:grpSpPr>
        <p:sp>
          <p:nvSpPr>
            <p:cNvPr id="82"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3"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011120" y="1542134"/>
            <a:ext cx="1566427" cy="625004"/>
            <a:chOff x="8039357" y="1413570"/>
            <a:chExt cx="2088297" cy="833531"/>
          </a:xfrm>
        </p:grpSpPr>
        <p:sp>
          <p:nvSpPr>
            <p:cNvPr id="85" name="文本框 138"/>
            <p:cNvSpPr txBox="1"/>
            <p:nvPr/>
          </p:nvSpPr>
          <p:spPr>
            <a:xfrm>
              <a:off x="8039357" y="141357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6" name="文本框 113"/>
            <p:cNvSpPr txBox="1"/>
            <p:nvPr/>
          </p:nvSpPr>
          <p:spPr>
            <a:xfrm>
              <a:off x="8060188" y="16621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5988151" y="2499212"/>
            <a:ext cx="1573820" cy="615368"/>
            <a:chOff x="8008735" y="2689969"/>
            <a:chExt cx="2098154" cy="820680"/>
          </a:xfrm>
        </p:grpSpPr>
        <p:sp>
          <p:nvSpPr>
            <p:cNvPr id="88"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89"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0" name="组合 89"/>
          <p:cNvGrpSpPr/>
          <p:nvPr/>
        </p:nvGrpSpPr>
        <p:grpSpPr>
          <a:xfrm>
            <a:off x="5991427" y="3525089"/>
            <a:ext cx="1586120" cy="615368"/>
            <a:chOff x="8013103" y="4058121"/>
            <a:chExt cx="2114551" cy="820680"/>
          </a:xfrm>
        </p:grpSpPr>
        <p:sp>
          <p:nvSpPr>
            <p:cNvPr id="91" name="文本框 162"/>
            <p:cNvSpPr txBox="1"/>
            <p:nvPr/>
          </p:nvSpPr>
          <p:spPr>
            <a:xfrm>
              <a:off x="8013103" y="405812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8060188" y="4293890"/>
              <a:ext cx="2067466"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93" name="组合 92"/>
          <p:cNvGrpSpPr/>
          <p:nvPr/>
        </p:nvGrpSpPr>
        <p:grpSpPr>
          <a:xfrm>
            <a:off x="6008666" y="4476885"/>
            <a:ext cx="1553305" cy="611017"/>
            <a:chOff x="8036086" y="5327472"/>
            <a:chExt cx="2070803" cy="814877"/>
          </a:xfrm>
        </p:grpSpPr>
        <p:sp>
          <p:nvSpPr>
            <p:cNvPr id="94"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95"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897691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750"/>
                                        <p:tgtEl>
                                          <p:spTgt spid="28"/>
                                        </p:tgtEl>
                                      </p:cBhvr>
                                    </p:animEffect>
                                  </p:childTnLst>
                                </p:cTn>
                              </p:par>
                              <p:par>
                                <p:cTn id="14" presetID="10" presetClass="entr" presetSubtype="0" fill="hold"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750"/>
                                        <p:tgtEl>
                                          <p:spTgt spid="38"/>
                                        </p:tgtEl>
                                      </p:cBhvr>
                                    </p:animEffect>
                                  </p:childTnLst>
                                </p:cTn>
                              </p:par>
                              <p:par>
                                <p:cTn id="17" presetID="10" presetClass="entr" presetSubtype="0" fill="hold" nodeType="withEffect">
                                  <p:stCondLst>
                                    <p:cond delay="100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750"/>
                                        <p:tgtEl>
                                          <p:spTgt spid="46"/>
                                        </p:tgtEl>
                                      </p:cBhvr>
                                    </p:animEffect>
                                  </p:childTnLst>
                                </p:cTn>
                              </p:par>
                              <p:par>
                                <p:cTn id="20" presetID="10" presetClass="entr" presetSubtype="0" fill="hold" nodeType="withEffect">
                                  <p:stCondLst>
                                    <p:cond delay="1250"/>
                                  </p:stCondLst>
                                  <p:childTnLst>
                                    <p:set>
                                      <p:cBhvr>
                                        <p:cTn id="21" dur="1" fill="hold">
                                          <p:stCondLst>
                                            <p:cond delay="0"/>
                                          </p:stCondLst>
                                        </p:cTn>
                                        <p:tgtEl>
                                          <p:spTgt spid="54"/>
                                        </p:tgtEl>
                                        <p:attrNameLst>
                                          <p:attrName>style.visibility</p:attrName>
                                        </p:attrNameLst>
                                      </p:cBhvr>
                                      <p:to>
                                        <p:strVal val="visible"/>
                                      </p:to>
                                    </p:set>
                                    <p:animEffect transition="in" filter="fade">
                                      <p:cBhvr>
                                        <p:cTn id="22" dur="750"/>
                                        <p:tgtEl>
                                          <p:spTgt spid="54"/>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right)">
                                      <p:cBhvr>
                                        <p:cTn id="26" dur="500"/>
                                        <p:tgtEl>
                                          <p:spTgt spid="60"/>
                                        </p:tgtEl>
                                      </p:cBhvr>
                                    </p:animEffect>
                                  </p:childTnLst>
                                </p:cTn>
                              </p:par>
                              <p:par>
                                <p:cTn id="27" presetID="2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right)">
                                      <p:cBhvr>
                                        <p:cTn id="29" dur="500"/>
                                        <p:tgtEl>
                                          <p:spTgt spid="63"/>
                                        </p:tgtEl>
                                      </p:cBhvr>
                                    </p:animEffect>
                                  </p:childTnLst>
                                </p:cTn>
                              </p:par>
                              <p:par>
                                <p:cTn id="30" presetID="22" presetClass="entr" presetSubtype="8"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par>
                                <p:cTn id="33" presetID="22" presetClass="entr" presetSubtype="8"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left)">
                                      <p:cBhvr>
                                        <p:cTn id="35" dur="500"/>
                                        <p:tgtEl>
                                          <p:spTgt spid="66"/>
                                        </p:tgtEl>
                                      </p:cBhvr>
                                    </p:animEffect>
                                  </p:childTnLst>
                                </p:cTn>
                              </p:par>
                              <p:par>
                                <p:cTn id="36" presetID="22" presetClass="entr" presetSubtype="8"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wipe(left)">
                                      <p:cBhvr>
                                        <p:cTn id="38" dur="500"/>
                                        <p:tgtEl>
                                          <p:spTgt spid="75"/>
                                        </p:tgtEl>
                                      </p:cBhvr>
                                    </p:animEffect>
                                  </p:childTnLst>
                                </p:cTn>
                              </p:par>
                              <p:par>
                                <p:cTn id="39" presetID="22" presetClass="entr" presetSubtype="8"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left)">
                                      <p:cBhvr>
                                        <p:cTn id="41" dur="500"/>
                                        <p:tgtEl>
                                          <p:spTgt spid="72"/>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randombar(vertical)">
                                      <p:cBhvr>
                                        <p:cTn id="45" dur="500"/>
                                        <p:tgtEl>
                                          <p:spTgt spid="84"/>
                                        </p:tgtEl>
                                      </p:cBhvr>
                                    </p:animEffect>
                                  </p:childTnLst>
                                </p:cTn>
                              </p:par>
                              <p:par>
                                <p:cTn id="46" presetID="14" presetClass="entr" presetSubtype="5" fill="hold"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randombar(vertical)">
                                      <p:cBhvr>
                                        <p:cTn id="48" dur="500"/>
                                        <p:tgtEl>
                                          <p:spTgt spid="78"/>
                                        </p:tgtEl>
                                      </p:cBhvr>
                                    </p:animEffect>
                                  </p:childTnLst>
                                </p:cTn>
                              </p:par>
                              <p:par>
                                <p:cTn id="49" presetID="14" presetClass="entr" presetSubtype="5" fill="hold"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randombar(vertical)">
                                      <p:cBhvr>
                                        <p:cTn id="51" dur="500"/>
                                        <p:tgtEl>
                                          <p:spTgt spid="81"/>
                                        </p:tgtEl>
                                      </p:cBhvr>
                                    </p:animEffect>
                                  </p:childTnLst>
                                </p:cTn>
                              </p:par>
                              <p:par>
                                <p:cTn id="52" presetID="14" presetClass="entr" presetSubtype="5" fill="hold"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randombar(vertical)">
                                      <p:cBhvr>
                                        <p:cTn id="54" dur="500"/>
                                        <p:tgtEl>
                                          <p:spTgt spid="87"/>
                                        </p:tgtEl>
                                      </p:cBhvr>
                                    </p:animEffect>
                                  </p:childTnLst>
                                </p:cTn>
                              </p:par>
                              <p:par>
                                <p:cTn id="55" presetID="14" presetClass="entr" presetSubtype="5" fill="hold"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randombar(vertical)">
                                      <p:cBhvr>
                                        <p:cTn id="57" dur="500"/>
                                        <p:tgtEl>
                                          <p:spTgt spid="90"/>
                                        </p:tgtEl>
                                      </p:cBhvr>
                                    </p:animEffect>
                                  </p:childTnLst>
                                </p:cTn>
                              </p:par>
                              <p:par>
                                <p:cTn id="58" presetID="14" presetClass="entr" presetSubtype="5" fill="hold" nodeType="with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randombar(vertical)">
                                      <p:cBhvr>
                                        <p:cTn id="6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73"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4"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5"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76"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77" name="组合 76"/>
          <p:cNvGrpSpPr/>
          <p:nvPr/>
        </p:nvGrpSpPr>
        <p:grpSpPr>
          <a:xfrm>
            <a:off x="1250913" y="1177872"/>
            <a:ext cx="2405242" cy="787230"/>
            <a:chOff x="3870374" y="1570859"/>
            <a:chExt cx="3206572" cy="1049883"/>
          </a:xfrm>
        </p:grpSpPr>
        <p:sp>
          <p:nvSpPr>
            <p:cNvPr id="78" name="五边形 77"/>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0"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1" name="组合 80"/>
          <p:cNvGrpSpPr/>
          <p:nvPr/>
        </p:nvGrpSpPr>
        <p:grpSpPr>
          <a:xfrm>
            <a:off x="1801733" y="1959194"/>
            <a:ext cx="2574735" cy="787230"/>
            <a:chOff x="4604704" y="2612862"/>
            <a:chExt cx="3432533" cy="1049883"/>
          </a:xfrm>
        </p:grpSpPr>
        <p:sp>
          <p:nvSpPr>
            <p:cNvPr id="82" name="五边形 81"/>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4"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5" name="组合 84"/>
          <p:cNvGrpSpPr/>
          <p:nvPr/>
        </p:nvGrpSpPr>
        <p:grpSpPr>
          <a:xfrm>
            <a:off x="1250914" y="2746335"/>
            <a:ext cx="4020896" cy="792692"/>
            <a:chOff x="3870374" y="3662627"/>
            <a:chExt cx="5360497" cy="1057167"/>
          </a:xfrm>
        </p:grpSpPr>
        <p:sp>
          <p:nvSpPr>
            <p:cNvPr id="86" name="五边形 85"/>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88"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89" name="组合 88"/>
          <p:cNvGrpSpPr/>
          <p:nvPr/>
        </p:nvGrpSpPr>
        <p:grpSpPr>
          <a:xfrm>
            <a:off x="1801732" y="3540272"/>
            <a:ext cx="4521068" cy="787094"/>
            <a:chOff x="4604703" y="4721456"/>
            <a:chExt cx="6027305" cy="1049701"/>
          </a:xfrm>
        </p:grpSpPr>
        <p:sp>
          <p:nvSpPr>
            <p:cNvPr id="90" name="五边形 89"/>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92"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93"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94"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5" name="组合 94"/>
          <p:cNvGrpSpPr/>
          <p:nvPr/>
        </p:nvGrpSpPr>
        <p:grpSpPr>
          <a:xfrm>
            <a:off x="1070633" y="3486427"/>
            <a:ext cx="1475361" cy="1713566"/>
            <a:chOff x="3630032" y="4649645"/>
            <a:chExt cx="1966892" cy="2285284"/>
          </a:xfrm>
        </p:grpSpPr>
        <p:sp>
          <p:nvSpPr>
            <p:cNvPr id="96" name="平行四边形 95"/>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平行四边形 96"/>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8" name="组合 97"/>
            <p:cNvGrpSpPr/>
            <p:nvPr/>
          </p:nvGrpSpPr>
          <p:grpSpPr>
            <a:xfrm>
              <a:off x="3870374" y="4715189"/>
              <a:ext cx="1468663" cy="1285916"/>
              <a:chOff x="2857503" y="3700575"/>
              <a:chExt cx="2656140" cy="2337367"/>
            </a:xfrm>
          </p:grpSpPr>
          <p:sp>
            <p:nvSpPr>
              <p:cNvPr id="111" name="平行四边形 110"/>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平行四边形 111"/>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任意多边形 98"/>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1"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03"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2"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14" name="组合 113"/>
          <p:cNvGrpSpPr/>
          <p:nvPr/>
        </p:nvGrpSpPr>
        <p:grpSpPr>
          <a:xfrm>
            <a:off x="700093" y="2575709"/>
            <a:ext cx="1101641" cy="1136354"/>
            <a:chOff x="3136043" y="3435073"/>
            <a:chExt cx="1468663" cy="1515490"/>
          </a:xfrm>
        </p:grpSpPr>
        <p:grpSp>
          <p:nvGrpSpPr>
            <p:cNvPr id="115" name="组合 114"/>
            <p:cNvGrpSpPr/>
            <p:nvPr/>
          </p:nvGrpSpPr>
          <p:grpSpPr>
            <a:xfrm>
              <a:off x="3136043" y="3664647"/>
              <a:ext cx="1468663" cy="1285916"/>
              <a:chOff x="2857503" y="3700575"/>
              <a:chExt cx="2656140" cy="2337367"/>
            </a:xfrm>
          </p:grpSpPr>
          <p:sp>
            <p:nvSpPr>
              <p:cNvPr id="127" name="平行四边形 126"/>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平行四边形 127"/>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9" name="任意多边形 12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6" name="任意多边形 115"/>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9"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30" name="组合 129"/>
          <p:cNvGrpSpPr/>
          <p:nvPr/>
        </p:nvGrpSpPr>
        <p:grpSpPr>
          <a:xfrm>
            <a:off x="1070633" y="1926787"/>
            <a:ext cx="1475361" cy="1317190"/>
            <a:chOff x="3630032" y="2569645"/>
            <a:chExt cx="1966892" cy="1756660"/>
          </a:xfrm>
        </p:grpSpPr>
        <p:grpSp>
          <p:nvGrpSpPr>
            <p:cNvPr id="131" name="组合 130"/>
            <p:cNvGrpSpPr/>
            <p:nvPr/>
          </p:nvGrpSpPr>
          <p:grpSpPr>
            <a:xfrm>
              <a:off x="3872585" y="2618995"/>
              <a:ext cx="1468663" cy="1285916"/>
              <a:chOff x="2857503" y="3700575"/>
              <a:chExt cx="2656140" cy="2337367"/>
            </a:xfrm>
          </p:grpSpPr>
          <p:sp>
            <p:nvSpPr>
              <p:cNvPr id="139" name="平行四边形 138"/>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平行四边形 139"/>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2" name="任意多边形 131"/>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4"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3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5"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42" name="组合 141"/>
          <p:cNvGrpSpPr/>
          <p:nvPr/>
        </p:nvGrpSpPr>
        <p:grpSpPr>
          <a:xfrm>
            <a:off x="704938" y="1178277"/>
            <a:ext cx="1101641" cy="964214"/>
            <a:chOff x="3142501" y="1571400"/>
            <a:chExt cx="1468663" cy="1285916"/>
          </a:xfrm>
        </p:grpSpPr>
        <p:grpSp>
          <p:nvGrpSpPr>
            <p:cNvPr id="143" name="组合 142"/>
            <p:cNvGrpSpPr/>
            <p:nvPr/>
          </p:nvGrpSpPr>
          <p:grpSpPr>
            <a:xfrm>
              <a:off x="3142501" y="1571400"/>
              <a:ext cx="1468663" cy="1285916"/>
              <a:chOff x="2857503" y="3700575"/>
              <a:chExt cx="2656140" cy="2337367"/>
            </a:xfrm>
          </p:grpSpPr>
          <p:sp>
            <p:nvSpPr>
              <p:cNvPr id="154" name="平行四边形 153"/>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平行四边形 154"/>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任意多边形 155"/>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4" name="任意多边形 143"/>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5" name="组合 144"/>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4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6"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166556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14:bounceEnd="40000">
                                          <p:cBhvr additive="base">
                                            <p:cTn id="7" dur="750" fill="hold"/>
                                            <p:tgtEl>
                                              <p:spTgt spid="95"/>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14:bounceEnd="40000">
                                          <p:cBhvr additive="base">
                                            <p:cTn id="12" dur="750" fill="hold"/>
                                            <p:tgtEl>
                                              <p:spTgt spid="114"/>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14:bounceEnd="40000">
                                          <p:cBhvr additive="base">
                                            <p:cTn id="17" dur="750" fill="hold"/>
                                            <p:tgtEl>
                                              <p:spTgt spid="130"/>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14:bounceEnd="40000">
                                          <p:cBhvr additive="base">
                                            <p:cTn id="22" dur="750" fill="hold"/>
                                            <p:tgtEl>
                                              <p:spTgt spid="142"/>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additive="base">
                                            <p:cTn id="7" dur="750" fill="hold"/>
                                            <p:tgtEl>
                                              <p:spTgt spid="95"/>
                                            </p:tgtEl>
                                            <p:attrNameLst>
                                              <p:attrName>ppt_x</p:attrName>
                                            </p:attrNameLst>
                                          </p:cBhvr>
                                          <p:tavLst>
                                            <p:tav tm="0">
                                              <p:val>
                                                <p:strVal val="#ppt_x"/>
                                              </p:val>
                                            </p:tav>
                                            <p:tav tm="100000">
                                              <p:val>
                                                <p:strVal val="#ppt_x"/>
                                              </p:val>
                                            </p:tav>
                                          </p:tavLst>
                                        </p:anim>
                                        <p:anim calcmode="lin" valueType="num">
                                          <p:cBhvr additive="base">
                                            <p:cTn id="8" dur="750" fill="hold"/>
                                            <p:tgtEl>
                                              <p:spTgt spid="95"/>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accel="40000"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750" fill="hold"/>
                                            <p:tgtEl>
                                              <p:spTgt spid="114"/>
                                            </p:tgtEl>
                                            <p:attrNameLst>
                                              <p:attrName>ppt_x</p:attrName>
                                            </p:attrNameLst>
                                          </p:cBhvr>
                                          <p:tavLst>
                                            <p:tav tm="0">
                                              <p:val>
                                                <p:strVal val="#ppt_x"/>
                                              </p:val>
                                            </p:tav>
                                            <p:tav tm="100000">
                                              <p:val>
                                                <p:strVal val="#ppt_x"/>
                                              </p:val>
                                            </p:tav>
                                          </p:tavLst>
                                        </p:anim>
                                        <p:anim calcmode="lin" valueType="num">
                                          <p:cBhvr additive="base">
                                            <p:cTn id="13" dur="7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accel="40000" fill="hold" nodeType="afterEffect">
                                      <p:stCondLst>
                                        <p:cond delay="0"/>
                                      </p:stCondLst>
                                      <p:childTnLst>
                                        <p:set>
                                          <p:cBhvr>
                                            <p:cTn id="16" dur="1" fill="hold">
                                              <p:stCondLst>
                                                <p:cond delay="0"/>
                                              </p:stCondLst>
                                            </p:cTn>
                                            <p:tgtEl>
                                              <p:spTgt spid="130"/>
                                            </p:tgtEl>
                                            <p:attrNameLst>
                                              <p:attrName>style.visibility</p:attrName>
                                            </p:attrNameLst>
                                          </p:cBhvr>
                                          <p:to>
                                            <p:strVal val="visible"/>
                                          </p:to>
                                        </p:set>
                                        <p:anim calcmode="lin" valueType="num">
                                          <p:cBhvr additive="base">
                                            <p:cTn id="17" dur="750" fill="hold"/>
                                            <p:tgtEl>
                                              <p:spTgt spid="130"/>
                                            </p:tgtEl>
                                            <p:attrNameLst>
                                              <p:attrName>ppt_x</p:attrName>
                                            </p:attrNameLst>
                                          </p:cBhvr>
                                          <p:tavLst>
                                            <p:tav tm="0">
                                              <p:val>
                                                <p:strVal val="#ppt_x"/>
                                              </p:val>
                                            </p:tav>
                                            <p:tav tm="100000">
                                              <p:val>
                                                <p:strVal val="#ppt_x"/>
                                              </p:val>
                                            </p:tav>
                                          </p:tavLst>
                                        </p:anim>
                                        <p:anim calcmode="lin" valueType="num">
                                          <p:cBhvr additive="base">
                                            <p:cTn id="18" dur="750" fill="hold"/>
                                            <p:tgtEl>
                                              <p:spTgt spid="130"/>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accel="40000"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750" fill="hold"/>
                                            <p:tgtEl>
                                              <p:spTgt spid="142"/>
                                            </p:tgtEl>
                                            <p:attrNameLst>
                                              <p:attrName>ppt_x</p:attrName>
                                            </p:attrNameLst>
                                          </p:cBhvr>
                                          <p:tavLst>
                                            <p:tav tm="0">
                                              <p:val>
                                                <p:strVal val="#ppt_x"/>
                                              </p:val>
                                            </p:tav>
                                            <p:tav tm="100000">
                                              <p:val>
                                                <p:strVal val="#ppt_x"/>
                                              </p:val>
                                            </p:tav>
                                          </p:tavLst>
                                        </p:anim>
                                        <p:anim calcmode="lin" valueType="num">
                                          <p:cBhvr additive="base">
                                            <p:cTn id="23" dur="750" fill="hold"/>
                                            <p:tgtEl>
                                              <p:spTgt spid="142"/>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wipe(left)">
                                          <p:cBhvr>
                                            <p:cTn id="27" dur="500"/>
                                            <p:tgtEl>
                                              <p:spTgt spid="77"/>
                                            </p:tgtEl>
                                          </p:cBhvr>
                                        </p:animEffect>
                                      </p:childTnLst>
                                    </p:cTn>
                                  </p:par>
                                </p:childTnLst>
                              </p:cTn>
                            </p:par>
                            <p:par>
                              <p:cTn id="28" fill="hold">
                                <p:stCondLst>
                                  <p:cond delay="3500"/>
                                </p:stCondLst>
                                <p:childTnLst>
                                  <p:par>
                                    <p:cTn id="29" presetID="53" presetClass="entr" presetSubtype="16"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p:cTn id="31" dur="500" fill="hold"/>
                                            <p:tgtEl>
                                              <p:spTgt spid="73"/>
                                            </p:tgtEl>
                                            <p:attrNameLst>
                                              <p:attrName>ppt_w</p:attrName>
                                            </p:attrNameLst>
                                          </p:cBhvr>
                                          <p:tavLst>
                                            <p:tav tm="0">
                                              <p:val>
                                                <p:fltVal val="0"/>
                                              </p:val>
                                            </p:tav>
                                            <p:tav tm="100000">
                                              <p:val>
                                                <p:strVal val="#ppt_w"/>
                                              </p:val>
                                            </p:tav>
                                          </p:tavLst>
                                        </p:anim>
                                        <p:anim calcmode="lin" valueType="num">
                                          <p:cBhvr>
                                            <p:cTn id="32" dur="500" fill="hold"/>
                                            <p:tgtEl>
                                              <p:spTgt spid="73"/>
                                            </p:tgtEl>
                                            <p:attrNameLst>
                                              <p:attrName>ppt_h</p:attrName>
                                            </p:attrNameLst>
                                          </p:cBhvr>
                                          <p:tavLst>
                                            <p:tav tm="0">
                                              <p:val>
                                                <p:fltVal val="0"/>
                                              </p:val>
                                            </p:tav>
                                            <p:tav tm="100000">
                                              <p:val>
                                                <p:strVal val="#ppt_h"/>
                                              </p:val>
                                            </p:tav>
                                          </p:tavLst>
                                        </p:anim>
                                        <p:animEffect transition="in" filter="fade">
                                          <p:cBhvr>
                                            <p:cTn id="33" dur="500"/>
                                            <p:tgtEl>
                                              <p:spTgt spid="73"/>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wipe(left)">
                                          <p:cBhvr>
                                            <p:cTn id="37" dur="500"/>
                                            <p:tgtEl>
                                              <p:spTgt spid="81"/>
                                            </p:tgtEl>
                                          </p:cBhvr>
                                        </p:animEffect>
                                      </p:childTnLst>
                                    </p:cTn>
                                  </p:par>
                                </p:childTnLst>
                              </p:cTn>
                            </p:par>
                            <p:par>
                              <p:cTn id="38" fill="hold">
                                <p:stCondLst>
                                  <p:cond delay="4500"/>
                                </p:stCondLst>
                                <p:childTnLst>
                                  <p:par>
                                    <p:cTn id="39" presetID="53" presetClass="entr" presetSubtype="16"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p:cTn id="41" dur="500" fill="hold"/>
                                            <p:tgtEl>
                                              <p:spTgt spid="74"/>
                                            </p:tgtEl>
                                            <p:attrNameLst>
                                              <p:attrName>ppt_w</p:attrName>
                                            </p:attrNameLst>
                                          </p:cBhvr>
                                          <p:tavLst>
                                            <p:tav tm="0">
                                              <p:val>
                                                <p:fltVal val="0"/>
                                              </p:val>
                                            </p:tav>
                                            <p:tav tm="100000">
                                              <p:val>
                                                <p:strVal val="#ppt_w"/>
                                              </p:val>
                                            </p:tav>
                                          </p:tavLst>
                                        </p:anim>
                                        <p:anim calcmode="lin" valueType="num">
                                          <p:cBhvr>
                                            <p:cTn id="42" dur="500" fill="hold"/>
                                            <p:tgtEl>
                                              <p:spTgt spid="74"/>
                                            </p:tgtEl>
                                            <p:attrNameLst>
                                              <p:attrName>ppt_h</p:attrName>
                                            </p:attrNameLst>
                                          </p:cBhvr>
                                          <p:tavLst>
                                            <p:tav tm="0">
                                              <p:val>
                                                <p:fltVal val="0"/>
                                              </p:val>
                                            </p:tav>
                                            <p:tav tm="100000">
                                              <p:val>
                                                <p:strVal val="#ppt_h"/>
                                              </p:val>
                                            </p:tav>
                                          </p:tavLst>
                                        </p:anim>
                                        <p:animEffect transition="in" filter="fade">
                                          <p:cBhvr>
                                            <p:cTn id="43" dur="500"/>
                                            <p:tgtEl>
                                              <p:spTgt spid="74"/>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wipe(left)">
                                          <p:cBhvr>
                                            <p:cTn id="47" dur="500"/>
                                            <p:tgtEl>
                                              <p:spTgt spid="85"/>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p:cTn id="51" dur="500" fill="hold"/>
                                            <p:tgtEl>
                                              <p:spTgt spid="75"/>
                                            </p:tgtEl>
                                            <p:attrNameLst>
                                              <p:attrName>ppt_w</p:attrName>
                                            </p:attrNameLst>
                                          </p:cBhvr>
                                          <p:tavLst>
                                            <p:tav tm="0">
                                              <p:val>
                                                <p:fltVal val="0"/>
                                              </p:val>
                                            </p:tav>
                                            <p:tav tm="100000">
                                              <p:val>
                                                <p:strVal val="#ppt_w"/>
                                              </p:val>
                                            </p:tav>
                                          </p:tavLst>
                                        </p:anim>
                                        <p:anim calcmode="lin" valueType="num">
                                          <p:cBhvr>
                                            <p:cTn id="52" dur="500" fill="hold"/>
                                            <p:tgtEl>
                                              <p:spTgt spid="75"/>
                                            </p:tgtEl>
                                            <p:attrNameLst>
                                              <p:attrName>ppt_h</p:attrName>
                                            </p:attrNameLst>
                                          </p:cBhvr>
                                          <p:tavLst>
                                            <p:tav tm="0">
                                              <p:val>
                                                <p:fltVal val="0"/>
                                              </p:val>
                                            </p:tav>
                                            <p:tav tm="100000">
                                              <p:val>
                                                <p:strVal val="#ppt_h"/>
                                              </p:val>
                                            </p:tav>
                                          </p:tavLst>
                                        </p:anim>
                                        <p:animEffect transition="in" filter="fade">
                                          <p:cBhvr>
                                            <p:cTn id="53" dur="500"/>
                                            <p:tgtEl>
                                              <p:spTgt spid="75"/>
                                            </p:tgtEl>
                                          </p:cBhvr>
                                        </p:animEffect>
                                      </p:childTnLst>
                                    </p:cTn>
                                  </p:par>
                                </p:childTnLst>
                              </p:cTn>
                            </p:par>
                            <p:par>
                              <p:cTn id="54" fill="hold">
                                <p:stCondLst>
                                  <p:cond delay="6000"/>
                                </p:stCondLst>
                                <p:childTnLst>
                                  <p:par>
                                    <p:cTn id="55" presetID="22" presetClass="entr" presetSubtype="8"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p:cTn id="61" dur="500" fill="hold"/>
                                            <p:tgtEl>
                                              <p:spTgt spid="76"/>
                                            </p:tgtEl>
                                            <p:attrNameLst>
                                              <p:attrName>ppt_w</p:attrName>
                                            </p:attrNameLst>
                                          </p:cBhvr>
                                          <p:tavLst>
                                            <p:tav tm="0">
                                              <p:val>
                                                <p:fltVal val="0"/>
                                              </p:val>
                                            </p:tav>
                                            <p:tav tm="100000">
                                              <p:val>
                                                <p:strVal val="#ppt_w"/>
                                              </p:val>
                                            </p:tav>
                                          </p:tavLst>
                                        </p:anim>
                                        <p:anim calcmode="lin" valueType="num">
                                          <p:cBhvr>
                                            <p:cTn id="62" dur="500" fill="hold"/>
                                            <p:tgtEl>
                                              <p:spTgt spid="76"/>
                                            </p:tgtEl>
                                            <p:attrNameLst>
                                              <p:attrName>ppt_h</p:attrName>
                                            </p:attrNameLst>
                                          </p:cBhvr>
                                          <p:tavLst>
                                            <p:tav tm="0">
                                              <p:val>
                                                <p:fltVal val="0"/>
                                              </p:val>
                                            </p:tav>
                                            <p:tav tm="100000">
                                              <p:val>
                                                <p:strVal val="#ppt_h"/>
                                              </p:val>
                                            </p:tav>
                                          </p:tavLst>
                                        </p:anim>
                                        <p:animEffect transition="in" filter="fade">
                                          <p:cBhvr>
                                            <p:cTn id="63" dur="500"/>
                                            <p:tgtEl>
                                              <p:spTgt spid="76"/>
                                            </p:tgtEl>
                                          </p:cBhvr>
                                        </p:animEffect>
                                      </p:childTnLst>
                                    </p:cTn>
                                  </p:par>
                                </p:childTnLst>
                              </p:cTn>
                            </p:par>
                            <p:par>
                              <p:cTn id="64" fill="hold">
                                <p:stCondLst>
                                  <p:cond delay="7000"/>
                                </p:stCondLst>
                                <p:childTnLst>
                                  <p:par>
                                    <p:cTn id="65" presetID="22" presetClass="entr" presetSubtype="8"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94"/>
                                            </p:tgtEl>
                                            <p:attrNameLst>
                                              <p:attrName>style.visibility</p:attrName>
                                            </p:attrNameLst>
                                          </p:cBhvr>
                                          <p:to>
                                            <p:strVal val="visible"/>
                                          </p:to>
                                        </p:set>
                                        <p:animEffect transition="in" filter="wipe(left)">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93" grpId="0"/>
          <p:bldP spid="9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515258" y="624115"/>
            <a:ext cx="3192647" cy="523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436098" y="629351"/>
            <a:ext cx="326465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 name="TextBox 23"/>
          <p:cNvSpPr txBox="1"/>
          <p:nvPr/>
        </p:nvSpPr>
        <p:spPr>
          <a:xfrm>
            <a:off x="3564254" y="475567"/>
            <a:ext cx="2015495" cy="311496"/>
          </a:xfrm>
          <a:prstGeom prst="rect">
            <a:avLst/>
          </a:prstGeom>
          <a:noFill/>
        </p:spPr>
        <p:txBody>
          <a:bodyPr wrap="square" lIns="0" tIns="0" rIns="0" bIns="0" rtlCol="0">
            <a:spAutoFit/>
          </a:bodyPr>
          <a:lstStyle/>
          <a:p>
            <a:pPr algn="ctr"/>
            <a:r>
              <a:rPr lang="zh-CN" altLang="en-US" sz="2024" b="1" dirty="0">
                <a:latin typeface="微软雅黑" pitchFamily="34" charset="-122"/>
                <a:ea typeface="微软雅黑" pitchFamily="34" charset="-122"/>
              </a:rPr>
              <a:t>添加标题内容</a:t>
            </a:r>
            <a:endParaRPr lang="zh-CN" altLang="en-US" sz="975" dirty="0">
              <a:latin typeface="微软雅黑" pitchFamily="34" charset="-122"/>
              <a:ea typeface="微软雅黑" pitchFamily="34" charset="-122"/>
            </a:endParaRPr>
          </a:p>
        </p:txBody>
      </p:sp>
      <p:sp>
        <p:nvSpPr>
          <p:cNvPr id="8" name="圆角矩形 7"/>
          <p:cNvSpPr/>
          <p:nvPr/>
        </p:nvSpPr>
        <p:spPr>
          <a:xfrm>
            <a:off x="3340557" y="209843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圆角矩形 8"/>
          <p:cNvSpPr/>
          <p:nvPr/>
        </p:nvSpPr>
        <p:spPr>
          <a:xfrm>
            <a:off x="3197226" y="359799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a:off x="1674282" y="951946"/>
            <a:ext cx="574531" cy="58527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5496638" y="3894578"/>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a:off x="1371353" y="1948408"/>
            <a:ext cx="1042204" cy="1061692"/>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圆角矩形 12"/>
          <p:cNvSpPr/>
          <p:nvPr/>
        </p:nvSpPr>
        <p:spPr>
          <a:xfrm>
            <a:off x="629048" y="2844406"/>
            <a:ext cx="910077" cy="927095"/>
          </a:xfrm>
          <a:prstGeom prst="roundRect">
            <a:avLst>
              <a:gd name="adj" fmla="val 7843"/>
            </a:avLst>
          </a:prstGeom>
          <a:gradFill>
            <a:gsLst>
              <a:gs pos="100000">
                <a:schemeClr val="bg1">
                  <a:lumMod val="95000"/>
                </a:schemeClr>
              </a:gs>
              <a:gs pos="0">
                <a:schemeClr val="bg1">
                  <a:lumMod val="85000"/>
                </a:schemeClr>
              </a:gs>
            </a:gsLst>
            <a:lin ang="2700000" scaled="1"/>
          </a:gradFill>
          <a:ln w="28575">
            <a:gradFill flip="none" rotWithShape="1">
              <a:gsLst>
                <a:gs pos="0">
                  <a:schemeClr val="bg1"/>
                </a:gs>
                <a:gs pos="100000">
                  <a:schemeClr val="bg1">
                    <a:lumMod val="8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1219651" y="1674283"/>
            <a:ext cx="454631" cy="486059"/>
          </a:xfrm>
          <a:prstGeom prst="roundRect">
            <a:avLst>
              <a:gd name="adj" fmla="val 7843"/>
            </a:avLst>
          </a:prstGeom>
          <a:solidFill>
            <a:srgbClr val="00BBCF"/>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圆角矩形 14"/>
          <p:cNvSpPr/>
          <p:nvPr/>
        </p:nvSpPr>
        <p:spPr>
          <a:xfrm>
            <a:off x="3698400" y="1462349"/>
            <a:ext cx="454631" cy="486059"/>
          </a:xfrm>
          <a:prstGeom prst="roundRect">
            <a:avLst>
              <a:gd name="adj" fmla="val 7843"/>
            </a:avLst>
          </a:prstGeom>
          <a:solidFill>
            <a:srgbClr val="E87071"/>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圆角矩形 15"/>
          <p:cNvSpPr/>
          <p:nvPr/>
        </p:nvSpPr>
        <p:spPr>
          <a:xfrm>
            <a:off x="1892454" y="1176202"/>
            <a:ext cx="454631" cy="486059"/>
          </a:xfrm>
          <a:prstGeom prst="roundRect">
            <a:avLst>
              <a:gd name="adj" fmla="val 7843"/>
            </a:avLst>
          </a:prstGeom>
          <a:solidFill>
            <a:srgbClr val="FFB850"/>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3440507" y="3833154"/>
            <a:ext cx="454631" cy="486059"/>
          </a:xfrm>
          <a:prstGeom prst="roundRect">
            <a:avLst>
              <a:gd name="adj" fmla="val 7843"/>
            </a:avLst>
          </a:prstGeom>
          <a:solidFill>
            <a:srgbClr val="683E79"/>
          </a:soli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 name="组合 17"/>
          <p:cNvGrpSpPr/>
          <p:nvPr/>
        </p:nvGrpSpPr>
        <p:grpSpPr>
          <a:xfrm>
            <a:off x="4358521" y="2623503"/>
            <a:ext cx="1863467" cy="1992293"/>
            <a:chOff x="5810605" y="3498814"/>
            <a:chExt cx="2484299" cy="2657005"/>
          </a:xfrm>
        </p:grpSpPr>
        <p:sp>
          <p:nvSpPr>
            <p:cNvPr id="19" name="圆角矩形 18"/>
            <p:cNvSpPr/>
            <p:nvPr/>
          </p:nvSpPr>
          <p:spPr>
            <a:xfrm>
              <a:off x="5810605" y="3498814"/>
              <a:ext cx="2484299" cy="2657005"/>
            </a:xfrm>
            <a:prstGeom prst="roundRect">
              <a:avLst>
                <a:gd name="adj" fmla="val 7843"/>
              </a:avLst>
            </a:prstGeom>
            <a:gradFill>
              <a:gsLst>
                <a:gs pos="0">
                  <a:srgbClr val="603771"/>
                </a:gs>
                <a:gs pos="100000">
                  <a:srgbClr val="894EA0"/>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Freeform 979"/>
            <p:cNvSpPr>
              <a:spLocks noEditPoints="1"/>
            </p:cNvSpPr>
            <p:nvPr/>
          </p:nvSpPr>
          <p:spPr bwMode="auto">
            <a:xfrm>
              <a:off x="6666195" y="3861842"/>
              <a:ext cx="773118" cy="69136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文本框 31"/>
            <p:cNvSpPr txBox="1"/>
            <p:nvPr/>
          </p:nvSpPr>
          <p:spPr>
            <a:xfrm>
              <a:off x="6227265" y="4616407"/>
              <a:ext cx="1493849" cy="430986"/>
            </a:xfrm>
            <a:prstGeom prst="rect">
              <a:avLst/>
            </a:prstGeom>
            <a:noFill/>
          </p:spPr>
          <p:txBody>
            <a:bodyPr wrap="square" rtlCol="0">
              <a:spAutoFit/>
            </a:bodyPr>
            <a:lstStyle/>
            <a:p>
              <a:pPr algn="ctr"/>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22" name="直接连接符 21"/>
            <p:cNvCxnSpPr/>
            <p:nvPr/>
          </p:nvCxnSpPr>
          <p:spPr>
            <a:xfrm>
              <a:off x="6320004" y="4998495"/>
              <a:ext cx="1222501"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13"/>
            <p:cNvSpPr txBox="1"/>
            <p:nvPr/>
          </p:nvSpPr>
          <p:spPr>
            <a:xfrm>
              <a:off x="6384873" y="5047069"/>
              <a:ext cx="1222501" cy="861974"/>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24" name="文本框 36"/>
          <p:cNvSpPr txBox="1"/>
          <p:nvPr/>
        </p:nvSpPr>
        <p:spPr>
          <a:xfrm>
            <a:off x="6094020" y="1113925"/>
            <a:ext cx="2366918" cy="415498"/>
          </a:xfrm>
          <a:prstGeom prst="rect">
            <a:avLst/>
          </a:prstGeom>
          <a:noFill/>
        </p:spPr>
        <p:txBody>
          <a:bodyPr wrap="square" rtlCol="0">
            <a:spAutoFit/>
          </a:bodyPr>
          <a:lstStyle/>
          <a:p>
            <a:pPr algn="ctr"/>
            <a:r>
              <a:rPr lang="zh-CN" altLang="en-US" sz="2100" dirty="0">
                <a:solidFill>
                  <a:prstClr val="black">
                    <a:lumMod val="50000"/>
                    <a:lumOff val="50000"/>
                  </a:prstClr>
                </a:solidFill>
                <a:latin typeface="LiHei Pro" panose="020B0500000000000000" pitchFamily="34" charset="-122"/>
                <a:ea typeface="LiHei Pro" panose="020B0500000000000000" pitchFamily="34" charset="-122"/>
              </a:rPr>
              <a:t>点击添加您的标题</a:t>
            </a:r>
          </a:p>
        </p:txBody>
      </p:sp>
      <p:cxnSp>
        <p:nvCxnSpPr>
          <p:cNvPr id="25" name="直接连接符 24"/>
          <p:cNvCxnSpPr/>
          <p:nvPr/>
        </p:nvCxnSpPr>
        <p:spPr>
          <a:xfrm>
            <a:off x="6094020" y="1625685"/>
            <a:ext cx="2258892"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文本框 113"/>
          <p:cNvSpPr txBox="1"/>
          <p:nvPr/>
        </p:nvSpPr>
        <p:spPr>
          <a:xfrm>
            <a:off x="6516469" y="1706443"/>
            <a:ext cx="1944469" cy="1962076"/>
          </a:xfrm>
          <a:prstGeom prst="rect">
            <a:avLst/>
          </a:prstGeom>
          <a:noFill/>
        </p:spPr>
        <p:txBody>
          <a:bodyPr wrap="square" rtlCol="0">
            <a:spAutoFit/>
          </a:bodyPr>
          <a:lstStyle/>
          <a:p>
            <a:pPr algn="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27" name="组合 26"/>
          <p:cNvGrpSpPr/>
          <p:nvPr/>
        </p:nvGrpSpPr>
        <p:grpSpPr>
          <a:xfrm>
            <a:off x="2027829" y="1840885"/>
            <a:ext cx="1479161" cy="1556936"/>
            <a:chOff x="2703419" y="2455080"/>
            <a:chExt cx="1971958" cy="2076396"/>
          </a:xfrm>
        </p:grpSpPr>
        <p:sp>
          <p:nvSpPr>
            <p:cNvPr id="28" name="圆角矩形 27"/>
            <p:cNvSpPr/>
            <p:nvPr/>
          </p:nvSpPr>
          <p:spPr>
            <a:xfrm>
              <a:off x="2703419" y="2455080"/>
              <a:ext cx="1941430" cy="2076396"/>
            </a:xfrm>
            <a:prstGeom prst="roundRect">
              <a:avLst>
                <a:gd name="adj" fmla="val 7843"/>
              </a:avLst>
            </a:prstGeom>
            <a:gradFill>
              <a:gsLst>
                <a:gs pos="0">
                  <a:srgbClr val="FFA725"/>
                </a:gs>
                <a:gs pos="100000">
                  <a:srgbClr val="FFC77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文本框 22"/>
            <p:cNvSpPr txBox="1"/>
            <p:nvPr/>
          </p:nvSpPr>
          <p:spPr>
            <a:xfrm>
              <a:off x="2851578" y="2763564"/>
              <a:ext cx="579331" cy="861974"/>
            </a:xfrm>
            <a:prstGeom prst="rect">
              <a:avLst/>
            </a:prstGeom>
            <a:noFill/>
          </p:spPr>
          <p:txBody>
            <a:bodyPr wrap="square" rtlCol="0">
              <a:spAutoFit/>
            </a:bodyPr>
            <a:lstStyle/>
            <a:p>
              <a:r>
                <a:rPr lang="en-US" altLang="zh-CN" sz="3600" dirty="0">
                  <a:solidFill>
                    <a:prstClr val="white"/>
                  </a:solidFill>
                  <a:latin typeface="Impact" panose="020B0806030902050204" pitchFamily="34" charset="0"/>
                  <a:cs typeface="Iskoola Pota" panose="020B0502040204020203" pitchFamily="34" charset="0"/>
                </a:rPr>
                <a:t>1</a:t>
              </a:r>
              <a:endParaRPr lang="zh-CN" altLang="en-US" sz="3600" dirty="0">
                <a:solidFill>
                  <a:prstClr val="white"/>
                </a:solidFill>
                <a:latin typeface="Impact" panose="020B0806030902050204" pitchFamily="34" charset="0"/>
                <a:cs typeface="Iskoola Pota" panose="020B0502040204020203" pitchFamily="34" charset="0"/>
              </a:endParaRPr>
            </a:p>
          </p:txBody>
        </p:sp>
        <p:sp>
          <p:nvSpPr>
            <p:cNvPr id="30" name="文本框 23"/>
            <p:cNvSpPr txBox="1"/>
            <p:nvPr/>
          </p:nvSpPr>
          <p:spPr>
            <a:xfrm>
              <a:off x="3181527" y="3069754"/>
              <a:ext cx="1493850" cy="430987"/>
            </a:xfrm>
            <a:prstGeom prst="rect">
              <a:avLst/>
            </a:prstGeom>
            <a:noFill/>
          </p:spPr>
          <p:txBody>
            <a:bodyPr wrap="square" rtlCol="0">
              <a:spAutoFit/>
            </a:bodyPr>
            <a:lstStyle/>
            <a:p>
              <a:r>
                <a:rPr lang="zh-CN" altLang="en-US" sz="1500" dirty="0">
                  <a:solidFill>
                    <a:prstClr val="white"/>
                  </a:solidFill>
                  <a:latin typeface="微软雅黑" panose="020B0503020204020204" pitchFamily="34" charset="-122"/>
                  <a:ea typeface="微软雅黑" panose="020B0503020204020204" pitchFamily="34" charset="-122"/>
                </a:rPr>
                <a:t>添加标题</a:t>
              </a:r>
            </a:p>
          </p:txBody>
        </p:sp>
        <p:cxnSp>
          <p:nvCxnSpPr>
            <p:cNvPr id="31" name="直接连接符 30"/>
            <p:cNvCxnSpPr/>
            <p:nvPr/>
          </p:nvCxnSpPr>
          <p:spPr>
            <a:xfrm>
              <a:off x="2874214" y="3475420"/>
              <a:ext cx="16156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113"/>
            <p:cNvSpPr txBox="1"/>
            <p:nvPr/>
          </p:nvSpPr>
          <p:spPr>
            <a:xfrm>
              <a:off x="2798500" y="3552730"/>
              <a:ext cx="1712530" cy="677265"/>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33" name="组合 32"/>
          <p:cNvGrpSpPr/>
          <p:nvPr/>
        </p:nvGrpSpPr>
        <p:grpSpPr>
          <a:xfrm>
            <a:off x="810146" y="2290993"/>
            <a:ext cx="1061203" cy="1106828"/>
            <a:chOff x="1080053" y="3055364"/>
            <a:chExt cx="1414753" cy="1476112"/>
          </a:xfrm>
        </p:grpSpPr>
        <p:sp>
          <p:nvSpPr>
            <p:cNvPr id="34" name="圆角矩形 33"/>
            <p:cNvSpPr/>
            <p:nvPr/>
          </p:nvSpPr>
          <p:spPr>
            <a:xfrm>
              <a:off x="1080053" y="3055364"/>
              <a:ext cx="1337657" cy="1476112"/>
            </a:xfrm>
            <a:prstGeom prst="roundRect">
              <a:avLst>
                <a:gd name="adj" fmla="val 7843"/>
              </a:avLst>
            </a:prstGeom>
            <a:gradFill>
              <a:gsLst>
                <a:gs pos="0">
                  <a:srgbClr val="01A2B3"/>
                </a:gs>
                <a:gs pos="100000">
                  <a:srgbClr val="01C1D5"/>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组合 34"/>
            <p:cNvGrpSpPr/>
            <p:nvPr/>
          </p:nvGrpSpPr>
          <p:grpSpPr>
            <a:xfrm>
              <a:off x="1191671" y="3204478"/>
              <a:ext cx="1303135" cy="1192396"/>
              <a:chOff x="1191671" y="3204478"/>
              <a:chExt cx="1303135" cy="1192396"/>
            </a:xfrm>
          </p:grpSpPr>
          <p:sp>
            <p:nvSpPr>
              <p:cNvPr id="36" name="文本框 27"/>
              <p:cNvSpPr txBox="1"/>
              <p:nvPr/>
            </p:nvSpPr>
            <p:spPr>
              <a:xfrm>
                <a:off x="1222068" y="3204478"/>
                <a:ext cx="1272738" cy="400202"/>
              </a:xfrm>
              <a:prstGeom prst="rect">
                <a:avLst/>
              </a:prstGeom>
              <a:noFill/>
            </p:spPr>
            <p:txBody>
              <a:bodyPr wrap="square" rtlCol="0">
                <a:spAutoFit/>
              </a:bodyPr>
              <a:lstStyle/>
              <a:p>
                <a:r>
                  <a:rPr lang="zh-CN" altLang="en-US" dirty="0">
                    <a:solidFill>
                      <a:prstClr val="white"/>
                    </a:solidFill>
                    <a:latin typeface="微软雅黑" panose="020B0503020204020204" pitchFamily="34" charset="-122"/>
                    <a:ea typeface="微软雅黑" panose="020B0503020204020204" pitchFamily="34" charset="-122"/>
                  </a:rPr>
                  <a:t>添加标题</a:t>
                </a:r>
              </a:p>
            </p:txBody>
          </p:sp>
          <p:sp>
            <p:nvSpPr>
              <p:cNvPr id="37" name="文本框 113"/>
              <p:cNvSpPr txBox="1"/>
              <p:nvPr/>
            </p:nvSpPr>
            <p:spPr>
              <a:xfrm>
                <a:off x="1191671" y="3534901"/>
                <a:ext cx="1159119" cy="861973"/>
              </a:xfrm>
              <a:prstGeom prst="rect">
                <a:avLst/>
              </a:prstGeom>
              <a:noFill/>
            </p:spPr>
            <p:txBody>
              <a:bodyPr wrap="square" rtlCol="0">
                <a:spAutoFit/>
              </a:bodyPr>
              <a:lstStyle/>
              <a:p>
                <a:pPr>
                  <a:lnSpc>
                    <a:spcPct val="12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38" name="组合 37"/>
          <p:cNvGrpSpPr/>
          <p:nvPr/>
        </p:nvGrpSpPr>
        <p:grpSpPr>
          <a:xfrm>
            <a:off x="3685528" y="2290993"/>
            <a:ext cx="1003373" cy="1106828"/>
            <a:chOff x="4913397" y="3055364"/>
            <a:chExt cx="1337657" cy="1476112"/>
          </a:xfrm>
        </p:grpSpPr>
        <p:sp>
          <p:nvSpPr>
            <p:cNvPr id="39" name="圆角矩形 38"/>
            <p:cNvSpPr/>
            <p:nvPr/>
          </p:nvSpPr>
          <p:spPr>
            <a:xfrm>
              <a:off x="4913397" y="3055364"/>
              <a:ext cx="1337657" cy="1476112"/>
            </a:xfrm>
            <a:prstGeom prst="roundRect">
              <a:avLst>
                <a:gd name="adj" fmla="val 7843"/>
              </a:avLst>
            </a:prstGeom>
            <a:gradFill>
              <a:gsLst>
                <a:gs pos="0">
                  <a:srgbClr val="E66868"/>
                </a:gs>
                <a:gs pos="100000">
                  <a:srgbClr val="EE9696"/>
                </a:gs>
              </a:gsLst>
              <a:lin ang="2700000" scaled="1"/>
            </a:gradFill>
            <a:ln w="63500">
              <a:gradFill flip="none" rotWithShape="1">
                <a:gsLst>
                  <a:gs pos="0">
                    <a:schemeClr val="bg1"/>
                  </a:gs>
                  <a:gs pos="100000">
                    <a:schemeClr val="bg1">
                      <a:lumMod val="95000"/>
                    </a:schemeClr>
                  </a:gs>
                </a:gsLst>
                <a:lin ang="2700000" scaled="1"/>
                <a:tileRect/>
              </a:gra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文本框 29"/>
            <p:cNvSpPr txBox="1"/>
            <p:nvPr/>
          </p:nvSpPr>
          <p:spPr>
            <a:xfrm>
              <a:off x="5071262" y="3467790"/>
              <a:ext cx="1010653" cy="538905"/>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a:t>
              </a:r>
              <a:endParaRPr lang="en-US" altLang="zh-CN" sz="1013" dirty="0">
                <a:solidFill>
                  <a:prstClr val="white"/>
                </a:solidFill>
                <a:latin typeface="微软雅黑" panose="020B0503020204020204" pitchFamily="34" charset="-122"/>
                <a:ea typeface="微软雅黑" panose="020B0503020204020204" pitchFamily="34" charset="-122"/>
              </a:endParaRPr>
            </a:p>
            <a:p>
              <a:pPr algn="ctr"/>
              <a:r>
                <a:rPr lang="zh-CN" altLang="en-US" sz="1013" dirty="0">
                  <a:solidFill>
                    <a:prstClr val="white"/>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1931231994"/>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100" fill="hold"/>
                                        <p:tgtEl>
                                          <p:spTgt spid="27"/>
                                        </p:tgtEl>
                                        <p:attrNameLst>
                                          <p:attrName>ppt_w</p:attrName>
                                        </p:attrNameLst>
                                      </p:cBhvr>
                                      <p:tavLst>
                                        <p:tav tm="0">
                                          <p:val>
                                            <p:fltVal val="0"/>
                                          </p:val>
                                        </p:tav>
                                        <p:tav tm="100000">
                                          <p:val>
                                            <p:strVal val="#ppt_w"/>
                                          </p:val>
                                        </p:tav>
                                      </p:tavLst>
                                    </p:anim>
                                    <p:anim calcmode="lin" valueType="num">
                                      <p:cBhvr>
                                        <p:cTn id="39" dur="100" fill="hold"/>
                                        <p:tgtEl>
                                          <p:spTgt spid="27"/>
                                        </p:tgtEl>
                                        <p:attrNameLst>
                                          <p:attrName>ppt_h</p:attrName>
                                        </p:attrNameLst>
                                      </p:cBhvr>
                                      <p:tavLst>
                                        <p:tav tm="0">
                                          <p:val>
                                            <p:fltVal val="0"/>
                                          </p:val>
                                        </p:tav>
                                        <p:tav tm="100000">
                                          <p:val>
                                            <p:strVal val="#ppt_h"/>
                                          </p:val>
                                        </p:tav>
                                      </p:tavLst>
                                    </p:anim>
                                    <p:animEffect transition="in" filter="fade">
                                      <p:cBhvr>
                                        <p:cTn id="40" dur="100"/>
                                        <p:tgtEl>
                                          <p:spTgt spid="27"/>
                                        </p:tgtEl>
                                      </p:cBhvr>
                                    </p:animEffect>
                                  </p:childTnLst>
                                </p:cTn>
                              </p:par>
                              <p:par>
                                <p:cTn id="41" presetID="6" presetClass="emph" presetSubtype="0" fill="hold" nodeType="withEffect">
                                  <p:stCondLst>
                                    <p:cond delay="100"/>
                                  </p:stCondLst>
                                  <p:childTnLst>
                                    <p:animScale>
                                      <p:cBhvr>
                                        <p:cTn id="42" dur="100" fill="hold"/>
                                        <p:tgtEl>
                                          <p:spTgt spid="27"/>
                                        </p:tgtEl>
                                      </p:cBhvr>
                                      <p:by x="110000" y="110000"/>
                                    </p:animScale>
                                  </p:childTnLst>
                                </p:cTn>
                              </p:par>
                              <p:par>
                                <p:cTn id="43" presetID="6" presetClass="emph" presetSubtype="0" fill="hold" nodeType="withEffect">
                                  <p:stCondLst>
                                    <p:cond delay="200"/>
                                  </p:stCondLst>
                                  <p:childTnLst>
                                    <p:animScale>
                                      <p:cBhvr>
                                        <p:cTn id="44" dur="200" fill="hold"/>
                                        <p:tgtEl>
                                          <p:spTgt spid="27"/>
                                        </p:tgtEl>
                                      </p:cBhvr>
                                      <p:by x="90000" y="90000"/>
                                    </p:animScale>
                                  </p:childTnLst>
                                </p:cTn>
                              </p:par>
                              <p:par>
                                <p:cTn id="45" presetID="6" presetClass="emph" presetSubtype="0" fill="hold" nodeType="withEffect">
                                  <p:stCondLst>
                                    <p:cond delay="400"/>
                                  </p:stCondLst>
                                  <p:childTnLst>
                                    <p:animScale>
                                      <p:cBhvr>
                                        <p:cTn id="46" dur="100" fill="hold"/>
                                        <p:tgtEl>
                                          <p:spTgt spid="27"/>
                                        </p:tgtEl>
                                      </p:cBhvr>
                                      <p:by x="105000" y="105000"/>
                                    </p:animScale>
                                  </p:childTnLst>
                                </p:cTn>
                              </p:par>
                              <p:par>
                                <p:cTn id="47" presetID="6" presetClass="emph" presetSubtype="0" fill="hold" nodeType="withEffect">
                                  <p:stCondLst>
                                    <p:cond delay="500"/>
                                  </p:stCondLst>
                                  <p:childTnLst>
                                    <p:animScale>
                                      <p:cBhvr>
                                        <p:cTn id="48" dur="200" fill="hold"/>
                                        <p:tgtEl>
                                          <p:spTgt spid="27"/>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 fill="hold"/>
                                        <p:tgtEl>
                                          <p:spTgt spid="38"/>
                                        </p:tgtEl>
                                        <p:attrNameLst>
                                          <p:attrName>ppt_w</p:attrName>
                                        </p:attrNameLst>
                                      </p:cBhvr>
                                      <p:tavLst>
                                        <p:tav tm="0">
                                          <p:val>
                                            <p:fltVal val="0"/>
                                          </p:val>
                                        </p:tav>
                                        <p:tav tm="100000">
                                          <p:val>
                                            <p:strVal val="#ppt_w"/>
                                          </p:val>
                                        </p:tav>
                                      </p:tavLst>
                                    </p:anim>
                                    <p:anim calcmode="lin" valueType="num">
                                      <p:cBhvr>
                                        <p:cTn id="53" dur="100" fill="hold"/>
                                        <p:tgtEl>
                                          <p:spTgt spid="38"/>
                                        </p:tgtEl>
                                        <p:attrNameLst>
                                          <p:attrName>ppt_h</p:attrName>
                                        </p:attrNameLst>
                                      </p:cBhvr>
                                      <p:tavLst>
                                        <p:tav tm="0">
                                          <p:val>
                                            <p:fltVal val="0"/>
                                          </p:val>
                                        </p:tav>
                                        <p:tav tm="100000">
                                          <p:val>
                                            <p:strVal val="#ppt_h"/>
                                          </p:val>
                                        </p:tav>
                                      </p:tavLst>
                                    </p:anim>
                                    <p:animEffect transition="in" filter="fade">
                                      <p:cBhvr>
                                        <p:cTn id="54" dur="100"/>
                                        <p:tgtEl>
                                          <p:spTgt spid="38"/>
                                        </p:tgtEl>
                                      </p:cBhvr>
                                    </p:animEffect>
                                  </p:childTnLst>
                                </p:cTn>
                              </p:par>
                              <p:par>
                                <p:cTn id="55" presetID="6" presetClass="emph" presetSubtype="0" fill="hold" nodeType="withEffect">
                                  <p:stCondLst>
                                    <p:cond delay="100"/>
                                  </p:stCondLst>
                                  <p:childTnLst>
                                    <p:animScale>
                                      <p:cBhvr>
                                        <p:cTn id="56" dur="100" fill="hold"/>
                                        <p:tgtEl>
                                          <p:spTgt spid="38"/>
                                        </p:tgtEl>
                                      </p:cBhvr>
                                      <p:by x="110000" y="110000"/>
                                    </p:animScale>
                                  </p:childTnLst>
                                </p:cTn>
                              </p:par>
                              <p:par>
                                <p:cTn id="57" presetID="6" presetClass="emph" presetSubtype="0" fill="hold" nodeType="withEffect">
                                  <p:stCondLst>
                                    <p:cond delay="200"/>
                                  </p:stCondLst>
                                  <p:childTnLst>
                                    <p:animScale>
                                      <p:cBhvr>
                                        <p:cTn id="58" dur="200" fill="hold"/>
                                        <p:tgtEl>
                                          <p:spTgt spid="38"/>
                                        </p:tgtEl>
                                      </p:cBhvr>
                                      <p:by x="90000" y="90000"/>
                                    </p:animScale>
                                  </p:childTnLst>
                                </p:cTn>
                              </p:par>
                              <p:par>
                                <p:cTn id="59" presetID="6" presetClass="emph" presetSubtype="0" fill="hold" nodeType="withEffect">
                                  <p:stCondLst>
                                    <p:cond delay="400"/>
                                  </p:stCondLst>
                                  <p:childTnLst>
                                    <p:animScale>
                                      <p:cBhvr>
                                        <p:cTn id="60" dur="100" fill="hold"/>
                                        <p:tgtEl>
                                          <p:spTgt spid="38"/>
                                        </p:tgtEl>
                                      </p:cBhvr>
                                      <p:by x="105000" y="105000"/>
                                    </p:animScale>
                                  </p:childTnLst>
                                </p:cTn>
                              </p:par>
                              <p:par>
                                <p:cTn id="61" presetID="6" presetClass="emph" presetSubtype="0" fill="hold" nodeType="withEffect">
                                  <p:stCondLst>
                                    <p:cond delay="500"/>
                                  </p:stCondLst>
                                  <p:childTnLst>
                                    <p:animScale>
                                      <p:cBhvr>
                                        <p:cTn id="62" dur="200" fill="hold"/>
                                        <p:tgtEl>
                                          <p:spTgt spid="38"/>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100" fill="hold"/>
                                        <p:tgtEl>
                                          <p:spTgt spid="33"/>
                                        </p:tgtEl>
                                        <p:attrNameLst>
                                          <p:attrName>ppt_w</p:attrName>
                                        </p:attrNameLst>
                                      </p:cBhvr>
                                      <p:tavLst>
                                        <p:tav tm="0">
                                          <p:val>
                                            <p:fltVal val="0"/>
                                          </p:val>
                                        </p:tav>
                                        <p:tav tm="100000">
                                          <p:val>
                                            <p:strVal val="#ppt_w"/>
                                          </p:val>
                                        </p:tav>
                                      </p:tavLst>
                                    </p:anim>
                                    <p:anim calcmode="lin" valueType="num">
                                      <p:cBhvr>
                                        <p:cTn id="67" dur="100" fill="hold"/>
                                        <p:tgtEl>
                                          <p:spTgt spid="33"/>
                                        </p:tgtEl>
                                        <p:attrNameLst>
                                          <p:attrName>ppt_h</p:attrName>
                                        </p:attrNameLst>
                                      </p:cBhvr>
                                      <p:tavLst>
                                        <p:tav tm="0">
                                          <p:val>
                                            <p:fltVal val="0"/>
                                          </p:val>
                                        </p:tav>
                                        <p:tav tm="100000">
                                          <p:val>
                                            <p:strVal val="#ppt_h"/>
                                          </p:val>
                                        </p:tav>
                                      </p:tavLst>
                                    </p:anim>
                                    <p:animEffect transition="in" filter="fade">
                                      <p:cBhvr>
                                        <p:cTn id="68" dur="100"/>
                                        <p:tgtEl>
                                          <p:spTgt spid="33"/>
                                        </p:tgtEl>
                                      </p:cBhvr>
                                    </p:animEffect>
                                  </p:childTnLst>
                                </p:cTn>
                              </p:par>
                              <p:par>
                                <p:cTn id="69" presetID="6" presetClass="emph" presetSubtype="0" fill="hold" nodeType="withEffect">
                                  <p:stCondLst>
                                    <p:cond delay="100"/>
                                  </p:stCondLst>
                                  <p:childTnLst>
                                    <p:animScale>
                                      <p:cBhvr>
                                        <p:cTn id="70" dur="100" fill="hold"/>
                                        <p:tgtEl>
                                          <p:spTgt spid="33"/>
                                        </p:tgtEl>
                                      </p:cBhvr>
                                      <p:by x="110000" y="110000"/>
                                    </p:animScale>
                                  </p:childTnLst>
                                </p:cTn>
                              </p:par>
                              <p:par>
                                <p:cTn id="71" presetID="6" presetClass="emph" presetSubtype="0" fill="hold" nodeType="withEffect">
                                  <p:stCondLst>
                                    <p:cond delay="200"/>
                                  </p:stCondLst>
                                  <p:childTnLst>
                                    <p:animScale>
                                      <p:cBhvr>
                                        <p:cTn id="72" dur="200" fill="hold"/>
                                        <p:tgtEl>
                                          <p:spTgt spid="33"/>
                                        </p:tgtEl>
                                      </p:cBhvr>
                                      <p:by x="90000" y="90000"/>
                                    </p:animScale>
                                  </p:childTnLst>
                                </p:cTn>
                              </p:par>
                              <p:par>
                                <p:cTn id="73" presetID="6" presetClass="emph" presetSubtype="0" fill="hold" nodeType="withEffect">
                                  <p:stCondLst>
                                    <p:cond delay="400"/>
                                  </p:stCondLst>
                                  <p:childTnLst>
                                    <p:animScale>
                                      <p:cBhvr>
                                        <p:cTn id="74" dur="100" fill="hold"/>
                                        <p:tgtEl>
                                          <p:spTgt spid="33"/>
                                        </p:tgtEl>
                                      </p:cBhvr>
                                      <p:by x="105000" y="105000"/>
                                    </p:animScale>
                                  </p:childTnLst>
                                </p:cTn>
                              </p:par>
                              <p:par>
                                <p:cTn id="75" presetID="6" presetClass="emph" presetSubtype="0" fill="hold" nodeType="withEffect">
                                  <p:stCondLst>
                                    <p:cond delay="500"/>
                                  </p:stCondLst>
                                  <p:childTnLst>
                                    <p:animScale>
                                      <p:cBhvr>
                                        <p:cTn id="76" dur="200" fill="hold"/>
                                        <p:tgtEl>
                                          <p:spTgt spid="33"/>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100" fill="hold"/>
                                        <p:tgtEl>
                                          <p:spTgt spid="18"/>
                                        </p:tgtEl>
                                        <p:attrNameLst>
                                          <p:attrName>ppt_w</p:attrName>
                                        </p:attrNameLst>
                                      </p:cBhvr>
                                      <p:tavLst>
                                        <p:tav tm="0">
                                          <p:val>
                                            <p:fltVal val="0"/>
                                          </p:val>
                                        </p:tav>
                                        <p:tav tm="100000">
                                          <p:val>
                                            <p:strVal val="#ppt_w"/>
                                          </p:val>
                                        </p:tav>
                                      </p:tavLst>
                                    </p:anim>
                                    <p:anim calcmode="lin" valueType="num">
                                      <p:cBhvr>
                                        <p:cTn id="81" dur="100" fill="hold"/>
                                        <p:tgtEl>
                                          <p:spTgt spid="18"/>
                                        </p:tgtEl>
                                        <p:attrNameLst>
                                          <p:attrName>ppt_h</p:attrName>
                                        </p:attrNameLst>
                                      </p:cBhvr>
                                      <p:tavLst>
                                        <p:tav tm="0">
                                          <p:val>
                                            <p:fltVal val="0"/>
                                          </p:val>
                                        </p:tav>
                                        <p:tav tm="100000">
                                          <p:val>
                                            <p:strVal val="#ppt_h"/>
                                          </p:val>
                                        </p:tav>
                                      </p:tavLst>
                                    </p:anim>
                                    <p:animEffect transition="in" filter="fade">
                                      <p:cBhvr>
                                        <p:cTn id="82" dur="100"/>
                                        <p:tgtEl>
                                          <p:spTgt spid="18"/>
                                        </p:tgtEl>
                                      </p:cBhvr>
                                    </p:animEffect>
                                  </p:childTnLst>
                                </p:cTn>
                              </p:par>
                              <p:par>
                                <p:cTn id="83" presetID="6" presetClass="emph" presetSubtype="0" fill="hold" nodeType="withEffect">
                                  <p:stCondLst>
                                    <p:cond delay="100"/>
                                  </p:stCondLst>
                                  <p:childTnLst>
                                    <p:animScale>
                                      <p:cBhvr>
                                        <p:cTn id="84" dur="100" fill="hold"/>
                                        <p:tgtEl>
                                          <p:spTgt spid="18"/>
                                        </p:tgtEl>
                                      </p:cBhvr>
                                      <p:by x="110000" y="110000"/>
                                    </p:animScale>
                                  </p:childTnLst>
                                </p:cTn>
                              </p:par>
                              <p:par>
                                <p:cTn id="85" presetID="6" presetClass="emph" presetSubtype="0" fill="hold" nodeType="withEffect">
                                  <p:stCondLst>
                                    <p:cond delay="200"/>
                                  </p:stCondLst>
                                  <p:childTnLst>
                                    <p:animScale>
                                      <p:cBhvr>
                                        <p:cTn id="86" dur="200" fill="hold"/>
                                        <p:tgtEl>
                                          <p:spTgt spid="18"/>
                                        </p:tgtEl>
                                      </p:cBhvr>
                                      <p:by x="90000" y="90000"/>
                                    </p:animScale>
                                  </p:childTnLst>
                                </p:cTn>
                              </p:par>
                              <p:par>
                                <p:cTn id="87" presetID="6" presetClass="emph" presetSubtype="0" fill="hold" nodeType="withEffect">
                                  <p:stCondLst>
                                    <p:cond delay="400"/>
                                  </p:stCondLst>
                                  <p:childTnLst>
                                    <p:animScale>
                                      <p:cBhvr>
                                        <p:cTn id="88" dur="100" fill="hold"/>
                                        <p:tgtEl>
                                          <p:spTgt spid="18"/>
                                        </p:tgtEl>
                                      </p:cBhvr>
                                      <p:by x="105000" y="105000"/>
                                    </p:animScale>
                                  </p:childTnLst>
                                </p:cTn>
                              </p:par>
                              <p:par>
                                <p:cTn id="89" presetID="6" presetClass="emph" presetSubtype="0" fill="hold" nodeType="withEffect">
                                  <p:stCondLst>
                                    <p:cond delay="500"/>
                                  </p:stCondLst>
                                  <p:childTnLst>
                                    <p:animScale>
                                      <p:cBhvr>
                                        <p:cTn id="90" dur="200" fill="hold"/>
                                        <p:tgtEl>
                                          <p:spTgt spid="18"/>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left)">
                                      <p:cBhvr>
                                        <p:cTn id="94" dur="500"/>
                                        <p:tgtEl>
                                          <p:spTgt spid="24"/>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25"/>
                                        </p:tgtEl>
                                        <p:attrNameLst>
                                          <p:attrName>style.visibility</p:attrName>
                                        </p:attrNameLst>
                                      </p:cBhvr>
                                      <p:to>
                                        <p:strVal val="visible"/>
                                      </p:to>
                                    </p:set>
                                    <p:animEffect transition="in" filter="wipe(left)">
                                      <p:cBhvr>
                                        <p:cTn id="98" dur="500"/>
                                        <p:tgtEl>
                                          <p:spTgt spid="25"/>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up)">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4"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 y="0"/>
            <a:ext cx="9135197" cy="5143500"/>
          </a:xfrm>
          <a:prstGeom prst="rect">
            <a:avLst/>
          </a:prstGeom>
        </p:spPr>
      </p:pic>
      <p:sp>
        <p:nvSpPr>
          <p:cNvPr id="5" name="椭圆 4"/>
          <p:cNvSpPr/>
          <p:nvPr/>
        </p:nvSpPr>
        <p:spPr>
          <a:xfrm>
            <a:off x="1817345"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6" name="椭圆 5"/>
          <p:cNvSpPr/>
          <p:nvPr/>
        </p:nvSpPr>
        <p:spPr>
          <a:xfrm>
            <a:off x="312263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7" name="椭圆 6"/>
          <p:cNvSpPr/>
          <p:nvPr/>
        </p:nvSpPr>
        <p:spPr>
          <a:xfrm>
            <a:off x="4438269"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sp>
        <p:nvSpPr>
          <p:cNvPr id="8" name="椭圆 7"/>
          <p:cNvSpPr/>
          <p:nvPr/>
        </p:nvSpPr>
        <p:spPr>
          <a:xfrm>
            <a:off x="5755542" y="876204"/>
            <a:ext cx="1570127" cy="1564742"/>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6840" tIns="38420" rIns="76840" bIns="38420" rtlCol="0" anchor="ctr"/>
          <a:lstStyle/>
          <a:p>
            <a:pPr algn="ctr"/>
            <a:endParaRPr lang="zh-CN" altLang="en-US"/>
          </a:p>
        </p:txBody>
      </p:sp>
      <p:grpSp>
        <p:nvGrpSpPr>
          <p:cNvPr id="9" name="组合 8"/>
          <p:cNvGrpSpPr/>
          <p:nvPr/>
        </p:nvGrpSpPr>
        <p:grpSpPr>
          <a:xfrm>
            <a:off x="1939169" y="983458"/>
            <a:ext cx="1354880" cy="1350234"/>
            <a:chOff x="3768359" y="1725446"/>
            <a:chExt cx="1930605" cy="1930605"/>
          </a:xfrm>
        </p:grpSpPr>
        <p:sp>
          <p:nvSpPr>
            <p:cNvPr id="1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2" name="组合 11"/>
          <p:cNvGrpSpPr/>
          <p:nvPr/>
        </p:nvGrpSpPr>
        <p:grpSpPr>
          <a:xfrm>
            <a:off x="3233956" y="983458"/>
            <a:ext cx="1354880" cy="1350234"/>
            <a:chOff x="3768359" y="1725446"/>
            <a:chExt cx="1930605" cy="1930605"/>
          </a:xfrm>
        </p:grpSpPr>
        <p:sp>
          <p:nvSpPr>
            <p:cNvPr id="1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5" name="组合 14"/>
          <p:cNvGrpSpPr/>
          <p:nvPr/>
        </p:nvGrpSpPr>
        <p:grpSpPr>
          <a:xfrm>
            <a:off x="4545052" y="983458"/>
            <a:ext cx="1354880" cy="1350234"/>
            <a:chOff x="3768359" y="1725446"/>
            <a:chExt cx="1930605" cy="1930605"/>
          </a:xfrm>
        </p:grpSpPr>
        <p:sp>
          <p:nvSpPr>
            <p:cNvPr id="1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18" name="组合 17"/>
          <p:cNvGrpSpPr/>
          <p:nvPr/>
        </p:nvGrpSpPr>
        <p:grpSpPr>
          <a:xfrm>
            <a:off x="5850511" y="983458"/>
            <a:ext cx="1354880" cy="1350234"/>
            <a:chOff x="3768359" y="1725446"/>
            <a:chExt cx="1930605" cy="1930605"/>
          </a:xfrm>
        </p:grpSpPr>
        <p:sp>
          <p:nvSpPr>
            <p:cNvPr id="1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Oval 5"/>
            <p:cNvSpPr>
              <a:spLocks noChangeArrowheads="1"/>
            </p:cNvSpPr>
            <p:nvPr/>
          </p:nvSpPr>
          <p:spPr bwMode="auto">
            <a:xfrm>
              <a:off x="3823758" y="1780845"/>
              <a:ext cx="1819806" cy="1819806"/>
            </a:xfrm>
            <a:prstGeom prst="ellipse">
              <a:avLst/>
            </a:prstGeom>
            <a:solidFill>
              <a:srgbClr val="7030A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5" name="组合 24"/>
          <p:cNvGrpSpPr/>
          <p:nvPr/>
        </p:nvGrpSpPr>
        <p:grpSpPr>
          <a:xfrm>
            <a:off x="1493693" y="1607957"/>
            <a:ext cx="323652" cy="322542"/>
            <a:chOff x="3768359" y="1725446"/>
            <a:chExt cx="1930605" cy="1930605"/>
          </a:xfrm>
        </p:grpSpPr>
        <p:sp>
          <p:nvSpPr>
            <p:cNvPr id="2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28" name="组合 27"/>
          <p:cNvGrpSpPr/>
          <p:nvPr/>
        </p:nvGrpSpPr>
        <p:grpSpPr>
          <a:xfrm>
            <a:off x="1177111" y="1463826"/>
            <a:ext cx="226473" cy="225696"/>
            <a:chOff x="3768359" y="1725446"/>
            <a:chExt cx="1930605" cy="1930605"/>
          </a:xfrm>
          <a:solidFill>
            <a:srgbClr val="EA5E66"/>
          </a:solidFill>
        </p:grpSpPr>
        <p:sp>
          <p:nvSpPr>
            <p:cNvPr id="29"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1" name="组合 30"/>
          <p:cNvGrpSpPr/>
          <p:nvPr/>
        </p:nvGrpSpPr>
        <p:grpSpPr>
          <a:xfrm>
            <a:off x="3084366" y="941333"/>
            <a:ext cx="162298" cy="161741"/>
            <a:chOff x="3768359" y="1725446"/>
            <a:chExt cx="1930605" cy="1930605"/>
          </a:xfrm>
        </p:grpSpPr>
        <p:sp>
          <p:nvSpPr>
            <p:cNvPr id="3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4" name="组合 33"/>
          <p:cNvGrpSpPr/>
          <p:nvPr/>
        </p:nvGrpSpPr>
        <p:grpSpPr>
          <a:xfrm>
            <a:off x="4448398" y="897951"/>
            <a:ext cx="231589" cy="230795"/>
            <a:chOff x="3768359" y="1725446"/>
            <a:chExt cx="1930605" cy="1930605"/>
          </a:xfrm>
        </p:grpSpPr>
        <p:sp>
          <p:nvSpPr>
            <p:cNvPr id="3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37" name="组合 36"/>
          <p:cNvGrpSpPr/>
          <p:nvPr/>
        </p:nvGrpSpPr>
        <p:grpSpPr>
          <a:xfrm>
            <a:off x="4431816" y="2210594"/>
            <a:ext cx="199861" cy="199176"/>
            <a:chOff x="3768359" y="1725446"/>
            <a:chExt cx="1930605" cy="1930605"/>
          </a:xfrm>
        </p:grpSpPr>
        <p:sp>
          <p:nvSpPr>
            <p:cNvPr id="3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0" name="组合 39"/>
          <p:cNvGrpSpPr/>
          <p:nvPr/>
        </p:nvGrpSpPr>
        <p:grpSpPr>
          <a:xfrm>
            <a:off x="3168169" y="2193796"/>
            <a:ext cx="205610" cy="204905"/>
            <a:chOff x="3768359" y="1725446"/>
            <a:chExt cx="1930605" cy="1930605"/>
          </a:xfrm>
        </p:grpSpPr>
        <p:sp>
          <p:nvSpPr>
            <p:cNvPr id="4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3" name="组合 42"/>
          <p:cNvGrpSpPr/>
          <p:nvPr/>
        </p:nvGrpSpPr>
        <p:grpSpPr>
          <a:xfrm>
            <a:off x="5788160" y="820441"/>
            <a:ext cx="202458" cy="201763"/>
            <a:chOff x="3768359" y="1725446"/>
            <a:chExt cx="1930605" cy="1930605"/>
          </a:xfrm>
        </p:grpSpPr>
        <p:sp>
          <p:nvSpPr>
            <p:cNvPr id="4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6" name="组合 45"/>
          <p:cNvGrpSpPr/>
          <p:nvPr/>
        </p:nvGrpSpPr>
        <p:grpSpPr>
          <a:xfrm>
            <a:off x="5867844" y="2262677"/>
            <a:ext cx="178882" cy="178268"/>
            <a:chOff x="3768359" y="1725446"/>
            <a:chExt cx="1930605" cy="1930605"/>
          </a:xfrm>
        </p:grpSpPr>
        <p:sp>
          <p:nvSpPr>
            <p:cNvPr id="4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49" name="组合 48"/>
          <p:cNvGrpSpPr/>
          <p:nvPr/>
        </p:nvGrpSpPr>
        <p:grpSpPr>
          <a:xfrm>
            <a:off x="7242202" y="1550467"/>
            <a:ext cx="323652" cy="322542"/>
            <a:chOff x="3768359" y="1725446"/>
            <a:chExt cx="1930605" cy="1930605"/>
          </a:xfrm>
        </p:grpSpPr>
        <p:sp>
          <p:nvSpPr>
            <p:cNvPr id="5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2" name="组合 51"/>
          <p:cNvGrpSpPr/>
          <p:nvPr/>
        </p:nvGrpSpPr>
        <p:grpSpPr>
          <a:xfrm>
            <a:off x="7639173" y="1414209"/>
            <a:ext cx="226473" cy="225696"/>
            <a:chOff x="3768359" y="1725446"/>
            <a:chExt cx="1930605" cy="1930605"/>
          </a:xfrm>
        </p:grpSpPr>
        <p:sp>
          <p:nvSpPr>
            <p:cNvPr id="5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5" name="组合 54"/>
          <p:cNvGrpSpPr/>
          <p:nvPr/>
        </p:nvGrpSpPr>
        <p:grpSpPr>
          <a:xfrm>
            <a:off x="7973273" y="1608652"/>
            <a:ext cx="162298" cy="161741"/>
            <a:chOff x="3768359" y="1725446"/>
            <a:chExt cx="1930605" cy="1930605"/>
          </a:xfrm>
        </p:grpSpPr>
        <p:sp>
          <p:nvSpPr>
            <p:cNvPr id="5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grpSp>
        <p:nvGrpSpPr>
          <p:cNvPr id="58" name="组合 57"/>
          <p:cNvGrpSpPr/>
          <p:nvPr/>
        </p:nvGrpSpPr>
        <p:grpSpPr>
          <a:xfrm>
            <a:off x="846449" y="1578282"/>
            <a:ext cx="162298" cy="161741"/>
            <a:chOff x="3768359" y="1725446"/>
            <a:chExt cx="1930605" cy="1930605"/>
          </a:xfrm>
        </p:grpSpPr>
        <p:sp>
          <p:nvSpPr>
            <p:cNvPr id="5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68564" tIns="34282" rIns="68564" bIns="34282" numCol="1" anchor="t" anchorCtr="0" compatLnSpc="1">
              <a:prstTxWarp prst="textNoShape">
                <a:avLst/>
              </a:prstTxWarp>
            </a:bodyPr>
            <a:lstStyle/>
            <a:p>
              <a:endParaRPr lang="zh-CN" altLang="en-US">
                <a:solidFill>
                  <a:prstClr val="black"/>
                </a:solidFill>
              </a:endParaRPr>
            </a:p>
          </p:txBody>
        </p:sp>
      </p:grpSp>
      <p:sp>
        <p:nvSpPr>
          <p:cNvPr id="61" name="圆角矩形 60"/>
          <p:cNvSpPr/>
          <p:nvPr/>
        </p:nvSpPr>
        <p:spPr>
          <a:xfrm>
            <a:off x="1995848" y="2816232"/>
            <a:ext cx="5437808" cy="504056"/>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a:p>
        </p:txBody>
      </p:sp>
      <p:sp>
        <p:nvSpPr>
          <p:cNvPr id="62" name="TextBox 187"/>
          <p:cNvSpPr txBox="1"/>
          <p:nvPr/>
        </p:nvSpPr>
        <p:spPr>
          <a:xfrm>
            <a:off x="2299952" y="2801375"/>
            <a:ext cx="4810886" cy="519220"/>
          </a:xfrm>
          <a:prstGeom prst="rect">
            <a:avLst/>
          </a:prstGeom>
          <a:noFill/>
        </p:spPr>
        <p:txBody>
          <a:bodyPr wrap="none" lIns="91417" tIns="45708" rIns="91417" bIns="45708" rtlCol="0">
            <a:spAutoFit/>
          </a:bodyPr>
          <a:lstStyle/>
          <a:p>
            <a:pPr algn="ctr"/>
            <a:r>
              <a:rPr lang="zh-CN" altLang="en-US" sz="2774" b="1" dirty="0">
                <a:solidFill>
                  <a:schemeClr val="tx1">
                    <a:lumMod val="65000"/>
                    <a:lumOff val="35000"/>
                  </a:schemeClr>
                </a:solidFill>
                <a:latin typeface="微软雅黑" pitchFamily="34" charset="-122"/>
                <a:ea typeface="微软雅黑" pitchFamily="34" charset="-122"/>
              </a:rPr>
              <a:t>感谢您的聆听，欢迎下载观看</a:t>
            </a:r>
          </a:p>
        </p:txBody>
      </p:sp>
      <p:grpSp>
        <p:nvGrpSpPr>
          <p:cNvPr id="63" name="组合 62"/>
          <p:cNvGrpSpPr/>
          <p:nvPr/>
        </p:nvGrpSpPr>
        <p:grpSpPr>
          <a:xfrm>
            <a:off x="1835473" y="2787724"/>
            <a:ext cx="719818" cy="574619"/>
            <a:chOff x="899592" y="2377261"/>
            <a:chExt cx="720079" cy="574619"/>
          </a:xfrm>
          <a:effectLst>
            <a:outerShdw blurRad="50800" dist="38100" dir="2700000" algn="tl" rotWithShape="0">
              <a:prstClr val="black">
                <a:alpha val="40000"/>
              </a:prstClr>
            </a:outerShdw>
          </a:effectLst>
        </p:grpSpPr>
        <p:sp>
          <p:nvSpPr>
            <p:cNvPr id="64" name="圆角矩形 63"/>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65" name="圆角矩形 64"/>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66" name="Picture 2" descr="C:\Users\Administrator\Desktop\手.png"/>
          <p:cNvPicPr>
            <a:picLocks noChangeAspect="1" noChangeArrowheads="1"/>
          </p:cNvPicPr>
          <p:nvPr/>
        </p:nvPicPr>
        <p:blipFill>
          <a:blip r:embed="rId4"/>
          <a:srcRect/>
          <a:stretch>
            <a:fillRect/>
          </a:stretch>
        </p:blipFill>
        <p:spPr bwMode="auto">
          <a:xfrm flipH="1">
            <a:off x="1716365" y="2888241"/>
            <a:ext cx="2958790" cy="2876318"/>
          </a:xfrm>
          <a:prstGeom prst="rect">
            <a:avLst/>
          </a:prstGeom>
          <a:noFill/>
        </p:spPr>
      </p:pic>
      <p:grpSp>
        <p:nvGrpSpPr>
          <p:cNvPr id="69" name="组合 68"/>
          <p:cNvGrpSpPr/>
          <p:nvPr/>
        </p:nvGrpSpPr>
        <p:grpSpPr>
          <a:xfrm>
            <a:off x="7163688" y="4677497"/>
            <a:ext cx="343701" cy="309997"/>
            <a:chOff x="4634991" y="2138335"/>
            <a:chExt cx="428348" cy="386204"/>
          </a:xfrm>
        </p:grpSpPr>
        <p:sp>
          <p:nvSpPr>
            <p:cNvPr id="70"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1"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2" name="组合 71"/>
          <p:cNvGrpSpPr/>
          <p:nvPr/>
        </p:nvGrpSpPr>
        <p:grpSpPr>
          <a:xfrm>
            <a:off x="7522797" y="4677497"/>
            <a:ext cx="343701" cy="309997"/>
            <a:chOff x="5076056" y="2138335"/>
            <a:chExt cx="428348" cy="386204"/>
          </a:xfrm>
        </p:grpSpPr>
        <p:sp>
          <p:nvSpPr>
            <p:cNvPr id="7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4"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5" name="组合 74"/>
          <p:cNvGrpSpPr/>
          <p:nvPr/>
        </p:nvGrpSpPr>
        <p:grpSpPr>
          <a:xfrm>
            <a:off x="7881906" y="4677497"/>
            <a:ext cx="343701" cy="309997"/>
            <a:chOff x="5557128" y="2138335"/>
            <a:chExt cx="428348" cy="386204"/>
          </a:xfrm>
        </p:grpSpPr>
        <p:sp>
          <p:nvSpPr>
            <p:cNvPr id="76"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77"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8" name="组合 77"/>
          <p:cNvGrpSpPr/>
          <p:nvPr/>
        </p:nvGrpSpPr>
        <p:grpSpPr>
          <a:xfrm>
            <a:off x="8241015" y="4677497"/>
            <a:ext cx="343701" cy="309997"/>
            <a:chOff x="6068610" y="2138335"/>
            <a:chExt cx="428348" cy="386204"/>
          </a:xfrm>
        </p:grpSpPr>
        <p:sp>
          <p:nvSpPr>
            <p:cNvPr id="79"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0"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81" name="组合 80"/>
          <p:cNvGrpSpPr/>
          <p:nvPr/>
        </p:nvGrpSpPr>
        <p:grpSpPr>
          <a:xfrm>
            <a:off x="8600123" y="4677497"/>
            <a:ext cx="343701" cy="309997"/>
            <a:chOff x="6623914" y="2138335"/>
            <a:chExt cx="428348" cy="386204"/>
          </a:xfrm>
        </p:grpSpPr>
        <p:sp>
          <p:nvSpPr>
            <p:cNvPr id="82"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headEnd/>
              <a:tailEnd/>
            </a:ln>
            <a:extLst/>
          </p:spPr>
          <p:txBody>
            <a:bodyPr vert="horz" wrap="square" lIns="68564" tIns="34282" rIns="68564" bIns="34282" numCol="1" anchor="t" anchorCtr="0" compatLnSpc="1">
              <a:prstTxWarp prst="textNoShape">
                <a:avLst/>
              </a:prstTxWarp>
            </a:bodyPr>
            <a:lstStyle/>
            <a:p>
              <a:endParaRPr lang="zh-CN" altLang="en-US" dirty="0">
                <a:ea typeface="微软雅黑" pitchFamily="34" charset="-122"/>
              </a:endParaRPr>
            </a:p>
          </p:txBody>
        </p:sp>
        <p:sp>
          <p:nvSpPr>
            <p:cNvPr id="83"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grpSp>
    </p:spTree>
    <p:extLst>
      <p:ext uri="{BB962C8B-B14F-4D97-AF65-F5344CB8AC3E}">
        <p14:creationId xmlns:p14="http://schemas.microsoft.com/office/powerpoint/2010/main" val="149279997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250" fill="hold"/>
                                        <p:tgtEl>
                                          <p:spTgt spid="34"/>
                                        </p:tgtEl>
                                        <p:attrNameLst>
                                          <p:attrName>ppt_w</p:attrName>
                                        </p:attrNameLst>
                                      </p:cBhvr>
                                      <p:tavLst>
                                        <p:tav tm="0">
                                          <p:val>
                                            <p:fltVal val="0"/>
                                          </p:val>
                                        </p:tav>
                                        <p:tav tm="100000">
                                          <p:val>
                                            <p:strVal val="#ppt_w"/>
                                          </p:val>
                                        </p:tav>
                                      </p:tavLst>
                                    </p:anim>
                                    <p:anim calcmode="lin" valueType="num">
                                      <p:cBhvr>
                                        <p:cTn id="56" dur="250" fill="hold"/>
                                        <p:tgtEl>
                                          <p:spTgt spid="34"/>
                                        </p:tgtEl>
                                        <p:attrNameLst>
                                          <p:attrName>ppt_h</p:attrName>
                                        </p:attrNameLst>
                                      </p:cBhvr>
                                      <p:tavLst>
                                        <p:tav tm="0">
                                          <p:val>
                                            <p:fltVal val="0"/>
                                          </p:val>
                                        </p:tav>
                                        <p:tav tm="100000">
                                          <p:val>
                                            <p:strVal val="#ppt_h"/>
                                          </p:val>
                                        </p:tav>
                                      </p:tavLst>
                                    </p:anim>
                                    <p:animEffect transition="in" filter="fade">
                                      <p:cBhvr>
                                        <p:cTn id="57" dur="250"/>
                                        <p:tgtEl>
                                          <p:spTgt spid="34"/>
                                        </p:tgtEl>
                                      </p:cBhvr>
                                    </p:animEffect>
                                  </p:childTnLst>
                                </p:cTn>
                              </p:par>
                            </p:childTnLst>
                          </p:cTn>
                        </p:par>
                        <p:par>
                          <p:cTn id="58" fill="hold">
                            <p:stCondLst>
                              <p:cond delay="4250"/>
                            </p:stCondLst>
                            <p:childTnLst>
                              <p:par>
                                <p:cTn id="59" presetID="53" presetClass="entr" presetSubtype="16"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250" fill="hold"/>
                                        <p:tgtEl>
                                          <p:spTgt spid="37"/>
                                        </p:tgtEl>
                                        <p:attrNameLst>
                                          <p:attrName>ppt_w</p:attrName>
                                        </p:attrNameLst>
                                      </p:cBhvr>
                                      <p:tavLst>
                                        <p:tav tm="0">
                                          <p:val>
                                            <p:fltVal val="0"/>
                                          </p:val>
                                        </p:tav>
                                        <p:tav tm="100000">
                                          <p:val>
                                            <p:strVal val="#ppt_w"/>
                                          </p:val>
                                        </p:tav>
                                      </p:tavLst>
                                    </p:anim>
                                    <p:anim calcmode="lin" valueType="num">
                                      <p:cBhvr>
                                        <p:cTn id="62" dur="250" fill="hold"/>
                                        <p:tgtEl>
                                          <p:spTgt spid="37"/>
                                        </p:tgtEl>
                                        <p:attrNameLst>
                                          <p:attrName>ppt_h</p:attrName>
                                        </p:attrNameLst>
                                      </p:cBhvr>
                                      <p:tavLst>
                                        <p:tav tm="0">
                                          <p:val>
                                            <p:fltVal val="0"/>
                                          </p:val>
                                        </p:tav>
                                        <p:tav tm="100000">
                                          <p:val>
                                            <p:strVal val="#ppt_h"/>
                                          </p:val>
                                        </p:tav>
                                      </p:tavLst>
                                    </p:anim>
                                    <p:animEffect transition="in" filter="fade">
                                      <p:cBhvr>
                                        <p:cTn id="63" dur="250"/>
                                        <p:tgtEl>
                                          <p:spTgt spid="37"/>
                                        </p:tgtEl>
                                      </p:cBhvr>
                                    </p:animEffect>
                                  </p:childTnLst>
                                </p:cTn>
                              </p:par>
                            </p:childTnLst>
                          </p:cTn>
                        </p:par>
                        <p:par>
                          <p:cTn id="64" fill="hold">
                            <p:stCondLst>
                              <p:cond delay="4500"/>
                            </p:stCondLst>
                            <p:childTnLst>
                              <p:par>
                                <p:cTn id="65" presetID="53" presetClass="entr" presetSubtype="16"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 calcmode="lin" valueType="num">
                                      <p:cBhvr>
                                        <p:cTn id="67" dur="250" fill="hold"/>
                                        <p:tgtEl>
                                          <p:spTgt spid="49"/>
                                        </p:tgtEl>
                                        <p:attrNameLst>
                                          <p:attrName>ppt_w</p:attrName>
                                        </p:attrNameLst>
                                      </p:cBhvr>
                                      <p:tavLst>
                                        <p:tav tm="0">
                                          <p:val>
                                            <p:fltVal val="0"/>
                                          </p:val>
                                        </p:tav>
                                        <p:tav tm="100000">
                                          <p:val>
                                            <p:strVal val="#ppt_w"/>
                                          </p:val>
                                        </p:tav>
                                      </p:tavLst>
                                    </p:anim>
                                    <p:anim calcmode="lin" valueType="num">
                                      <p:cBhvr>
                                        <p:cTn id="68" dur="250" fill="hold"/>
                                        <p:tgtEl>
                                          <p:spTgt spid="49"/>
                                        </p:tgtEl>
                                        <p:attrNameLst>
                                          <p:attrName>ppt_h</p:attrName>
                                        </p:attrNameLst>
                                      </p:cBhvr>
                                      <p:tavLst>
                                        <p:tav tm="0">
                                          <p:val>
                                            <p:fltVal val="0"/>
                                          </p:val>
                                        </p:tav>
                                        <p:tav tm="100000">
                                          <p:val>
                                            <p:strVal val="#ppt_h"/>
                                          </p:val>
                                        </p:tav>
                                      </p:tavLst>
                                    </p:anim>
                                    <p:animEffect transition="in" filter="fade">
                                      <p:cBhvr>
                                        <p:cTn id="69" dur="250"/>
                                        <p:tgtEl>
                                          <p:spTgt spid="49"/>
                                        </p:tgtEl>
                                      </p:cBhvr>
                                    </p:animEffect>
                                  </p:childTnLst>
                                </p:cTn>
                              </p:par>
                            </p:childTnLst>
                          </p:cTn>
                        </p:par>
                        <p:par>
                          <p:cTn id="70" fill="hold">
                            <p:stCondLst>
                              <p:cond delay="4750"/>
                            </p:stCondLst>
                            <p:childTnLst>
                              <p:par>
                                <p:cTn id="71" presetID="53" presetClass="entr" presetSubtype="16" fill="hold" nodeType="after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p:cTn id="73" dur="250" fill="hold"/>
                                        <p:tgtEl>
                                          <p:spTgt spid="43"/>
                                        </p:tgtEl>
                                        <p:attrNameLst>
                                          <p:attrName>ppt_w</p:attrName>
                                        </p:attrNameLst>
                                      </p:cBhvr>
                                      <p:tavLst>
                                        <p:tav tm="0">
                                          <p:val>
                                            <p:fltVal val="0"/>
                                          </p:val>
                                        </p:tav>
                                        <p:tav tm="100000">
                                          <p:val>
                                            <p:strVal val="#ppt_w"/>
                                          </p:val>
                                        </p:tav>
                                      </p:tavLst>
                                    </p:anim>
                                    <p:anim calcmode="lin" valueType="num">
                                      <p:cBhvr>
                                        <p:cTn id="74" dur="250" fill="hold"/>
                                        <p:tgtEl>
                                          <p:spTgt spid="43"/>
                                        </p:tgtEl>
                                        <p:attrNameLst>
                                          <p:attrName>ppt_h</p:attrName>
                                        </p:attrNameLst>
                                      </p:cBhvr>
                                      <p:tavLst>
                                        <p:tav tm="0">
                                          <p:val>
                                            <p:fltVal val="0"/>
                                          </p:val>
                                        </p:tav>
                                        <p:tav tm="100000">
                                          <p:val>
                                            <p:strVal val="#ppt_h"/>
                                          </p:val>
                                        </p:tav>
                                      </p:tavLst>
                                    </p:anim>
                                    <p:animEffect transition="in" filter="fade">
                                      <p:cBhvr>
                                        <p:cTn id="75" dur="250"/>
                                        <p:tgtEl>
                                          <p:spTgt spid="43"/>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250" fill="hold"/>
                                        <p:tgtEl>
                                          <p:spTgt spid="40"/>
                                        </p:tgtEl>
                                        <p:attrNameLst>
                                          <p:attrName>ppt_w</p:attrName>
                                        </p:attrNameLst>
                                      </p:cBhvr>
                                      <p:tavLst>
                                        <p:tav tm="0">
                                          <p:val>
                                            <p:fltVal val="0"/>
                                          </p:val>
                                        </p:tav>
                                        <p:tav tm="100000">
                                          <p:val>
                                            <p:strVal val="#ppt_w"/>
                                          </p:val>
                                        </p:tav>
                                      </p:tavLst>
                                    </p:anim>
                                    <p:anim calcmode="lin" valueType="num">
                                      <p:cBhvr>
                                        <p:cTn id="80" dur="250" fill="hold"/>
                                        <p:tgtEl>
                                          <p:spTgt spid="40"/>
                                        </p:tgtEl>
                                        <p:attrNameLst>
                                          <p:attrName>ppt_h</p:attrName>
                                        </p:attrNameLst>
                                      </p:cBhvr>
                                      <p:tavLst>
                                        <p:tav tm="0">
                                          <p:val>
                                            <p:fltVal val="0"/>
                                          </p:val>
                                        </p:tav>
                                        <p:tav tm="100000">
                                          <p:val>
                                            <p:strVal val="#ppt_h"/>
                                          </p:val>
                                        </p:tav>
                                      </p:tavLst>
                                    </p:anim>
                                    <p:animEffect transition="in" filter="fade">
                                      <p:cBhvr>
                                        <p:cTn id="81" dur="250"/>
                                        <p:tgtEl>
                                          <p:spTgt spid="40"/>
                                        </p:tgtEl>
                                      </p:cBhvr>
                                    </p:animEffect>
                                  </p:childTnLst>
                                </p:cTn>
                              </p:par>
                            </p:childTnLst>
                          </p:cTn>
                        </p:par>
                        <p:par>
                          <p:cTn id="82" fill="hold">
                            <p:stCondLst>
                              <p:cond delay="5250"/>
                            </p:stCondLst>
                            <p:childTnLst>
                              <p:par>
                                <p:cTn id="83" presetID="53" presetClass="entr" presetSubtype="16" fill="hold"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250" fill="hold"/>
                                        <p:tgtEl>
                                          <p:spTgt spid="25"/>
                                        </p:tgtEl>
                                        <p:attrNameLst>
                                          <p:attrName>ppt_w</p:attrName>
                                        </p:attrNameLst>
                                      </p:cBhvr>
                                      <p:tavLst>
                                        <p:tav tm="0">
                                          <p:val>
                                            <p:fltVal val="0"/>
                                          </p:val>
                                        </p:tav>
                                        <p:tav tm="100000">
                                          <p:val>
                                            <p:strVal val="#ppt_w"/>
                                          </p:val>
                                        </p:tav>
                                      </p:tavLst>
                                    </p:anim>
                                    <p:anim calcmode="lin" valueType="num">
                                      <p:cBhvr>
                                        <p:cTn id="86" dur="250" fill="hold"/>
                                        <p:tgtEl>
                                          <p:spTgt spid="25"/>
                                        </p:tgtEl>
                                        <p:attrNameLst>
                                          <p:attrName>ppt_h</p:attrName>
                                        </p:attrNameLst>
                                      </p:cBhvr>
                                      <p:tavLst>
                                        <p:tav tm="0">
                                          <p:val>
                                            <p:fltVal val="0"/>
                                          </p:val>
                                        </p:tav>
                                        <p:tav tm="100000">
                                          <p:val>
                                            <p:strVal val="#ppt_h"/>
                                          </p:val>
                                        </p:tav>
                                      </p:tavLst>
                                    </p:anim>
                                    <p:animEffect transition="in" filter="fade">
                                      <p:cBhvr>
                                        <p:cTn id="87" dur="250"/>
                                        <p:tgtEl>
                                          <p:spTgt spid="25"/>
                                        </p:tgtEl>
                                      </p:cBhvr>
                                    </p:animEffect>
                                  </p:childTnLst>
                                </p:cTn>
                              </p:par>
                            </p:childTnLst>
                          </p:cTn>
                        </p:par>
                        <p:par>
                          <p:cTn id="88" fill="hold">
                            <p:stCondLst>
                              <p:cond delay="5500"/>
                            </p:stCondLst>
                            <p:childTnLst>
                              <p:par>
                                <p:cTn id="89" presetID="53" presetClass="entr" presetSubtype="16"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 calcmode="lin" valueType="num">
                                      <p:cBhvr>
                                        <p:cTn id="91" dur="250" fill="hold"/>
                                        <p:tgtEl>
                                          <p:spTgt spid="31"/>
                                        </p:tgtEl>
                                        <p:attrNameLst>
                                          <p:attrName>ppt_w</p:attrName>
                                        </p:attrNameLst>
                                      </p:cBhvr>
                                      <p:tavLst>
                                        <p:tav tm="0">
                                          <p:val>
                                            <p:fltVal val="0"/>
                                          </p:val>
                                        </p:tav>
                                        <p:tav tm="100000">
                                          <p:val>
                                            <p:strVal val="#ppt_w"/>
                                          </p:val>
                                        </p:tav>
                                      </p:tavLst>
                                    </p:anim>
                                    <p:anim calcmode="lin" valueType="num">
                                      <p:cBhvr>
                                        <p:cTn id="92" dur="250" fill="hold"/>
                                        <p:tgtEl>
                                          <p:spTgt spid="31"/>
                                        </p:tgtEl>
                                        <p:attrNameLst>
                                          <p:attrName>ppt_h</p:attrName>
                                        </p:attrNameLst>
                                      </p:cBhvr>
                                      <p:tavLst>
                                        <p:tav tm="0">
                                          <p:val>
                                            <p:fltVal val="0"/>
                                          </p:val>
                                        </p:tav>
                                        <p:tav tm="100000">
                                          <p:val>
                                            <p:strVal val="#ppt_h"/>
                                          </p:val>
                                        </p:tav>
                                      </p:tavLst>
                                    </p:anim>
                                    <p:animEffect transition="in" filter="fade">
                                      <p:cBhvr>
                                        <p:cTn id="93" dur="250"/>
                                        <p:tgtEl>
                                          <p:spTgt spid="31"/>
                                        </p:tgtEl>
                                      </p:cBhvr>
                                    </p:animEffect>
                                  </p:childTnLst>
                                </p:cTn>
                              </p:par>
                            </p:childTnLst>
                          </p:cTn>
                        </p:par>
                        <p:par>
                          <p:cTn id="94" fill="hold">
                            <p:stCondLst>
                              <p:cond delay="5750"/>
                            </p:stCondLst>
                            <p:childTnLst>
                              <p:par>
                                <p:cTn id="95" presetID="53" presetClass="entr" presetSubtype="16" fill="hold" nodeType="after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250" fill="hold"/>
                                        <p:tgtEl>
                                          <p:spTgt spid="52"/>
                                        </p:tgtEl>
                                        <p:attrNameLst>
                                          <p:attrName>ppt_w</p:attrName>
                                        </p:attrNameLst>
                                      </p:cBhvr>
                                      <p:tavLst>
                                        <p:tav tm="0">
                                          <p:val>
                                            <p:fltVal val="0"/>
                                          </p:val>
                                        </p:tav>
                                        <p:tav tm="100000">
                                          <p:val>
                                            <p:strVal val="#ppt_w"/>
                                          </p:val>
                                        </p:tav>
                                      </p:tavLst>
                                    </p:anim>
                                    <p:anim calcmode="lin" valueType="num">
                                      <p:cBhvr>
                                        <p:cTn id="98" dur="250" fill="hold"/>
                                        <p:tgtEl>
                                          <p:spTgt spid="52"/>
                                        </p:tgtEl>
                                        <p:attrNameLst>
                                          <p:attrName>ppt_h</p:attrName>
                                        </p:attrNameLst>
                                      </p:cBhvr>
                                      <p:tavLst>
                                        <p:tav tm="0">
                                          <p:val>
                                            <p:fltVal val="0"/>
                                          </p:val>
                                        </p:tav>
                                        <p:tav tm="100000">
                                          <p:val>
                                            <p:strVal val="#ppt_h"/>
                                          </p:val>
                                        </p:tav>
                                      </p:tavLst>
                                    </p:anim>
                                    <p:animEffect transition="in" filter="fade">
                                      <p:cBhvr>
                                        <p:cTn id="99" dur="250"/>
                                        <p:tgtEl>
                                          <p:spTgt spid="52"/>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55"/>
                                        </p:tgtEl>
                                        <p:attrNameLst>
                                          <p:attrName>style.visibility</p:attrName>
                                        </p:attrNameLst>
                                      </p:cBhvr>
                                      <p:to>
                                        <p:strVal val="visible"/>
                                      </p:to>
                                    </p:set>
                                    <p:anim calcmode="lin" valueType="num">
                                      <p:cBhvr>
                                        <p:cTn id="103" dur="250" fill="hold"/>
                                        <p:tgtEl>
                                          <p:spTgt spid="55"/>
                                        </p:tgtEl>
                                        <p:attrNameLst>
                                          <p:attrName>ppt_w</p:attrName>
                                        </p:attrNameLst>
                                      </p:cBhvr>
                                      <p:tavLst>
                                        <p:tav tm="0">
                                          <p:val>
                                            <p:fltVal val="0"/>
                                          </p:val>
                                        </p:tav>
                                        <p:tav tm="100000">
                                          <p:val>
                                            <p:strVal val="#ppt_w"/>
                                          </p:val>
                                        </p:tav>
                                      </p:tavLst>
                                    </p:anim>
                                    <p:anim calcmode="lin" valueType="num">
                                      <p:cBhvr>
                                        <p:cTn id="104" dur="250" fill="hold"/>
                                        <p:tgtEl>
                                          <p:spTgt spid="55"/>
                                        </p:tgtEl>
                                        <p:attrNameLst>
                                          <p:attrName>ppt_h</p:attrName>
                                        </p:attrNameLst>
                                      </p:cBhvr>
                                      <p:tavLst>
                                        <p:tav tm="0">
                                          <p:val>
                                            <p:fltVal val="0"/>
                                          </p:val>
                                        </p:tav>
                                        <p:tav tm="100000">
                                          <p:val>
                                            <p:strVal val="#ppt_h"/>
                                          </p:val>
                                        </p:tav>
                                      </p:tavLst>
                                    </p:anim>
                                    <p:animEffect transition="in" filter="fade">
                                      <p:cBhvr>
                                        <p:cTn id="105" dur="250"/>
                                        <p:tgtEl>
                                          <p:spTgt spid="55"/>
                                        </p:tgtEl>
                                      </p:cBhvr>
                                    </p:animEffect>
                                  </p:childTnLst>
                                </p:cTn>
                              </p:par>
                            </p:childTnLst>
                          </p:cTn>
                        </p:par>
                        <p:par>
                          <p:cTn id="106" fill="hold">
                            <p:stCondLst>
                              <p:cond delay="6250"/>
                            </p:stCondLst>
                            <p:childTnLst>
                              <p:par>
                                <p:cTn id="107" presetID="53" presetClass="entr" presetSubtype="16"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 calcmode="lin" valueType="num">
                                      <p:cBhvr>
                                        <p:cTn id="109" dur="250" fill="hold"/>
                                        <p:tgtEl>
                                          <p:spTgt spid="28"/>
                                        </p:tgtEl>
                                        <p:attrNameLst>
                                          <p:attrName>ppt_w</p:attrName>
                                        </p:attrNameLst>
                                      </p:cBhvr>
                                      <p:tavLst>
                                        <p:tav tm="0">
                                          <p:val>
                                            <p:fltVal val="0"/>
                                          </p:val>
                                        </p:tav>
                                        <p:tav tm="100000">
                                          <p:val>
                                            <p:strVal val="#ppt_w"/>
                                          </p:val>
                                        </p:tav>
                                      </p:tavLst>
                                    </p:anim>
                                    <p:anim calcmode="lin" valueType="num">
                                      <p:cBhvr>
                                        <p:cTn id="110" dur="250" fill="hold"/>
                                        <p:tgtEl>
                                          <p:spTgt spid="28"/>
                                        </p:tgtEl>
                                        <p:attrNameLst>
                                          <p:attrName>ppt_h</p:attrName>
                                        </p:attrNameLst>
                                      </p:cBhvr>
                                      <p:tavLst>
                                        <p:tav tm="0">
                                          <p:val>
                                            <p:fltVal val="0"/>
                                          </p:val>
                                        </p:tav>
                                        <p:tav tm="100000">
                                          <p:val>
                                            <p:strVal val="#ppt_h"/>
                                          </p:val>
                                        </p:tav>
                                      </p:tavLst>
                                    </p:anim>
                                    <p:animEffect transition="in" filter="fade">
                                      <p:cBhvr>
                                        <p:cTn id="111" dur="250"/>
                                        <p:tgtEl>
                                          <p:spTgt spid="28"/>
                                        </p:tgtEl>
                                      </p:cBhvr>
                                    </p:animEffect>
                                  </p:childTnLst>
                                </p:cTn>
                              </p:par>
                            </p:childTnLst>
                          </p:cTn>
                        </p:par>
                        <p:par>
                          <p:cTn id="112" fill="hold">
                            <p:stCondLst>
                              <p:cond delay="6500"/>
                            </p:stCondLst>
                            <p:childTnLst>
                              <p:par>
                                <p:cTn id="113" presetID="53" presetClass="entr" presetSubtype="16" fill="hold" nodeType="afterEffect">
                                  <p:stCondLst>
                                    <p:cond delay="0"/>
                                  </p:stCondLst>
                                  <p:childTnLst>
                                    <p:set>
                                      <p:cBhvr>
                                        <p:cTn id="114" dur="1" fill="hold">
                                          <p:stCondLst>
                                            <p:cond delay="0"/>
                                          </p:stCondLst>
                                        </p:cTn>
                                        <p:tgtEl>
                                          <p:spTgt spid="46"/>
                                        </p:tgtEl>
                                        <p:attrNameLst>
                                          <p:attrName>style.visibility</p:attrName>
                                        </p:attrNameLst>
                                      </p:cBhvr>
                                      <p:to>
                                        <p:strVal val="visible"/>
                                      </p:to>
                                    </p:set>
                                    <p:anim calcmode="lin" valueType="num">
                                      <p:cBhvr>
                                        <p:cTn id="115" dur="250" fill="hold"/>
                                        <p:tgtEl>
                                          <p:spTgt spid="46"/>
                                        </p:tgtEl>
                                        <p:attrNameLst>
                                          <p:attrName>ppt_w</p:attrName>
                                        </p:attrNameLst>
                                      </p:cBhvr>
                                      <p:tavLst>
                                        <p:tav tm="0">
                                          <p:val>
                                            <p:fltVal val="0"/>
                                          </p:val>
                                        </p:tav>
                                        <p:tav tm="100000">
                                          <p:val>
                                            <p:strVal val="#ppt_w"/>
                                          </p:val>
                                        </p:tav>
                                      </p:tavLst>
                                    </p:anim>
                                    <p:anim calcmode="lin" valueType="num">
                                      <p:cBhvr>
                                        <p:cTn id="116" dur="250" fill="hold"/>
                                        <p:tgtEl>
                                          <p:spTgt spid="46"/>
                                        </p:tgtEl>
                                        <p:attrNameLst>
                                          <p:attrName>ppt_h</p:attrName>
                                        </p:attrNameLst>
                                      </p:cBhvr>
                                      <p:tavLst>
                                        <p:tav tm="0">
                                          <p:val>
                                            <p:fltVal val="0"/>
                                          </p:val>
                                        </p:tav>
                                        <p:tav tm="100000">
                                          <p:val>
                                            <p:strVal val="#ppt_h"/>
                                          </p:val>
                                        </p:tav>
                                      </p:tavLst>
                                    </p:anim>
                                    <p:animEffect transition="in" filter="fade">
                                      <p:cBhvr>
                                        <p:cTn id="117" dur="250"/>
                                        <p:tgtEl>
                                          <p:spTgt spid="46"/>
                                        </p:tgtEl>
                                      </p:cBhvr>
                                    </p:animEffect>
                                  </p:childTnLst>
                                </p:cTn>
                              </p:par>
                            </p:childTnLst>
                          </p:cTn>
                        </p:par>
                        <p:par>
                          <p:cTn id="118" fill="hold">
                            <p:stCondLst>
                              <p:cond delay="6750"/>
                            </p:stCondLst>
                            <p:childTnLst>
                              <p:par>
                                <p:cTn id="119" presetID="53" presetClass="entr" presetSubtype="16" fill="hold" nodeType="afterEffect">
                                  <p:stCondLst>
                                    <p:cond delay="0"/>
                                  </p:stCondLst>
                                  <p:childTnLst>
                                    <p:set>
                                      <p:cBhvr>
                                        <p:cTn id="120" dur="1" fill="hold">
                                          <p:stCondLst>
                                            <p:cond delay="0"/>
                                          </p:stCondLst>
                                        </p:cTn>
                                        <p:tgtEl>
                                          <p:spTgt spid="58"/>
                                        </p:tgtEl>
                                        <p:attrNameLst>
                                          <p:attrName>style.visibility</p:attrName>
                                        </p:attrNameLst>
                                      </p:cBhvr>
                                      <p:to>
                                        <p:strVal val="visible"/>
                                      </p:to>
                                    </p:set>
                                    <p:anim calcmode="lin" valueType="num">
                                      <p:cBhvr>
                                        <p:cTn id="121" dur="250" fill="hold"/>
                                        <p:tgtEl>
                                          <p:spTgt spid="58"/>
                                        </p:tgtEl>
                                        <p:attrNameLst>
                                          <p:attrName>ppt_w</p:attrName>
                                        </p:attrNameLst>
                                      </p:cBhvr>
                                      <p:tavLst>
                                        <p:tav tm="0">
                                          <p:val>
                                            <p:fltVal val="0"/>
                                          </p:val>
                                        </p:tav>
                                        <p:tav tm="100000">
                                          <p:val>
                                            <p:strVal val="#ppt_w"/>
                                          </p:val>
                                        </p:tav>
                                      </p:tavLst>
                                    </p:anim>
                                    <p:anim calcmode="lin" valueType="num">
                                      <p:cBhvr>
                                        <p:cTn id="122" dur="250" fill="hold"/>
                                        <p:tgtEl>
                                          <p:spTgt spid="58"/>
                                        </p:tgtEl>
                                        <p:attrNameLst>
                                          <p:attrName>ppt_h</p:attrName>
                                        </p:attrNameLst>
                                      </p:cBhvr>
                                      <p:tavLst>
                                        <p:tav tm="0">
                                          <p:val>
                                            <p:fltVal val="0"/>
                                          </p:val>
                                        </p:tav>
                                        <p:tav tm="100000">
                                          <p:val>
                                            <p:strVal val="#ppt_h"/>
                                          </p:val>
                                        </p:tav>
                                      </p:tavLst>
                                    </p:anim>
                                    <p:animEffect transition="in" filter="fade">
                                      <p:cBhvr>
                                        <p:cTn id="123" dur="250"/>
                                        <p:tgtEl>
                                          <p:spTgt spid="58"/>
                                        </p:tgtEl>
                                      </p:cBhvr>
                                    </p:animEffect>
                                  </p:childTnLst>
                                </p:cTn>
                              </p:par>
                            </p:childTnLst>
                          </p:cTn>
                        </p:par>
                        <p:par>
                          <p:cTn id="124" fill="hold">
                            <p:stCondLst>
                              <p:cond delay="7000"/>
                            </p:stCondLst>
                            <p:childTnLst>
                              <p:par>
                                <p:cTn id="125" presetID="10" presetClass="entr" presetSubtype="0" fill="hold" grpId="0" nodeType="afterEffect">
                                  <p:stCondLst>
                                    <p:cond delay="0"/>
                                  </p:stCondLst>
                                  <p:childTnLst>
                                    <p:set>
                                      <p:cBhvr>
                                        <p:cTn id="126" dur="1" fill="hold">
                                          <p:stCondLst>
                                            <p:cond delay="0"/>
                                          </p:stCondLst>
                                        </p:cTn>
                                        <p:tgtEl>
                                          <p:spTgt spid="61"/>
                                        </p:tgtEl>
                                        <p:attrNameLst>
                                          <p:attrName>style.visibility</p:attrName>
                                        </p:attrNameLst>
                                      </p:cBhvr>
                                      <p:to>
                                        <p:strVal val="visible"/>
                                      </p:to>
                                    </p:set>
                                    <p:animEffect transition="in" filter="fade">
                                      <p:cBhvr>
                                        <p:cTn id="127" dur="500"/>
                                        <p:tgtEl>
                                          <p:spTgt spid="61"/>
                                        </p:tgtEl>
                                      </p:cBhvr>
                                    </p:animEffect>
                                  </p:childTnLst>
                                </p:cTn>
                              </p:par>
                              <p:par>
                                <p:cTn id="128" presetID="10" presetClass="entr" presetSubtype="0" fill="hold" nodeType="withEffect">
                                  <p:stCondLst>
                                    <p:cond delay="0"/>
                                  </p:stCondLst>
                                  <p:childTnLst>
                                    <p:set>
                                      <p:cBhvr>
                                        <p:cTn id="129" dur="1" fill="hold">
                                          <p:stCondLst>
                                            <p:cond delay="0"/>
                                          </p:stCondLst>
                                        </p:cTn>
                                        <p:tgtEl>
                                          <p:spTgt spid="63"/>
                                        </p:tgtEl>
                                        <p:attrNameLst>
                                          <p:attrName>style.visibility</p:attrName>
                                        </p:attrNameLst>
                                      </p:cBhvr>
                                      <p:to>
                                        <p:strVal val="visible"/>
                                      </p:to>
                                    </p:set>
                                    <p:animEffect transition="in" filter="fade">
                                      <p:cBhvr>
                                        <p:cTn id="130" dur="500"/>
                                        <p:tgtEl>
                                          <p:spTgt spid="63"/>
                                        </p:tgtEl>
                                      </p:cBhvr>
                                    </p:animEffect>
                                  </p:childTnLst>
                                </p:cTn>
                              </p:par>
                            </p:childTnLst>
                          </p:cTn>
                        </p:par>
                        <p:par>
                          <p:cTn id="131" fill="hold">
                            <p:stCondLst>
                              <p:cond delay="7500"/>
                            </p:stCondLst>
                            <p:childTnLst>
                              <p:par>
                                <p:cTn id="132" presetID="1" presetClass="entr" presetSubtype="0" fill="hold" nodeType="afterEffect">
                                  <p:stCondLst>
                                    <p:cond delay="0"/>
                                  </p:stCondLst>
                                  <p:childTnLst>
                                    <p:set>
                                      <p:cBhvr>
                                        <p:cTn id="133" dur="1" fill="hold">
                                          <p:stCondLst>
                                            <p:cond delay="0"/>
                                          </p:stCondLst>
                                        </p:cTn>
                                        <p:tgtEl>
                                          <p:spTgt spid="63"/>
                                        </p:tgtEl>
                                        <p:attrNameLst>
                                          <p:attrName>style.visibility</p:attrName>
                                        </p:attrNameLst>
                                      </p:cBhvr>
                                      <p:to>
                                        <p:strVal val="visible"/>
                                      </p:to>
                                    </p:set>
                                  </p:childTnLst>
                                </p:cTn>
                              </p:par>
                              <p:par>
                                <p:cTn id="134" presetID="63" presetClass="path" presetSubtype="0" accel="50000" decel="50000" fill="hold" nodeType="withEffect">
                                  <p:stCondLst>
                                    <p:cond delay="0"/>
                                  </p:stCondLst>
                                  <p:childTnLst>
                                    <p:animMotion origin="layout" path="M 4.44444E-6 -4.78691E-6 L 0.575 -4.78691E-6 " pathEditMode="relative" rAng="0" ptsTypes="AA">
                                      <p:cBhvr>
                                        <p:cTn id="135" dur="2000" fill="hold"/>
                                        <p:tgtEl>
                                          <p:spTgt spid="63"/>
                                        </p:tgtEl>
                                        <p:attrNameLst>
                                          <p:attrName>ppt_x</p:attrName>
                                          <p:attrName>ppt_y</p:attrName>
                                        </p:attrNameLst>
                                      </p:cBhvr>
                                      <p:rCtr x="28750" y="0"/>
                                    </p:animMotion>
                                  </p:childTnLst>
                                </p:cTn>
                              </p:par>
                              <p:par>
                                <p:cTn id="136" presetID="22" presetClass="entr" presetSubtype="8" fill="hold" grpId="0" nodeType="withEffect">
                                  <p:stCondLst>
                                    <p:cond delay="250"/>
                                  </p:stCondLst>
                                  <p:childTnLst>
                                    <p:set>
                                      <p:cBhvr>
                                        <p:cTn id="137" dur="1" fill="hold">
                                          <p:stCondLst>
                                            <p:cond delay="0"/>
                                          </p:stCondLst>
                                        </p:cTn>
                                        <p:tgtEl>
                                          <p:spTgt spid="62"/>
                                        </p:tgtEl>
                                        <p:attrNameLst>
                                          <p:attrName>style.visibility</p:attrName>
                                        </p:attrNameLst>
                                      </p:cBhvr>
                                      <p:to>
                                        <p:strVal val="visible"/>
                                      </p:to>
                                    </p:set>
                                    <p:animEffect transition="in" filter="wipe(left)">
                                      <p:cBhvr>
                                        <p:cTn id="138" dur="1750"/>
                                        <p:tgtEl>
                                          <p:spTgt spid="62"/>
                                        </p:tgtEl>
                                      </p:cBhvr>
                                    </p:animEffect>
                                  </p:childTnLst>
                                </p:cTn>
                              </p:par>
                              <p:par>
                                <p:cTn id="139" presetID="1" presetClass="entr" presetSubtype="0" fill="hold" nodeType="withEffect">
                                  <p:stCondLst>
                                    <p:cond delay="0"/>
                                  </p:stCondLst>
                                  <p:childTnLst>
                                    <p:set>
                                      <p:cBhvr>
                                        <p:cTn id="140" dur="1" fill="hold">
                                          <p:stCondLst>
                                            <p:cond delay="0"/>
                                          </p:stCondLst>
                                        </p:cTn>
                                        <p:tgtEl>
                                          <p:spTgt spid="66"/>
                                        </p:tgtEl>
                                        <p:attrNameLst>
                                          <p:attrName>style.visibility</p:attrName>
                                        </p:attrNameLst>
                                      </p:cBhvr>
                                      <p:to>
                                        <p:strVal val="visible"/>
                                      </p:to>
                                    </p:set>
                                  </p:childTnLst>
                                </p:cTn>
                              </p:par>
                              <p:par>
                                <p:cTn id="141" presetID="63" presetClass="path" presetSubtype="0" accel="50000" decel="50000" fill="hold" nodeType="withEffect">
                                  <p:stCondLst>
                                    <p:cond delay="0"/>
                                  </p:stCondLst>
                                  <p:childTnLst>
                                    <p:animMotion origin="layout" path="M -4.16667E-6 4.93827E-6 L 0.58351 4.93827E-6 " pathEditMode="relative" rAng="0" ptsTypes="AA">
                                      <p:cBhvr>
                                        <p:cTn id="142" dur="2000" fill="hold"/>
                                        <p:tgtEl>
                                          <p:spTgt spid="66"/>
                                        </p:tgtEl>
                                        <p:attrNameLst>
                                          <p:attrName>ppt_x</p:attrName>
                                          <p:attrName>ppt_y</p:attrName>
                                        </p:attrNameLst>
                                      </p:cBhvr>
                                      <p:rCtr x="29167" y="0"/>
                                    </p:animMotion>
                                  </p:childTnLst>
                                </p:cTn>
                              </p:par>
                            </p:childTnLst>
                          </p:cTn>
                        </p:par>
                        <p:par>
                          <p:cTn id="143" fill="hold">
                            <p:stCondLst>
                              <p:cond delay="9500"/>
                            </p:stCondLst>
                            <p:childTnLst>
                              <p:par>
                                <p:cTn id="144" presetID="42" presetClass="exit" presetSubtype="0" fill="hold" nodeType="afterEffect">
                                  <p:stCondLst>
                                    <p:cond delay="0"/>
                                  </p:stCondLst>
                                  <p:childTnLst>
                                    <p:animEffect transition="out" filter="fade">
                                      <p:cBhvr>
                                        <p:cTn id="145" dur="1000"/>
                                        <p:tgtEl>
                                          <p:spTgt spid="66"/>
                                        </p:tgtEl>
                                      </p:cBhvr>
                                    </p:animEffect>
                                    <p:anim calcmode="lin" valueType="num">
                                      <p:cBhvr>
                                        <p:cTn id="146" dur="1000"/>
                                        <p:tgtEl>
                                          <p:spTgt spid="66"/>
                                        </p:tgtEl>
                                        <p:attrNameLst>
                                          <p:attrName>ppt_x</p:attrName>
                                        </p:attrNameLst>
                                      </p:cBhvr>
                                      <p:tavLst>
                                        <p:tav tm="0">
                                          <p:val>
                                            <p:strVal val="ppt_x"/>
                                          </p:val>
                                        </p:tav>
                                        <p:tav tm="100000">
                                          <p:val>
                                            <p:strVal val="ppt_x"/>
                                          </p:val>
                                        </p:tav>
                                      </p:tavLst>
                                    </p:anim>
                                    <p:anim calcmode="lin" valueType="num">
                                      <p:cBhvr>
                                        <p:cTn id="147" dur="1000"/>
                                        <p:tgtEl>
                                          <p:spTgt spid="66"/>
                                        </p:tgtEl>
                                        <p:attrNameLst>
                                          <p:attrName>ppt_y</p:attrName>
                                        </p:attrNameLst>
                                      </p:cBhvr>
                                      <p:tavLst>
                                        <p:tav tm="0">
                                          <p:val>
                                            <p:strVal val="ppt_y"/>
                                          </p:val>
                                        </p:tav>
                                        <p:tav tm="100000">
                                          <p:val>
                                            <p:strVal val="ppt_y+.1"/>
                                          </p:val>
                                        </p:tav>
                                      </p:tavLst>
                                    </p:anim>
                                    <p:set>
                                      <p:cBhvr>
                                        <p:cTn id="148" dur="1" fill="hold">
                                          <p:stCondLst>
                                            <p:cond delay="999"/>
                                          </p:stCondLst>
                                        </p:cTn>
                                        <p:tgtEl>
                                          <p:spTgt spid="66"/>
                                        </p:tgtEl>
                                        <p:attrNameLst>
                                          <p:attrName>style.visibility</p:attrName>
                                        </p:attrNameLst>
                                      </p:cBhvr>
                                      <p:to>
                                        <p:strVal val="hidden"/>
                                      </p:to>
                                    </p:set>
                                  </p:childTnLst>
                                </p:cTn>
                              </p:par>
                            </p:childTnLst>
                          </p:cTn>
                        </p:par>
                        <p:par>
                          <p:cTn id="149" fill="hold">
                            <p:stCondLst>
                              <p:cond delay="10500"/>
                            </p:stCondLst>
                            <p:childTnLst>
                              <p:par>
                                <p:cTn id="150" presetID="2" presetClass="entr" presetSubtype="2" fill="hold" nodeType="afterEffect">
                                  <p:stCondLst>
                                    <p:cond delay="0"/>
                                  </p:stCondLst>
                                  <p:childTnLst>
                                    <p:set>
                                      <p:cBhvr>
                                        <p:cTn id="151" dur="1" fill="hold">
                                          <p:stCondLst>
                                            <p:cond delay="0"/>
                                          </p:stCondLst>
                                        </p:cTn>
                                        <p:tgtEl>
                                          <p:spTgt spid="81"/>
                                        </p:tgtEl>
                                        <p:attrNameLst>
                                          <p:attrName>style.visibility</p:attrName>
                                        </p:attrNameLst>
                                      </p:cBhvr>
                                      <p:to>
                                        <p:strVal val="visible"/>
                                      </p:to>
                                    </p:set>
                                    <p:anim calcmode="lin" valueType="num">
                                      <p:cBhvr additive="base">
                                        <p:cTn id="152" dur="500" fill="hold"/>
                                        <p:tgtEl>
                                          <p:spTgt spid="81"/>
                                        </p:tgtEl>
                                        <p:attrNameLst>
                                          <p:attrName>ppt_x</p:attrName>
                                        </p:attrNameLst>
                                      </p:cBhvr>
                                      <p:tavLst>
                                        <p:tav tm="0">
                                          <p:val>
                                            <p:strVal val="1+#ppt_w/2"/>
                                          </p:val>
                                        </p:tav>
                                        <p:tav tm="100000">
                                          <p:val>
                                            <p:strVal val="#ppt_x"/>
                                          </p:val>
                                        </p:tav>
                                      </p:tavLst>
                                    </p:anim>
                                    <p:anim calcmode="lin" valueType="num">
                                      <p:cBhvr additive="base">
                                        <p:cTn id="153" dur="500" fill="hold"/>
                                        <p:tgtEl>
                                          <p:spTgt spid="81"/>
                                        </p:tgtEl>
                                        <p:attrNameLst>
                                          <p:attrName>ppt_y</p:attrName>
                                        </p:attrNameLst>
                                      </p:cBhvr>
                                      <p:tavLst>
                                        <p:tav tm="0">
                                          <p:val>
                                            <p:strVal val="#ppt_y"/>
                                          </p:val>
                                        </p:tav>
                                        <p:tav tm="100000">
                                          <p:val>
                                            <p:strVal val="#ppt_y"/>
                                          </p:val>
                                        </p:tav>
                                      </p:tavLst>
                                    </p:anim>
                                  </p:childTnLst>
                                </p:cTn>
                              </p:par>
                              <p:par>
                                <p:cTn id="154" presetID="2" presetClass="entr" presetSubtype="2" fill="hold" nodeType="withEffect">
                                  <p:stCondLst>
                                    <p:cond delay="200"/>
                                  </p:stCondLst>
                                  <p:childTnLst>
                                    <p:set>
                                      <p:cBhvr>
                                        <p:cTn id="155" dur="1" fill="hold">
                                          <p:stCondLst>
                                            <p:cond delay="0"/>
                                          </p:stCondLst>
                                        </p:cTn>
                                        <p:tgtEl>
                                          <p:spTgt spid="78"/>
                                        </p:tgtEl>
                                        <p:attrNameLst>
                                          <p:attrName>style.visibility</p:attrName>
                                        </p:attrNameLst>
                                      </p:cBhvr>
                                      <p:to>
                                        <p:strVal val="visible"/>
                                      </p:to>
                                    </p:set>
                                    <p:anim calcmode="lin" valueType="num">
                                      <p:cBhvr additive="base">
                                        <p:cTn id="156" dur="500" fill="hold"/>
                                        <p:tgtEl>
                                          <p:spTgt spid="78"/>
                                        </p:tgtEl>
                                        <p:attrNameLst>
                                          <p:attrName>ppt_x</p:attrName>
                                        </p:attrNameLst>
                                      </p:cBhvr>
                                      <p:tavLst>
                                        <p:tav tm="0">
                                          <p:val>
                                            <p:strVal val="1+#ppt_w/2"/>
                                          </p:val>
                                        </p:tav>
                                        <p:tav tm="100000">
                                          <p:val>
                                            <p:strVal val="#ppt_x"/>
                                          </p:val>
                                        </p:tav>
                                      </p:tavLst>
                                    </p:anim>
                                    <p:anim calcmode="lin" valueType="num">
                                      <p:cBhvr additive="base">
                                        <p:cTn id="157" dur="500" fill="hold"/>
                                        <p:tgtEl>
                                          <p:spTgt spid="78"/>
                                        </p:tgtEl>
                                        <p:attrNameLst>
                                          <p:attrName>ppt_y</p:attrName>
                                        </p:attrNameLst>
                                      </p:cBhvr>
                                      <p:tavLst>
                                        <p:tav tm="0">
                                          <p:val>
                                            <p:strVal val="#ppt_y"/>
                                          </p:val>
                                        </p:tav>
                                        <p:tav tm="100000">
                                          <p:val>
                                            <p:strVal val="#ppt_y"/>
                                          </p:val>
                                        </p:tav>
                                      </p:tavLst>
                                    </p:anim>
                                  </p:childTnLst>
                                </p:cTn>
                              </p:par>
                              <p:par>
                                <p:cTn id="158" presetID="2" presetClass="entr" presetSubtype="2" fill="hold" nodeType="withEffect">
                                  <p:stCondLst>
                                    <p:cond delay="400"/>
                                  </p:stCondLst>
                                  <p:childTnLst>
                                    <p:set>
                                      <p:cBhvr>
                                        <p:cTn id="159" dur="1" fill="hold">
                                          <p:stCondLst>
                                            <p:cond delay="0"/>
                                          </p:stCondLst>
                                        </p:cTn>
                                        <p:tgtEl>
                                          <p:spTgt spid="75"/>
                                        </p:tgtEl>
                                        <p:attrNameLst>
                                          <p:attrName>style.visibility</p:attrName>
                                        </p:attrNameLst>
                                      </p:cBhvr>
                                      <p:to>
                                        <p:strVal val="visible"/>
                                      </p:to>
                                    </p:set>
                                    <p:anim calcmode="lin" valueType="num">
                                      <p:cBhvr additive="base">
                                        <p:cTn id="160" dur="500" fill="hold"/>
                                        <p:tgtEl>
                                          <p:spTgt spid="75"/>
                                        </p:tgtEl>
                                        <p:attrNameLst>
                                          <p:attrName>ppt_x</p:attrName>
                                        </p:attrNameLst>
                                      </p:cBhvr>
                                      <p:tavLst>
                                        <p:tav tm="0">
                                          <p:val>
                                            <p:strVal val="1+#ppt_w/2"/>
                                          </p:val>
                                        </p:tav>
                                        <p:tav tm="100000">
                                          <p:val>
                                            <p:strVal val="#ppt_x"/>
                                          </p:val>
                                        </p:tav>
                                      </p:tavLst>
                                    </p:anim>
                                    <p:anim calcmode="lin" valueType="num">
                                      <p:cBhvr additive="base">
                                        <p:cTn id="161" dur="500" fill="hold"/>
                                        <p:tgtEl>
                                          <p:spTgt spid="75"/>
                                        </p:tgtEl>
                                        <p:attrNameLst>
                                          <p:attrName>ppt_y</p:attrName>
                                        </p:attrNameLst>
                                      </p:cBhvr>
                                      <p:tavLst>
                                        <p:tav tm="0">
                                          <p:val>
                                            <p:strVal val="#ppt_y"/>
                                          </p:val>
                                        </p:tav>
                                        <p:tav tm="100000">
                                          <p:val>
                                            <p:strVal val="#ppt_y"/>
                                          </p:val>
                                        </p:tav>
                                      </p:tavLst>
                                    </p:anim>
                                  </p:childTnLst>
                                </p:cTn>
                              </p:par>
                              <p:par>
                                <p:cTn id="162" presetID="2" presetClass="entr" presetSubtype="2" fill="hold" nodeType="withEffect">
                                  <p:stCondLst>
                                    <p:cond delay="600"/>
                                  </p:stCondLst>
                                  <p:childTnLst>
                                    <p:set>
                                      <p:cBhvr>
                                        <p:cTn id="163" dur="1" fill="hold">
                                          <p:stCondLst>
                                            <p:cond delay="0"/>
                                          </p:stCondLst>
                                        </p:cTn>
                                        <p:tgtEl>
                                          <p:spTgt spid="72"/>
                                        </p:tgtEl>
                                        <p:attrNameLst>
                                          <p:attrName>style.visibility</p:attrName>
                                        </p:attrNameLst>
                                      </p:cBhvr>
                                      <p:to>
                                        <p:strVal val="visible"/>
                                      </p:to>
                                    </p:set>
                                    <p:anim calcmode="lin" valueType="num">
                                      <p:cBhvr additive="base">
                                        <p:cTn id="164" dur="500" fill="hold"/>
                                        <p:tgtEl>
                                          <p:spTgt spid="72"/>
                                        </p:tgtEl>
                                        <p:attrNameLst>
                                          <p:attrName>ppt_x</p:attrName>
                                        </p:attrNameLst>
                                      </p:cBhvr>
                                      <p:tavLst>
                                        <p:tav tm="0">
                                          <p:val>
                                            <p:strVal val="1+#ppt_w/2"/>
                                          </p:val>
                                        </p:tav>
                                        <p:tav tm="100000">
                                          <p:val>
                                            <p:strVal val="#ppt_x"/>
                                          </p:val>
                                        </p:tav>
                                      </p:tavLst>
                                    </p:anim>
                                    <p:anim calcmode="lin" valueType="num">
                                      <p:cBhvr additive="base">
                                        <p:cTn id="165" dur="500" fill="hold"/>
                                        <p:tgtEl>
                                          <p:spTgt spid="72"/>
                                        </p:tgtEl>
                                        <p:attrNameLst>
                                          <p:attrName>ppt_y</p:attrName>
                                        </p:attrNameLst>
                                      </p:cBhvr>
                                      <p:tavLst>
                                        <p:tav tm="0">
                                          <p:val>
                                            <p:strVal val="#ppt_y"/>
                                          </p:val>
                                        </p:tav>
                                        <p:tav tm="100000">
                                          <p:val>
                                            <p:strVal val="#ppt_y"/>
                                          </p:val>
                                        </p:tav>
                                      </p:tavLst>
                                    </p:anim>
                                  </p:childTnLst>
                                </p:cTn>
                              </p:par>
                              <p:par>
                                <p:cTn id="166" presetID="2" presetClass="entr" presetSubtype="2" fill="hold" nodeType="withEffect">
                                  <p:stCondLst>
                                    <p:cond delay="800"/>
                                  </p:stCondLst>
                                  <p:childTnLst>
                                    <p:set>
                                      <p:cBhvr>
                                        <p:cTn id="167" dur="1" fill="hold">
                                          <p:stCondLst>
                                            <p:cond delay="0"/>
                                          </p:stCondLst>
                                        </p:cTn>
                                        <p:tgtEl>
                                          <p:spTgt spid="69"/>
                                        </p:tgtEl>
                                        <p:attrNameLst>
                                          <p:attrName>style.visibility</p:attrName>
                                        </p:attrNameLst>
                                      </p:cBhvr>
                                      <p:to>
                                        <p:strVal val="visible"/>
                                      </p:to>
                                    </p:set>
                                    <p:anim calcmode="lin" valueType="num">
                                      <p:cBhvr additive="base">
                                        <p:cTn id="168" dur="500" fill="hold"/>
                                        <p:tgtEl>
                                          <p:spTgt spid="69"/>
                                        </p:tgtEl>
                                        <p:attrNameLst>
                                          <p:attrName>ppt_x</p:attrName>
                                        </p:attrNameLst>
                                      </p:cBhvr>
                                      <p:tavLst>
                                        <p:tav tm="0">
                                          <p:val>
                                            <p:strVal val="1+#ppt_w/2"/>
                                          </p:val>
                                        </p:tav>
                                        <p:tav tm="100000">
                                          <p:val>
                                            <p:strVal val="#ppt_x"/>
                                          </p:val>
                                        </p:tav>
                                      </p:tavLst>
                                    </p:anim>
                                    <p:anim calcmode="lin" valueType="num">
                                      <p:cBhvr additive="base">
                                        <p:cTn id="169"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61" grpId="0" animBg="1"/>
      <p:bldP spid="6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美微立体商务汇报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TotalTime>
  <Words>2721</Words>
  <Application>Microsoft Office PowerPoint</Application>
  <PresentationFormat>全屏显示(16:9)</PresentationFormat>
  <Paragraphs>454</Paragraphs>
  <Slides>32</Slides>
  <Notes>32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Hiragino Sans GB W6</vt:lpstr>
      <vt:lpstr>Iskoola Pota</vt:lpstr>
      <vt:lpstr>LiHei Pro</vt:lpstr>
      <vt:lpstr>方正正中黑简体</vt:lpstr>
      <vt:lpstr>时尚中黑简体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精美微立体商务汇报PPT模板</dc:title>
  <dc:creator>ypppt</dc:creator>
  <cp:keywords>http:/www.ypppt.com</cp:keywords>
  <cp:lastModifiedBy>faith123</cp:lastModifiedBy>
  <cp:revision>15</cp:revision>
  <dcterms:created xsi:type="dcterms:W3CDTF">2016-07-29T14:31:25Z</dcterms:created>
  <dcterms:modified xsi:type="dcterms:W3CDTF">2020-05-08T06:26:58Z</dcterms:modified>
</cp:coreProperties>
</file>