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62" r:id="rId5"/>
    <p:sldId id="263" r:id="rId6"/>
    <p:sldId id="264" r:id="rId7"/>
    <p:sldId id="265" r:id="rId8"/>
    <p:sldId id="266" r:id="rId9"/>
    <p:sldId id="287" r:id="rId10"/>
    <p:sldId id="268" r:id="rId11"/>
    <p:sldId id="269" r:id="rId12"/>
    <p:sldId id="270" r:id="rId13"/>
    <p:sldId id="271" r:id="rId14"/>
    <p:sldId id="288" r:id="rId15"/>
    <p:sldId id="273" r:id="rId16"/>
    <p:sldId id="274" r:id="rId17"/>
    <p:sldId id="275" r:id="rId18"/>
    <p:sldId id="276" r:id="rId19"/>
    <p:sldId id="289" r:id="rId20"/>
    <p:sldId id="278" r:id="rId21"/>
    <p:sldId id="283" r:id="rId22"/>
    <p:sldId id="284" r:id="rId23"/>
    <p:sldId id="291" r:id="rId24"/>
    <p:sldId id="285" r:id="rId25"/>
    <p:sldId id="286" r:id="rId26"/>
  </p:sldIdLst>
  <p:sldSz cx="11522075" cy="6480175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C2-4E33-BBE1-0F35BCFB8157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C2-4E33-BBE1-0F35BCFB815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C2-4E33-BBE1-0F35BCFB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7B-4A8D-872C-5C63F2BF3B4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97B-4A8D-872C-5C63F2BF3B4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7B-4A8D-872C-5C63F2BF3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7A-4B9A-9CF2-03249FCDF2A5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E7A-4B9A-9CF2-03249FCDF2A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7A-4B9A-9CF2-03249FCDF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E4-4D94-8EE1-906E1C52375D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E4-4D94-8EE1-906E1C52375D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E4-4D94-8EE1-906E1C52375D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E4-4D94-8EE1-906E1C52375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23%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BE4-4D94-8EE1-906E1C52375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E4-4D94-8EE1-906E1C52375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E4-4D94-8EE1-906E1C5237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50-4A3B-BD68-27B7B1A7C51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50-4A3B-BD68-27B7B1A7C51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50-4A3B-BD68-27B7B1A7C51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650-4A3B-BD68-27B7B1A7C516}"/>
              </c:ext>
            </c:extLst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650-4A3B-BD68-27B7B1A7C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650-4A3B-BD68-27B7B1A7C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346636368"/>
        <c:axId val="346634192"/>
      </c:barChart>
      <c:catAx>
        <c:axId val="34663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346634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46634192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346636368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1F780098-E5DC-4816-AEEF-832BC4707033}" type="datetimeFigureOut">
              <a:rPr lang="zh-CN" altLang="en-US" smtClean="0"/>
              <a:pPr/>
              <a:t>2019/11/2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C67F1A05-06D9-45E5-A566-DCE3388D6A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043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5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46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89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9441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2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6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7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2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9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8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02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2019/11/2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9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87459E12-B4B2-45E3-8380-85B0EFC69055}" type="datetimeFigureOut">
              <a:rPr lang="zh-CN" altLang="en-US" smtClean="0"/>
              <a:pPr/>
              <a:t>2019/11/2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F109C2AD-CA39-43E2-BBEF-768E308D727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xmlns="" id="{2FDCFF3C-97AE-4EB4-A04D-02A064BBE119}"/>
              </a:ext>
            </a:extLst>
          </p:cNvPr>
          <p:cNvSpPr/>
          <p:nvPr/>
        </p:nvSpPr>
        <p:spPr>
          <a:xfrm>
            <a:off x="14298" y="-25387"/>
            <a:ext cx="11534077" cy="6491170"/>
          </a:xfrm>
          <a:prstGeom prst="rect">
            <a:avLst/>
          </a:prstGeom>
          <a:solidFill>
            <a:srgbClr val="000000">
              <a:alpha val="20000"/>
            </a:srgbClr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14298" y="1931942"/>
            <a:ext cx="11507776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effectLst/>
                <a:latin typeface="Agency FB" pitchFamily="34" charset="0"/>
                <a:ea typeface="微软雅黑" panose="020B0503020204020204" pitchFamily="34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effectLst/>
              <a:ea typeface="微软雅黑" panose="020B0503020204020204" pitchFamily="34" charset="-122"/>
            </a:endParaRP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xmlns="" id="{D740A91B-FBCA-4638-9F1A-0BFD32010DC8}"/>
              </a:ext>
            </a:extLst>
          </p:cNvPr>
          <p:cNvSpPr/>
          <p:nvPr/>
        </p:nvSpPr>
        <p:spPr>
          <a:xfrm>
            <a:off x="1806779" y="2688989"/>
            <a:ext cx="7906523" cy="83099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电商扶贫培训材料</a:t>
            </a:r>
            <a:r>
              <a:rPr lang="en-US" altLang="zh-CN" sz="5400" b="1" dirty="0" err="1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模板</a:t>
            </a:r>
            <a:endParaRPr lang="zh-CN" altLang="zh-CN" sz="5400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xmlns="" id="{007B5064-7BA4-4C5B-AD6D-2D0CE2FF1197}"/>
              </a:ext>
            </a:extLst>
          </p:cNvPr>
          <p:cNvSpPr/>
          <p:nvPr/>
        </p:nvSpPr>
        <p:spPr>
          <a:xfrm>
            <a:off x="4185756" y="3607464"/>
            <a:ext cx="3109826" cy="36843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zh-CN" sz="2394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POWERPOINT TEMPLATE</a:t>
            </a:r>
            <a:endParaRPr lang="zh-CN" altLang="zh-CN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xmlns="" id="{346CB597-0EAF-446C-AF0D-D810C867BE50}"/>
              </a:ext>
            </a:extLst>
          </p:cNvPr>
          <p:cNvGrpSpPr/>
          <p:nvPr/>
        </p:nvGrpSpPr>
        <p:grpSpPr>
          <a:xfrm>
            <a:off x="2688484" y="4019228"/>
            <a:ext cx="6145107" cy="0"/>
            <a:chOff x="0" y="0"/>
            <a:chExt cx="3072" cy="0"/>
          </a:xfrm>
        </p:grpSpPr>
        <p:sp>
          <p:nvSpPr>
            <p:cNvPr id="34" name="Line 11">
              <a:extLst>
                <a:ext uri="{FF2B5EF4-FFF2-40B4-BE49-F238E27FC236}">
                  <a16:creationId xmlns:a16="http://schemas.microsoft.com/office/drawing/2014/main" xmlns="" id="{C23F9213-D6AC-40B1-86BA-696BDCA4038D}"/>
                </a:ext>
              </a:extLst>
            </p:cNvPr>
            <p:cNvSpPr/>
            <p:nvPr/>
          </p:nvSpPr>
          <p:spPr>
            <a:xfrm rot="-10800000" flipV="1">
              <a:off x="1767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Line 12">
              <a:extLst>
                <a:ext uri="{FF2B5EF4-FFF2-40B4-BE49-F238E27FC236}">
                  <a16:creationId xmlns:a16="http://schemas.microsoft.com/office/drawing/2014/main" xmlns="" id="{4C906AF6-FA48-41A1-BE95-116A7FD1E739}"/>
                </a:ext>
              </a:extLst>
            </p:cNvPr>
            <p:cNvSpPr/>
            <p:nvPr/>
          </p:nvSpPr>
          <p:spPr>
            <a:xfrm rot="-10800000" flipV="1">
              <a:off x="0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7" name="Freeform 14">
            <a:extLst>
              <a:ext uri="{FF2B5EF4-FFF2-40B4-BE49-F238E27FC236}">
                <a16:creationId xmlns:a16="http://schemas.microsoft.com/office/drawing/2014/main" xmlns="" id="{FC146AAA-20AB-4CA7-98D2-36F0F8C87EDE}"/>
              </a:ext>
            </a:extLst>
          </p:cNvPr>
          <p:cNvSpPr/>
          <p:nvPr/>
        </p:nvSpPr>
        <p:spPr>
          <a:xfrm>
            <a:off x="4741103" y="1228017"/>
            <a:ext cx="2088232" cy="78100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xmlns="" id="{CB592A96-8D95-4875-90DE-1762201ED87D}"/>
              </a:ext>
            </a:extLst>
          </p:cNvPr>
          <p:cNvSpPr/>
          <p:nvPr/>
        </p:nvSpPr>
        <p:spPr>
          <a:xfrm rot="10800000">
            <a:off x="5278951" y="4493314"/>
            <a:ext cx="960173" cy="476086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>
            <a:spLocks/>
          </p:cNvSpPr>
          <p:nvPr/>
        </p:nvSpPr>
        <p:spPr bwMode="auto">
          <a:xfrm>
            <a:off x="7370740" y="131784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工作完成情况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>
            <a:spLocks/>
          </p:cNvSpPr>
          <p:nvPr/>
        </p:nvSpPr>
        <p:spPr bwMode="auto">
          <a:xfrm>
            <a:off x="8162828" y="3005575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成功项目展示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>
            <a:spLocks/>
          </p:cNvSpPr>
          <p:nvPr/>
        </p:nvSpPr>
        <p:spPr bwMode="auto">
          <a:xfrm>
            <a:off x="6408716" y="1738862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>
            <a:spLocks/>
          </p:cNvSpPr>
          <p:nvPr/>
        </p:nvSpPr>
        <p:spPr bwMode="auto">
          <a:xfrm>
            <a:off x="4608344" y="1398854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>
            <a:spLocks/>
          </p:cNvSpPr>
          <p:nvPr/>
        </p:nvSpPr>
        <p:spPr bwMode="auto">
          <a:xfrm>
            <a:off x="6712490" y="3404908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247770" y="2447941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371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>
                  <a:spLocks/>
                </p:cNvSpPr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>
                  <a:spLocks/>
                </p:cNvSpPr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4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842348" y="988255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5987239" y="1155070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775750" y="2842803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5987239" y="4697495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74314" y="265655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>
            <a:spLocks/>
          </p:cNvSpPr>
          <p:nvPr/>
        </p:nvSpPr>
        <p:spPr bwMode="auto">
          <a:xfrm>
            <a:off x="1466084" y="1163018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年度工作概述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>
            <a:spLocks/>
          </p:cNvSpPr>
          <p:nvPr/>
        </p:nvSpPr>
        <p:spPr bwMode="auto">
          <a:xfrm>
            <a:off x="7561237" y="4896271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63" grpId="0" animBg="1"/>
      <p:bldP spid="264" grpId="0" animBg="1"/>
      <p:bldP spid="265" grpId="0" animBg="1"/>
      <p:bldP spid="46" grpId="0"/>
      <p:bldP spid="84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2" y="1592184"/>
            <a:ext cx="1341562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DFDFD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sz="4000" b="1" dirty="0">
              <a:solidFill>
                <a:srgbClr val="FDFDFD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52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>
              <a:spLocks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>
              <a:spLocks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504795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10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xmlns="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7735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>
            <p:extLst>
              <p:ext uri="{D42A27DB-BD31-4B8C-83A1-F6EECF244321}">
                <p14:modId xmlns:p14="http://schemas.microsoft.com/office/powerpoint/2010/main" val="1627183699"/>
              </p:ext>
            </p:extLst>
          </p:nvPr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>
            <a:spLocks/>
          </p:cNvSpPr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>
            <a:spLocks/>
          </p:cNvSpPr>
          <p:nvPr/>
        </p:nvSpPr>
        <p:spPr bwMode="auto">
          <a:xfrm>
            <a:off x="1872605" y="536280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 dirty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>
            <a:spLocks/>
          </p:cNvSpPr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>
            <a:spLocks/>
          </p:cNvSpPr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>
            <a:spLocks/>
          </p:cNvSpPr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>
            <a:spLocks/>
          </p:cNvSpPr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9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771716" y="4046938"/>
            <a:ext cx="4058353" cy="567101"/>
          </a:xfrm>
          <a:custGeom>
            <a:avLst/>
            <a:gdLst>
              <a:gd name="connsiteX0" fmla="*/ 0 w 4414918"/>
              <a:gd name="connsiteY0" fmla="*/ 0 h 600165"/>
              <a:gd name="connsiteX1" fmla="*/ 4414918 w 4414918"/>
              <a:gd name="connsiteY1" fmla="*/ 0 h 600165"/>
              <a:gd name="connsiteX2" fmla="*/ 4414918 w 4414918"/>
              <a:gd name="connsiteY2" fmla="*/ 600165 h 600165"/>
              <a:gd name="connsiteX3" fmla="*/ 1190120 w 4414918"/>
              <a:gd name="connsiteY3" fmla="*/ 600165 h 600165"/>
              <a:gd name="connsiteX4" fmla="*/ 0 w 4414918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918" h="600165">
                <a:moveTo>
                  <a:pt x="0" y="0"/>
                </a:moveTo>
                <a:lnTo>
                  <a:pt x="4414918" y="0"/>
                </a:lnTo>
                <a:lnTo>
                  <a:pt x="4414918" y="600165"/>
                </a:lnTo>
                <a:lnTo>
                  <a:pt x="119012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36907" y="2247323"/>
            <a:ext cx="3546096" cy="4273996"/>
          </a:xfrm>
          <a:custGeom>
            <a:avLst/>
            <a:gdLst>
              <a:gd name="connsiteX0" fmla="*/ 0 w 3752850"/>
              <a:gd name="connsiteY0" fmla="*/ 0 h 4523190"/>
              <a:gd name="connsiteX1" fmla="*/ 3752850 w 3752850"/>
              <a:gd name="connsiteY1" fmla="*/ 1892521 h 4523190"/>
              <a:gd name="connsiteX2" fmla="*/ 3752850 w 3752850"/>
              <a:gd name="connsiteY2" fmla="*/ 4523190 h 4523190"/>
              <a:gd name="connsiteX3" fmla="*/ 0 w 3752850"/>
              <a:gd name="connsiteY3" fmla="*/ 4523190 h 4523190"/>
              <a:gd name="connsiteX4" fmla="*/ 0 w 3752850"/>
              <a:gd name="connsiteY4" fmla="*/ 0 h 45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4523190">
                <a:moveTo>
                  <a:pt x="0" y="0"/>
                </a:moveTo>
                <a:lnTo>
                  <a:pt x="3752850" y="1892521"/>
                </a:lnTo>
                <a:lnTo>
                  <a:pt x="3752850" y="4523190"/>
                </a:lnTo>
                <a:lnTo>
                  <a:pt x="0" y="452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531" r="36390"/>
          <a:stretch>
            <a:fillRect/>
          </a:stretch>
        </p:blipFill>
        <p:spPr>
          <a:xfrm>
            <a:off x="1035909" y="1"/>
            <a:ext cx="3546096" cy="3994436"/>
          </a:xfrm>
          <a:custGeom>
            <a:avLst/>
            <a:gdLst>
              <a:gd name="connsiteX0" fmla="*/ 0 w 3752850"/>
              <a:gd name="connsiteY0" fmla="*/ 0 h 4227331"/>
              <a:gd name="connsiteX1" fmla="*/ 3752850 w 3752850"/>
              <a:gd name="connsiteY1" fmla="*/ 0 h 4227331"/>
              <a:gd name="connsiteX2" fmla="*/ 3752850 w 3752850"/>
              <a:gd name="connsiteY2" fmla="*/ 4227331 h 4227331"/>
              <a:gd name="connsiteX3" fmla="*/ 0 w 3752850"/>
              <a:gd name="connsiteY3" fmla="*/ 2334810 h 422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4227331">
                <a:moveTo>
                  <a:pt x="0" y="0"/>
                </a:moveTo>
                <a:lnTo>
                  <a:pt x="3752850" y="0"/>
                </a:lnTo>
                <a:lnTo>
                  <a:pt x="3752850" y="4227331"/>
                </a:lnTo>
                <a:lnTo>
                  <a:pt x="0" y="2334810"/>
                </a:lnTo>
                <a:close/>
              </a:path>
            </a:pathLst>
          </a:custGeom>
        </p:spPr>
      </p:pic>
      <p:cxnSp>
        <p:nvCxnSpPr>
          <p:cNvPr id="13" name="直接连接符 12"/>
          <p:cNvCxnSpPr/>
          <p:nvPr/>
        </p:nvCxnSpPr>
        <p:spPr>
          <a:xfrm>
            <a:off x="1752929" y="2578190"/>
            <a:ext cx="3481612" cy="1764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8607" y="1952935"/>
            <a:ext cx="3472380" cy="1760308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229358" y="4602435"/>
            <a:ext cx="2899634" cy="94030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6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37904" y="4166205"/>
            <a:ext cx="3427036" cy="436252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/>
            <a:r>
              <a:rPr lang="en-US" altLang="zh-CN" sz="2268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1" name="KSO_Shape"/>
          <p:cNvSpPr/>
          <p:nvPr/>
        </p:nvSpPr>
        <p:spPr bwMode="auto">
          <a:xfrm>
            <a:off x="2236522" y="3610367"/>
            <a:ext cx="629801" cy="451357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6402" tIns="43201" rIns="86402" bIns="4320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4039">
              <a:defRPr/>
            </a:pPr>
            <a:endParaRPr lang="zh-CN" altLang="en-US" sz="1764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6675" y="2843790"/>
            <a:ext cx="5486730" cy="99493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</a:t>
            </a:r>
            <a:endParaRPr lang="en-US" altLang="zh-CN" sz="1134" dirty="0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98028" y="2174904"/>
            <a:ext cx="5012910" cy="668943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defTabSz="864039">
              <a:defRPr/>
            </a:pPr>
            <a:r>
              <a:rPr lang="en-US" altLang="zh-CN" sz="3780" kern="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5494491" y="3935400"/>
            <a:ext cx="2439595" cy="567101"/>
          </a:xfrm>
          <a:custGeom>
            <a:avLst/>
            <a:gdLst>
              <a:gd name="connsiteX0" fmla="*/ 0 w 2581834"/>
              <a:gd name="connsiteY0" fmla="*/ 0 h 600165"/>
              <a:gd name="connsiteX1" fmla="*/ 1391714 w 2581834"/>
              <a:gd name="connsiteY1" fmla="*/ 0 h 600165"/>
              <a:gd name="connsiteX2" fmla="*/ 2581834 w 2581834"/>
              <a:gd name="connsiteY2" fmla="*/ 600165 h 600165"/>
              <a:gd name="connsiteX3" fmla="*/ 0 w 2581834"/>
              <a:gd name="connsiteY3" fmla="*/ 600165 h 600165"/>
              <a:gd name="connsiteX4" fmla="*/ 0 w 2581834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4" h="600165">
                <a:moveTo>
                  <a:pt x="0" y="0"/>
                </a:moveTo>
                <a:lnTo>
                  <a:pt x="1391714" y="0"/>
                </a:lnTo>
                <a:lnTo>
                  <a:pt x="2581834" y="600165"/>
                </a:lnTo>
                <a:lnTo>
                  <a:pt x="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41150" y="2322875"/>
            <a:ext cx="161476" cy="362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465690" y="3850878"/>
            <a:ext cx="1241379" cy="0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>
            <a:off x="7674989" y="4503250"/>
            <a:ext cx="249745" cy="111003"/>
          </a:xfrm>
          <a:custGeom>
            <a:avLst/>
            <a:gdLst>
              <a:gd name="connsiteX0" fmla="*/ 0 w 309537"/>
              <a:gd name="connsiteY0" fmla="*/ 146050 h 146050"/>
              <a:gd name="connsiteX1" fmla="*/ 154769 w 309537"/>
              <a:gd name="connsiteY1" fmla="*/ 0 h 146050"/>
              <a:gd name="connsiteX2" fmla="*/ 309537 w 309537"/>
              <a:gd name="connsiteY2" fmla="*/ 146050 h 146050"/>
              <a:gd name="connsiteX3" fmla="*/ 0 w 309537"/>
              <a:gd name="connsiteY3" fmla="*/ 146050 h 146050"/>
              <a:gd name="connsiteX0-1" fmla="*/ 0 w 397643"/>
              <a:gd name="connsiteY0-2" fmla="*/ 74612 h 146050"/>
              <a:gd name="connsiteX1-3" fmla="*/ 242875 w 397643"/>
              <a:gd name="connsiteY1-4" fmla="*/ 0 h 146050"/>
              <a:gd name="connsiteX2-5" fmla="*/ 397643 w 397643"/>
              <a:gd name="connsiteY2-6" fmla="*/ 146050 h 146050"/>
              <a:gd name="connsiteX3-7" fmla="*/ 0 w 397643"/>
              <a:gd name="connsiteY3-8" fmla="*/ 74612 h 146050"/>
              <a:gd name="connsiteX0-9" fmla="*/ 0 w 242875"/>
              <a:gd name="connsiteY0-10" fmla="*/ 74612 h 191293"/>
              <a:gd name="connsiteX1-11" fmla="*/ 242875 w 242875"/>
              <a:gd name="connsiteY1-12" fmla="*/ 0 h 191293"/>
              <a:gd name="connsiteX2-13" fmla="*/ 233337 w 242875"/>
              <a:gd name="connsiteY2-14" fmla="*/ 191293 h 191293"/>
              <a:gd name="connsiteX3-15" fmla="*/ 0 w 242875"/>
              <a:gd name="connsiteY3-16" fmla="*/ 74612 h 191293"/>
              <a:gd name="connsiteX0-17" fmla="*/ 0 w 264307"/>
              <a:gd name="connsiteY0-18" fmla="*/ 793 h 117474"/>
              <a:gd name="connsiteX1-19" fmla="*/ 264307 w 264307"/>
              <a:gd name="connsiteY1-20" fmla="*/ 0 h 117474"/>
              <a:gd name="connsiteX2-21" fmla="*/ 233337 w 264307"/>
              <a:gd name="connsiteY2-22" fmla="*/ 117474 h 117474"/>
              <a:gd name="connsiteX3-23" fmla="*/ 0 w 264307"/>
              <a:gd name="connsiteY3-24" fmla="*/ 793 h 1174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4307" h="117474">
                <a:moveTo>
                  <a:pt x="0" y="793"/>
                </a:moveTo>
                <a:lnTo>
                  <a:pt x="264307" y="0"/>
                </a:lnTo>
                <a:lnTo>
                  <a:pt x="233337" y="117474"/>
                </a:lnTo>
                <a:lnTo>
                  <a:pt x="0" y="79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grpSp>
        <p:nvGrpSpPr>
          <p:cNvPr id="2" name="组合 36"/>
          <p:cNvGrpSpPr/>
          <p:nvPr/>
        </p:nvGrpSpPr>
        <p:grpSpPr>
          <a:xfrm>
            <a:off x="10639170" y="2235062"/>
            <a:ext cx="481513" cy="450174"/>
            <a:chOff x="8502888" y="1295229"/>
            <a:chExt cx="509588" cy="4764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502888" y="1409700"/>
              <a:ext cx="509588" cy="0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877300" y="1295229"/>
              <a:ext cx="0" cy="47642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45">
            <a:extLst>
              <a:ext uri="{FF2B5EF4-FFF2-40B4-BE49-F238E27FC236}">
                <a16:creationId xmlns:a16="http://schemas.microsoft.com/office/drawing/2014/main" xmlns="" id="{AB97680E-4FCE-4B85-89AC-3E58167A7204}"/>
              </a:ext>
            </a:extLst>
          </p:cNvPr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99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26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2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黑灰工作汇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3496</Words>
  <Application>Microsoft Office PowerPoint</Application>
  <PresentationFormat>自定义</PresentationFormat>
  <Paragraphs>264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黑体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简约大气黑灰工作汇报PPT模板</dc:title>
  <dc:subject/>
  <dc:creator>优品PPT</dc:creator>
  <cp:keywords>http:/www.ypppt.com</cp:keywords>
  <dc:description/>
  <cp:lastModifiedBy>faith123</cp:lastModifiedBy>
  <cp:revision>20</cp:revision>
  <dcterms:created xsi:type="dcterms:W3CDTF">2015-05-08T06:16:26Z</dcterms:created>
  <dcterms:modified xsi:type="dcterms:W3CDTF">2019-11-02T03:03:07Z</dcterms:modified>
  <cp:category/>
</cp:coreProperties>
</file>