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1" r:id="rId16"/>
    <p:sldId id="272" r:id="rId17"/>
    <p:sldId id="273" r:id="rId18"/>
    <p:sldId id="261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6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F458B-804A-4D38-B445-6E596EC458F1}" type="datetimeFigureOut">
              <a:rPr lang="zh-CN" altLang="en-US" smtClean="0"/>
              <a:t>2018/5/3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120F6-BF3B-4541-99C8-C22A06419D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276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7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30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727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81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17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808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230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7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27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43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250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69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502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840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331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309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961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709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783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815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195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44317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120F6-BF3B-4541-99C8-C22A06419D8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7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559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66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75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03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57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085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8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7693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962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16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667E9-6CAD-44E7-9E09-F89B0218B6D7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A09B2-78D8-4D38-A6E7-D9ACEBA732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08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4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tags" Target="../tags/tag37.xml"/><Relationship Id="rId18" Type="http://schemas.openxmlformats.org/officeDocument/2006/relationships/image" Target="../media/image16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tags" Target="../tags/tag36.xml"/><Relationship Id="rId17" Type="http://schemas.openxmlformats.org/officeDocument/2006/relationships/image" Target="../media/image15.png"/><Relationship Id="rId2" Type="http://schemas.openxmlformats.org/officeDocument/2006/relationships/tags" Target="../tags/tag26.xml"/><Relationship Id="rId16" Type="http://schemas.openxmlformats.org/officeDocument/2006/relationships/image" Target="../media/image4.jpe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tags" Target="../tags/tag35.xml"/><Relationship Id="rId5" Type="http://schemas.openxmlformats.org/officeDocument/2006/relationships/tags" Target="../tags/tag29.xml"/><Relationship Id="rId15" Type="http://schemas.openxmlformats.org/officeDocument/2006/relationships/notesSlide" Target="../notesSlides/notesSlide17.xml"/><Relationship Id="rId10" Type="http://schemas.openxmlformats.org/officeDocument/2006/relationships/tags" Target="../tags/tag34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image" Target="../media/image4.jpe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notesSlide" Target="../notesSlides/notesSlide21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2.xm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370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8335" y="2589610"/>
            <a:ext cx="9152335" cy="25538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-8334" y="1521619"/>
            <a:ext cx="1241822" cy="2039541"/>
          </a:xfrm>
          <a:custGeom>
            <a:avLst/>
            <a:gdLst>
              <a:gd name="connsiteX0" fmla="*/ 275051 w 1540702"/>
              <a:gd name="connsiteY0" fmla="*/ 0 h 2531302"/>
              <a:gd name="connsiteX1" fmla="*/ 1540702 w 1540702"/>
              <a:gd name="connsiteY1" fmla="*/ 1265651 h 2531302"/>
              <a:gd name="connsiteX2" fmla="*/ 275051 w 1540702"/>
              <a:gd name="connsiteY2" fmla="*/ 2531302 h 2531302"/>
              <a:gd name="connsiteX3" fmla="*/ 19978 w 1540702"/>
              <a:gd name="connsiteY3" fmla="*/ 2505589 h 2531302"/>
              <a:gd name="connsiteX4" fmla="*/ 0 w 1540702"/>
              <a:gd name="connsiteY4" fmla="*/ 2500452 h 2531302"/>
              <a:gd name="connsiteX5" fmla="*/ 0 w 1540702"/>
              <a:gd name="connsiteY5" fmla="*/ 30851 h 2531302"/>
              <a:gd name="connsiteX6" fmla="*/ 19978 w 1540702"/>
              <a:gd name="connsiteY6" fmla="*/ 25714 h 2531302"/>
              <a:gd name="connsiteX7" fmla="*/ 275051 w 1540702"/>
              <a:gd name="connsiteY7" fmla="*/ 0 h 253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0702" h="2531302">
                <a:moveTo>
                  <a:pt x="275051" y="0"/>
                </a:moveTo>
                <a:cubicBezTo>
                  <a:pt x="974051" y="0"/>
                  <a:pt x="1540702" y="566651"/>
                  <a:pt x="1540702" y="1265651"/>
                </a:cubicBezTo>
                <a:cubicBezTo>
                  <a:pt x="1540702" y="1964651"/>
                  <a:pt x="974051" y="2531302"/>
                  <a:pt x="275051" y="2531302"/>
                </a:cubicBezTo>
                <a:cubicBezTo>
                  <a:pt x="187676" y="2531302"/>
                  <a:pt x="102369" y="2522448"/>
                  <a:pt x="19978" y="2505589"/>
                </a:cubicBezTo>
                <a:lnTo>
                  <a:pt x="0" y="2500452"/>
                </a:lnTo>
                <a:lnTo>
                  <a:pt x="0" y="30851"/>
                </a:lnTo>
                <a:lnTo>
                  <a:pt x="19978" y="25714"/>
                </a:lnTo>
                <a:cubicBezTo>
                  <a:pt x="102369" y="8854"/>
                  <a:pt x="187676" y="0"/>
                  <a:pt x="275051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444229" y="1766887"/>
            <a:ext cx="2834878" cy="2834879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1539479" y="1862138"/>
            <a:ext cx="2645569" cy="2645569"/>
          </a:xfrm>
          <a:prstGeom prst="ellipse">
            <a:avLst/>
          </a:pr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>
            <a:off x="0" y="1609726"/>
            <a:ext cx="1150144" cy="1889522"/>
          </a:xfrm>
          <a:custGeom>
            <a:avLst/>
            <a:gdLst>
              <a:gd name="connsiteX0" fmla="*/ 275051 w 1540702"/>
              <a:gd name="connsiteY0" fmla="*/ 0 h 2531302"/>
              <a:gd name="connsiteX1" fmla="*/ 1540702 w 1540702"/>
              <a:gd name="connsiteY1" fmla="*/ 1265651 h 2531302"/>
              <a:gd name="connsiteX2" fmla="*/ 275051 w 1540702"/>
              <a:gd name="connsiteY2" fmla="*/ 2531302 h 2531302"/>
              <a:gd name="connsiteX3" fmla="*/ 19978 w 1540702"/>
              <a:gd name="connsiteY3" fmla="*/ 2505589 h 2531302"/>
              <a:gd name="connsiteX4" fmla="*/ 0 w 1540702"/>
              <a:gd name="connsiteY4" fmla="*/ 2500452 h 2531302"/>
              <a:gd name="connsiteX5" fmla="*/ 0 w 1540702"/>
              <a:gd name="connsiteY5" fmla="*/ 30851 h 2531302"/>
              <a:gd name="connsiteX6" fmla="*/ 19978 w 1540702"/>
              <a:gd name="connsiteY6" fmla="*/ 25714 h 2531302"/>
              <a:gd name="connsiteX7" fmla="*/ 275051 w 1540702"/>
              <a:gd name="connsiteY7" fmla="*/ 0 h 253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0702" h="2531302">
                <a:moveTo>
                  <a:pt x="275051" y="0"/>
                </a:moveTo>
                <a:cubicBezTo>
                  <a:pt x="974051" y="0"/>
                  <a:pt x="1540702" y="566651"/>
                  <a:pt x="1540702" y="1265651"/>
                </a:cubicBezTo>
                <a:cubicBezTo>
                  <a:pt x="1540702" y="1964651"/>
                  <a:pt x="974051" y="2531302"/>
                  <a:pt x="275051" y="2531302"/>
                </a:cubicBezTo>
                <a:cubicBezTo>
                  <a:pt x="187676" y="2531302"/>
                  <a:pt x="102369" y="2522448"/>
                  <a:pt x="19978" y="2505589"/>
                </a:cubicBezTo>
                <a:lnTo>
                  <a:pt x="0" y="2500452"/>
                </a:lnTo>
                <a:lnTo>
                  <a:pt x="0" y="30851"/>
                </a:lnTo>
                <a:lnTo>
                  <a:pt x="19978" y="25714"/>
                </a:lnTo>
                <a:cubicBezTo>
                  <a:pt x="102369" y="8854"/>
                  <a:pt x="187676" y="0"/>
                  <a:pt x="275051" y="0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2482" y="3382567"/>
            <a:ext cx="535781" cy="535781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21532" y="4144566"/>
            <a:ext cx="897731" cy="898922"/>
          </a:xfrm>
          <a:prstGeom prst="ellipse">
            <a:avLst/>
          </a:pr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2215754" y="2739629"/>
            <a:ext cx="1391728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950" dirty="0" smtClean="0">
                <a:solidFill>
                  <a:srgbClr val="FFFFFF"/>
                </a:solidFill>
                <a:latin typeface="Impact" panose="020B0806030902050204" pitchFamily="34" charset="0"/>
                <a:ea typeface="方正姚体" panose="02010601030101010101" pitchFamily="2" charset="-122"/>
              </a:rPr>
              <a:t>201X</a:t>
            </a:r>
            <a:endParaRPr lang="zh-CN" altLang="en-US" sz="1500" dirty="0">
              <a:solidFill>
                <a:srgbClr val="FFFFFF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" name="文本框 1"/>
          <p:cNvSpPr>
            <a:spLocks noChangeArrowheads="1"/>
          </p:cNvSpPr>
          <p:nvPr/>
        </p:nvSpPr>
        <p:spPr bwMode="auto">
          <a:xfrm>
            <a:off x="5101040" y="3437067"/>
            <a:ext cx="36840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电影商务合作</a:t>
            </a:r>
            <a:r>
              <a:rPr lang="en-US" altLang="zh-CN" sz="2800" b="1" dirty="0" err="1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en-US" altLang="en-US" sz="2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708922" y="4188619"/>
            <a:ext cx="4000500" cy="0"/>
          </a:xfrm>
          <a:prstGeom prst="line">
            <a:avLst/>
          </a:prstGeom>
          <a:ln w="12700">
            <a:solidFill>
              <a:srgbClr val="1E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8"/>
          <p:cNvSpPr txBox="1">
            <a:spLocks noChangeArrowheads="1"/>
          </p:cNvSpPr>
          <p:nvPr/>
        </p:nvSpPr>
        <p:spPr bwMode="auto">
          <a:xfrm>
            <a:off x="5660231" y="4254104"/>
            <a:ext cx="2182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rgbClr val="26262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BUSINESS</a:t>
            </a:r>
            <a:r>
              <a:rPr lang="en-US" altLang="zh-CN" sz="1800" dirty="0">
                <a:solidFill>
                  <a:srgbClr val="26262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</a:t>
            </a:r>
            <a:r>
              <a:rPr lang="en-US" altLang="zh-CN" sz="1800" b="1" dirty="0">
                <a:solidFill>
                  <a:srgbClr val="26262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REPORT</a:t>
            </a:r>
            <a:endParaRPr lang="zh-CN" altLang="en-US" sz="1800" b="1" dirty="0">
              <a:solidFill>
                <a:srgbClr val="262626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6" name="纯音乐-温馨的梦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3496574" y="-20290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8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 showWhenStopped="0">
                    <p:cTn id="6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video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六边形 51"/>
          <p:cNvSpPr/>
          <p:nvPr/>
        </p:nvSpPr>
        <p:spPr>
          <a:xfrm>
            <a:off x="3113838" y="648782"/>
            <a:ext cx="5325506" cy="75608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六边形 52"/>
          <p:cNvSpPr/>
          <p:nvPr/>
        </p:nvSpPr>
        <p:spPr>
          <a:xfrm>
            <a:off x="3773281" y="722614"/>
            <a:ext cx="4564456" cy="608420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3113838" y="1676240"/>
            <a:ext cx="5325506" cy="75608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六边形 54"/>
          <p:cNvSpPr/>
          <p:nvPr/>
        </p:nvSpPr>
        <p:spPr>
          <a:xfrm>
            <a:off x="3773281" y="1750072"/>
            <a:ext cx="4564456" cy="608420"/>
          </a:xfrm>
          <a:prstGeom prst="hexagon">
            <a:avLst/>
          </a:prstGeom>
          <a:solidFill>
            <a:srgbClr val="005A9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六边形 55"/>
          <p:cNvSpPr/>
          <p:nvPr/>
        </p:nvSpPr>
        <p:spPr>
          <a:xfrm>
            <a:off x="3113838" y="2701010"/>
            <a:ext cx="5325506" cy="75608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六边形 56"/>
          <p:cNvSpPr/>
          <p:nvPr/>
        </p:nvSpPr>
        <p:spPr>
          <a:xfrm>
            <a:off x="3773281" y="2774842"/>
            <a:ext cx="4564456" cy="608420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六边形 57"/>
          <p:cNvSpPr/>
          <p:nvPr/>
        </p:nvSpPr>
        <p:spPr>
          <a:xfrm>
            <a:off x="3113838" y="3727124"/>
            <a:ext cx="5325506" cy="756084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  <a:lumOff val="15000"/>
                </a:schemeClr>
              </a:gs>
              <a:gs pos="100000">
                <a:schemeClr val="bg1">
                  <a:lumMod val="85000"/>
                </a:schemeClr>
              </a:gs>
            </a:gsLst>
            <a:lin ang="13500000" scaled="1"/>
            <a:tileRect/>
          </a:gradFill>
          <a:ln>
            <a:gradFill>
              <a:gsLst>
                <a:gs pos="0">
                  <a:schemeClr val="bg1">
                    <a:lumMod val="71000"/>
                    <a:lumOff val="29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  <a:effectLst>
            <a:outerShdw blurRad="482600" dist="241300" dir="2700000" algn="tl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六边形 58"/>
          <p:cNvSpPr/>
          <p:nvPr/>
        </p:nvSpPr>
        <p:spPr>
          <a:xfrm>
            <a:off x="3773281" y="3800956"/>
            <a:ext cx="4564456" cy="608420"/>
          </a:xfrm>
          <a:prstGeom prst="hexagon">
            <a:avLst/>
          </a:prstGeom>
          <a:solidFill>
            <a:srgbClr val="005A9E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4896036" y="803868"/>
            <a:ext cx="3348372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b="1" kern="0" dirty="0">
                <a:solidFill>
                  <a:schemeClr val="bg1"/>
                </a:solidFill>
                <a:cs typeface="+mn-ea"/>
                <a:sym typeface="+mn-lt"/>
              </a:rPr>
              <a:t>此处添加文字标题</a:t>
            </a:r>
          </a:p>
        </p:txBody>
      </p:sp>
      <p:sp>
        <p:nvSpPr>
          <p:cNvPr id="61" name="Rectangle 7"/>
          <p:cNvSpPr>
            <a:spLocks noChangeArrowheads="1"/>
          </p:cNvSpPr>
          <p:nvPr/>
        </p:nvSpPr>
        <p:spPr bwMode="auto">
          <a:xfrm>
            <a:off x="4896036" y="1811908"/>
            <a:ext cx="3132348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b="1" kern="0" dirty="0">
                <a:solidFill>
                  <a:schemeClr val="bg1"/>
                </a:solidFill>
                <a:cs typeface="+mn-ea"/>
                <a:sym typeface="+mn-lt"/>
              </a:rPr>
              <a:t>此处添加文字标题</a:t>
            </a:r>
          </a:p>
        </p:txBody>
      </p:sp>
      <p:sp>
        <p:nvSpPr>
          <p:cNvPr id="62" name="Rectangle 7"/>
          <p:cNvSpPr>
            <a:spLocks noChangeArrowheads="1"/>
          </p:cNvSpPr>
          <p:nvPr/>
        </p:nvSpPr>
        <p:spPr bwMode="auto">
          <a:xfrm>
            <a:off x="4896036" y="2836678"/>
            <a:ext cx="3348372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b="1" kern="0" dirty="0">
                <a:solidFill>
                  <a:schemeClr val="bg1"/>
                </a:solidFill>
                <a:cs typeface="+mn-ea"/>
                <a:sym typeface="+mn-lt"/>
              </a:rPr>
              <a:t>此处添加文字标题</a:t>
            </a:r>
          </a:p>
        </p:txBody>
      </p:sp>
      <p:sp>
        <p:nvSpPr>
          <p:cNvPr id="63" name="Rectangle 7"/>
          <p:cNvSpPr>
            <a:spLocks noChangeArrowheads="1"/>
          </p:cNvSpPr>
          <p:nvPr/>
        </p:nvSpPr>
        <p:spPr bwMode="auto">
          <a:xfrm>
            <a:off x="4896035" y="3862792"/>
            <a:ext cx="3441701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700" b="1" kern="0" dirty="0">
                <a:solidFill>
                  <a:schemeClr val="bg1"/>
                </a:solidFill>
                <a:cs typeface="+mn-ea"/>
                <a:sym typeface="+mn-lt"/>
              </a:rPr>
              <a:t>此处添加文字标题</a:t>
            </a:r>
          </a:p>
        </p:txBody>
      </p:sp>
      <p:sp>
        <p:nvSpPr>
          <p:cNvPr id="64" name="Freeform 5"/>
          <p:cNvSpPr/>
          <p:nvPr/>
        </p:nvSpPr>
        <p:spPr bwMode="auto">
          <a:xfrm>
            <a:off x="387999" y="1611844"/>
            <a:ext cx="2212496" cy="196091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587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14300">
              <a:prstClr val="black"/>
            </a:inn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sp>
        <p:nvSpPr>
          <p:cNvPr id="65" name="Freeform 5"/>
          <p:cNvSpPr/>
          <p:nvPr/>
        </p:nvSpPr>
        <p:spPr bwMode="auto">
          <a:xfrm>
            <a:off x="583259" y="1676240"/>
            <a:ext cx="2212496" cy="196091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61000"/>
                  <a:lumOff val="39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9050"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</a:ln>
          <a:effectLst>
            <a:outerShdw blurRad="266700" dist="203200" dir="678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906326" y="2095871"/>
            <a:ext cx="1638756" cy="784808"/>
          </a:xfrm>
          <a:prstGeom prst="rect">
            <a:avLst/>
          </a:prstGeom>
        </p:spPr>
        <p:txBody>
          <a:bodyPr wrap="square" lIns="91418" tIns="45709" rIns="91418" bIns="45709">
            <a:spAutoFit/>
          </a:bodyPr>
          <a:lstStyle/>
          <a:p>
            <a:pPr defTabSz="933926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kern="0" dirty="0">
                <a:solidFill>
                  <a:srgbClr val="005A9E"/>
                </a:solidFill>
                <a:cs typeface="+mn-ea"/>
                <a:sym typeface="+mn-lt"/>
              </a:rPr>
              <a:t>目 录</a:t>
            </a:r>
          </a:p>
        </p:txBody>
      </p:sp>
      <p:sp>
        <p:nvSpPr>
          <p:cNvPr id="67" name="Rectangle 4"/>
          <p:cNvSpPr txBox="1">
            <a:spLocks noChangeArrowheads="1"/>
          </p:cNvSpPr>
          <p:nvPr/>
        </p:nvSpPr>
        <p:spPr bwMode="auto">
          <a:xfrm>
            <a:off x="938441" y="2797950"/>
            <a:ext cx="1480053" cy="38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54" tIns="34277" rIns="68554" bIns="34277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800" kern="0" dirty="0">
                <a:solidFill>
                  <a:srgbClr val="005A9E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zh-CN" altLang="en-US" sz="1800" kern="0" dirty="0">
              <a:solidFill>
                <a:srgbClr val="005A9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6200000">
            <a:off x="3347739" y="531942"/>
            <a:ext cx="851086" cy="960278"/>
            <a:chOff x="8439634" y="3544648"/>
            <a:chExt cx="1611146" cy="1817848"/>
          </a:xfrm>
        </p:grpSpPr>
        <p:sp>
          <p:nvSpPr>
            <p:cNvPr id="69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1" name="Rectangle 7"/>
          <p:cNvSpPr>
            <a:spLocks noChangeArrowheads="1"/>
          </p:cNvSpPr>
          <p:nvPr/>
        </p:nvSpPr>
        <p:spPr bwMode="auto">
          <a:xfrm>
            <a:off x="3607852" y="796038"/>
            <a:ext cx="330860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700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27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 rot="16200000">
            <a:off x="3347739" y="1559400"/>
            <a:ext cx="851086" cy="960278"/>
            <a:chOff x="8439634" y="3544648"/>
            <a:chExt cx="1611146" cy="1817848"/>
          </a:xfrm>
        </p:grpSpPr>
        <p:sp>
          <p:nvSpPr>
            <p:cNvPr id="73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 rot="16200000">
            <a:off x="3347739" y="2584170"/>
            <a:ext cx="851086" cy="960278"/>
            <a:chOff x="8439634" y="3544648"/>
            <a:chExt cx="1611146" cy="1817848"/>
          </a:xfrm>
        </p:grpSpPr>
        <p:sp>
          <p:nvSpPr>
            <p:cNvPr id="76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 rot="16200000">
            <a:off x="3347739" y="3610284"/>
            <a:ext cx="851086" cy="960278"/>
            <a:chOff x="8439634" y="3544648"/>
            <a:chExt cx="1611146" cy="1817848"/>
          </a:xfrm>
        </p:grpSpPr>
        <p:sp>
          <p:nvSpPr>
            <p:cNvPr id="79" name="Freeform 5"/>
            <p:cNvSpPr/>
            <p:nvPr/>
          </p:nvSpPr>
          <p:spPr bwMode="auto">
            <a:xfrm rot="5400000">
              <a:off x="8336283" y="3647999"/>
              <a:ext cx="1817848" cy="161114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97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5"/>
            <p:cNvSpPr/>
            <p:nvPr/>
          </p:nvSpPr>
          <p:spPr bwMode="auto">
            <a:xfrm rot="5400000">
              <a:off x="8582835" y="3866516"/>
              <a:ext cx="1324744" cy="117411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587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3607852" y="1811908"/>
            <a:ext cx="330860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700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27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Rectangle 7"/>
          <p:cNvSpPr>
            <a:spLocks noChangeArrowheads="1"/>
          </p:cNvSpPr>
          <p:nvPr/>
        </p:nvSpPr>
        <p:spPr bwMode="auto">
          <a:xfrm>
            <a:off x="3607852" y="2821935"/>
            <a:ext cx="330860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700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27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Rectangle 7"/>
          <p:cNvSpPr>
            <a:spLocks noChangeArrowheads="1"/>
          </p:cNvSpPr>
          <p:nvPr/>
        </p:nvSpPr>
        <p:spPr bwMode="auto">
          <a:xfrm>
            <a:off x="3607852" y="3848049"/>
            <a:ext cx="330860" cy="48474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700" b="1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27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42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5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5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5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7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200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700"/>
                            </p:stCondLst>
                            <p:childTnLst>
                              <p:par>
                                <p:cTn id="10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00"/>
                            </p:stCondLst>
                            <p:childTnLst>
                              <p:par>
                                <p:cTn id="1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50"/>
                            </p:stCondLst>
                            <p:childTnLst>
                              <p:par>
                                <p:cTn id="1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50"/>
                            </p:stCondLst>
                            <p:childTnLst>
                              <p:par>
                                <p:cTn id="1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5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550"/>
                            </p:stCondLst>
                            <p:childTnLst>
                              <p:par>
                                <p:cTn id="1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/>
      <p:bldP spid="61" grpId="0"/>
      <p:bldP spid="62" grpId="0"/>
      <p:bldP spid="63" grpId="0"/>
      <p:bldP spid="64" grpId="0" animBg="1"/>
      <p:bldP spid="65" grpId="0" animBg="1"/>
      <p:bldP spid="66" grpId="0"/>
      <p:bldP spid="67" grpId="0"/>
      <p:bldP spid="71" grpId="0"/>
      <p:bldP spid="81" grpId="0"/>
      <p:bldP spid="82" grpId="0"/>
      <p:bldP spid="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00059" y="2462747"/>
            <a:ext cx="3236046" cy="0"/>
          </a:xfrm>
          <a:prstGeom prst="line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ysDot"/>
            <a:miter lim="800000"/>
            <a:tailEnd type="oval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136404" y="1629843"/>
            <a:ext cx="1837257" cy="1837257"/>
            <a:chOff x="1959919" y="2023759"/>
            <a:chExt cx="2773806" cy="2773806"/>
          </a:xfrm>
        </p:grpSpPr>
        <p:grpSp>
          <p:nvGrpSpPr>
            <p:cNvPr id="6" name="组合 5"/>
            <p:cNvGrpSpPr/>
            <p:nvPr/>
          </p:nvGrpSpPr>
          <p:grpSpPr>
            <a:xfrm>
              <a:off x="1959919" y="2023759"/>
              <a:ext cx="2773806" cy="2773806"/>
              <a:chOff x="2099081" y="2031187"/>
              <a:chExt cx="2739620" cy="27396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99081" y="2031187"/>
                <a:ext cx="2739620" cy="273962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alpha val="99000"/>
                    </a:sys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1016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377216" y="2309322"/>
                <a:ext cx="2183348" cy="218334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2510240" y="2574081"/>
              <a:ext cx="1673164" cy="1673161"/>
            </a:xfrm>
            <a:prstGeom prst="ellipse">
              <a:avLst/>
            </a:prstGeom>
            <a:solidFill>
              <a:srgbClr val="005A9E"/>
            </a:solidFill>
            <a:ln w="12700" cap="flat" cmpd="sng" algn="ctr">
              <a:noFill/>
              <a:prstDash val="solid"/>
              <a:miter lim="800000"/>
            </a:ln>
            <a:effectLst>
              <a:innerShdw blurRad="203200" dist="50800" dir="162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635896" y="1629843"/>
            <a:ext cx="3831818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kern="0" dirty="0">
                <a:solidFill>
                  <a:srgbClr val="005A9E"/>
                </a:solidFill>
                <a:cs typeface="+mn-ea"/>
                <a:sym typeface="+mn-lt"/>
              </a:rPr>
              <a:t>此处添加文字标题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203848" y="1203598"/>
            <a:ext cx="0" cy="280831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2" name="矩形 11"/>
          <p:cNvSpPr/>
          <p:nvPr/>
        </p:nvSpPr>
        <p:spPr>
          <a:xfrm>
            <a:off x="0" y="5009752"/>
            <a:ext cx="9144000" cy="133747"/>
          </a:xfrm>
          <a:prstGeom prst="rect">
            <a:avLst/>
          </a:prstGeom>
          <a:solidFill>
            <a:srgbClr val="005A9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1673955" y="1896383"/>
            <a:ext cx="635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</a:p>
        </p:txBody>
      </p:sp>
      <p:sp>
        <p:nvSpPr>
          <p:cNvPr id="14" name="矩形 13"/>
          <p:cNvSpPr/>
          <p:nvPr/>
        </p:nvSpPr>
        <p:spPr>
          <a:xfrm>
            <a:off x="3735758" y="296024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533" y="2944186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35758" y="3273817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64533" y="325776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992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64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" decel="50000" autoRev="1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9" fill="hold">
                                          <p:stCondLst>
                                            <p:cond delay="69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27484" y="1231888"/>
            <a:ext cx="2026460" cy="2026460"/>
            <a:chOff x="9108433" y="1447489"/>
            <a:chExt cx="2701946" cy="2701946"/>
          </a:xfrm>
        </p:grpSpPr>
        <p:sp>
          <p:nvSpPr>
            <p:cNvPr id="13" name="椭圆 12"/>
            <p:cNvSpPr/>
            <p:nvPr/>
          </p:nvSpPr>
          <p:spPr>
            <a:xfrm>
              <a:off x="9108433" y="144748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9460039" y="1799095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0">
                  <a:srgbClr val="B8BBBC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screen"/>
            <a:srcRect l="8013" t="-8281" r="8013" b="9431"/>
            <a:stretch>
              <a:fillRect/>
            </a:stretch>
          </p:blipFill>
          <p:spPr>
            <a:xfrm>
              <a:off x="9638645" y="1955558"/>
              <a:ext cx="1632964" cy="1632964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</p:pic>
      </p:grpSp>
      <p:grpSp>
        <p:nvGrpSpPr>
          <p:cNvPr id="16" name="组合 15"/>
          <p:cNvGrpSpPr/>
          <p:nvPr/>
        </p:nvGrpSpPr>
        <p:grpSpPr>
          <a:xfrm>
            <a:off x="4441360" y="1231888"/>
            <a:ext cx="2026460" cy="2026460"/>
            <a:chOff x="5739856" y="1447489"/>
            <a:chExt cx="2701946" cy="2701946"/>
          </a:xfrm>
        </p:grpSpPr>
        <p:sp>
          <p:nvSpPr>
            <p:cNvPr id="17" name="椭圆 16"/>
            <p:cNvSpPr/>
            <p:nvPr/>
          </p:nvSpPr>
          <p:spPr>
            <a:xfrm>
              <a:off x="5739856" y="144748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1"/>
              <a:tileRect/>
            </a:gradFill>
            <a:ln w="12700" cap="flat" cmpd="sng" algn="ctr"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6091462" y="1799095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0">
                  <a:srgbClr val="B8BBBC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243325" y="1955558"/>
              <a:ext cx="1685808" cy="1685808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55238" y="1231888"/>
            <a:ext cx="2026460" cy="2026460"/>
            <a:chOff x="1735432" y="1544478"/>
            <a:chExt cx="2701946" cy="2701946"/>
          </a:xfrm>
        </p:grpSpPr>
        <p:sp>
          <p:nvSpPr>
            <p:cNvPr id="21" name="椭圆 20"/>
            <p:cNvSpPr/>
            <p:nvPr/>
          </p:nvSpPr>
          <p:spPr>
            <a:xfrm>
              <a:off x="1735432" y="1544478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1"/>
              <a:tileRect/>
            </a:gradFill>
            <a:ln w="19050" cap="flat" cmpd="sng" algn="ctr"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2087038" y="1896084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0">
                  <a:srgbClr val="B8BBBC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2243501" y="2052547"/>
              <a:ext cx="1685808" cy="1685808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9115" y="1191766"/>
            <a:ext cx="2026460" cy="2026460"/>
            <a:chOff x="926446" y="1741376"/>
            <a:chExt cx="2701946" cy="2701946"/>
          </a:xfrm>
        </p:grpSpPr>
        <p:sp>
          <p:nvSpPr>
            <p:cNvPr id="25" name="椭圆 24"/>
            <p:cNvSpPr/>
            <p:nvPr/>
          </p:nvSpPr>
          <p:spPr>
            <a:xfrm>
              <a:off x="926446" y="1741376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5400000" scaled="1"/>
              <a:tileRect/>
            </a:gradFill>
            <a:ln w="19050" cap="flat" cmpd="sng" algn="ctr">
              <a:gradFill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1278052" y="2092982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ysClr val="window" lastClr="FFFFFF"/>
                </a:gs>
                <a:gs pos="0">
                  <a:srgbClr val="B8BBBC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44790" y="2259720"/>
              <a:ext cx="1665258" cy="1665258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45359" y="3363838"/>
            <a:ext cx="1276986" cy="369332"/>
            <a:chOff x="1793812" y="4359223"/>
            <a:chExt cx="1702648" cy="492442"/>
          </a:xfrm>
        </p:grpSpPr>
        <p:sp>
          <p:nvSpPr>
            <p:cNvPr id="29" name="圆角矩形 28"/>
            <p:cNvSpPr/>
            <p:nvPr/>
          </p:nvSpPr>
          <p:spPr>
            <a:xfrm>
              <a:off x="1793812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rgbClr val="005A9E"/>
            </a:solidFill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48"/>
            <p:cNvSpPr txBox="1"/>
            <p:nvPr/>
          </p:nvSpPr>
          <p:spPr>
            <a:xfrm>
              <a:off x="1908628" y="4359223"/>
              <a:ext cx="147732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添加姓名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96577" y="3363838"/>
            <a:ext cx="1276986" cy="369332"/>
            <a:chOff x="4128769" y="4359223"/>
            <a:chExt cx="1702648" cy="492442"/>
          </a:xfrm>
        </p:grpSpPr>
        <p:sp>
          <p:nvSpPr>
            <p:cNvPr id="32" name="圆角矩形 31"/>
            <p:cNvSpPr/>
            <p:nvPr/>
          </p:nvSpPr>
          <p:spPr>
            <a:xfrm flipH="1">
              <a:off x="4128769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rgbClr val="005A9E"/>
            </a:solidFill>
            <a:ln w="28575" cap="flat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文本框 49"/>
            <p:cNvSpPr txBox="1"/>
            <p:nvPr/>
          </p:nvSpPr>
          <p:spPr>
            <a:xfrm>
              <a:off x="4238085" y="4359223"/>
              <a:ext cx="147732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添加姓名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47795" y="3363838"/>
            <a:ext cx="1276986" cy="369332"/>
            <a:chOff x="6463726" y="4359223"/>
            <a:chExt cx="1702648" cy="492442"/>
          </a:xfrm>
        </p:grpSpPr>
        <p:sp>
          <p:nvSpPr>
            <p:cNvPr id="35" name="圆角矩形 34"/>
            <p:cNvSpPr/>
            <p:nvPr/>
          </p:nvSpPr>
          <p:spPr>
            <a:xfrm>
              <a:off x="6463726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rgbClr val="005A9E"/>
            </a:solidFill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文本框 50"/>
            <p:cNvSpPr txBox="1"/>
            <p:nvPr/>
          </p:nvSpPr>
          <p:spPr>
            <a:xfrm>
              <a:off x="6583622" y="4359223"/>
              <a:ext cx="147732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添加姓名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599012" y="3363838"/>
            <a:ext cx="1276986" cy="369332"/>
            <a:chOff x="8798682" y="4359223"/>
            <a:chExt cx="1702648" cy="492442"/>
          </a:xfrm>
        </p:grpSpPr>
        <p:sp>
          <p:nvSpPr>
            <p:cNvPr id="38" name="圆角矩形 37"/>
            <p:cNvSpPr/>
            <p:nvPr/>
          </p:nvSpPr>
          <p:spPr>
            <a:xfrm flipH="1">
              <a:off x="8798682" y="4421987"/>
              <a:ext cx="1702648" cy="404014"/>
            </a:xfrm>
            <a:prstGeom prst="roundRect">
              <a:avLst>
                <a:gd name="adj" fmla="val 50000"/>
              </a:avLst>
            </a:prstGeom>
            <a:solidFill>
              <a:srgbClr val="005A9E"/>
            </a:solidFill>
            <a:ln w="28575" cap="flat">
              <a:solidFill>
                <a:schemeClr val="bg2">
                  <a:lumMod val="90000"/>
                </a:schemeClr>
              </a:soli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51"/>
            <p:cNvSpPr txBox="1"/>
            <p:nvPr/>
          </p:nvSpPr>
          <p:spPr>
            <a:xfrm>
              <a:off x="8918970" y="4359223"/>
              <a:ext cx="1477329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添加姓名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110294" y="3895476"/>
            <a:ext cx="1663965" cy="6924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892961" y="3895476"/>
            <a:ext cx="1663965" cy="6924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675628" y="3895476"/>
            <a:ext cx="1663965" cy="6924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58295" y="3895476"/>
            <a:ext cx="1663965" cy="6924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663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790355" y="2124325"/>
            <a:ext cx="1577579" cy="2429330"/>
            <a:chOff x="5044281" y="2143125"/>
            <a:chExt cx="2103438" cy="3239106"/>
          </a:xfrm>
          <a:effectLst/>
        </p:grpSpPr>
        <p:sp>
          <p:nvSpPr>
            <p:cNvPr id="12" name="任意多边形 11"/>
            <p:cNvSpPr/>
            <p:nvPr/>
          </p:nvSpPr>
          <p:spPr>
            <a:xfrm>
              <a:off x="5117186" y="2143125"/>
              <a:ext cx="1957628" cy="685800"/>
            </a:xfrm>
            <a:custGeom>
              <a:avLst/>
              <a:gdLst>
                <a:gd name="connsiteX0" fmla="*/ 978814 w 1957628"/>
                <a:gd name="connsiteY0" fmla="*/ 0 h 685800"/>
                <a:gd name="connsiteX1" fmla="*/ 1950809 w 1957628"/>
                <a:gd name="connsiteY1" fmla="*/ 663189 h 685800"/>
                <a:gd name="connsiteX2" fmla="*/ 1957628 w 1957628"/>
                <a:gd name="connsiteY2" fmla="*/ 685800 h 685800"/>
                <a:gd name="connsiteX3" fmla="*/ 0 w 1957628"/>
                <a:gd name="connsiteY3" fmla="*/ 685800 h 685800"/>
                <a:gd name="connsiteX4" fmla="*/ 6819 w 1957628"/>
                <a:gd name="connsiteY4" fmla="*/ 663189 h 685800"/>
                <a:gd name="connsiteX5" fmla="*/ 978814 w 1957628"/>
                <a:gd name="connsiteY5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7628" h="685800">
                  <a:moveTo>
                    <a:pt x="978814" y="0"/>
                  </a:moveTo>
                  <a:cubicBezTo>
                    <a:pt x="1415766" y="0"/>
                    <a:pt x="1790668" y="273461"/>
                    <a:pt x="1950809" y="663189"/>
                  </a:cubicBezTo>
                  <a:lnTo>
                    <a:pt x="1957628" y="685800"/>
                  </a:lnTo>
                  <a:lnTo>
                    <a:pt x="0" y="685800"/>
                  </a:lnTo>
                  <a:lnTo>
                    <a:pt x="6819" y="663189"/>
                  </a:lnTo>
                  <a:cubicBezTo>
                    <a:pt x="166961" y="273461"/>
                    <a:pt x="541863" y="0"/>
                    <a:pt x="978814" y="0"/>
                  </a:cubicBezTo>
                  <a:close/>
                </a:path>
              </a:pathLst>
            </a:custGeom>
            <a:gradFill>
              <a:gsLst>
                <a:gs pos="50000">
                  <a:srgbClr val="005A9E"/>
                </a:gs>
                <a:gs pos="52000">
                  <a:schemeClr val="accent1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44281" y="2921000"/>
              <a:ext cx="2103438" cy="711200"/>
            </a:xfrm>
            <a:custGeom>
              <a:avLst/>
              <a:gdLst>
                <a:gd name="connsiteX0" fmla="*/ 30985 w 2103438"/>
                <a:gd name="connsiteY0" fmla="*/ 0 h 711200"/>
                <a:gd name="connsiteX1" fmla="*/ 2072453 w 2103438"/>
                <a:gd name="connsiteY1" fmla="*/ 0 h 711200"/>
                <a:gd name="connsiteX2" fmla="*/ 2082071 w 2103438"/>
                <a:gd name="connsiteY2" fmla="*/ 31989 h 711200"/>
                <a:gd name="connsiteX3" fmla="*/ 2103438 w 2103438"/>
                <a:gd name="connsiteY3" fmla="*/ 250825 h 711200"/>
                <a:gd name="connsiteX4" fmla="*/ 2020789 w 2103438"/>
                <a:gd name="connsiteY4" fmla="*/ 673487 h 711200"/>
                <a:gd name="connsiteX5" fmla="*/ 2000962 w 2103438"/>
                <a:gd name="connsiteY5" fmla="*/ 711200 h 711200"/>
                <a:gd name="connsiteX6" fmla="*/ 102476 w 2103438"/>
                <a:gd name="connsiteY6" fmla="*/ 711200 h 711200"/>
                <a:gd name="connsiteX7" fmla="*/ 82650 w 2103438"/>
                <a:gd name="connsiteY7" fmla="*/ 673487 h 711200"/>
                <a:gd name="connsiteX8" fmla="*/ 0 w 2103438"/>
                <a:gd name="connsiteY8" fmla="*/ 250825 h 711200"/>
                <a:gd name="connsiteX9" fmla="*/ 21368 w 2103438"/>
                <a:gd name="connsiteY9" fmla="*/ 31989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3438" h="711200">
                  <a:moveTo>
                    <a:pt x="30985" y="0"/>
                  </a:moveTo>
                  <a:lnTo>
                    <a:pt x="2072453" y="0"/>
                  </a:lnTo>
                  <a:lnTo>
                    <a:pt x="2082071" y="31989"/>
                  </a:lnTo>
                  <a:cubicBezTo>
                    <a:pt x="2096081" y="102675"/>
                    <a:pt x="2103438" y="175863"/>
                    <a:pt x="2103438" y="250825"/>
                  </a:cubicBezTo>
                  <a:cubicBezTo>
                    <a:pt x="2103438" y="400750"/>
                    <a:pt x="2074009" y="543578"/>
                    <a:pt x="2020789" y="673487"/>
                  </a:cubicBezTo>
                  <a:lnTo>
                    <a:pt x="2000962" y="711200"/>
                  </a:lnTo>
                  <a:lnTo>
                    <a:pt x="102476" y="711200"/>
                  </a:lnTo>
                  <a:lnTo>
                    <a:pt x="82650" y="673487"/>
                  </a:lnTo>
                  <a:cubicBezTo>
                    <a:pt x="29430" y="543578"/>
                    <a:pt x="0" y="400750"/>
                    <a:pt x="0" y="250825"/>
                  </a:cubicBezTo>
                  <a:cubicBezTo>
                    <a:pt x="0" y="175863"/>
                    <a:pt x="7358" y="102675"/>
                    <a:pt x="21368" y="31989"/>
                  </a:cubicBezTo>
                  <a:close/>
                </a:path>
              </a:pathLst>
            </a:custGeom>
            <a:gradFill>
              <a:gsLst>
                <a:gs pos="50000">
                  <a:srgbClr val="005A9E"/>
                </a:gs>
                <a:gs pos="51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梯形 20"/>
            <p:cNvSpPr/>
            <p:nvPr/>
          </p:nvSpPr>
          <p:spPr>
            <a:xfrm flipV="1">
              <a:off x="5178425" y="3711573"/>
              <a:ext cx="1835150" cy="708026"/>
            </a:xfrm>
            <a:custGeom>
              <a:avLst/>
              <a:gdLst>
                <a:gd name="connsiteX0" fmla="*/ 0 w 1803400"/>
                <a:gd name="connsiteY0" fmla="*/ 701676 h 701676"/>
                <a:gd name="connsiteX1" fmla="*/ 17541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" fmla="*/ 0 w 1803400"/>
                <a:gd name="connsiteY0" fmla="*/ 701676 h 701676"/>
                <a:gd name="connsiteX1" fmla="*/ 38496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" fmla="*/ 0 w 1803400"/>
                <a:gd name="connsiteY0" fmla="*/ 701676 h 701676"/>
                <a:gd name="connsiteX1" fmla="*/ 38496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" fmla="*/ 0 w 1803400"/>
                <a:gd name="connsiteY0" fmla="*/ 701676 h 701676"/>
                <a:gd name="connsiteX1" fmla="*/ 38496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" fmla="*/ 0 w 1803400"/>
                <a:gd name="connsiteY0" fmla="*/ 701676 h 701676"/>
                <a:gd name="connsiteX1" fmla="*/ 38496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" fmla="*/ 0 w 1803400"/>
                <a:gd name="connsiteY0" fmla="*/ 708026 h 708026"/>
                <a:gd name="connsiteX1" fmla="*/ 384969 w 1803400"/>
                <a:gd name="connsiteY1" fmla="*/ 6350 h 708026"/>
                <a:gd name="connsiteX2" fmla="*/ 1443831 w 1803400"/>
                <a:gd name="connsiteY2" fmla="*/ 0 h 708026"/>
                <a:gd name="connsiteX3" fmla="*/ 1803400 w 1803400"/>
                <a:gd name="connsiteY3" fmla="*/ 708026 h 708026"/>
                <a:gd name="connsiteX4" fmla="*/ 0 w 1803400"/>
                <a:gd name="connsiteY4" fmla="*/ 708026 h 708026"/>
                <a:gd name="connsiteX0" fmla="*/ 0 w 1803400"/>
                <a:gd name="connsiteY0" fmla="*/ 708026 h 708026"/>
                <a:gd name="connsiteX1" fmla="*/ 384969 w 1803400"/>
                <a:gd name="connsiteY1" fmla="*/ 6350 h 708026"/>
                <a:gd name="connsiteX2" fmla="*/ 1443831 w 1803400"/>
                <a:gd name="connsiteY2" fmla="*/ 0 h 708026"/>
                <a:gd name="connsiteX3" fmla="*/ 1803400 w 1803400"/>
                <a:gd name="connsiteY3" fmla="*/ 708026 h 708026"/>
                <a:gd name="connsiteX4" fmla="*/ 0 w 1803400"/>
                <a:gd name="connsiteY4" fmla="*/ 708026 h 708026"/>
                <a:gd name="connsiteX0" fmla="*/ 0 w 1803400"/>
                <a:gd name="connsiteY0" fmla="*/ 708026 h 708026"/>
                <a:gd name="connsiteX1" fmla="*/ 384969 w 1803400"/>
                <a:gd name="connsiteY1" fmla="*/ 6350 h 708026"/>
                <a:gd name="connsiteX2" fmla="*/ 1443831 w 1803400"/>
                <a:gd name="connsiteY2" fmla="*/ 0 h 708026"/>
                <a:gd name="connsiteX3" fmla="*/ 1803400 w 1803400"/>
                <a:gd name="connsiteY3" fmla="*/ 708026 h 708026"/>
                <a:gd name="connsiteX4" fmla="*/ 0 w 1803400"/>
                <a:gd name="connsiteY4" fmla="*/ 708026 h 708026"/>
                <a:gd name="connsiteX0" fmla="*/ 0 w 1835150"/>
                <a:gd name="connsiteY0" fmla="*/ 708026 h 708026"/>
                <a:gd name="connsiteX1" fmla="*/ 384969 w 1835150"/>
                <a:gd name="connsiteY1" fmla="*/ 6350 h 708026"/>
                <a:gd name="connsiteX2" fmla="*/ 1443831 w 1835150"/>
                <a:gd name="connsiteY2" fmla="*/ 0 h 708026"/>
                <a:gd name="connsiteX3" fmla="*/ 1835150 w 1835150"/>
                <a:gd name="connsiteY3" fmla="*/ 708026 h 708026"/>
                <a:gd name="connsiteX4" fmla="*/ 0 w 1835150"/>
                <a:gd name="connsiteY4" fmla="*/ 708026 h 70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5150" h="708026">
                  <a:moveTo>
                    <a:pt x="0" y="708026"/>
                  </a:moveTo>
                  <a:cubicBezTo>
                    <a:pt x="160073" y="467784"/>
                    <a:pt x="377296" y="252942"/>
                    <a:pt x="384969" y="6350"/>
                  </a:cubicBezTo>
                  <a:lnTo>
                    <a:pt x="1443831" y="0"/>
                  </a:lnTo>
                  <a:cubicBezTo>
                    <a:pt x="1449387" y="191559"/>
                    <a:pt x="1670844" y="478367"/>
                    <a:pt x="1835150" y="708026"/>
                  </a:cubicBezTo>
                  <a:lnTo>
                    <a:pt x="0" y="708026"/>
                  </a:lnTo>
                  <a:close/>
                </a:path>
              </a:pathLst>
            </a:custGeom>
            <a:gradFill>
              <a:gsLst>
                <a:gs pos="50000">
                  <a:srgbClr val="005A9E"/>
                </a:gs>
                <a:gs pos="52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569744" y="4462463"/>
              <a:ext cx="1052512" cy="139541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005A9E"/>
                </a:gs>
                <a:gs pos="51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5569744" y="4667250"/>
              <a:ext cx="1052512" cy="139541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005A9E"/>
                </a:gs>
                <a:gs pos="51000">
                  <a:schemeClr val="accent1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569744" y="4864894"/>
              <a:ext cx="1052512" cy="139541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005A9E"/>
                </a:gs>
                <a:gs pos="51000">
                  <a:schemeClr val="accent1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693569" y="5057775"/>
              <a:ext cx="804863" cy="324456"/>
            </a:xfrm>
            <a:custGeom>
              <a:avLst/>
              <a:gdLst>
                <a:gd name="connsiteX0" fmla="*/ 58777 w 804863"/>
                <a:gd name="connsiteY0" fmla="*/ 0 h 324456"/>
                <a:gd name="connsiteX1" fmla="*/ 746086 w 804863"/>
                <a:gd name="connsiteY1" fmla="*/ 0 h 324456"/>
                <a:gd name="connsiteX2" fmla="*/ 804863 w 804863"/>
                <a:gd name="connsiteY2" fmla="*/ 58777 h 324456"/>
                <a:gd name="connsiteX3" fmla="*/ 804862 w 804863"/>
                <a:gd name="connsiteY3" fmla="*/ 58777 h 324456"/>
                <a:gd name="connsiteX4" fmla="*/ 746085 w 804863"/>
                <a:gd name="connsiteY4" fmla="*/ 117554 h 324456"/>
                <a:gd name="connsiteX5" fmla="*/ 681293 w 804863"/>
                <a:gd name="connsiteY5" fmla="*/ 117554 h 324456"/>
                <a:gd name="connsiteX6" fmla="*/ 478631 w 804863"/>
                <a:gd name="connsiteY6" fmla="*/ 239867 h 324456"/>
                <a:gd name="connsiteX7" fmla="*/ 478631 w 804863"/>
                <a:gd name="connsiteY7" fmla="*/ 293946 h 324456"/>
                <a:gd name="connsiteX8" fmla="*/ 454235 w 804863"/>
                <a:gd name="connsiteY8" fmla="*/ 293946 h 324456"/>
                <a:gd name="connsiteX9" fmla="*/ 454235 w 804863"/>
                <a:gd name="connsiteY9" fmla="*/ 324456 h 324456"/>
                <a:gd name="connsiteX10" fmla="*/ 364914 w 804863"/>
                <a:gd name="connsiteY10" fmla="*/ 324456 h 324456"/>
                <a:gd name="connsiteX11" fmla="*/ 364914 w 804863"/>
                <a:gd name="connsiteY11" fmla="*/ 293946 h 324456"/>
                <a:gd name="connsiteX12" fmla="*/ 330994 w 804863"/>
                <a:gd name="connsiteY12" fmla="*/ 293946 h 324456"/>
                <a:gd name="connsiteX13" fmla="*/ 330994 w 804863"/>
                <a:gd name="connsiteY13" fmla="*/ 235744 h 324456"/>
                <a:gd name="connsiteX14" fmla="*/ 333685 w 804863"/>
                <a:gd name="connsiteY14" fmla="*/ 235744 h 324456"/>
                <a:gd name="connsiteX15" fmla="*/ 137852 w 804863"/>
                <a:gd name="connsiteY15" fmla="*/ 117553 h 324456"/>
                <a:gd name="connsiteX16" fmla="*/ 58777 w 804863"/>
                <a:gd name="connsiteY16" fmla="*/ 117553 h 324456"/>
                <a:gd name="connsiteX17" fmla="*/ 17215 w 804863"/>
                <a:gd name="connsiteY17" fmla="*/ 100338 h 324456"/>
                <a:gd name="connsiteX18" fmla="*/ 0 w 804863"/>
                <a:gd name="connsiteY18" fmla="*/ 58776 h 324456"/>
                <a:gd name="connsiteX19" fmla="*/ 17215 w 804863"/>
                <a:gd name="connsiteY19" fmla="*/ 17215 h 324456"/>
                <a:gd name="connsiteX20" fmla="*/ 58777 w 804863"/>
                <a:gd name="connsiteY20" fmla="*/ 0 h 32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04863" h="324456">
                  <a:moveTo>
                    <a:pt x="58777" y="0"/>
                  </a:moveTo>
                  <a:lnTo>
                    <a:pt x="746086" y="0"/>
                  </a:lnTo>
                  <a:cubicBezTo>
                    <a:pt x="778548" y="0"/>
                    <a:pt x="804863" y="26315"/>
                    <a:pt x="804863" y="58777"/>
                  </a:cubicBezTo>
                  <a:lnTo>
                    <a:pt x="804862" y="58777"/>
                  </a:lnTo>
                  <a:cubicBezTo>
                    <a:pt x="804862" y="91239"/>
                    <a:pt x="778547" y="117554"/>
                    <a:pt x="746085" y="117554"/>
                  </a:cubicBezTo>
                  <a:lnTo>
                    <a:pt x="681293" y="117554"/>
                  </a:lnTo>
                  <a:lnTo>
                    <a:pt x="478631" y="239867"/>
                  </a:lnTo>
                  <a:lnTo>
                    <a:pt x="478631" y="293946"/>
                  </a:lnTo>
                  <a:lnTo>
                    <a:pt x="454235" y="293946"/>
                  </a:lnTo>
                  <a:lnTo>
                    <a:pt x="454235" y="324456"/>
                  </a:lnTo>
                  <a:lnTo>
                    <a:pt x="364914" y="324456"/>
                  </a:lnTo>
                  <a:lnTo>
                    <a:pt x="364914" y="293946"/>
                  </a:lnTo>
                  <a:lnTo>
                    <a:pt x="330994" y="293946"/>
                  </a:lnTo>
                  <a:lnTo>
                    <a:pt x="330994" y="235744"/>
                  </a:lnTo>
                  <a:lnTo>
                    <a:pt x="333685" y="235744"/>
                  </a:lnTo>
                  <a:lnTo>
                    <a:pt x="137852" y="117553"/>
                  </a:lnTo>
                  <a:lnTo>
                    <a:pt x="58777" y="117553"/>
                  </a:lnTo>
                  <a:cubicBezTo>
                    <a:pt x="42546" y="117553"/>
                    <a:pt x="27852" y="110974"/>
                    <a:pt x="17215" y="100338"/>
                  </a:cubicBezTo>
                  <a:lnTo>
                    <a:pt x="0" y="58776"/>
                  </a:lnTo>
                  <a:lnTo>
                    <a:pt x="17215" y="17215"/>
                  </a:lnTo>
                  <a:cubicBezTo>
                    <a:pt x="27852" y="6579"/>
                    <a:pt x="42546" y="0"/>
                    <a:pt x="58777" y="0"/>
                  </a:cubicBezTo>
                  <a:close/>
                </a:path>
              </a:pathLst>
            </a:custGeom>
            <a:gradFill>
              <a:gsLst>
                <a:gs pos="50000">
                  <a:srgbClr val="005A9E"/>
                </a:gs>
                <a:gs pos="51000">
                  <a:schemeClr val="accent1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3137018" y="3472676"/>
            <a:ext cx="475577" cy="475577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950706" y="2777351"/>
            <a:ext cx="475577" cy="475577"/>
          </a:xfrm>
          <a:prstGeom prst="ellipse">
            <a:avLst/>
          </a:prstGeom>
          <a:solidFill>
            <a:srgbClr val="005A9E"/>
          </a:solidFill>
          <a:ln w="190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137018" y="2082026"/>
            <a:ext cx="475577" cy="475577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646031" y="1573013"/>
            <a:ext cx="475577" cy="475577"/>
          </a:xfrm>
          <a:prstGeom prst="ellipse">
            <a:avLst/>
          </a:prstGeom>
          <a:solidFill>
            <a:srgbClr val="005A9E"/>
          </a:solidFill>
          <a:ln w="190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341356" y="1386701"/>
            <a:ext cx="475577" cy="475577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036682" y="1573013"/>
            <a:ext cx="475577" cy="475577"/>
          </a:xfrm>
          <a:prstGeom prst="ellipse">
            <a:avLst/>
          </a:prstGeom>
          <a:solidFill>
            <a:srgbClr val="005A9E"/>
          </a:solidFill>
          <a:ln w="190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545695" y="2082026"/>
            <a:ext cx="475577" cy="475577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732007" y="2777351"/>
            <a:ext cx="475577" cy="475577"/>
          </a:xfrm>
          <a:prstGeom prst="ellipse">
            <a:avLst/>
          </a:prstGeom>
          <a:solidFill>
            <a:srgbClr val="005A9E"/>
          </a:solidFill>
          <a:ln w="19050">
            <a:solidFill>
              <a:schemeClr val="bg1"/>
            </a:soli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545695" y="3472676"/>
            <a:ext cx="475577" cy="475577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021272" y="3448545"/>
            <a:ext cx="2513128" cy="710591"/>
            <a:chOff x="3451161" y="3865165"/>
            <a:chExt cx="3350837" cy="947456"/>
          </a:xfrm>
        </p:grpSpPr>
        <p:sp>
          <p:nvSpPr>
            <p:cNvPr id="29" name="文本框 28"/>
            <p:cNvSpPr txBox="1"/>
            <p:nvPr/>
          </p:nvSpPr>
          <p:spPr>
            <a:xfrm>
              <a:off x="3451161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57192" y="4135512"/>
              <a:ext cx="3344806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07584" y="2735261"/>
            <a:ext cx="2703334" cy="710593"/>
            <a:chOff x="3451161" y="3865165"/>
            <a:chExt cx="3604445" cy="947459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4"/>
              <a:ext cx="3598414" cy="677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3532" y="2061816"/>
            <a:ext cx="2708092" cy="710591"/>
            <a:chOff x="3451161" y="3865165"/>
            <a:chExt cx="3610789" cy="947456"/>
          </a:xfrm>
        </p:grpSpPr>
        <p:sp>
          <p:nvSpPr>
            <p:cNvPr id="35" name="文本框 34"/>
            <p:cNvSpPr txBox="1"/>
            <p:nvPr/>
          </p:nvSpPr>
          <p:spPr>
            <a:xfrm>
              <a:off x="3451161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457192" y="4135512"/>
              <a:ext cx="3604758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545695" y="1445108"/>
            <a:ext cx="2809411" cy="710591"/>
            <a:chOff x="3451161" y="3865165"/>
            <a:chExt cx="3745881" cy="947456"/>
          </a:xfrm>
        </p:grpSpPr>
        <p:sp>
          <p:nvSpPr>
            <p:cNvPr id="38" name="文本框 37"/>
            <p:cNvSpPr txBox="1"/>
            <p:nvPr/>
          </p:nvSpPr>
          <p:spPr>
            <a:xfrm>
              <a:off x="3451161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2" y="4135512"/>
              <a:ext cx="3739850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23364" y="1439114"/>
            <a:ext cx="2720043" cy="710591"/>
            <a:chOff x="2125465" y="3865165"/>
            <a:chExt cx="3626725" cy="947456"/>
          </a:xfrm>
        </p:grpSpPr>
        <p:sp>
          <p:nvSpPr>
            <p:cNvPr id="41" name="文本框 40"/>
            <p:cNvSpPr txBox="1"/>
            <p:nvPr/>
          </p:nvSpPr>
          <p:spPr>
            <a:xfrm>
              <a:off x="4017218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25465" y="4135512"/>
              <a:ext cx="3626725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4983" y="2054764"/>
            <a:ext cx="2492036" cy="710591"/>
            <a:chOff x="2429476" y="3865165"/>
            <a:chExt cx="3322715" cy="947456"/>
          </a:xfrm>
        </p:grpSpPr>
        <p:sp>
          <p:nvSpPr>
            <p:cNvPr id="44" name="文本框 43"/>
            <p:cNvSpPr txBox="1"/>
            <p:nvPr/>
          </p:nvSpPr>
          <p:spPr>
            <a:xfrm>
              <a:off x="4017218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429476" y="4135512"/>
              <a:ext cx="3322715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68335" y="2754923"/>
            <a:ext cx="2563561" cy="710591"/>
            <a:chOff x="2334108" y="3865165"/>
            <a:chExt cx="3418082" cy="947456"/>
          </a:xfrm>
        </p:grpSpPr>
        <p:sp>
          <p:nvSpPr>
            <p:cNvPr id="47" name="文本框 46"/>
            <p:cNvSpPr txBox="1"/>
            <p:nvPr/>
          </p:nvSpPr>
          <p:spPr>
            <a:xfrm>
              <a:off x="4017218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334108" y="4135512"/>
              <a:ext cx="3418082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4983" y="3432559"/>
            <a:ext cx="2492035" cy="710591"/>
            <a:chOff x="2429476" y="3865165"/>
            <a:chExt cx="3322714" cy="947456"/>
          </a:xfrm>
        </p:grpSpPr>
        <p:sp>
          <p:nvSpPr>
            <p:cNvPr id="50" name="文本框 49"/>
            <p:cNvSpPr txBox="1"/>
            <p:nvPr/>
          </p:nvSpPr>
          <p:spPr>
            <a:xfrm>
              <a:off x="4017218" y="3865165"/>
              <a:ext cx="1725052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429476" y="4135512"/>
              <a:ext cx="3322714" cy="677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8"/>
          <p:cNvGrpSpPr>
            <a:grpSpLocks noChangeAspect="1"/>
          </p:cNvGrpSpPr>
          <p:nvPr/>
        </p:nvGrpSpPr>
        <p:grpSpPr bwMode="auto">
          <a:xfrm>
            <a:off x="3759176" y="1670357"/>
            <a:ext cx="248237" cy="271999"/>
            <a:chOff x="3437" y="2282"/>
            <a:chExt cx="679" cy="744"/>
          </a:xfrm>
          <a:solidFill>
            <a:schemeClr val="bg1"/>
          </a:solidFill>
        </p:grpSpPr>
        <p:sp>
          <p:nvSpPr>
            <p:cNvPr id="53" name="Freeform 9"/>
            <p:cNvSpPr>
              <a:spLocks/>
            </p:cNvSpPr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0"/>
            <p:cNvSpPr>
              <a:spLocks/>
            </p:cNvSpPr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13"/>
          <p:cNvGrpSpPr>
            <a:grpSpLocks noChangeAspect="1"/>
          </p:cNvGrpSpPr>
          <p:nvPr/>
        </p:nvGrpSpPr>
        <p:grpSpPr bwMode="auto">
          <a:xfrm>
            <a:off x="3241324" y="2179339"/>
            <a:ext cx="272209" cy="275423"/>
            <a:chOff x="2426" y="2781"/>
            <a:chExt cx="593" cy="600"/>
          </a:xfrm>
          <a:solidFill>
            <a:srgbClr val="005A9E"/>
          </a:solidFill>
        </p:grpSpPr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18"/>
          <p:cNvGrpSpPr>
            <a:grpSpLocks noChangeAspect="1"/>
          </p:cNvGrpSpPr>
          <p:nvPr/>
        </p:nvGrpSpPr>
        <p:grpSpPr bwMode="auto">
          <a:xfrm>
            <a:off x="3042842" y="2875829"/>
            <a:ext cx="282767" cy="263487"/>
            <a:chOff x="3802" y="2858"/>
            <a:chExt cx="616" cy="574"/>
          </a:xfrm>
          <a:solidFill>
            <a:schemeClr val="bg1"/>
          </a:solidFill>
        </p:grpSpPr>
        <p:sp>
          <p:nvSpPr>
            <p:cNvPr id="59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Group 26"/>
          <p:cNvGrpSpPr>
            <a:grpSpLocks noChangeAspect="1"/>
          </p:cNvGrpSpPr>
          <p:nvPr/>
        </p:nvGrpSpPr>
        <p:grpSpPr bwMode="auto">
          <a:xfrm>
            <a:off x="3209289" y="3628005"/>
            <a:ext cx="332654" cy="164916"/>
            <a:chOff x="5676" y="2597"/>
            <a:chExt cx="1061" cy="526"/>
          </a:xfrm>
          <a:solidFill>
            <a:srgbClr val="005A9E"/>
          </a:solidFill>
        </p:grpSpPr>
        <p:sp>
          <p:nvSpPr>
            <p:cNvPr id="65" name="Freeform 27"/>
            <p:cNvSpPr>
              <a:spLocks/>
            </p:cNvSpPr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29"/>
            <p:cNvSpPr>
              <a:spLocks/>
            </p:cNvSpPr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4"/>
            <p:cNvSpPr>
              <a:spLocks/>
            </p:cNvSpPr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37"/>
            <p:cNvSpPr>
              <a:spLocks/>
            </p:cNvSpPr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39"/>
            <p:cNvSpPr>
              <a:spLocks/>
            </p:cNvSpPr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0" name="Freeform 108"/>
          <p:cNvSpPr>
            <a:spLocks noEditPoints="1"/>
          </p:cNvSpPr>
          <p:nvPr/>
        </p:nvSpPr>
        <p:spPr bwMode="auto">
          <a:xfrm>
            <a:off x="5643883" y="3575423"/>
            <a:ext cx="275982" cy="276975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5858579" y="2901885"/>
            <a:ext cx="234972" cy="255704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82" name="Freeform 502"/>
            <p:cNvSpPr>
              <a:spLocks/>
            </p:cNvSpPr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03"/>
            <p:cNvSpPr>
              <a:spLocks/>
            </p:cNvSpPr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504"/>
            <p:cNvSpPr>
              <a:spLocks/>
            </p:cNvSpPr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Group 41"/>
          <p:cNvGrpSpPr>
            <a:grpSpLocks noChangeAspect="1"/>
          </p:cNvGrpSpPr>
          <p:nvPr/>
        </p:nvGrpSpPr>
        <p:grpSpPr bwMode="auto">
          <a:xfrm>
            <a:off x="4490456" y="1487072"/>
            <a:ext cx="213073" cy="260831"/>
            <a:chOff x="3783" y="2089"/>
            <a:chExt cx="116" cy="142"/>
          </a:xfrm>
          <a:solidFill>
            <a:srgbClr val="005A9E"/>
          </a:solidFill>
          <a:effectLst/>
        </p:grpSpPr>
        <p:sp>
          <p:nvSpPr>
            <p:cNvPr id="87" name="Freeform 42"/>
            <p:cNvSpPr>
              <a:spLocks/>
            </p:cNvSpPr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44"/>
            <p:cNvSpPr>
              <a:spLocks/>
            </p:cNvSpPr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45"/>
            <p:cNvSpPr>
              <a:spLocks/>
            </p:cNvSpPr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46"/>
            <p:cNvSpPr>
              <a:spLocks/>
            </p:cNvSpPr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47"/>
            <p:cNvSpPr>
              <a:spLocks/>
            </p:cNvSpPr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48"/>
            <p:cNvSpPr>
              <a:spLocks/>
            </p:cNvSpPr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49"/>
            <p:cNvSpPr>
              <a:spLocks/>
            </p:cNvSpPr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Group 52"/>
          <p:cNvGrpSpPr>
            <a:grpSpLocks noChangeAspect="1"/>
          </p:cNvGrpSpPr>
          <p:nvPr/>
        </p:nvGrpSpPr>
        <p:grpSpPr bwMode="auto">
          <a:xfrm>
            <a:off x="5153838" y="1679295"/>
            <a:ext cx="270356" cy="268025"/>
            <a:chOff x="3783" y="2102"/>
            <a:chExt cx="116" cy="115"/>
          </a:xfrm>
          <a:solidFill>
            <a:schemeClr val="bg1"/>
          </a:solidFill>
          <a:effectLst/>
        </p:grpSpPr>
        <p:sp>
          <p:nvSpPr>
            <p:cNvPr id="96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55"/>
            <p:cNvSpPr>
              <a:spLocks/>
            </p:cNvSpPr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56"/>
            <p:cNvSpPr>
              <a:spLocks/>
            </p:cNvSpPr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57"/>
            <p:cNvSpPr>
              <a:spLocks/>
            </p:cNvSpPr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58"/>
            <p:cNvSpPr>
              <a:spLocks/>
            </p:cNvSpPr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59"/>
            <p:cNvSpPr>
              <a:spLocks/>
            </p:cNvSpPr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Group 62"/>
          <p:cNvGrpSpPr>
            <a:grpSpLocks noChangeAspect="1"/>
          </p:cNvGrpSpPr>
          <p:nvPr/>
        </p:nvGrpSpPr>
        <p:grpSpPr bwMode="auto">
          <a:xfrm>
            <a:off x="5656484" y="2234562"/>
            <a:ext cx="262091" cy="209266"/>
            <a:chOff x="3775" y="2110"/>
            <a:chExt cx="129" cy="103"/>
          </a:xfrm>
          <a:solidFill>
            <a:srgbClr val="005A9E"/>
          </a:solidFill>
          <a:effectLst/>
        </p:grpSpPr>
        <p:sp>
          <p:nvSpPr>
            <p:cNvPr id="104" name="Freeform 63"/>
            <p:cNvSpPr>
              <a:spLocks/>
            </p:cNvSpPr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64"/>
            <p:cNvSpPr>
              <a:spLocks/>
            </p:cNvSpPr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51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7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7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7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70000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70000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70000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70000" fill="hold" grpId="0" nodeType="withEffect" p14:presetBounceEnd="4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70000" fill="hold" grpId="0" nodeType="withEffect" p14:presetBounceEnd="4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70000" fill="hold" grpId="0" nodeType="withEffect" p14:presetBounceEnd="4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 tmFilter="0, 0; .2, .5; .8, .5; 1, 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250" autoRev="1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8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9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0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0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11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" dur="500" tmFilter="0, 0; .2, .5; .8, .5; 1, 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2" dur="250" autoRev="1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1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124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500" tmFilter="0, 0; .2, .5; .8, .5; 1, 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6" dur="250" autoRev="1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1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34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" dur="500" tmFilter="0, 0; .2, .5; .8, .5; 1, 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6" dur="250" autoRev="1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148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" dur="500" tmFilter="0, 0; .2, .5; .8, .5; 1, 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0" dur="250" autoRev="1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1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3300"/>
                                </p:stCondLst>
                                <p:childTnLst>
                                  <p:par>
                                    <p:cTn id="1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0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16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3" dur="500" tmFilter="0, 0; .2, .5; .8, .5; 1, 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4" dur="250" autoRev="1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1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14600"/>
                                </p:stCondLst>
                                <p:childTnLst>
                                  <p:par>
                                    <p:cTn id="1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4900"/>
                                </p:stCondLst>
                                <p:childTnLst>
                                  <p:par>
                                    <p:cTn id="17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7" dur="500" tmFilter="0, 0; .2, .5; .8, .5; 1, 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8" dur="250" autoRev="1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15400"/>
                                </p:stCondLst>
                                <p:childTnLst>
                                  <p:par>
                                    <p:cTn id="1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80" grpId="0" animBg="1"/>
          <p:bldP spid="8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7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7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7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7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7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7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7000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7000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7000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8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500" tmFilter="0, 0; .2, .5; .8, .5; 1, 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0" dur="250" autoRev="1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3" dur="500" tmFilter="0, 0; .2, .5; .8, .5; 1, 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4" dur="250" autoRev="1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8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9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9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7" dur="500" tmFilter="0, 0; .2, .5; .8, .5; 1, 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8" dur="250" autoRev="1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0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0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11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1" dur="500" tmFilter="0, 0; .2, .5; .8, .5; 1, 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12" dur="250" autoRev="1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1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9900"/>
                                </p:stCondLst>
                                <p:childTnLst>
                                  <p:par>
                                    <p:cTn id="1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124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5" dur="500" tmFilter="0, 0; .2, .5; .8, .5; 1, 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6" dur="250" autoRev="1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1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34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5" dur="500" tmFilter="0, 0; .2, .5; .8, .5; 1, 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6" dur="250" autoRev="1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1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7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148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9" dur="500" tmFilter="0, 0; .2, .5; .8, .5; 1, 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50" dur="250" autoRev="1" fill="hold"/>
                                            <p:tgtEl>
                                              <p:spTgt spid="10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15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3300"/>
                                </p:stCondLst>
                                <p:childTnLst>
                                  <p:par>
                                    <p:cTn id="15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0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13600"/>
                                </p:stCondLst>
                                <p:childTnLst>
                                  <p:par>
                                    <p:cTn id="162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3" dur="500" tmFilter="0, 0; .2, .5; .8, .5; 1, 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4" dur="250" autoRev="1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1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9" fill="hold">
                                <p:stCondLst>
                                  <p:cond delay="14600"/>
                                </p:stCondLst>
                                <p:childTnLst>
                                  <p:par>
                                    <p:cTn id="1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2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14900"/>
                                </p:stCondLst>
                                <p:childTnLst>
                                  <p:par>
                                    <p:cTn id="17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7" dur="500" tmFilter="0, 0; .2, .5; .8, .5; 1, 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8" dur="250" autoRev="1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15400"/>
                                </p:stCondLst>
                                <p:childTnLst>
                                  <p:par>
                                    <p:cTn id="1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80" grpId="0" animBg="1"/>
          <p:bldP spid="80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224409" y="2998925"/>
            <a:ext cx="1247133" cy="1620186"/>
            <a:chOff x="3446157" y="1908877"/>
            <a:chExt cx="3587723" cy="4660916"/>
          </a:xfrm>
        </p:grpSpPr>
        <p:sp>
          <p:nvSpPr>
            <p:cNvPr id="12" name="圆角矩形 1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48684" y="2998925"/>
            <a:ext cx="1247133" cy="1620186"/>
            <a:chOff x="3446157" y="1908877"/>
            <a:chExt cx="3587723" cy="4660916"/>
          </a:xfrm>
        </p:grpSpPr>
        <p:sp>
          <p:nvSpPr>
            <p:cNvPr id="17" name="圆角矩形 1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20219" y="977246"/>
            <a:ext cx="2927213" cy="2631133"/>
            <a:chOff x="3802431" y="815742"/>
            <a:chExt cx="4795414" cy="4219455"/>
          </a:xfrm>
          <a:solidFill>
            <a:schemeClr val="bg1">
              <a:lumMod val="85000"/>
              <a:alpha val="36000"/>
            </a:schemeClr>
          </a:solidFill>
        </p:grpSpPr>
        <p:sp>
          <p:nvSpPr>
            <p:cNvPr id="22" name="任意多边形 21"/>
            <p:cNvSpPr/>
            <p:nvPr/>
          </p:nvSpPr>
          <p:spPr>
            <a:xfrm>
              <a:off x="3802431" y="1726704"/>
              <a:ext cx="1114741" cy="1114740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111394" y="2638731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251253" y="2688606"/>
              <a:ext cx="2346592" cy="234659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189737" y="815742"/>
              <a:ext cx="1569763" cy="156976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248158" y="1719896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91136" y="1013724"/>
            <a:ext cx="1953587" cy="3186149"/>
            <a:chOff x="2628898" y="2"/>
            <a:chExt cx="3924299" cy="6265044"/>
          </a:xfrm>
        </p:grpSpPr>
        <p:sp>
          <p:nvSpPr>
            <p:cNvPr id="28" name="圆角矩形 27"/>
            <p:cNvSpPr/>
            <p:nvPr/>
          </p:nvSpPr>
          <p:spPr>
            <a:xfrm>
              <a:off x="4210044" y="6028686"/>
              <a:ext cx="762006" cy="217706"/>
            </a:xfrm>
            <a:prstGeom prst="roundRect">
              <a:avLst/>
            </a:prstGeom>
            <a:gradFill>
              <a:gsLst>
                <a:gs pos="53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rot="18900000">
              <a:off x="3939601" y="4936007"/>
              <a:ext cx="1302892" cy="1329039"/>
            </a:xfrm>
            <a:custGeom>
              <a:avLst/>
              <a:gdLst>
                <a:gd name="connsiteX0" fmla="*/ 221518 w 1329080"/>
                <a:gd name="connsiteY0" fmla="*/ 0 h 1329080"/>
                <a:gd name="connsiteX1" fmla="*/ 1329080 w 1329080"/>
                <a:gd name="connsiteY1" fmla="*/ 1107563 h 1329080"/>
                <a:gd name="connsiteX2" fmla="*/ 1107563 w 1329080"/>
                <a:gd name="connsiteY2" fmla="*/ 1329080 h 1329080"/>
                <a:gd name="connsiteX3" fmla="*/ 543947 w 1329080"/>
                <a:gd name="connsiteY3" fmla="*/ 1329080 h 1329080"/>
                <a:gd name="connsiteX4" fmla="*/ 0 w 1329080"/>
                <a:gd name="connsiteY4" fmla="*/ 785133 h 1329080"/>
                <a:gd name="connsiteX5" fmla="*/ 0 w 1329080"/>
                <a:gd name="connsiteY5" fmla="*/ 221518 h 1329080"/>
                <a:gd name="connsiteX6" fmla="*/ 221518 w 1329080"/>
                <a:gd name="connsiteY6" fmla="*/ 0 h 13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9080" h="1329080">
                  <a:moveTo>
                    <a:pt x="221518" y="0"/>
                  </a:moveTo>
                  <a:lnTo>
                    <a:pt x="1329080" y="1107563"/>
                  </a:lnTo>
                  <a:cubicBezTo>
                    <a:pt x="1329080" y="1229903"/>
                    <a:pt x="1229903" y="1329080"/>
                    <a:pt x="1107563" y="1329080"/>
                  </a:cubicBezTo>
                  <a:lnTo>
                    <a:pt x="543947" y="1329080"/>
                  </a:lnTo>
                  <a:lnTo>
                    <a:pt x="0" y="785133"/>
                  </a:lnTo>
                  <a:lnTo>
                    <a:pt x="0" y="221518"/>
                  </a:lnTo>
                  <a:cubicBezTo>
                    <a:pt x="0" y="99177"/>
                    <a:pt x="99177" y="0"/>
                    <a:pt x="221518" y="0"/>
                  </a:cubicBezTo>
                  <a:close/>
                </a:path>
              </a:pathLst>
            </a:custGeom>
            <a:gradFill>
              <a:gsLst>
                <a:gs pos="48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  <a:alpha val="82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3748085" y="4667104"/>
              <a:ext cx="1685925" cy="933423"/>
            </a:xfrm>
            <a:custGeom>
              <a:avLst/>
              <a:gdLst>
                <a:gd name="connsiteX0" fmla="*/ 0 w 1685925"/>
                <a:gd name="connsiteY0" fmla="*/ 0 h 933452"/>
                <a:gd name="connsiteX1" fmla="*/ 1685925 w 1685925"/>
                <a:gd name="connsiteY1" fmla="*/ 0 h 933452"/>
                <a:gd name="connsiteX2" fmla="*/ 1685925 w 1685925"/>
                <a:gd name="connsiteY2" fmla="*/ 933452 h 933452"/>
                <a:gd name="connsiteX3" fmla="*/ 0 w 1685925"/>
                <a:gd name="connsiteY3" fmla="*/ 933452 h 93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925" h="933452">
                  <a:moveTo>
                    <a:pt x="0" y="0"/>
                  </a:moveTo>
                  <a:lnTo>
                    <a:pt x="1685925" y="0"/>
                  </a:lnTo>
                  <a:lnTo>
                    <a:pt x="1685925" y="933452"/>
                  </a:lnTo>
                  <a:lnTo>
                    <a:pt x="0" y="933452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lumMod val="75000"/>
                  </a:schemeClr>
                </a:gs>
                <a:gs pos="51000">
                  <a:schemeClr val="bg1">
                    <a:lumMod val="65000"/>
                  </a:schemeClr>
                </a:gs>
                <a:gs pos="64000">
                  <a:schemeClr val="bg1">
                    <a:lumMod val="85000"/>
                  </a:schemeClr>
                </a:gs>
                <a:gs pos="76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65000"/>
                  </a:schemeClr>
                </a:gs>
                <a:gs pos="3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 rot="21300000">
              <a:off x="3745775" y="5473679"/>
              <a:ext cx="1674822" cy="82844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 rot="21300000">
              <a:off x="3745775" y="5002857"/>
              <a:ext cx="1674822" cy="78827"/>
            </a:xfrm>
            <a:prstGeom prst="roundRect">
              <a:avLst>
                <a:gd name="adj" fmla="val 18590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 rot="21300000">
              <a:off x="3745775" y="5169529"/>
              <a:ext cx="1674822" cy="78827"/>
            </a:xfrm>
            <a:prstGeom prst="roundRect">
              <a:avLst>
                <a:gd name="adj" fmla="val 1062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 rot="21300000">
              <a:off x="3745775" y="5338342"/>
              <a:ext cx="1674822" cy="78827"/>
            </a:xfrm>
            <a:prstGeom prst="roundRect">
              <a:avLst>
                <a:gd name="adj" fmla="val 14265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2628898" y="2"/>
              <a:ext cx="3924299" cy="4667102"/>
            </a:xfrm>
            <a:custGeom>
              <a:avLst/>
              <a:gdLst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769902 w 3924300"/>
                <a:gd name="connsiteY3" fmla="*/ 2726328 h 4667248"/>
                <a:gd name="connsiteX4" fmla="*/ 3802289 w 3924300"/>
                <a:gd name="connsiteY4" fmla="*/ 2740482 h 4667248"/>
                <a:gd name="connsiteX5" fmla="*/ 3076575 w 3924300"/>
                <a:gd name="connsiteY5" fmla="*/ 4362442 h 4667248"/>
                <a:gd name="connsiteX6" fmla="*/ 2771769 w 3924300"/>
                <a:gd name="connsiteY6" fmla="*/ 4667248 h 4667248"/>
                <a:gd name="connsiteX7" fmla="*/ 1152531 w 3924300"/>
                <a:gd name="connsiteY7" fmla="*/ 4667248 h 4667248"/>
                <a:gd name="connsiteX8" fmla="*/ 847725 w 3924300"/>
                <a:gd name="connsiteY8" fmla="*/ 4362442 h 4667248"/>
                <a:gd name="connsiteX9" fmla="*/ 165554 w 3924300"/>
                <a:gd name="connsiteY9" fmla="*/ 2765883 h 4667248"/>
                <a:gd name="connsiteX10" fmla="*/ 172070 w 3924300"/>
                <a:gd name="connsiteY10" fmla="*/ 2763013 h 4667248"/>
                <a:gd name="connsiteX11" fmla="*/ 154196 w 3924300"/>
                <a:gd name="connsiteY11" fmla="*/ 2725908 h 4667248"/>
                <a:gd name="connsiteX12" fmla="*/ 0 w 3924300"/>
                <a:gd name="connsiteY12" fmla="*/ 1962150 h 4667248"/>
                <a:gd name="connsiteX13" fmla="*/ 1962150 w 3924300"/>
                <a:gd name="connsiteY13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802289 w 3924300"/>
                <a:gd name="connsiteY3" fmla="*/ 2740482 h 4667248"/>
                <a:gd name="connsiteX4" fmla="*/ 3076575 w 3924300"/>
                <a:gd name="connsiteY4" fmla="*/ 4362442 h 4667248"/>
                <a:gd name="connsiteX5" fmla="*/ 2771769 w 3924300"/>
                <a:gd name="connsiteY5" fmla="*/ 4667248 h 4667248"/>
                <a:gd name="connsiteX6" fmla="*/ 1152531 w 3924300"/>
                <a:gd name="connsiteY6" fmla="*/ 4667248 h 4667248"/>
                <a:gd name="connsiteX7" fmla="*/ 847725 w 3924300"/>
                <a:gd name="connsiteY7" fmla="*/ 4362442 h 4667248"/>
                <a:gd name="connsiteX8" fmla="*/ 165554 w 3924300"/>
                <a:gd name="connsiteY8" fmla="*/ 2765883 h 4667248"/>
                <a:gd name="connsiteX9" fmla="*/ 172070 w 3924300"/>
                <a:gd name="connsiteY9" fmla="*/ 2763013 h 4667248"/>
                <a:gd name="connsiteX10" fmla="*/ 154196 w 3924300"/>
                <a:gd name="connsiteY10" fmla="*/ 2725908 h 4667248"/>
                <a:gd name="connsiteX11" fmla="*/ 0 w 3924300"/>
                <a:gd name="connsiteY11" fmla="*/ 1962150 h 4667248"/>
                <a:gd name="connsiteX12" fmla="*/ 1962150 w 3924300"/>
                <a:gd name="connsiteY12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24300" h="4667248">
                  <a:moveTo>
                    <a:pt x="1962150" y="0"/>
                  </a:moveTo>
                  <a:cubicBezTo>
                    <a:pt x="3045816" y="0"/>
                    <a:pt x="3924300" y="878484"/>
                    <a:pt x="3924300" y="1962150"/>
                  </a:cubicBezTo>
                  <a:cubicBezTo>
                    <a:pt x="3924300" y="2233067"/>
                    <a:pt x="3869395" y="2491159"/>
                    <a:pt x="3770105" y="2725908"/>
                  </a:cubicBezTo>
                  <a:cubicBezTo>
                    <a:pt x="3628818" y="3125957"/>
                    <a:pt x="3071514" y="3695985"/>
                    <a:pt x="3076575" y="4362442"/>
                  </a:cubicBezTo>
                  <a:cubicBezTo>
                    <a:pt x="3076575" y="4530782"/>
                    <a:pt x="2940109" y="4667248"/>
                    <a:pt x="2771769" y="4667248"/>
                  </a:cubicBezTo>
                  <a:lnTo>
                    <a:pt x="1152531" y="4667248"/>
                  </a:lnTo>
                  <a:cubicBezTo>
                    <a:pt x="984191" y="4667248"/>
                    <a:pt x="847725" y="4530782"/>
                    <a:pt x="847725" y="4362442"/>
                  </a:cubicBezTo>
                  <a:cubicBezTo>
                    <a:pt x="870101" y="3728807"/>
                    <a:pt x="388106" y="3288393"/>
                    <a:pt x="165554" y="2765883"/>
                  </a:cubicBezTo>
                  <a:lnTo>
                    <a:pt x="172070" y="2763013"/>
                  </a:lnTo>
                  <a:lnTo>
                    <a:pt x="154196" y="2725908"/>
                  </a:lnTo>
                  <a:cubicBezTo>
                    <a:pt x="54905" y="2491159"/>
                    <a:pt x="0" y="2233067"/>
                    <a:pt x="0" y="1962150"/>
                  </a:cubicBezTo>
                  <a:cubicBezTo>
                    <a:pt x="0" y="878484"/>
                    <a:pt x="878484" y="0"/>
                    <a:pt x="1962150" y="0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chemeClr val="bg1"/>
                </a:gs>
                <a:gs pos="76000">
                  <a:schemeClr val="bg1"/>
                </a:gs>
                <a:gs pos="0">
                  <a:srgbClr val="DADADA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3710111" y="4705672"/>
              <a:ext cx="1788888" cy="326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1500">
                  <a:schemeClr val="bg1">
                    <a:lumMod val="85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 rot="21300000">
              <a:off x="3667321" y="4909824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 rot="21300000">
              <a:off x="3667321" y="5069962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 rot="21300000">
              <a:off x="3667321" y="5236641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 rot="21300000">
              <a:off x="3667321" y="5405455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 rot="21300000">
              <a:off x="3667321" y="5540799"/>
              <a:ext cx="1831730" cy="82844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4009765" y="5932949"/>
              <a:ext cx="1178587" cy="35135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4201538" y="6135967"/>
              <a:ext cx="776005" cy="16226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任意多边形 43"/>
          <p:cNvSpPr/>
          <p:nvPr/>
        </p:nvSpPr>
        <p:spPr>
          <a:xfrm>
            <a:off x="4018715" y="2326228"/>
            <a:ext cx="632016" cy="645634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4580375" y="2157267"/>
            <a:ext cx="472608" cy="482792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892457" y="1324562"/>
            <a:ext cx="1012594" cy="1034416"/>
            <a:chOff x="1325411" y="1372730"/>
            <a:chExt cx="1251557" cy="1251560"/>
          </a:xfrm>
          <a:solidFill>
            <a:srgbClr val="005A9E"/>
          </a:solidFill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任意多边形 46"/>
            <p:cNvSpPr/>
            <p:nvPr/>
          </p:nvSpPr>
          <p:spPr>
            <a:xfrm>
              <a:off x="1325411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 rot="5400000">
              <a:off x="1951189" y="1372730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rot="10800000">
              <a:off x="1951187" y="1998509"/>
              <a:ext cx="625779" cy="625779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16200000">
              <a:off x="1325412" y="1998511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224409" y="1417775"/>
            <a:ext cx="1247133" cy="1620186"/>
            <a:chOff x="3446157" y="1908877"/>
            <a:chExt cx="3587723" cy="4660916"/>
          </a:xfrm>
        </p:grpSpPr>
        <p:sp>
          <p:nvSpPr>
            <p:cNvPr id="52" name="圆角矩形 5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948684" y="1417775"/>
            <a:ext cx="1247133" cy="1620186"/>
            <a:chOff x="3446157" y="1908877"/>
            <a:chExt cx="3587723" cy="4660916"/>
          </a:xfrm>
        </p:grpSpPr>
        <p:sp>
          <p:nvSpPr>
            <p:cNvPr id="57" name="圆角矩形 5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ysClr val="windowText" lastClr="000000">
                    <a:alpha val="61000"/>
                  </a:sys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>
              <a:softEdge rad="254000"/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sz="1013" ker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sz="1013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71040" y="1657996"/>
            <a:ext cx="1231431" cy="652519"/>
            <a:chOff x="3270686" y="3881040"/>
            <a:chExt cx="1641908" cy="870023"/>
          </a:xfrm>
        </p:grpSpPr>
        <p:sp>
          <p:nvSpPr>
            <p:cNvPr id="62" name="文本框 61"/>
            <p:cNvSpPr txBox="1"/>
            <p:nvPr/>
          </p:nvSpPr>
          <p:spPr>
            <a:xfrm>
              <a:off x="3270689" y="3881040"/>
              <a:ext cx="164190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270686" y="4135511"/>
              <a:ext cx="1584756" cy="615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单击添加标题文本单击添加标题文本单击添加标题文本。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110921" y="3229621"/>
            <a:ext cx="1113488" cy="652519"/>
            <a:chOff x="3457192" y="3881040"/>
            <a:chExt cx="1484650" cy="870023"/>
          </a:xfrm>
        </p:grpSpPr>
        <p:sp>
          <p:nvSpPr>
            <p:cNvPr id="65" name="文本框 64"/>
            <p:cNvSpPr txBox="1"/>
            <p:nvPr/>
          </p:nvSpPr>
          <p:spPr>
            <a:xfrm>
              <a:off x="3457511" y="3881040"/>
              <a:ext cx="1484331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457192" y="4135511"/>
              <a:ext cx="1398251" cy="615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单击添加标题文本单击添加标题文本单击添加标题文本。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838726" y="1657996"/>
            <a:ext cx="1124225" cy="652519"/>
            <a:chOff x="3457192" y="3881040"/>
            <a:chExt cx="1498966" cy="870023"/>
          </a:xfrm>
        </p:grpSpPr>
        <p:sp>
          <p:nvSpPr>
            <p:cNvPr id="68" name="文本框 67"/>
            <p:cNvSpPr txBox="1"/>
            <p:nvPr/>
          </p:nvSpPr>
          <p:spPr>
            <a:xfrm>
              <a:off x="3457511" y="3881040"/>
              <a:ext cx="1498647" cy="615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r>
                <a:rPr lang="en-US" altLang="zh-CN" sz="1200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`</a:t>
              </a:r>
              <a:endParaRPr lang="zh-CN" altLang="en-US" sz="12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457192" y="4135511"/>
              <a:ext cx="1398251" cy="615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单击添加标题文本单击添加标题文本单击添加标题文本。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838727" y="3229621"/>
            <a:ext cx="1188574" cy="652519"/>
            <a:chOff x="3457192" y="3881040"/>
            <a:chExt cx="1584764" cy="870023"/>
          </a:xfrm>
        </p:grpSpPr>
        <p:sp>
          <p:nvSpPr>
            <p:cNvPr id="71" name="文本框 70"/>
            <p:cNvSpPr txBox="1"/>
            <p:nvPr/>
          </p:nvSpPr>
          <p:spPr>
            <a:xfrm>
              <a:off x="3457511" y="3881040"/>
              <a:ext cx="1584445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3457192" y="4135511"/>
              <a:ext cx="1398251" cy="615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单击添加标题文本单击添加标题文本单击添加标题文本。</a:t>
              </a:r>
            </a:p>
          </p:txBody>
        </p:sp>
      </p:grpSp>
      <p:grpSp>
        <p:nvGrpSpPr>
          <p:cNvPr id="73" name="Group 4"/>
          <p:cNvGrpSpPr>
            <a:grpSpLocks noChangeAspect="1"/>
          </p:cNvGrpSpPr>
          <p:nvPr/>
        </p:nvGrpSpPr>
        <p:grpSpPr bwMode="auto">
          <a:xfrm>
            <a:off x="2471181" y="1747765"/>
            <a:ext cx="315440" cy="369659"/>
            <a:chOff x="1776" y="1776"/>
            <a:chExt cx="64" cy="75"/>
          </a:xfrm>
          <a:solidFill>
            <a:schemeClr val="bg1"/>
          </a:solidFill>
        </p:grpSpPr>
        <p:sp>
          <p:nvSpPr>
            <p:cNvPr id="74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Group 18"/>
          <p:cNvGrpSpPr>
            <a:grpSpLocks noChangeAspect="1"/>
          </p:cNvGrpSpPr>
          <p:nvPr/>
        </p:nvGrpSpPr>
        <p:grpSpPr bwMode="auto">
          <a:xfrm>
            <a:off x="6221573" y="3364487"/>
            <a:ext cx="320356" cy="298512"/>
            <a:chOff x="3802" y="2858"/>
            <a:chExt cx="616" cy="574"/>
          </a:xfrm>
          <a:solidFill>
            <a:schemeClr val="bg1"/>
          </a:solidFill>
        </p:grpSpPr>
        <p:sp>
          <p:nvSpPr>
            <p:cNvPr id="79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Group 13"/>
          <p:cNvGrpSpPr>
            <a:grpSpLocks noChangeAspect="1"/>
          </p:cNvGrpSpPr>
          <p:nvPr/>
        </p:nvGrpSpPr>
        <p:grpSpPr bwMode="auto">
          <a:xfrm>
            <a:off x="2436567" y="3318166"/>
            <a:ext cx="384668" cy="391155"/>
            <a:chOff x="2426" y="2745"/>
            <a:chExt cx="593" cy="603"/>
          </a:xfrm>
          <a:solidFill>
            <a:schemeClr val="bg1"/>
          </a:solidFill>
        </p:grpSpPr>
        <p:sp>
          <p:nvSpPr>
            <p:cNvPr id="85" name="Freeform 14"/>
            <p:cNvSpPr>
              <a:spLocks/>
            </p:cNvSpPr>
            <p:nvPr/>
          </p:nvSpPr>
          <p:spPr bwMode="auto">
            <a:xfrm>
              <a:off x="2442" y="2772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5"/>
            <p:cNvSpPr>
              <a:spLocks noEditPoints="1"/>
            </p:cNvSpPr>
            <p:nvPr/>
          </p:nvSpPr>
          <p:spPr bwMode="auto">
            <a:xfrm>
              <a:off x="2426" y="2745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216471" y="1752728"/>
            <a:ext cx="330562" cy="359730"/>
            <a:chOff x="4873628" y="1965320"/>
            <a:chExt cx="269874" cy="293687"/>
          </a:xfrm>
          <a:solidFill>
            <a:schemeClr val="bg1"/>
          </a:solidFill>
        </p:grpSpPr>
        <p:sp>
          <p:nvSpPr>
            <p:cNvPr id="88" name="Freeform 502"/>
            <p:cNvSpPr>
              <a:spLocks/>
            </p:cNvSpPr>
            <p:nvPr/>
          </p:nvSpPr>
          <p:spPr bwMode="auto">
            <a:xfrm>
              <a:off x="4873628" y="2127243"/>
              <a:ext cx="112713" cy="131762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503"/>
            <p:cNvSpPr>
              <a:spLocks/>
            </p:cNvSpPr>
            <p:nvPr/>
          </p:nvSpPr>
          <p:spPr bwMode="auto">
            <a:xfrm>
              <a:off x="4884746" y="1973256"/>
              <a:ext cx="41275" cy="146049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504"/>
            <p:cNvSpPr>
              <a:spLocks/>
            </p:cNvSpPr>
            <p:nvPr/>
          </p:nvSpPr>
          <p:spPr bwMode="auto">
            <a:xfrm>
              <a:off x="4940314" y="1965320"/>
              <a:ext cx="177801" cy="293687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38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" dur="21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3" dur="21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21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accel="7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70000" fill="hold" nodeType="withEffect" p14:presetBounceEnd="4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accel="70000" fill="hold" nodeType="withEffect" p14:presetBounceEnd="4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accel="70000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1" presetClass="entr" presetSubtype="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 tmFilter="0, 0; .2, .5; .8, .5; 1, 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8" dur="250" autoRev="1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74" presetID="1" presetClass="entr" presetSubtype="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7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500" tmFilter="0, 0; .2, .5; .8, .5; 1, 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9" dur="250" autoRev="1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5" presetID="1" presetClass="entr" presetSubtype="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8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500" tmFilter="0, 0; .2, .5; .8, .5; 1, 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0" dur="250" autoRev="1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96" presetID="1" presetClass="entr" presetSubtype="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9700"/>
                                </p:stCondLst>
                                <p:childTnLst>
                                  <p:par>
                                    <p:cTn id="9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 tmFilter="0, 0; .2, .5; .8, .5; 1, 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1" dur="250" autoRev="1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10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44" grpId="0" animBg="1"/>
          <p:bldP spid="44" grpId="1" animBg="1"/>
          <p:bldP spid="45" grpId="0" animBg="1"/>
          <p:bldP spid="4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1" dur="21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3" dur="21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21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accel="7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7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accel="7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accel="70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1" presetClass="entr" presetSubtype="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6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 tmFilter="0, 0; .2, .5; .8, .5; 1, 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8" dur="250" autoRev="1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2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74" presetID="1" presetClass="entr" presetSubtype="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7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500" tmFilter="0, 0; .2, .5; .8, .5; 1, 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9" dur="250" autoRev="1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85" presetID="1" presetClass="entr" presetSubtype="0" fill="hold" nodeType="after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8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500" tmFilter="0, 0; .2, .5; .8, .5; 1, 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0" dur="250" autoRev="1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96" presetID="1" presetClass="entr" presetSubtype="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9700"/>
                                </p:stCondLst>
                                <p:childTnLst>
                                  <p:par>
                                    <p:cTn id="9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0" dur="500" tmFilter="0, 0; .2, .5; .8, .5; 1, 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1" dur="250" autoRev="1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10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44" grpId="0" animBg="1"/>
          <p:bldP spid="44" grpId="1" animBg="1"/>
          <p:bldP spid="45" grpId="0" animBg="1"/>
          <p:bldP spid="45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5797657" y="2160101"/>
            <a:ext cx="3346343" cy="1037847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rgbClr val="005A9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823404" y="3011854"/>
            <a:ext cx="451031" cy="508896"/>
            <a:chOff x="7764538" y="4015805"/>
            <a:chExt cx="601374" cy="678528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5400000">
              <a:off x="772596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791645" y="4149436"/>
              <a:ext cx="5471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5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任意多边形 14"/>
          <p:cNvSpPr/>
          <p:nvPr/>
        </p:nvSpPr>
        <p:spPr>
          <a:xfrm flipH="1">
            <a:off x="5498806" y="1876185"/>
            <a:ext cx="3645192" cy="1321762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flipH="1">
            <a:off x="5231631" y="1604108"/>
            <a:ext cx="3912370" cy="1772091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449544" y="3011854"/>
            <a:ext cx="451031" cy="508896"/>
            <a:chOff x="7266058" y="4015805"/>
            <a:chExt cx="601374" cy="678528"/>
          </a:xfrm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 rot="5400000">
              <a:off x="722748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290733" y="4149436"/>
              <a:ext cx="5471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5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53166" y="3011854"/>
            <a:ext cx="451031" cy="508896"/>
            <a:chOff x="6737553" y="4015805"/>
            <a:chExt cx="601374" cy="678528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 rot="5400000">
              <a:off x="6698976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765745" y="4149436"/>
              <a:ext cx="5471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5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350445" y="1527097"/>
            <a:ext cx="2260283" cy="410289"/>
            <a:chOff x="4467259" y="2036128"/>
            <a:chExt cx="3013710" cy="547052"/>
          </a:xfrm>
        </p:grpSpPr>
        <p:sp>
          <p:nvSpPr>
            <p:cNvPr id="24" name="任意多边形 23"/>
            <p:cNvSpPr/>
            <p:nvPr/>
          </p:nvSpPr>
          <p:spPr>
            <a:xfrm>
              <a:off x="4509169" y="2075180"/>
              <a:ext cx="2971800" cy="508000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4467259" y="2036128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350445" y="2198066"/>
            <a:ext cx="2450783" cy="62865"/>
            <a:chOff x="4467259" y="2930753"/>
            <a:chExt cx="3267710" cy="83820"/>
          </a:xfrm>
        </p:grpSpPr>
        <p:sp>
          <p:nvSpPr>
            <p:cNvPr id="27" name="任意多边形 26"/>
            <p:cNvSpPr/>
            <p:nvPr/>
          </p:nvSpPr>
          <p:spPr>
            <a:xfrm>
              <a:off x="4509169" y="2974340"/>
              <a:ext cx="3225800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4467259" y="2930753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350445" y="2486026"/>
            <a:ext cx="2669858" cy="470027"/>
            <a:chOff x="4467259" y="3314700"/>
            <a:chExt cx="3559810" cy="626702"/>
          </a:xfrm>
        </p:grpSpPr>
        <p:sp>
          <p:nvSpPr>
            <p:cNvPr id="30" name="任意多边形 29"/>
            <p:cNvSpPr/>
            <p:nvPr/>
          </p:nvSpPr>
          <p:spPr>
            <a:xfrm>
              <a:off x="4509169" y="3314700"/>
              <a:ext cx="3517900" cy="584200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467259" y="3857582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40763" y="1295347"/>
            <a:ext cx="1973170" cy="510726"/>
            <a:chOff x="1787682" y="1727130"/>
            <a:chExt cx="2630893" cy="680968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rot="5400000">
              <a:off x="1749105" y="1765707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15875">
              <a:solidFill>
                <a:schemeClr val="bg1"/>
              </a:soli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440816" y="1752782"/>
              <a:ext cx="1977759" cy="655316"/>
              <a:chOff x="3451161" y="3890565"/>
              <a:chExt cx="1977759" cy="65531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3451161" y="3890565"/>
                <a:ext cx="18959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005A9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美国麻省理工学院</a:t>
                </a:r>
                <a:endPara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457190" y="4135512"/>
                <a:ext cx="1971730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7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单击添加标题文本单击添加标题文本单击添加标题文本。</a:t>
                </a:r>
                <a:endPara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椭圆 70"/>
            <p:cNvSpPr/>
            <p:nvPr/>
          </p:nvSpPr>
          <p:spPr>
            <a:xfrm>
              <a:off x="1936301" y="1891882"/>
              <a:ext cx="304138" cy="366595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013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40763" y="1970838"/>
            <a:ext cx="1973170" cy="514982"/>
            <a:chOff x="1787682" y="2627784"/>
            <a:chExt cx="2630893" cy="68664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5400000">
              <a:off x="1749105" y="2674475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15875">
              <a:solidFill>
                <a:schemeClr val="bg1"/>
              </a:soli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440816" y="2627784"/>
              <a:ext cx="1977759" cy="655316"/>
              <a:chOff x="3451161" y="3890565"/>
              <a:chExt cx="1977759" cy="655316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005A9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英国剑桥大学</a:t>
                </a:r>
                <a:endPara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457190" y="4135512"/>
                <a:ext cx="1971730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7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单击添加标题文本单击添加标题文本单击添加标题文本。</a:t>
                </a:r>
                <a:endPara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936301" y="2838219"/>
              <a:ext cx="287749" cy="289711"/>
              <a:chOff x="3771900" y="3200400"/>
              <a:chExt cx="2011680" cy="2025396"/>
            </a:xfrm>
            <a:solidFill>
              <a:srgbClr val="01ACBE"/>
            </a:solidFill>
          </p:grpSpPr>
          <p:sp>
            <p:nvSpPr>
              <p:cNvPr id="42" name="任意多边形 41"/>
              <p:cNvSpPr/>
              <p:nvPr/>
            </p:nvSpPr>
            <p:spPr>
              <a:xfrm>
                <a:off x="3775166" y="3370217"/>
                <a:ext cx="770708" cy="796834"/>
              </a:xfrm>
              <a:custGeom>
                <a:avLst/>
                <a:gdLst>
                  <a:gd name="connsiteX0" fmla="*/ 0 w 770708"/>
                  <a:gd name="connsiteY0" fmla="*/ 104503 h 796834"/>
                  <a:gd name="connsiteX1" fmla="*/ 0 w 770708"/>
                  <a:gd name="connsiteY1" fmla="*/ 796834 h 796834"/>
                  <a:gd name="connsiteX2" fmla="*/ 770708 w 770708"/>
                  <a:gd name="connsiteY2" fmla="*/ 770709 h 796834"/>
                  <a:gd name="connsiteX3" fmla="*/ 770708 w 770708"/>
                  <a:gd name="connsiteY3" fmla="*/ 0 h 796834"/>
                  <a:gd name="connsiteX4" fmla="*/ 0 w 770708"/>
                  <a:gd name="connsiteY4" fmla="*/ 104503 h 79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08" h="796834">
                    <a:moveTo>
                      <a:pt x="0" y="104503"/>
                    </a:moveTo>
                    <a:lnTo>
                      <a:pt x="0" y="796834"/>
                    </a:lnTo>
                    <a:lnTo>
                      <a:pt x="770708" y="770709"/>
                    </a:lnTo>
                    <a:lnTo>
                      <a:pt x="770708" y="0"/>
                    </a:lnTo>
                    <a:lnTo>
                      <a:pt x="0" y="104503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>
                <a:off x="4704588" y="3200400"/>
                <a:ext cx="1078992" cy="937260"/>
              </a:xfrm>
              <a:custGeom>
                <a:avLst/>
                <a:gdLst>
                  <a:gd name="connsiteX0" fmla="*/ 0 w 1078992"/>
                  <a:gd name="connsiteY0" fmla="*/ 155448 h 937260"/>
                  <a:gd name="connsiteX1" fmla="*/ 1078992 w 1078992"/>
                  <a:gd name="connsiteY1" fmla="*/ 0 h 937260"/>
                  <a:gd name="connsiteX2" fmla="*/ 1078992 w 1078992"/>
                  <a:gd name="connsiteY2" fmla="*/ 928116 h 937260"/>
                  <a:gd name="connsiteX3" fmla="*/ 9144 w 1078992"/>
                  <a:gd name="connsiteY3" fmla="*/ 937260 h 937260"/>
                  <a:gd name="connsiteX4" fmla="*/ 0 w 1078992"/>
                  <a:gd name="connsiteY4" fmla="*/ 155448 h 937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992" h="937260">
                    <a:moveTo>
                      <a:pt x="0" y="155448"/>
                    </a:moveTo>
                    <a:lnTo>
                      <a:pt x="1078992" y="0"/>
                    </a:lnTo>
                    <a:lnTo>
                      <a:pt x="1078992" y="928116"/>
                    </a:lnTo>
                    <a:lnTo>
                      <a:pt x="9144" y="937260"/>
                    </a:lnTo>
                    <a:lnTo>
                      <a:pt x="0" y="155448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任意多边形 43"/>
              <p:cNvSpPr/>
              <p:nvPr/>
            </p:nvSpPr>
            <p:spPr>
              <a:xfrm>
                <a:off x="3771900" y="4279392"/>
                <a:ext cx="772668" cy="786384"/>
              </a:xfrm>
              <a:custGeom>
                <a:avLst/>
                <a:gdLst>
                  <a:gd name="connsiteX0" fmla="*/ 0 w 772668"/>
                  <a:gd name="connsiteY0" fmla="*/ 0 h 786384"/>
                  <a:gd name="connsiteX1" fmla="*/ 772668 w 772668"/>
                  <a:gd name="connsiteY1" fmla="*/ 13716 h 786384"/>
                  <a:gd name="connsiteX2" fmla="*/ 772668 w 772668"/>
                  <a:gd name="connsiteY2" fmla="*/ 786384 h 786384"/>
                  <a:gd name="connsiteX3" fmla="*/ 4572 w 772668"/>
                  <a:gd name="connsiteY3" fmla="*/ 667512 h 786384"/>
                  <a:gd name="connsiteX4" fmla="*/ 0 w 772668"/>
                  <a:gd name="connsiteY4" fmla="*/ 0 h 78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668" h="786384">
                    <a:moveTo>
                      <a:pt x="0" y="0"/>
                    </a:moveTo>
                    <a:lnTo>
                      <a:pt x="772668" y="13716"/>
                    </a:lnTo>
                    <a:lnTo>
                      <a:pt x="772668" y="786384"/>
                    </a:lnTo>
                    <a:lnTo>
                      <a:pt x="4572" y="6675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4704587" y="4293109"/>
                <a:ext cx="1076201" cy="932687"/>
              </a:xfrm>
              <a:custGeom>
                <a:avLst/>
                <a:gdLst>
                  <a:gd name="connsiteX0" fmla="*/ 0 w 1092708"/>
                  <a:gd name="connsiteY0" fmla="*/ 0 h 932688"/>
                  <a:gd name="connsiteX1" fmla="*/ 0 w 1092708"/>
                  <a:gd name="connsiteY1" fmla="*/ 795528 h 932688"/>
                  <a:gd name="connsiteX2" fmla="*/ 1092708 w 1092708"/>
                  <a:gd name="connsiteY2" fmla="*/ 932688 h 932688"/>
                  <a:gd name="connsiteX3" fmla="*/ 1092708 w 1092708"/>
                  <a:gd name="connsiteY3" fmla="*/ 9144 h 932688"/>
                  <a:gd name="connsiteX4" fmla="*/ 0 w 1092708"/>
                  <a:gd name="connsiteY4" fmla="*/ 0 h 932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2708" h="932688">
                    <a:moveTo>
                      <a:pt x="0" y="0"/>
                    </a:moveTo>
                    <a:lnTo>
                      <a:pt x="0" y="795528"/>
                    </a:lnTo>
                    <a:lnTo>
                      <a:pt x="1092708" y="932688"/>
                    </a:lnTo>
                    <a:lnTo>
                      <a:pt x="1092708" y="91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1340763" y="2684787"/>
            <a:ext cx="2086639" cy="508897"/>
            <a:chOff x="1787682" y="3579716"/>
            <a:chExt cx="2782185" cy="678528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5400000">
              <a:off x="1749105" y="3618293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15875">
              <a:solidFill>
                <a:schemeClr val="bg1"/>
              </a:soli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430064" y="3580696"/>
              <a:ext cx="2139803" cy="651085"/>
              <a:chOff x="3440409" y="3894794"/>
              <a:chExt cx="2139803" cy="651085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3440409" y="3894794"/>
                <a:ext cx="2139803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 smtClean="0">
                    <a:solidFill>
                      <a:srgbClr val="005A9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新加坡南洋理工大学</a:t>
                </a:r>
                <a:endPara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3457190" y="4135511"/>
                <a:ext cx="1971730" cy="410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7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单击添加标题文本单击添加标题文本单击添加标题文本。</a:t>
                </a:r>
                <a:endPara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948280" y="3730972"/>
              <a:ext cx="280179" cy="337748"/>
              <a:chOff x="4141788" y="809625"/>
              <a:chExt cx="3600450" cy="4340225"/>
            </a:xfrm>
            <a:solidFill>
              <a:srgbClr val="FFB954"/>
            </a:solidFill>
          </p:grpSpPr>
          <p:sp>
            <p:nvSpPr>
              <p:cNvPr id="52" name="Freeform 7"/>
              <p:cNvSpPr>
                <a:spLocks/>
              </p:cNvSpPr>
              <p:nvPr/>
            </p:nvSpPr>
            <p:spPr bwMode="auto">
              <a:xfrm>
                <a:off x="4141788" y="1774825"/>
                <a:ext cx="3600450" cy="3375025"/>
              </a:xfrm>
              <a:custGeom>
                <a:avLst/>
                <a:gdLst>
                  <a:gd name="T0" fmla="*/ 923 w 958"/>
                  <a:gd name="T1" fmla="*/ 114 h 898"/>
                  <a:gd name="T2" fmla="*/ 721 w 958"/>
                  <a:gd name="T3" fmla="*/ 0 h 898"/>
                  <a:gd name="T4" fmla="*/ 508 w 958"/>
                  <a:gd name="T5" fmla="*/ 65 h 898"/>
                  <a:gd name="T6" fmla="*/ 326 w 958"/>
                  <a:gd name="T7" fmla="*/ 3 h 898"/>
                  <a:gd name="T8" fmla="*/ 0 w 958"/>
                  <a:gd name="T9" fmla="*/ 341 h 898"/>
                  <a:gd name="T10" fmla="*/ 107 w 958"/>
                  <a:gd name="T11" fmla="*/ 734 h 898"/>
                  <a:gd name="T12" fmla="*/ 301 w 958"/>
                  <a:gd name="T13" fmla="*/ 898 h 898"/>
                  <a:gd name="T14" fmla="*/ 494 w 958"/>
                  <a:gd name="T15" fmla="*/ 849 h 898"/>
                  <a:gd name="T16" fmla="*/ 681 w 958"/>
                  <a:gd name="T17" fmla="*/ 894 h 898"/>
                  <a:gd name="T18" fmla="*/ 958 w 958"/>
                  <a:gd name="T19" fmla="*/ 583 h 898"/>
                  <a:gd name="T20" fmla="*/ 956 w 958"/>
                  <a:gd name="T21" fmla="*/ 567 h 898"/>
                  <a:gd name="T22" fmla="*/ 956 w 958"/>
                  <a:gd name="T23" fmla="*/ 559 h 898"/>
                  <a:gd name="T24" fmla="*/ 812 w 958"/>
                  <a:gd name="T25" fmla="*/ 327 h 898"/>
                  <a:gd name="T26" fmla="*/ 920 w 958"/>
                  <a:gd name="T27" fmla="*/ 116 h 898"/>
                  <a:gd name="T28" fmla="*/ 923 w 958"/>
                  <a:gd name="T29" fmla="*/ 114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8" h="898">
                    <a:moveTo>
                      <a:pt x="923" y="114"/>
                    </a:moveTo>
                    <a:cubicBezTo>
                      <a:pt x="877" y="57"/>
                      <a:pt x="816" y="0"/>
                      <a:pt x="721" y="0"/>
                    </a:cubicBezTo>
                    <a:cubicBezTo>
                      <a:pt x="655" y="0"/>
                      <a:pt x="599" y="65"/>
                      <a:pt x="508" y="65"/>
                    </a:cubicBezTo>
                    <a:cubicBezTo>
                      <a:pt x="435" y="65"/>
                      <a:pt x="405" y="3"/>
                      <a:pt x="326" y="3"/>
                    </a:cubicBezTo>
                    <a:cubicBezTo>
                      <a:pt x="162" y="3"/>
                      <a:pt x="0" y="150"/>
                      <a:pt x="0" y="341"/>
                    </a:cubicBezTo>
                    <a:cubicBezTo>
                      <a:pt x="0" y="442"/>
                      <a:pt x="33" y="598"/>
                      <a:pt x="107" y="734"/>
                    </a:cubicBezTo>
                    <a:cubicBezTo>
                      <a:pt x="161" y="834"/>
                      <a:pt x="227" y="898"/>
                      <a:pt x="301" y="898"/>
                    </a:cubicBezTo>
                    <a:cubicBezTo>
                      <a:pt x="355" y="898"/>
                      <a:pt x="418" y="849"/>
                      <a:pt x="494" y="849"/>
                    </a:cubicBezTo>
                    <a:cubicBezTo>
                      <a:pt x="560" y="849"/>
                      <a:pt x="621" y="894"/>
                      <a:pt x="681" y="894"/>
                    </a:cubicBezTo>
                    <a:cubicBezTo>
                      <a:pt x="825" y="894"/>
                      <a:pt x="958" y="707"/>
                      <a:pt x="958" y="583"/>
                    </a:cubicBezTo>
                    <a:cubicBezTo>
                      <a:pt x="958" y="576"/>
                      <a:pt x="956" y="572"/>
                      <a:pt x="956" y="567"/>
                    </a:cubicBezTo>
                    <a:cubicBezTo>
                      <a:pt x="956" y="559"/>
                      <a:pt x="956" y="559"/>
                      <a:pt x="956" y="559"/>
                    </a:cubicBezTo>
                    <a:cubicBezTo>
                      <a:pt x="863" y="509"/>
                      <a:pt x="812" y="434"/>
                      <a:pt x="812" y="327"/>
                    </a:cubicBezTo>
                    <a:cubicBezTo>
                      <a:pt x="812" y="240"/>
                      <a:pt x="850" y="164"/>
                      <a:pt x="920" y="116"/>
                    </a:cubicBezTo>
                    <a:cubicBezTo>
                      <a:pt x="923" y="114"/>
                      <a:pt x="923" y="114"/>
                      <a:pt x="923" y="11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8"/>
              <p:cNvSpPr>
                <a:spLocks/>
              </p:cNvSpPr>
              <p:nvPr/>
            </p:nvSpPr>
            <p:spPr bwMode="auto">
              <a:xfrm>
                <a:off x="6021388" y="809625"/>
                <a:ext cx="792163" cy="1135063"/>
              </a:xfrm>
              <a:custGeom>
                <a:avLst/>
                <a:gdLst>
                  <a:gd name="T0" fmla="*/ 5 w 211"/>
                  <a:gd name="T1" fmla="*/ 302 h 302"/>
                  <a:gd name="T2" fmla="*/ 211 w 211"/>
                  <a:gd name="T3" fmla="*/ 47 h 302"/>
                  <a:gd name="T4" fmla="*/ 208 w 211"/>
                  <a:gd name="T5" fmla="*/ 6 h 302"/>
                  <a:gd name="T6" fmla="*/ 207 w 211"/>
                  <a:gd name="T7" fmla="*/ 0 h 302"/>
                  <a:gd name="T8" fmla="*/ 0 w 211"/>
                  <a:gd name="T9" fmla="*/ 249 h 302"/>
                  <a:gd name="T10" fmla="*/ 5 w 211"/>
                  <a:gd name="T11" fmla="*/ 295 h 302"/>
                  <a:gd name="T12" fmla="*/ 5 w 211"/>
                  <a:gd name="T1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302">
                    <a:moveTo>
                      <a:pt x="5" y="302"/>
                    </a:moveTo>
                    <a:cubicBezTo>
                      <a:pt x="112" y="268"/>
                      <a:pt x="211" y="188"/>
                      <a:pt x="211" y="47"/>
                    </a:cubicBezTo>
                    <a:cubicBezTo>
                      <a:pt x="211" y="36"/>
                      <a:pt x="210" y="22"/>
                      <a:pt x="208" y="6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8" y="30"/>
                      <a:pt x="0" y="115"/>
                      <a:pt x="0" y="249"/>
                    </a:cubicBezTo>
                    <a:cubicBezTo>
                      <a:pt x="0" y="262"/>
                      <a:pt x="1" y="278"/>
                      <a:pt x="5" y="295"/>
                    </a:cubicBezTo>
                    <a:cubicBezTo>
                      <a:pt x="5" y="302"/>
                      <a:pt x="5" y="302"/>
                      <a:pt x="5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6" name="椭圆 55"/>
          <p:cNvSpPr/>
          <p:nvPr/>
        </p:nvSpPr>
        <p:spPr>
          <a:xfrm>
            <a:off x="5571502" y="1868097"/>
            <a:ext cx="137090" cy="1370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5763484" y="2160100"/>
            <a:ext cx="137090" cy="1370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980375" y="2417275"/>
            <a:ext cx="137090" cy="1370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1282644" y="4083844"/>
            <a:ext cx="65787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1405804" y="4148344"/>
            <a:ext cx="6332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1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4" accel="7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8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6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7" dur="250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73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7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8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8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88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9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5" grpId="0" animBg="1"/>
          <p:bldP spid="16" grpId="0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4" accel="7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8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62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6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 tmFilter="0, 0; .2, .5; .8, .5; 1, 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7" dur="250" autoRev="1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73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77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8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8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88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09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400"/>
                                </p:stCondLst>
                                <p:childTnLst>
                                  <p:par>
                                    <p:cTn id="9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15" grpId="0" animBg="1"/>
          <p:bldP spid="16" grpId="0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6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00059" y="2462747"/>
            <a:ext cx="3236046" cy="0"/>
          </a:xfrm>
          <a:prstGeom prst="line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ysDot"/>
            <a:miter lim="800000"/>
            <a:tailEnd type="oval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136404" y="1629843"/>
            <a:ext cx="1837257" cy="1837257"/>
            <a:chOff x="1959919" y="2023759"/>
            <a:chExt cx="2773806" cy="2773806"/>
          </a:xfrm>
        </p:grpSpPr>
        <p:grpSp>
          <p:nvGrpSpPr>
            <p:cNvPr id="6" name="组合 5"/>
            <p:cNvGrpSpPr/>
            <p:nvPr/>
          </p:nvGrpSpPr>
          <p:grpSpPr>
            <a:xfrm>
              <a:off x="1959919" y="2023759"/>
              <a:ext cx="2773806" cy="2773806"/>
              <a:chOff x="2099081" y="2031187"/>
              <a:chExt cx="2739620" cy="27396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99081" y="2031187"/>
                <a:ext cx="2739620" cy="273962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alpha val="99000"/>
                    </a:sys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1016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377216" y="2309322"/>
                <a:ext cx="2183348" cy="218334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2510240" y="2574081"/>
              <a:ext cx="1673164" cy="1673161"/>
            </a:xfrm>
            <a:prstGeom prst="ellipse">
              <a:avLst/>
            </a:prstGeom>
            <a:solidFill>
              <a:srgbClr val="005A9E"/>
            </a:solidFill>
            <a:ln w="12700" cap="flat" cmpd="sng" algn="ctr">
              <a:noFill/>
              <a:prstDash val="solid"/>
              <a:miter lim="800000"/>
            </a:ln>
            <a:effectLst>
              <a:innerShdw blurRad="203200" dist="50800" dir="162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635896" y="1629843"/>
            <a:ext cx="3831818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kern="0" dirty="0">
                <a:solidFill>
                  <a:srgbClr val="005A9E"/>
                </a:solidFill>
                <a:cs typeface="+mn-ea"/>
                <a:sym typeface="+mn-lt"/>
              </a:rPr>
              <a:t>此处添加文字标题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203848" y="1203598"/>
            <a:ext cx="0" cy="280831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2" name="矩形 11"/>
          <p:cNvSpPr/>
          <p:nvPr/>
        </p:nvSpPr>
        <p:spPr>
          <a:xfrm>
            <a:off x="0" y="5009752"/>
            <a:ext cx="9144000" cy="133747"/>
          </a:xfrm>
          <a:prstGeom prst="rect">
            <a:avLst/>
          </a:prstGeom>
          <a:solidFill>
            <a:srgbClr val="005A9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1673955" y="1896383"/>
            <a:ext cx="635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b="1" kern="0" dirty="0">
                <a:solidFill>
                  <a:sysClr val="window" lastClr="FFFFFF"/>
                </a:solidFill>
                <a:cs typeface="+mn-ea"/>
                <a:sym typeface="+mn-lt"/>
              </a:rPr>
              <a:t>2</a:t>
            </a:r>
            <a:endParaRPr kumimoji="0" lang="en-US" altLang="zh-CN" sz="80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35758" y="296024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533" y="2944186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35758" y="3273817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64533" y="325776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234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64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" decel="50000" autoRev="1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9" fill="hold">
                                          <p:stCondLst>
                                            <p:cond delay="69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27985" y="2317796"/>
            <a:ext cx="1225938" cy="1533897"/>
            <a:chOff x="3295850" y="1895995"/>
            <a:chExt cx="3725149" cy="4660916"/>
          </a:xfrm>
        </p:grpSpPr>
        <p:sp>
          <p:nvSpPr>
            <p:cNvPr id="12" name="圆角矩形 11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31441" y="1208432"/>
            <a:ext cx="1225938" cy="1533897"/>
            <a:chOff x="3295850" y="1895995"/>
            <a:chExt cx="3725149" cy="4660916"/>
          </a:xfrm>
        </p:grpSpPr>
        <p:sp>
          <p:nvSpPr>
            <p:cNvPr id="17" name="圆角矩形 16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Freeform 5"/>
          <p:cNvSpPr>
            <a:spLocks/>
          </p:cNvSpPr>
          <p:nvPr/>
        </p:nvSpPr>
        <p:spPr bwMode="auto">
          <a:xfrm rot="5400000">
            <a:off x="1132992" y="3761279"/>
            <a:ext cx="752783" cy="66718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1000"/>
                </a:schemeClr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54740" y="3810067"/>
            <a:ext cx="1625984" cy="837185"/>
            <a:chOff x="3457192" y="3925490"/>
            <a:chExt cx="1455402" cy="1116243"/>
          </a:xfrm>
        </p:grpSpPr>
        <p:sp>
          <p:nvSpPr>
            <p:cNvPr id="23" name="文本框 22"/>
            <p:cNvSpPr txBox="1"/>
            <p:nvPr/>
          </p:nvSpPr>
          <p:spPr>
            <a:xfrm>
              <a:off x="3457511" y="3925490"/>
              <a:ext cx="1455083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12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192" y="4179961"/>
              <a:ext cx="1398251" cy="861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Freeform 5"/>
          <p:cNvSpPr>
            <a:spLocks/>
          </p:cNvSpPr>
          <p:nvPr/>
        </p:nvSpPr>
        <p:spPr bwMode="auto">
          <a:xfrm rot="5400000">
            <a:off x="3661880" y="3761279"/>
            <a:ext cx="752783" cy="66718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1000"/>
                </a:schemeClr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383628" y="3810064"/>
            <a:ext cx="1677899" cy="837185"/>
            <a:chOff x="3457192" y="3925490"/>
            <a:chExt cx="1455402" cy="1116244"/>
          </a:xfrm>
        </p:grpSpPr>
        <p:sp>
          <p:nvSpPr>
            <p:cNvPr id="27" name="文本框 26"/>
            <p:cNvSpPr txBox="1"/>
            <p:nvPr/>
          </p:nvSpPr>
          <p:spPr>
            <a:xfrm>
              <a:off x="3457511" y="3925490"/>
              <a:ext cx="1455083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457192" y="4179961"/>
              <a:ext cx="1398251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5"/>
          <p:cNvSpPr>
            <a:spLocks/>
          </p:cNvSpPr>
          <p:nvPr/>
        </p:nvSpPr>
        <p:spPr bwMode="auto">
          <a:xfrm rot="5400000">
            <a:off x="6190768" y="3761279"/>
            <a:ext cx="752783" cy="66718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1000"/>
                </a:schemeClr>
              </a:gs>
            </a:gsLst>
            <a:lin ang="18900000" scaled="0"/>
            <a:tileRect/>
          </a:gradFill>
          <a:ln w="22225">
            <a:gradFill>
              <a:gsLst>
                <a:gs pos="100000">
                  <a:schemeClr val="bg1">
                    <a:lumMod val="80000"/>
                  </a:schemeClr>
                </a:gs>
                <a:gs pos="0">
                  <a:prstClr val="white"/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912517" y="3810064"/>
            <a:ext cx="1684636" cy="837185"/>
            <a:chOff x="3457192" y="3925490"/>
            <a:chExt cx="1455402" cy="1116244"/>
          </a:xfrm>
        </p:grpSpPr>
        <p:sp>
          <p:nvSpPr>
            <p:cNvPr id="31" name="文本框 30"/>
            <p:cNvSpPr txBox="1"/>
            <p:nvPr/>
          </p:nvSpPr>
          <p:spPr>
            <a:xfrm>
              <a:off x="3457511" y="3925490"/>
              <a:ext cx="1455083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457192" y="4179961"/>
              <a:ext cx="1398251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/>
          <a:srcRect t="10805"/>
          <a:stretch/>
        </p:blipFill>
        <p:spPr>
          <a:xfrm>
            <a:off x="1277423" y="1293703"/>
            <a:ext cx="3363278" cy="1952743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4" name="组合 33"/>
          <p:cNvGrpSpPr/>
          <p:nvPr/>
        </p:nvGrpSpPr>
        <p:grpSpPr>
          <a:xfrm>
            <a:off x="6053420" y="2522367"/>
            <a:ext cx="1849016" cy="974817"/>
            <a:chOff x="6954736" y="3018205"/>
            <a:chExt cx="2465354" cy="1299757"/>
          </a:xfrm>
        </p:grpSpPr>
        <p:sp>
          <p:nvSpPr>
            <p:cNvPr id="35" name="文本框 34"/>
            <p:cNvSpPr txBox="1"/>
            <p:nvPr/>
          </p:nvSpPr>
          <p:spPr>
            <a:xfrm>
              <a:off x="6954736" y="3018205"/>
              <a:ext cx="246535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单击添加主标题</a:t>
              </a:r>
              <a:endParaRPr lang="zh-CN" altLang="en-US" sz="15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954736" y="3363853"/>
              <a:ext cx="2465354" cy="9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13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7" name="Picture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146" y="1537451"/>
            <a:ext cx="361535" cy="361535"/>
          </a:xfrm>
          <a:prstGeom prst="rect">
            <a:avLst/>
          </a:prstGeom>
        </p:spPr>
      </p:pic>
      <p:pic>
        <p:nvPicPr>
          <p:cNvPr id="38" name="Picture 14" descr="cinem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560" y="2647234"/>
            <a:ext cx="336709" cy="336709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6053420" y="1424181"/>
            <a:ext cx="1849016" cy="974817"/>
            <a:chOff x="6954736" y="3018205"/>
            <a:chExt cx="2465354" cy="1299757"/>
          </a:xfrm>
        </p:grpSpPr>
        <p:sp>
          <p:nvSpPr>
            <p:cNvPr id="40" name="文本框 39"/>
            <p:cNvSpPr txBox="1"/>
            <p:nvPr/>
          </p:nvSpPr>
          <p:spPr>
            <a:xfrm>
              <a:off x="6954736" y="3018205"/>
              <a:ext cx="246535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 smtClean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单击添加主标题</a:t>
              </a:r>
              <a:endParaRPr lang="zh-CN" altLang="en-US" sz="15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954736" y="3363853"/>
              <a:ext cx="2465354" cy="9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13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1062959" y="3486632"/>
            <a:ext cx="705394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368625" y="3958812"/>
            <a:ext cx="286469" cy="272118"/>
            <a:chOff x="5099014" y="3772690"/>
            <a:chExt cx="591389" cy="561764"/>
          </a:xfrm>
          <a:solidFill>
            <a:srgbClr val="005A9E"/>
          </a:solidFill>
        </p:grpSpPr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5099014" y="3772690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5"/>
            <p:cNvSpPr>
              <a:spLocks noEditPoints="1"/>
            </p:cNvSpPr>
            <p:nvPr/>
          </p:nvSpPr>
          <p:spPr bwMode="auto">
            <a:xfrm>
              <a:off x="5268348" y="3850225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08382" y="3926333"/>
            <a:ext cx="253379" cy="337079"/>
            <a:chOff x="7976594" y="2279040"/>
            <a:chExt cx="528116" cy="702571"/>
          </a:xfrm>
          <a:solidFill>
            <a:srgbClr val="005A9E"/>
          </a:solidFill>
        </p:grpSpPr>
        <p:sp>
          <p:nvSpPr>
            <p:cNvPr id="47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22867" y="3958813"/>
            <a:ext cx="288585" cy="290099"/>
            <a:chOff x="6469046" y="3702469"/>
            <a:chExt cx="697452" cy="701109"/>
          </a:xfrm>
          <a:solidFill>
            <a:srgbClr val="005A9E"/>
          </a:solidFill>
        </p:grpSpPr>
        <p:sp>
          <p:nvSpPr>
            <p:cNvPr id="50" name="Freeform 5"/>
            <p:cNvSpPr>
              <a:spLocks noEditPoints="1"/>
            </p:cNvSpPr>
            <p:nvPr/>
          </p:nvSpPr>
          <p:spPr bwMode="auto">
            <a:xfrm>
              <a:off x="6469046" y="3702469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6595224" y="4032725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6826001" y="4063081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8"/>
            <p:cNvSpPr>
              <a:spLocks/>
            </p:cNvSpPr>
            <p:nvPr/>
          </p:nvSpPr>
          <p:spPr bwMode="auto">
            <a:xfrm>
              <a:off x="6923651" y="4160731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649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6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1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8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450" decel="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5" presetID="16" presetClass="entr" presetSubtype="37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6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8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0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2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50" decel="100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9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7" presetID="2" presetClass="entr" presetSubtype="4" accel="7000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8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87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 tmFilter="0, 0; .2, .5; .8, .5; 1, 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9" dur="250" autoRev="1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9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95" presetID="2" presetClass="entr" presetSubtype="4" accel="7000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9700"/>
                                </p:stCondLst>
                                <p:childTnLst>
                                  <p:par>
                                    <p:cTn id="10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105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 tmFilter="0, 0; .2, .5; .8, .5; 1, 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7" dur="250" autoRev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10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13" presetID="2" presetClass="entr" presetSubtype="4" accel="7000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11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1900"/>
                                </p:stCondLst>
                                <p:childTnLst>
                                  <p:par>
                                    <p:cTn id="12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500" tmFilter="0, 0; .2, .5; .8, .5; 1, 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5" dur="250" autoRev="1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12400"/>
                                </p:stCondLst>
                                <p:childTnLst>
                                  <p:par>
                                    <p:cTn id="1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21" grpId="0" animBg="1"/>
          <p:bldP spid="25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6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1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8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450" decel="100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5" presetID="16" presetClass="entr" presetSubtype="37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6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7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8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0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2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50" decel="100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69" presetID="16" presetClass="entr" presetSubtype="37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8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7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8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87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 tmFilter="0, 0; .2, .5; .8, .5; 1, 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9" dur="250" autoRev="1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91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95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9700"/>
                                </p:stCondLst>
                                <p:childTnLst>
                                  <p:par>
                                    <p:cTn id="100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105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6" dur="500" tmFilter="0, 0; .2, .5; .8, .5; 1, 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7" dur="250" autoRev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10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113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118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1900"/>
                                </p:stCondLst>
                                <p:childTnLst>
                                  <p:par>
                                    <p:cTn id="123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4" dur="500" tmFilter="0, 0; .2, .5; .8, .5; 1, 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5" dur="250" autoRev="1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6" fill="hold">
                                <p:stCondLst>
                                  <p:cond delay="12400"/>
                                </p:stCondLst>
                                <p:childTnLst>
                                  <p:par>
                                    <p:cTn id="1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21" grpId="0" animBg="1"/>
          <p:bldP spid="25" grpId="0" animBg="1"/>
          <p:bldP spid="29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228724" y="779208"/>
            <a:ext cx="2021101" cy="2280398"/>
            <a:chOff x="1228724" y="779208"/>
            <a:chExt cx="2021101" cy="2280398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5400000">
              <a:off x="1099076" y="908856"/>
              <a:ext cx="2280398" cy="202110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ysClr val="window" lastClr="FFFFFF"/>
                </a:gs>
                <a:gs pos="100000">
                  <a:srgbClr val="D3D3D3"/>
                </a:gs>
              </a:gsLst>
              <a:lin ang="8100000" scaled="0"/>
            </a:gradFill>
            <a:ln w="19050">
              <a:gradFill>
                <a:gsLst>
                  <a:gs pos="0">
                    <a:srgbClr val="ADADAD"/>
                  </a:gs>
                  <a:gs pos="100000">
                    <a:sysClr val="window" lastClr="FFFFFF"/>
                  </a:gs>
                </a:gsLst>
                <a:lin ang="8100000" scaled="0"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 rot="5400000">
              <a:off x="1408363" y="1182974"/>
              <a:ext cx="1661824" cy="147286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15875">
              <a:noFill/>
            </a:ln>
            <a:effectLst>
              <a:innerShdw blurRad="63500" dist="25400" dir="8100000">
                <a:prstClr val="black">
                  <a:alpha val="50000"/>
                </a:prstClr>
              </a:inn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文本框 7"/>
            <p:cNvSpPr txBox="1"/>
            <p:nvPr/>
          </p:nvSpPr>
          <p:spPr>
            <a:xfrm>
              <a:off x="1315942" y="1644375"/>
              <a:ext cx="1846665" cy="5770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300" dirty="0">
                  <a:solidFill>
                    <a:prstClr val="white"/>
                  </a:solidFill>
                  <a:cs typeface="+mn-ea"/>
                  <a:sym typeface="+mn-lt"/>
                </a:rPr>
                <a:t>50</a:t>
              </a:r>
              <a:r>
                <a:rPr lang="en-US" altLang="zh-CN" sz="2400" dirty="0">
                  <a:solidFill>
                    <a:prstClr val="white"/>
                  </a:solidFill>
                  <a:cs typeface="+mn-ea"/>
                  <a:sym typeface="+mn-lt"/>
                </a:rPr>
                <a:t>%</a:t>
              </a: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00545" y="1017185"/>
            <a:ext cx="1846665" cy="2007003"/>
            <a:chOff x="3900545" y="1017185"/>
            <a:chExt cx="1846665" cy="2007003"/>
          </a:xfrm>
        </p:grpSpPr>
        <p:grpSp>
          <p:nvGrpSpPr>
            <p:cNvPr id="35" name="组合 34"/>
            <p:cNvGrpSpPr/>
            <p:nvPr/>
          </p:nvGrpSpPr>
          <p:grpSpPr>
            <a:xfrm>
              <a:off x="3925902" y="1017185"/>
              <a:ext cx="1778793" cy="2007003"/>
              <a:chOff x="5331123" y="2557541"/>
              <a:chExt cx="1611146" cy="1817848"/>
            </a:xfrm>
          </p:grpSpPr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5400000">
                <a:off x="5227772" y="2660892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ysClr val="window" lastClr="FFFFFF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Freeform 5"/>
              <p:cNvSpPr>
                <a:spLocks/>
              </p:cNvSpPr>
              <p:nvPr/>
            </p:nvSpPr>
            <p:spPr bwMode="auto">
              <a:xfrm rot="5400000">
                <a:off x="5474324" y="2879409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5A9E"/>
              </a:solidFill>
              <a:ln w="15875">
                <a:noFill/>
              </a:ln>
              <a:effectLst>
                <a:innerShdw blurRad="63500" dist="25400" dir="81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6" name="文本框 19"/>
            <p:cNvSpPr txBox="1"/>
            <p:nvPr/>
          </p:nvSpPr>
          <p:spPr>
            <a:xfrm>
              <a:off x="3900545" y="1742348"/>
              <a:ext cx="1846665" cy="5770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300" dirty="0">
                  <a:solidFill>
                    <a:prstClr val="white"/>
                  </a:solidFill>
                  <a:cs typeface="+mn-ea"/>
                  <a:sym typeface="+mn-lt"/>
                </a:rPr>
                <a:t>25</a:t>
              </a:r>
              <a:r>
                <a:rPr lang="en-US" altLang="zh-CN" sz="2400" dirty="0">
                  <a:solidFill>
                    <a:prstClr val="white"/>
                  </a:solidFill>
                  <a:cs typeface="+mn-ea"/>
                  <a:sym typeface="+mn-lt"/>
                </a:rPr>
                <a:t>%</a:t>
              </a: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51199" y="1408461"/>
            <a:ext cx="1846665" cy="1630015"/>
            <a:chOff x="7992049" y="2392298"/>
            <a:chExt cx="2462220" cy="2173353"/>
          </a:xfrm>
        </p:grpSpPr>
        <p:grpSp>
          <p:nvGrpSpPr>
            <p:cNvPr id="40" name="组合 39"/>
            <p:cNvGrpSpPr/>
            <p:nvPr/>
          </p:nvGrpSpPr>
          <p:grpSpPr>
            <a:xfrm>
              <a:off x="8260045" y="2392298"/>
              <a:ext cx="1926228" cy="2173353"/>
              <a:chOff x="5331123" y="2557541"/>
              <a:chExt cx="1611146" cy="1817848"/>
            </a:xfrm>
          </p:grpSpPr>
          <p:sp>
            <p:nvSpPr>
              <p:cNvPr id="42" name="Freeform 5"/>
              <p:cNvSpPr>
                <a:spLocks/>
              </p:cNvSpPr>
              <p:nvPr/>
            </p:nvSpPr>
            <p:spPr bwMode="auto">
              <a:xfrm rot="5400000">
                <a:off x="5227772" y="2660892"/>
                <a:ext cx="1817848" cy="1611146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D3D3D3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rgbClr val="ADADAD"/>
                    </a:gs>
                    <a:gs pos="100000">
                      <a:sysClr val="window" lastClr="FFFFFF"/>
                    </a:gs>
                  </a:gsLst>
                  <a:lin ang="8100000" scaled="0"/>
                </a:gradFill>
              </a:ln>
              <a:effectLst>
                <a:outerShdw blurRad="2032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5400000">
                <a:off x="5474324" y="2879409"/>
                <a:ext cx="1324744" cy="1174112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005A9E"/>
              </a:solidFill>
              <a:ln w="15875">
                <a:noFill/>
              </a:ln>
              <a:effectLst>
                <a:innerShdw blurRad="63500" dist="25400" dir="81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1" name="文本框 20"/>
            <p:cNvSpPr txBox="1"/>
            <p:nvPr/>
          </p:nvSpPr>
          <p:spPr>
            <a:xfrm>
              <a:off x="7992049" y="3082409"/>
              <a:ext cx="2462220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10</a:t>
              </a: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4" name="文本框 21"/>
          <p:cNvSpPr txBox="1"/>
          <p:nvPr/>
        </p:nvSpPr>
        <p:spPr>
          <a:xfrm>
            <a:off x="1228724" y="3237674"/>
            <a:ext cx="2084762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005A9E"/>
                </a:solidFill>
                <a:cs typeface="+mn-ea"/>
                <a:sym typeface="+mn-lt"/>
              </a:rPr>
              <a:t>在此添加标题</a:t>
            </a:r>
          </a:p>
        </p:txBody>
      </p:sp>
      <p:sp>
        <p:nvSpPr>
          <p:cNvPr id="45" name="文本框 22"/>
          <p:cNvSpPr txBox="1"/>
          <p:nvPr/>
        </p:nvSpPr>
        <p:spPr>
          <a:xfrm>
            <a:off x="1228724" y="3563802"/>
            <a:ext cx="2021102" cy="13988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此处添加文本内容此处添加文本内容此处添加文本信息内容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3825533" y="3237674"/>
            <a:ext cx="2084762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005A9E"/>
                </a:solidFill>
                <a:cs typeface="+mn-ea"/>
                <a:sym typeface="+mn-lt"/>
              </a:rPr>
              <a:t>在此添加标题</a:t>
            </a:r>
          </a:p>
        </p:txBody>
      </p:sp>
      <p:sp>
        <p:nvSpPr>
          <p:cNvPr id="47" name="文本框 25"/>
          <p:cNvSpPr txBox="1"/>
          <p:nvPr/>
        </p:nvSpPr>
        <p:spPr>
          <a:xfrm>
            <a:off x="3825533" y="3563802"/>
            <a:ext cx="2021102" cy="13988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此处添加文本内容此处添加文本内容此处添加文本信息内容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6352196" y="3237674"/>
            <a:ext cx="2084762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005A9E"/>
                </a:solidFill>
                <a:cs typeface="+mn-ea"/>
                <a:sym typeface="+mn-lt"/>
              </a:rPr>
              <a:t>在此添加标题</a:t>
            </a:r>
          </a:p>
        </p:txBody>
      </p:sp>
      <p:sp>
        <p:nvSpPr>
          <p:cNvPr id="49" name="文本框 27"/>
          <p:cNvSpPr txBox="1"/>
          <p:nvPr/>
        </p:nvSpPr>
        <p:spPr>
          <a:xfrm>
            <a:off x="6352196" y="3563802"/>
            <a:ext cx="2021102" cy="13988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此处添加文本内容此处添加文本内容此处添加文本信息内容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50" name="任意多边形 49"/>
          <p:cNvSpPr/>
          <p:nvPr/>
        </p:nvSpPr>
        <p:spPr>
          <a:xfrm rot="18900000" flipH="1">
            <a:off x="3480563" y="2023346"/>
            <a:ext cx="186027" cy="186027"/>
          </a:xfrm>
          <a:custGeom>
            <a:avLst/>
            <a:gdLst>
              <a:gd name="connsiteX0" fmla="*/ 0 w 1192530"/>
              <a:gd name="connsiteY0" fmla="*/ 1192530 h 1192530"/>
              <a:gd name="connsiteX1" fmla="*/ 0 w 1192530"/>
              <a:gd name="connsiteY1" fmla="*/ 0 h 1192530"/>
              <a:gd name="connsiteX2" fmla="*/ 369742 w 1192530"/>
              <a:gd name="connsiteY2" fmla="*/ 0 h 1192530"/>
              <a:gd name="connsiteX3" fmla="*/ 369742 w 1192530"/>
              <a:gd name="connsiteY3" fmla="*/ 826009 h 1192530"/>
              <a:gd name="connsiteX4" fmla="*/ 1192530 w 1192530"/>
              <a:gd name="connsiteY4" fmla="*/ 826009 h 1192530"/>
              <a:gd name="connsiteX5" fmla="*/ 1192530 w 1192530"/>
              <a:gd name="connsiteY5" fmla="*/ 1192530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2530" h="1192530">
                <a:moveTo>
                  <a:pt x="0" y="1192530"/>
                </a:moveTo>
                <a:lnTo>
                  <a:pt x="0" y="0"/>
                </a:lnTo>
                <a:lnTo>
                  <a:pt x="369742" y="0"/>
                </a:lnTo>
                <a:lnTo>
                  <a:pt x="369742" y="826009"/>
                </a:lnTo>
                <a:lnTo>
                  <a:pt x="1192530" y="826009"/>
                </a:lnTo>
                <a:lnTo>
                  <a:pt x="1192530" y="1192530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任意多边形 50"/>
          <p:cNvSpPr/>
          <p:nvPr/>
        </p:nvSpPr>
        <p:spPr>
          <a:xfrm rot="18900000" flipH="1">
            <a:off x="5905958" y="2023346"/>
            <a:ext cx="186027" cy="186027"/>
          </a:xfrm>
          <a:custGeom>
            <a:avLst/>
            <a:gdLst>
              <a:gd name="connsiteX0" fmla="*/ 0 w 1192530"/>
              <a:gd name="connsiteY0" fmla="*/ 1192530 h 1192530"/>
              <a:gd name="connsiteX1" fmla="*/ 0 w 1192530"/>
              <a:gd name="connsiteY1" fmla="*/ 0 h 1192530"/>
              <a:gd name="connsiteX2" fmla="*/ 369742 w 1192530"/>
              <a:gd name="connsiteY2" fmla="*/ 0 h 1192530"/>
              <a:gd name="connsiteX3" fmla="*/ 369742 w 1192530"/>
              <a:gd name="connsiteY3" fmla="*/ 826009 h 1192530"/>
              <a:gd name="connsiteX4" fmla="*/ 1192530 w 1192530"/>
              <a:gd name="connsiteY4" fmla="*/ 826009 h 1192530"/>
              <a:gd name="connsiteX5" fmla="*/ 1192530 w 1192530"/>
              <a:gd name="connsiteY5" fmla="*/ 1192530 h 119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2530" h="1192530">
                <a:moveTo>
                  <a:pt x="0" y="1192530"/>
                </a:moveTo>
                <a:lnTo>
                  <a:pt x="0" y="0"/>
                </a:lnTo>
                <a:lnTo>
                  <a:pt x="369742" y="0"/>
                </a:lnTo>
                <a:lnTo>
                  <a:pt x="369742" y="826009"/>
                </a:lnTo>
                <a:lnTo>
                  <a:pt x="1192530" y="826009"/>
                </a:lnTo>
                <a:lnTo>
                  <a:pt x="1192530" y="1192530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974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4" grpId="0"/>
      <p:bldP spid="45" grpId="0"/>
      <p:bldP spid="46" grpId="0"/>
      <p:bldP spid="47" grpId="0"/>
      <p:bldP spid="48" grpId="0"/>
      <p:bldP spid="49" grpId="0"/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20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99184" y="1463228"/>
            <a:ext cx="892640" cy="892640"/>
          </a:xfrm>
          <a:prstGeom prst="ellipse">
            <a:avLst/>
          </a:prstGeom>
          <a:solidFill>
            <a:srgbClr val="005A9E"/>
          </a:solidFill>
          <a:ln w="28575" cap="flat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51343" y="1909548"/>
            <a:ext cx="1094161" cy="604561"/>
            <a:chOff x="1001790" y="2546063"/>
            <a:chExt cx="1458881" cy="806081"/>
          </a:xfrm>
        </p:grpSpPr>
        <p:cxnSp>
          <p:nvCxnSpPr>
            <p:cNvPr id="13" name="MH_Other_1"/>
            <p:cNvCxnSpPr/>
            <p:nvPr>
              <p:custDataLst>
                <p:tags r:id="rId16"/>
              </p:custDataLst>
            </p:nvPr>
          </p:nvCxnSpPr>
          <p:spPr>
            <a:xfrm>
              <a:off x="1001790" y="2546063"/>
              <a:ext cx="652799" cy="0"/>
            </a:xfrm>
            <a:prstGeom prst="line">
              <a:avLst/>
            </a:prstGeom>
            <a:ln w="25400">
              <a:solidFill>
                <a:srgbClr val="D5D5D5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MH_Other_3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641967" y="2546063"/>
              <a:ext cx="818704" cy="806081"/>
            </a:xfrm>
            <a:custGeom>
              <a:avLst/>
              <a:gdLst>
                <a:gd name="T0" fmla="*/ 0 w 722402"/>
                <a:gd name="T1" fmla="*/ 706357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MH_SubTitl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226391" y="1463228"/>
            <a:ext cx="891288" cy="892640"/>
          </a:xfrm>
          <a:prstGeom prst="ellipse">
            <a:avLst/>
          </a:prstGeom>
          <a:solidFill>
            <a:srgbClr val="005A9E"/>
          </a:solidFill>
          <a:ln w="28575" cap="flat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52245" y="1463228"/>
            <a:ext cx="891288" cy="892640"/>
          </a:xfrm>
          <a:prstGeom prst="ellipse">
            <a:avLst/>
          </a:prstGeom>
          <a:solidFill>
            <a:srgbClr val="005A9E"/>
          </a:solidFill>
          <a:ln w="28575" cap="flat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SubTitle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83510" y="1463228"/>
            <a:ext cx="891288" cy="892640"/>
          </a:xfrm>
          <a:prstGeom prst="ellipse">
            <a:avLst/>
          </a:prstGeom>
          <a:solidFill>
            <a:srgbClr val="005A9E"/>
          </a:solidFill>
          <a:ln w="28575" cap="flat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97213" y="1304988"/>
            <a:ext cx="1831265" cy="1209121"/>
            <a:chOff x="7329618" y="1739983"/>
            <a:chExt cx="2441686" cy="1612161"/>
          </a:xfrm>
        </p:grpSpPr>
        <p:sp>
          <p:nvSpPr>
            <p:cNvPr id="19" name="MH_Other_6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 flipH="1">
              <a:off x="7329618" y="1739983"/>
              <a:ext cx="818704" cy="806080"/>
            </a:xfrm>
            <a:custGeom>
              <a:avLst/>
              <a:gdLst>
                <a:gd name="T0" fmla="*/ 0 w 722402"/>
                <a:gd name="T1" fmla="*/ 706355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MH_Other_8"/>
            <p:cNvCxnSpPr/>
            <p:nvPr>
              <p:custDataLst>
                <p:tags r:id="rId14"/>
              </p:custDataLst>
            </p:nvPr>
          </p:nvCxnSpPr>
          <p:spPr>
            <a:xfrm>
              <a:off x="8135698" y="2546063"/>
              <a:ext cx="825918" cy="0"/>
            </a:xfrm>
            <a:prstGeom prst="line">
              <a:avLst/>
            </a:prstGeom>
            <a:ln w="25400">
              <a:solidFill>
                <a:srgbClr val="D5D5D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Other_10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8952600" y="2546063"/>
              <a:ext cx="818704" cy="806081"/>
            </a:xfrm>
            <a:custGeom>
              <a:avLst/>
              <a:gdLst>
                <a:gd name="T0" fmla="*/ 0 w 722402"/>
                <a:gd name="T1" fmla="*/ 706357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328478" y="1304987"/>
            <a:ext cx="1094160" cy="604560"/>
            <a:chOff x="9771304" y="1739983"/>
            <a:chExt cx="1458880" cy="806080"/>
          </a:xfrm>
        </p:grpSpPr>
        <p:sp>
          <p:nvSpPr>
            <p:cNvPr id="23" name="MH_Other_9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9771304" y="1739983"/>
              <a:ext cx="818704" cy="806080"/>
            </a:xfrm>
            <a:custGeom>
              <a:avLst/>
              <a:gdLst>
                <a:gd name="T0" fmla="*/ 0 w 722402"/>
                <a:gd name="T1" fmla="*/ 706355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MH_Other_11"/>
            <p:cNvCxnSpPr/>
            <p:nvPr>
              <p:custDataLst>
                <p:tags r:id="rId12"/>
              </p:custDataLst>
            </p:nvPr>
          </p:nvCxnSpPr>
          <p:spPr>
            <a:xfrm>
              <a:off x="10577385" y="2546063"/>
              <a:ext cx="652799" cy="0"/>
            </a:xfrm>
            <a:prstGeom prst="line">
              <a:avLst/>
            </a:prstGeom>
            <a:ln w="25400">
              <a:solidFill>
                <a:srgbClr val="D5D5D5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845503" y="1304988"/>
            <a:ext cx="1827207" cy="1209121"/>
            <a:chOff x="2460671" y="1739983"/>
            <a:chExt cx="2436276" cy="1612161"/>
          </a:xfrm>
        </p:grpSpPr>
        <p:sp>
          <p:nvSpPr>
            <p:cNvPr id="26" name="MH_Other_2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 flipH="1">
              <a:off x="2460671" y="1739983"/>
              <a:ext cx="818704" cy="806080"/>
            </a:xfrm>
            <a:custGeom>
              <a:avLst/>
              <a:gdLst>
                <a:gd name="T0" fmla="*/ 0 w 722402"/>
                <a:gd name="T1" fmla="*/ 706355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MH_Other_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4078243" y="2546063"/>
              <a:ext cx="818704" cy="806081"/>
            </a:xfrm>
            <a:custGeom>
              <a:avLst/>
              <a:gdLst>
                <a:gd name="T0" fmla="*/ 0 w 722402"/>
                <a:gd name="T1" fmla="*/ 706357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MH_Other_12"/>
            <p:cNvCxnSpPr/>
            <p:nvPr>
              <p:custDataLst>
                <p:tags r:id="rId10"/>
              </p:custDataLst>
            </p:nvPr>
          </p:nvCxnSpPr>
          <p:spPr>
            <a:xfrm>
              <a:off x="3264949" y="2546063"/>
              <a:ext cx="827720" cy="0"/>
            </a:xfrm>
            <a:prstGeom prst="line">
              <a:avLst/>
            </a:prstGeom>
            <a:ln w="25400">
              <a:solidFill>
                <a:srgbClr val="D5D5D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3672710" y="1304988"/>
            <a:ext cx="1824503" cy="1209121"/>
            <a:chOff x="4896947" y="1739983"/>
            <a:chExt cx="2432670" cy="1612161"/>
          </a:xfrm>
        </p:grpSpPr>
        <p:sp>
          <p:nvSpPr>
            <p:cNvPr id="30" name="MH_Other_4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4896947" y="1739983"/>
              <a:ext cx="818704" cy="806080"/>
            </a:xfrm>
            <a:custGeom>
              <a:avLst/>
              <a:gdLst>
                <a:gd name="T0" fmla="*/ 0 w 722402"/>
                <a:gd name="T1" fmla="*/ 706355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MH_Other_7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flipV="1">
              <a:off x="6510913" y="2546063"/>
              <a:ext cx="818704" cy="806081"/>
            </a:xfrm>
            <a:custGeom>
              <a:avLst/>
              <a:gdLst>
                <a:gd name="T0" fmla="*/ 0 w 722402"/>
                <a:gd name="T1" fmla="*/ 706357 h 711200"/>
                <a:gd name="T2" fmla="*/ 210799 w 722402"/>
                <a:gd name="T3" fmla="*/ 202969 h 711200"/>
                <a:gd name="T4" fmla="*/ 717354 w 722402"/>
                <a:gd name="T5" fmla="*/ 89 h 711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2402" h="711200">
                  <a:moveTo>
                    <a:pt x="0" y="711200"/>
                  </a:moveTo>
                  <a:cubicBezTo>
                    <a:pt x="0" y="520636"/>
                    <a:pt x="76476" y="338044"/>
                    <a:pt x="212282" y="204361"/>
                  </a:cubicBezTo>
                  <a:cubicBezTo>
                    <a:pt x="348088" y="70678"/>
                    <a:pt x="531862" y="-2913"/>
                    <a:pt x="722402" y="89"/>
                  </a:cubicBezTo>
                </a:path>
              </a:pathLst>
            </a:custGeom>
            <a:noFill/>
            <a:ln w="25400">
              <a:solidFill>
                <a:srgbClr val="D5D5D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2" name="MH_Other_13"/>
            <p:cNvCxnSpPr/>
            <p:nvPr>
              <p:custDataLst>
                <p:tags r:id="rId7"/>
              </p:custDataLst>
            </p:nvPr>
          </p:nvCxnSpPr>
          <p:spPr>
            <a:xfrm>
              <a:off x="5701225" y="2546063"/>
              <a:ext cx="825918" cy="0"/>
            </a:xfrm>
            <a:prstGeom prst="line">
              <a:avLst/>
            </a:prstGeom>
            <a:ln w="25400">
              <a:solidFill>
                <a:srgbClr val="D5D5D5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1046162" y="2809875"/>
            <a:ext cx="1596107" cy="1362075"/>
            <a:chOff x="1394883" y="3746500"/>
            <a:chExt cx="2128142" cy="1816100"/>
          </a:xfrm>
        </p:grpSpPr>
        <p:sp>
          <p:nvSpPr>
            <p:cNvPr id="34" name="TextBox 96"/>
            <p:cNvSpPr txBox="1"/>
            <p:nvPr/>
          </p:nvSpPr>
          <p:spPr>
            <a:xfrm>
              <a:off x="1566402" y="3746500"/>
              <a:ext cx="178510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5" name="Rectangle 5"/>
            <p:cNvSpPr>
              <a:spLocks/>
            </p:cNvSpPr>
            <p:nvPr/>
          </p:nvSpPr>
          <p:spPr bwMode="auto">
            <a:xfrm>
              <a:off x="1394883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948893" y="2809875"/>
            <a:ext cx="1596107" cy="1362075"/>
            <a:chOff x="3931858" y="3746500"/>
            <a:chExt cx="2128142" cy="1816100"/>
          </a:xfrm>
        </p:grpSpPr>
        <p:sp>
          <p:nvSpPr>
            <p:cNvPr id="37" name="TextBox 98"/>
            <p:cNvSpPr txBox="1"/>
            <p:nvPr/>
          </p:nvSpPr>
          <p:spPr>
            <a:xfrm>
              <a:off x="4103377" y="3746500"/>
              <a:ext cx="178510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8" name="Rectangle 5"/>
            <p:cNvSpPr>
              <a:spLocks/>
            </p:cNvSpPr>
            <p:nvPr/>
          </p:nvSpPr>
          <p:spPr bwMode="auto">
            <a:xfrm>
              <a:off x="3931858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774748" y="2809875"/>
            <a:ext cx="1596107" cy="1362075"/>
            <a:chOff x="6366331" y="3746500"/>
            <a:chExt cx="2128142" cy="1816100"/>
          </a:xfrm>
        </p:grpSpPr>
        <p:sp>
          <p:nvSpPr>
            <p:cNvPr id="40" name="TextBox 100"/>
            <p:cNvSpPr txBox="1"/>
            <p:nvPr/>
          </p:nvSpPr>
          <p:spPr>
            <a:xfrm>
              <a:off x="6537850" y="3746500"/>
              <a:ext cx="178510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41" name="Rectangle 5"/>
            <p:cNvSpPr>
              <a:spLocks/>
            </p:cNvSpPr>
            <p:nvPr/>
          </p:nvSpPr>
          <p:spPr bwMode="auto">
            <a:xfrm>
              <a:off x="6366331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76981" y="2809875"/>
            <a:ext cx="1596107" cy="1362075"/>
            <a:chOff x="8902642" y="3746500"/>
            <a:chExt cx="2128142" cy="1816100"/>
          </a:xfrm>
        </p:grpSpPr>
        <p:sp>
          <p:nvSpPr>
            <p:cNvPr id="43" name="TextBox 102"/>
            <p:cNvSpPr txBox="1"/>
            <p:nvPr/>
          </p:nvSpPr>
          <p:spPr>
            <a:xfrm>
              <a:off x="9074161" y="3746500"/>
              <a:ext cx="178510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44" name="Rectangle 5"/>
            <p:cNvSpPr>
              <a:spLocks/>
            </p:cNvSpPr>
            <p:nvPr/>
          </p:nvSpPr>
          <p:spPr bwMode="auto">
            <a:xfrm>
              <a:off x="8902642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12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9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617229" y="1107294"/>
            <a:ext cx="1165350" cy="2136085"/>
            <a:chOff x="6156302" y="1476392"/>
            <a:chExt cx="1553799" cy="2848113"/>
          </a:xfrm>
        </p:grpSpPr>
        <p:grpSp>
          <p:nvGrpSpPr>
            <p:cNvPr id="12" name="组合 11"/>
            <p:cNvGrpSpPr/>
            <p:nvPr/>
          </p:nvGrpSpPr>
          <p:grpSpPr>
            <a:xfrm>
              <a:off x="6156302" y="1476392"/>
              <a:ext cx="1484565" cy="2848113"/>
              <a:chOff x="6156302" y="1476392"/>
              <a:chExt cx="1484565" cy="2848113"/>
            </a:xfrm>
          </p:grpSpPr>
          <p:sp>
            <p:nvSpPr>
              <p:cNvPr id="16" name="MH_Other_3"/>
              <p:cNvSpPr/>
              <p:nvPr>
                <p:custDataLst>
                  <p:tags r:id="rId6"/>
                </p:custDataLst>
              </p:nvPr>
            </p:nvSpPr>
            <p:spPr>
              <a:xfrm rot="5400000" flipV="1">
                <a:off x="5311844" y="2591146"/>
                <a:ext cx="2577817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005A9E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77247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7018705" y="1476392"/>
                <a:ext cx="622162" cy="622163"/>
              </a:xfrm>
              <a:prstGeom prst="ellipse">
                <a:avLst/>
              </a:prstGeom>
              <a:solidFill>
                <a:srgbClr val="005A9E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7103519" y="1545274"/>
              <a:ext cx="606582" cy="492443"/>
              <a:chOff x="4418676" y="1572161"/>
              <a:chExt cx="606582" cy="492443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文本框 114"/>
              <p:cNvSpPr txBox="1"/>
              <p:nvPr/>
            </p:nvSpPr>
            <p:spPr>
              <a:xfrm>
                <a:off x="4437064" y="1572161"/>
                <a:ext cx="58819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838364" y="3509495"/>
            <a:ext cx="1282277" cy="1282277"/>
            <a:chOff x="4700937" y="4015204"/>
            <a:chExt cx="455921" cy="455921"/>
          </a:xfrm>
          <a:effectLst/>
        </p:grpSpPr>
        <p:sp>
          <p:nvSpPr>
            <p:cNvPr id="19" name="椭圆 18"/>
            <p:cNvSpPr/>
            <p:nvPr/>
          </p:nvSpPr>
          <p:spPr>
            <a:xfrm flipH="1">
              <a:off x="4700937" y="4015204"/>
              <a:ext cx="455921" cy="45592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E0E0E0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 flipH="1">
              <a:off x="4711557" y="4025824"/>
              <a:ext cx="434681" cy="43468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DDEDD"/>
                </a:gs>
              </a:gsLst>
              <a:lin ang="189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257094" y="1125025"/>
            <a:ext cx="1069420" cy="2851698"/>
            <a:chOff x="4342792" y="1500033"/>
            <a:chExt cx="1425893" cy="3802264"/>
          </a:xfrm>
        </p:grpSpPr>
        <p:grpSp>
          <p:nvGrpSpPr>
            <p:cNvPr id="22" name="组合 21"/>
            <p:cNvGrpSpPr/>
            <p:nvPr/>
          </p:nvGrpSpPr>
          <p:grpSpPr>
            <a:xfrm>
              <a:off x="4342792" y="1500033"/>
              <a:ext cx="1425893" cy="3802264"/>
              <a:chOff x="4342792" y="1500033"/>
              <a:chExt cx="1425893" cy="3802264"/>
            </a:xfrm>
          </p:grpSpPr>
          <p:sp>
            <p:nvSpPr>
              <p:cNvPr id="26" name="MH_Other_3"/>
              <p:cNvSpPr/>
              <p:nvPr>
                <p:custDataLst>
                  <p:tags r:id="rId5"/>
                </p:custDataLst>
              </p:nvPr>
            </p:nvSpPr>
            <p:spPr>
              <a:xfrm rot="16200000" flipH="1" flipV="1">
                <a:off x="3546429" y="3080042"/>
                <a:ext cx="3555609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005A9E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77247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342792" y="1500033"/>
                <a:ext cx="622162" cy="622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418676" y="1572161"/>
              <a:ext cx="635157" cy="492443"/>
              <a:chOff x="4418676" y="1572161"/>
              <a:chExt cx="635157" cy="492443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文本框 101"/>
              <p:cNvSpPr txBox="1"/>
              <p:nvPr/>
            </p:nvSpPr>
            <p:spPr>
              <a:xfrm>
                <a:off x="4465639" y="1572161"/>
                <a:ext cx="58819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57094" y="2307338"/>
            <a:ext cx="902376" cy="2002724"/>
            <a:chOff x="4342792" y="3076450"/>
            <a:chExt cx="1203168" cy="2670299"/>
          </a:xfrm>
        </p:grpSpPr>
        <p:grpSp>
          <p:nvGrpSpPr>
            <p:cNvPr id="29" name="组合 28"/>
            <p:cNvGrpSpPr/>
            <p:nvPr/>
          </p:nvGrpSpPr>
          <p:grpSpPr>
            <a:xfrm>
              <a:off x="4342792" y="3076450"/>
              <a:ext cx="1203168" cy="2670299"/>
              <a:chOff x="4342792" y="3076450"/>
              <a:chExt cx="1203168" cy="2670299"/>
            </a:xfrm>
          </p:grpSpPr>
          <p:sp>
            <p:nvSpPr>
              <p:cNvPr id="33" name="MH_Other_3"/>
              <p:cNvSpPr/>
              <p:nvPr>
                <p:custDataLst>
                  <p:tags r:id="rId4"/>
                </p:custDataLst>
              </p:nvPr>
            </p:nvSpPr>
            <p:spPr>
              <a:xfrm rot="16200000" flipH="1" flipV="1">
                <a:off x="3897358" y="4098147"/>
                <a:ext cx="2408302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005A9E"/>
              </a:solidFill>
              <a:ln w="76200" cap="flat" cmpd="sng" algn="ctr">
                <a:solidFill>
                  <a:srgbClr val="005A9E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77247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4342792" y="3076450"/>
                <a:ext cx="622162" cy="622163"/>
              </a:xfrm>
              <a:prstGeom prst="ellipse">
                <a:avLst/>
              </a:prstGeom>
              <a:solidFill>
                <a:srgbClr val="005A9E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428480" y="3154651"/>
              <a:ext cx="606582" cy="492443"/>
              <a:chOff x="4418676" y="1572161"/>
              <a:chExt cx="606582" cy="492443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5400" cap="flat">
                <a:solidFill>
                  <a:schemeClr val="bg1">
                    <a:lumMod val="65000"/>
                  </a:schemeClr>
                </a:soli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文本框 105"/>
              <p:cNvSpPr txBox="1"/>
              <p:nvPr/>
            </p:nvSpPr>
            <p:spPr>
              <a:xfrm>
                <a:off x="4437064" y="1572161"/>
                <a:ext cx="588194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617229" y="1960688"/>
            <a:ext cx="1165350" cy="2149371"/>
            <a:chOff x="6156302" y="2614250"/>
            <a:chExt cx="1553799" cy="2865828"/>
          </a:xfrm>
        </p:grpSpPr>
        <p:grpSp>
          <p:nvGrpSpPr>
            <p:cNvPr id="36" name="组合 35"/>
            <p:cNvGrpSpPr/>
            <p:nvPr/>
          </p:nvGrpSpPr>
          <p:grpSpPr>
            <a:xfrm>
              <a:off x="6156302" y="2614250"/>
              <a:ext cx="1484565" cy="2865828"/>
              <a:chOff x="6156302" y="2614250"/>
              <a:chExt cx="1484565" cy="2865828"/>
            </a:xfrm>
          </p:grpSpPr>
          <p:sp>
            <p:nvSpPr>
              <p:cNvPr id="40" name="MH_Other_3"/>
              <p:cNvSpPr/>
              <p:nvPr>
                <p:custDataLst>
                  <p:tags r:id="rId3"/>
                </p:custDataLst>
              </p:nvPr>
            </p:nvSpPr>
            <p:spPr>
              <a:xfrm rot="5400000" flipV="1">
                <a:off x="5311844" y="3746719"/>
                <a:ext cx="2577817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005A9E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77247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7018705" y="2614250"/>
                <a:ext cx="622162" cy="622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103519" y="2689103"/>
              <a:ext cx="606582" cy="492443"/>
              <a:chOff x="4418676" y="1572161"/>
              <a:chExt cx="606582" cy="492443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文本框 108"/>
              <p:cNvSpPr txBox="1"/>
              <p:nvPr/>
            </p:nvSpPr>
            <p:spPr>
              <a:xfrm>
                <a:off x="4437064" y="1572161"/>
                <a:ext cx="588194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04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3257094" y="3163008"/>
            <a:ext cx="897768" cy="1080388"/>
            <a:chOff x="4342792" y="4217343"/>
            <a:chExt cx="1197024" cy="1440517"/>
          </a:xfrm>
        </p:grpSpPr>
        <p:grpSp>
          <p:nvGrpSpPr>
            <p:cNvPr id="43" name="组合 42"/>
            <p:cNvGrpSpPr/>
            <p:nvPr/>
          </p:nvGrpSpPr>
          <p:grpSpPr>
            <a:xfrm>
              <a:off x="4342792" y="4217343"/>
              <a:ext cx="1197024" cy="1440517"/>
              <a:chOff x="4342792" y="4217343"/>
              <a:chExt cx="1197024" cy="1440517"/>
            </a:xfrm>
          </p:grpSpPr>
          <p:sp>
            <p:nvSpPr>
              <p:cNvPr id="47" name="MH_Other_3"/>
              <p:cNvSpPr/>
              <p:nvPr>
                <p:custDataLst>
                  <p:tags r:id="rId2"/>
                </p:custDataLst>
              </p:nvPr>
            </p:nvSpPr>
            <p:spPr>
              <a:xfrm rot="16200000" flipH="1" flipV="1">
                <a:off x="4508276" y="4626321"/>
                <a:ext cx="1174177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rgbClr val="5FBD98"/>
              </a:solidFill>
              <a:ln w="76200" cap="flat" cmpd="sng" algn="ctr">
                <a:solidFill>
                  <a:srgbClr val="005A9E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77247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342792" y="4217343"/>
                <a:ext cx="622162" cy="622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4427008" y="4295544"/>
              <a:ext cx="606583" cy="492443"/>
              <a:chOff x="4418676" y="1572161"/>
              <a:chExt cx="606583" cy="492443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文本框 111"/>
              <p:cNvSpPr txBox="1"/>
              <p:nvPr/>
            </p:nvSpPr>
            <p:spPr>
              <a:xfrm>
                <a:off x="4437064" y="1572161"/>
                <a:ext cx="588195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05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810243" y="2822050"/>
            <a:ext cx="977790" cy="1421345"/>
            <a:chOff x="6413660" y="3762732"/>
            <a:chExt cx="1303721" cy="1895127"/>
          </a:xfrm>
        </p:grpSpPr>
        <p:grpSp>
          <p:nvGrpSpPr>
            <p:cNvPr id="50" name="组合 49"/>
            <p:cNvGrpSpPr/>
            <p:nvPr/>
          </p:nvGrpSpPr>
          <p:grpSpPr>
            <a:xfrm>
              <a:off x="6413660" y="3762732"/>
              <a:ext cx="1227207" cy="1895127"/>
              <a:chOff x="6413660" y="3762732"/>
              <a:chExt cx="1227207" cy="1895127"/>
            </a:xfrm>
          </p:grpSpPr>
          <p:sp>
            <p:nvSpPr>
              <p:cNvPr id="54" name="MH_Other_3"/>
              <p:cNvSpPr/>
              <p:nvPr>
                <p:custDataLst>
                  <p:tags r:id="rId1"/>
                </p:custDataLst>
              </p:nvPr>
            </p:nvSpPr>
            <p:spPr>
              <a:xfrm rot="5400000" flipV="1">
                <a:off x="6041185" y="4396482"/>
                <a:ext cx="1633852" cy="888902"/>
              </a:xfrm>
              <a:prstGeom prst="bentArrow">
                <a:avLst>
                  <a:gd name="adj1" fmla="val 7438"/>
                  <a:gd name="adj2" fmla="val 3464"/>
                  <a:gd name="adj3" fmla="val 0"/>
                  <a:gd name="adj4" fmla="val 30020"/>
                </a:avLst>
              </a:prstGeom>
              <a:solidFill>
                <a:schemeClr val="bg1">
                  <a:lumMod val="65000"/>
                </a:schemeClr>
              </a:solidFill>
              <a:ln w="76200" cap="flat" cmpd="sng" algn="ctr">
                <a:solidFill>
                  <a:srgbClr val="005A9E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772478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018705" y="3762732"/>
                <a:ext cx="622162" cy="622163"/>
              </a:xfrm>
              <a:prstGeom prst="ellipse">
                <a:avLst/>
              </a:prstGeom>
              <a:solidFill>
                <a:srgbClr val="005A9E"/>
              </a:solidFill>
              <a:ln w="1270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7110798" y="3840933"/>
              <a:ext cx="606583" cy="492443"/>
              <a:chOff x="4418676" y="1572161"/>
              <a:chExt cx="606583" cy="492443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4418676" y="1573446"/>
                <a:ext cx="464474" cy="464474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75000"/>
                    </a:sysClr>
                  </a:gs>
                  <a:gs pos="100000">
                    <a:sysClr val="window" lastClr="FFFFFF"/>
                  </a:gs>
                </a:gsLst>
                <a:lin ang="5400000" scaled="1"/>
              </a:gradFill>
              <a:ln w="2540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文本框 117"/>
              <p:cNvSpPr txBox="1"/>
              <p:nvPr/>
            </p:nvSpPr>
            <p:spPr>
              <a:xfrm>
                <a:off x="4437064" y="1572161"/>
                <a:ext cx="588195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06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5739606" y="1062128"/>
            <a:ext cx="2468564" cy="983274"/>
            <a:chOff x="7652807" y="1416170"/>
            <a:chExt cx="3291419" cy="1311032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7652807" y="1796348"/>
              <a:ext cx="2786593" cy="0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ysDot"/>
              <a:miter lim="800000"/>
              <a:tailEnd type="oval"/>
            </a:ln>
            <a:effectLst/>
          </p:spPr>
        </p:cxnSp>
        <p:grpSp>
          <p:nvGrpSpPr>
            <p:cNvPr id="58" name="组合 57"/>
            <p:cNvGrpSpPr/>
            <p:nvPr/>
          </p:nvGrpSpPr>
          <p:grpSpPr>
            <a:xfrm>
              <a:off x="7736117" y="1416170"/>
              <a:ext cx="3208109" cy="1311032"/>
              <a:chOff x="5841004" y="1447486"/>
              <a:chExt cx="3208109" cy="1311032"/>
            </a:xfrm>
          </p:grpSpPr>
          <p:sp>
            <p:nvSpPr>
              <p:cNvPr id="59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2041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重点工作名称二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marL="0" marR="0" lvl="0" indent="0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 </a:t>
                </a: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200</a:t>
                </a: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字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以内。</a:t>
                </a:r>
                <a:endPara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5700713" y="2142176"/>
            <a:ext cx="2643188" cy="983274"/>
            <a:chOff x="7600950" y="2856235"/>
            <a:chExt cx="3524251" cy="1311032"/>
          </a:xfrm>
        </p:grpSpPr>
        <p:grpSp>
          <p:nvGrpSpPr>
            <p:cNvPr id="62" name="组合 61"/>
            <p:cNvGrpSpPr/>
            <p:nvPr/>
          </p:nvGrpSpPr>
          <p:grpSpPr>
            <a:xfrm>
              <a:off x="7917092" y="2856235"/>
              <a:ext cx="3208109" cy="1311032"/>
              <a:chOff x="5841004" y="1447486"/>
              <a:chExt cx="3208109" cy="1311032"/>
            </a:xfrm>
          </p:grpSpPr>
          <p:sp>
            <p:nvSpPr>
              <p:cNvPr id="64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2041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重点工作名称</a:t>
                </a:r>
                <a:r>
                  <a:rPr kumimoji="0" lang="zh-CN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四</a:t>
                </a:r>
              </a:p>
            </p:txBody>
          </p:sp>
          <p:sp>
            <p:nvSpPr>
              <p:cNvPr id="65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marL="0" marR="0" lvl="0" indent="0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 </a:t>
                </a: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200</a:t>
                </a: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字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以内。</a:t>
                </a:r>
                <a:endPara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63" name="任意多边形 62"/>
            <p:cNvSpPr/>
            <p:nvPr/>
          </p:nvSpPr>
          <p:spPr>
            <a:xfrm>
              <a:off x="7600950" y="3001877"/>
              <a:ext cx="2838450" cy="265198"/>
            </a:xfrm>
            <a:custGeom>
              <a:avLst/>
              <a:gdLst>
                <a:gd name="connsiteX0" fmla="*/ 0 w 3162300"/>
                <a:gd name="connsiteY0" fmla="*/ 0 h 190500"/>
                <a:gd name="connsiteX1" fmla="*/ 361950 w 3162300"/>
                <a:gd name="connsiteY1" fmla="*/ 190500 h 190500"/>
                <a:gd name="connsiteX2" fmla="*/ 3162300 w 316230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62300" h="190500">
                  <a:moveTo>
                    <a:pt x="0" y="0"/>
                  </a:moveTo>
                  <a:lnTo>
                    <a:pt x="361950" y="190500"/>
                  </a:lnTo>
                  <a:lnTo>
                    <a:pt x="3162300" y="190500"/>
                  </a:lnTo>
                </a:path>
              </a:pathLst>
            </a:cu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681454" y="3204447"/>
            <a:ext cx="2655334" cy="1003157"/>
            <a:chOff x="7575272" y="4272596"/>
            <a:chExt cx="3540445" cy="1337542"/>
          </a:xfrm>
        </p:grpSpPr>
        <p:sp>
          <p:nvSpPr>
            <p:cNvPr id="67" name="任意多边形 66"/>
            <p:cNvSpPr/>
            <p:nvPr/>
          </p:nvSpPr>
          <p:spPr>
            <a:xfrm>
              <a:off x="7575272" y="4272596"/>
              <a:ext cx="2864128" cy="390328"/>
            </a:xfrm>
            <a:custGeom>
              <a:avLst/>
              <a:gdLst>
                <a:gd name="connsiteX0" fmla="*/ 0 w 3162300"/>
                <a:gd name="connsiteY0" fmla="*/ 0 h 190500"/>
                <a:gd name="connsiteX1" fmla="*/ 361950 w 3162300"/>
                <a:gd name="connsiteY1" fmla="*/ 190500 h 190500"/>
                <a:gd name="connsiteX2" fmla="*/ 3162300 w 316230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62300" h="190500">
                  <a:moveTo>
                    <a:pt x="0" y="0"/>
                  </a:moveTo>
                  <a:lnTo>
                    <a:pt x="361950" y="190500"/>
                  </a:lnTo>
                  <a:lnTo>
                    <a:pt x="3162300" y="190500"/>
                  </a:lnTo>
                </a:path>
              </a:pathLst>
            </a:cu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7907608" y="4299106"/>
              <a:ext cx="3208109" cy="1311032"/>
              <a:chOff x="5841004" y="1447486"/>
              <a:chExt cx="3208109" cy="1311032"/>
            </a:xfrm>
          </p:grpSpPr>
          <p:sp>
            <p:nvSpPr>
              <p:cNvPr id="69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2041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重点工作名称六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0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marL="0" marR="0" lvl="0" indent="0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 </a:t>
                </a: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200</a:t>
                </a: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字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以内。</a:t>
                </a:r>
                <a:endPara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0805" y="1062128"/>
            <a:ext cx="2476289" cy="983274"/>
            <a:chOff x="1041073" y="1416171"/>
            <a:chExt cx="3301719" cy="1311032"/>
          </a:xfrm>
        </p:grpSpPr>
        <p:cxnSp>
          <p:nvCxnSpPr>
            <p:cNvPr id="72" name="直接连接符 71"/>
            <p:cNvCxnSpPr/>
            <p:nvPr/>
          </p:nvCxnSpPr>
          <p:spPr>
            <a:xfrm flipH="1">
              <a:off x="1556199" y="1803136"/>
              <a:ext cx="2786593" cy="0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ysDot"/>
              <a:miter lim="800000"/>
              <a:tailEnd type="oval"/>
            </a:ln>
            <a:effectLst/>
          </p:spPr>
        </p:cxnSp>
        <p:grpSp>
          <p:nvGrpSpPr>
            <p:cNvPr id="73" name="组合 72"/>
            <p:cNvGrpSpPr/>
            <p:nvPr/>
          </p:nvGrpSpPr>
          <p:grpSpPr>
            <a:xfrm flipH="1">
              <a:off x="1041073" y="1416171"/>
              <a:ext cx="3208109" cy="1311032"/>
              <a:chOff x="5841004" y="1447486"/>
              <a:chExt cx="3208109" cy="1311032"/>
            </a:xfrm>
          </p:grpSpPr>
          <p:sp>
            <p:nvSpPr>
              <p:cNvPr id="74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2041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重点工作名称一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5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marL="0" marR="0" lvl="0" indent="0" algn="r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 </a:t>
                </a: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200</a:t>
                </a: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字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以内。</a:t>
                </a:r>
                <a:endPara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771298" y="2220600"/>
            <a:ext cx="2476289" cy="983274"/>
            <a:chOff x="1028396" y="2960800"/>
            <a:chExt cx="3301719" cy="1311032"/>
          </a:xfrm>
        </p:grpSpPr>
        <p:cxnSp>
          <p:nvCxnSpPr>
            <p:cNvPr id="77" name="直接连接符 76"/>
            <p:cNvCxnSpPr/>
            <p:nvPr/>
          </p:nvCxnSpPr>
          <p:spPr>
            <a:xfrm flipH="1">
              <a:off x="1543522" y="3347765"/>
              <a:ext cx="2786593" cy="0"/>
            </a:xfrm>
            <a:prstGeom prst="line">
              <a:avLst/>
            </a:pr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ysDot"/>
              <a:miter lim="800000"/>
              <a:tailEnd type="oval"/>
            </a:ln>
            <a:effectLst/>
          </p:spPr>
        </p:cxnSp>
        <p:grpSp>
          <p:nvGrpSpPr>
            <p:cNvPr id="78" name="组合 77"/>
            <p:cNvGrpSpPr/>
            <p:nvPr/>
          </p:nvGrpSpPr>
          <p:grpSpPr>
            <a:xfrm flipH="1">
              <a:off x="1028396" y="2960800"/>
              <a:ext cx="3208109" cy="1311032"/>
              <a:chOff x="5841004" y="1447486"/>
              <a:chExt cx="3208109" cy="1311032"/>
            </a:xfrm>
          </p:grpSpPr>
          <p:sp>
            <p:nvSpPr>
              <p:cNvPr id="79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2041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重点工作名称三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0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marL="0" marR="0" lvl="0" indent="0" algn="r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 </a:t>
                </a: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200</a:t>
                </a: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字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以内。</a:t>
                </a:r>
                <a:endPara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741341" y="3362762"/>
            <a:ext cx="2525692" cy="983274"/>
            <a:chOff x="988454" y="4483683"/>
            <a:chExt cx="3367589" cy="1311032"/>
          </a:xfrm>
        </p:grpSpPr>
        <p:grpSp>
          <p:nvGrpSpPr>
            <p:cNvPr id="82" name="组合 81"/>
            <p:cNvGrpSpPr/>
            <p:nvPr/>
          </p:nvGrpSpPr>
          <p:grpSpPr>
            <a:xfrm flipH="1">
              <a:off x="988454" y="4483683"/>
              <a:ext cx="3208109" cy="1311032"/>
              <a:chOff x="5841004" y="1447486"/>
              <a:chExt cx="3208109" cy="1311032"/>
            </a:xfrm>
          </p:grpSpPr>
          <p:sp>
            <p:nvSpPr>
              <p:cNvPr id="84" name="MH_SubTitle_1"/>
              <p:cNvSpPr>
                <a:spLocks noChangeArrowheads="1"/>
              </p:cNvSpPr>
              <p:nvPr/>
            </p:nvSpPr>
            <p:spPr bwMode="auto">
              <a:xfrm flipH="1">
                <a:off x="5841004" y="1447486"/>
                <a:ext cx="2041584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5A9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重点工作名称三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5" name="Rectangle 5"/>
              <p:cNvSpPr/>
              <p:nvPr/>
            </p:nvSpPr>
            <p:spPr bwMode="auto">
              <a:xfrm>
                <a:off x="5980705" y="1871157"/>
                <a:ext cx="3068408" cy="8873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marL="0" marR="0" lvl="0" indent="0" algn="r" defTabSz="91440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此处添加详细文本描述，建议与标题相关并符合整体语言风格，语言描述尽量简洁生动。尽量将每页幻灯片的字数控制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 </a:t>
                </a: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200</a:t>
                </a:r>
                <a:r>
                  <a:rPr kumimoji="0" lang="zh-CN" alt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字</a:t>
                </a:r>
                <a:r>
                  <a:rPr kumimoji="0" lang="zh-CN" altLang="en-US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50000"/>
                        <a:lumOff val="50000"/>
                      </a:sys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以内。</a:t>
                </a:r>
                <a:endPara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50000"/>
                      <a:lumOff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83" name="任意多边形 82"/>
            <p:cNvSpPr/>
            <p:nvPr/>
          </p:nvSpPr>
          <p:spPr>
            <a:xfrm flipH="1">
              <a:off x="1517593" y="4614052"/>
              <a:ext cx="2838450" cy="265198"/>
            </a:xfrm>
            <a:custGeom>
              <a:avLst/>
              <a:gdLst>
                <a:gd name="connsiteX0" fmla="*/ 0 w 3162300"/>
                <a:gd name="connsiteY0" fmla="*/ 0 h 190500"/>
                <a:gd name="connsiteX1" fmla="*/ 361950 w 3162300"/>
                <a:gd name="connsiteY1" fmla="*/ 190500 h 190500"/>
                <a:gd name="connsiteX2" fmla="*/ 3162300 w 316230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62300" h="190500">
                  <a:moveTo>
                    <a:pt x="0" y="0"/>
                  </a:moveTo>
                  <a:lnTo>
                    <a:pt x="361950" y="190500"/>
                  </a:lnTo>
                  <a:lnTo>
                    <a:pt x="3162300" y="190500"/>
                  </a:lnTo>
                </a:path>
              </a:pathLst>
            </a:custGeom>
            <a:noFill/>
            <a:ln w="19050" cap="flat" cmpd="sng" algn="ctr">
              <a:solidFill>
                <a:srgbClr val="E7E6E6">
                  <a:lumMod val="50000"/>
                </a:srgbClr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023740" y="3691297"/>
            <a:ext cx="908184" cy="908184"/>
            <a:chOff x="5364986" y="4921729"/>
            <a:chExt cx="1210912" cy="1210912"/>
          </a:xfrm>
        </p:grpSpPr>
        <p:sp>
          <p:nvSpPr>
            <p:cNvPr id="87" name="椭圆 86"/>
            <p:cNvSpPr/>
            <p:nvPr/>
          </p:nvSpPr>
          <p:spPr>
            <a:xfrm flipH="1">
              <a:off x="5364986" y="4921729"/>
              <a:ext cx="1210912" cy="121091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E0E0E0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 flipH="1">
              <a:off x="5393195" y="4949933"/>
              <a:ext cx="1154499" cy="1154499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rgbClr val="DDDEDD"/>
                </a:gs>
              </a:gsLst>
              <a:lin ang="189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89" name="KSO_Shape"/>
          <p:cNvSpPr/>
          <p:nvPr/>
        </p:nvSpPr>
        <p:spPr bwMode="auto">
          <a:xfrm>
            <a:off x="4257687" y="3958029"/>
            <a:ext cx="437172" cy="374718"/>
          </a:xfrm>
          <a:custGeom>
            <a:avLst/>
            <a:gdLst>
              <a:gd name="T0" fmla="*/ 354482 w 1812925"/>
              <a:gd name="T1" fmla="*/ 872801 h 1511300"/>
              <a:gd name="T2" fmla="*/ 380318 w 1812925"/>
              <a:gd name="T3" fmla="*/ 984699 h 1511300"/>
              <a:gd name="T4" fmla="*/ 425879 w 1812925"/>
              <a:gd name="T5" fmla="*/ 1087433 h 1511300"/>
              <a:gd name="T6" fmla="*/ 488386 w 1812925"/>
              <a:gd name="T7" fmla="*/ 1179061 h 1511300"/>
              <a:gd name="T8" fmla="*/ 591174 w 1812925"/>
              <a:gd name="T9" fmla="*/ 1276520 h 1511300"/>
              <a:gd name="T10" fmla="*/ 711743 w 1812925"/>
              <a:gd name="T11" fmla="*/ 1346213 h 1511300"/>
              <a:gd name="T12" fmla="*/ 796474 w 1812925"/>
              <a:gd name="T13" fmla="*/ 1375922 h 1511300"/>
              <a:gd name="T14" fmla="*/ 907876 w 1812925"/>
              <a:gd name="T15" fmla="*/ 1394804 h 1511300"/>
              <a:gd name="T16" fmla="*/ 1015110 w 1812925"/>
              <a:gd name="T17" fmla="*/ 1393415 h 1511300"/>
              <a:gd name="T18" fmla="*/ 1118176 w 1812925"/>
              <a:gd name="T19" fmla="*/ 1373702 h 1511300"/>
              <a:gd name="T20" fmla="*/ 1216519 w 1812925"/>
              <a:gd name="T21" fmla="*/ 1335939 h 1511300"/>
              <a:gd name="T22" fmla="*/ 1302085 w 1812925"/>
              <a:gd name="T23" fmla="*/ 1285127 h 1511300"/>
              <a:gd name="T24" fmla="*/ 1341811 w 1812925"/>
              <a:gd name="T25" fmla="*/ 1271245 h 1511300"/>
              <a:gd name="T26" fmla="*/ 1382649 w 1812925"/>
              <a:gd name="T27" fmla="*/ 1275131 h 1511300"/>
              <a:gd name="T28" fmla="*/ 1417930 w 1812925"/>
              <a:gd name="T29" fmla="*/ 1296789 h 1511300"/>
              <a:gd name="T30" fmla="*/ 1441822 w 1812925"/>
              <a:gd name="T31" fmla="*/ 1332607 h 1511300"/>
              <a:gd name="T32" fmla="*/ 1447378 w 1812925"/>
              <a:gd name="T33" fmla="*/ 1373146 h 1511300"/>
              <a:gd name="T34" fmla="*/ 1435710 w 1812925"/>
              <a:gd name="T35" fmla="*/ 1412574 h 1511300"/>
              <a:gd name="T36" fmla="*/ 1407374 w 1812925"/>
              <a:gd name="T37" fmla="*/ 1443950 h 1511300"/>
              <a:gd name="T38" fmla="*/ 1288472 w 1812925"/>
              <a:gd name="T39" fmla="*/ 1512532 h 1511300"/>
              <a:gd name="T40" fmla="*/ 1161792 w 1812925"/>
              <a:gd name="T41" fmla="*/ 1559734 h 1511300"/>
              <a:gd name="T42" fmla="*/ 1028722 w 1812925"/>
              <a:gd name="T43" fmla="*/ 1583891 h 1511300"/>
              <a:gd name="T44" fmla="*/ 874538 w 1812925"/>
              <a:gd name="T45" fmla="*/ 1583335 h 1511300"/>
              <a:gd name="T46" fmla="*/ 770639 w 1812925"/>
              <a:gd name="T47" fmla="*/ 1565565 h 1511300"/>
              <a:gd name="T48" fmla="*/ 648125 w 1812925"/>
              <a:gd name="T49" fmla="*/ 1526415 h 1511300"/>
              <a:gd name="T50" fmla="*/ 534502 w 1812925"/>
              <a:gd name="T51" fmla="*/ 1468106 h 1511300"/>
              <a:gd name="T52" fmla="*/ 433380 w 1812925"/>
              <a:gd name="T53" fmla="*/ 1393693 h 1511300"/>
              <a:gd name="T54" fmla="*/ 342258 w 1812925"/>
              <a:gd name="T55" fmla="*/ 1300954 h 1511300"/>
              <a:gd name="T56" fmla="*/ 283085 w 1812925"/>
              <a:gd name="T57" fmla="*/ 1219322 h 1511300"/>
              <a:gd name="T58" fmla="*/ 221690 w 1812925"/>
              <a:gd name="T59" fmla="*/ 1102705 h 1511300"/>
              <a:gd name="T60" fmla="*/ 180019 w 1812925"/>
              <a:gd name="T61" fmla="*/ 976091 h 1511300"/>
              <a:gd name="T62" fmla="*/ 160017 w 1812925"/>
              <a:gd name="T63" fmla="*/ 840871 h 1511300"/>
              <a:gd name="T64" fmla="*/ 979901 w 1812925"/>
              <a:gd name="T65" fmla="*/ 833 h 1511300"/>
              <a:gd name="T66" fmla="*/ 1097691 w 1812925"/>
              <a:gd name="T67" fmla="*/ 13331 h 1511300"/>
              <a:gd name="T68" fmla="*/ 1216593 w 1812925"/>
              <a:gd name="T69" fmla="*/ 45825 h 1511300"/>
              <a:gd name="T70" fmla="*/ 1371054 w 1812925"/>
              <a:gd name="T71" fmla="*/ 119422 h 1511300"/>
              <a:gd name="T72" fmla="*/ 1533016 w 1812925"/>
              <a:gd name="T73" fmla="*/ 252454 h 1511300"/>
              <a:gd name="T74" fmla="*/ 1614691 w 1812925"/>
              <a:gd name="T75" fmla="*/ 356878 h 1511300"/>
              <a:gd name="T76" fmla="*/ 1678032 w 1812925"/>
              <a:gd name="T77" fmla="*/ 471857 h 1511300"/>
              <a:gd name="T78" fmla="*/ 1721370 w 1812925"/>
              <a:gd name="T79" fmla="*/ 597112 h 1511300"/>
              <a:gd name="T80" fmla="*/ 1743872 w 1812925"/>
              <a:gd name="T81" fmla="*/ 731254 h 1511300"/>
              <a:gd name="T82" fmla="*/ 1555796 w 1812925"/>
              <a:gd name="T83" fmla="*/ 779578 h 1511300"/>
              <a:gd name="T84" fmla="*/ 1541350 w 1812925"/>
              <a:gd name="T85" fmla="*/ 661544 h 1511300"/>
              <a:gd name="T86" fmla="*/ 1505235 w 1812925"/>
              <a:gd name="T87" fmla="*/ 551287 h 1511300"/>
              <a:gd name="T88" fmla="*/ 1449396 w 1812925"/>
              <a:gd name="T89" fmla="*/ 451583 h 1511300"/>
              <a:gd name="T90" fmla="*/ 1369110 w 1812925"/>
              <a:gd name="T91" fmla="*/ 357434 h 1511300"/>
              <a:gd name="T92" fmla="*/ 1239096 w 1812925"/>
              <a:gd name="T93" fmla="*/ 263007 h 1511300"/>
              <a:gd name="T94" fmla="*/ 1127973 w 1812925"/>
              <a:gd name="T95" fmla="*/ 216627 h 1511300"/>
              <a:gd name="T96" fmla="*/ 1010181 w 1812925"/>
              <a:gd name="T97" fmla="*/ 193297 h 1511300"/>
              <a:gd name="T98" fmla="*/ 899058 w 1812925"/>
              <a:gd name="T99" fmla="*/ 193020 h 1511300"/>
              <a:gd name="T100" fmla="*/ 796825 w 1812925"/>
              <a:gd name="T101" fmla="*/ 210794 h 1511300"/>
              <a:gd name="T102" fmla="*/ 698759 w 1812925"/>
              <a:gd name="T103" fmla="*/ 246343 h 1511300"/>
              <a:gd name="T104" fmla="*/ 606805 w 1812925"/>
              <a:gd name="T105" fmla="*/ 299667 h 1511300"/>
              <a:gd name="T106" fmla="*/ 567912 w 1812925"/>
              <a:gd name="T107" fmla="*/ 315497 h 1511300"/>
              <a:gd name="T108" fmla="*/ 526797 w 1812925"/>
              <a:gd name="T109" fmla="*/ 313275 h 1511300"/>
              <a:gd name="T110" fmla="*/ 490404 w 1812925"/>
              <a:gd name="T111" fmla="*/ 293835 h 1511300"/>
              <a:gd name="T112" fmla="*/ 465123 w 1812925"/>
              <a:gd name="T113" fmla="*/ 259119 h 1511300"/>
              <a:gd name="T114" fmla="*/ 457067 w 1812925"/>
              <a:gd name="T115" fmla="*/ 218570 h 1511300"/>
              <a:gd name="T116" fmla="*/ 467345 w 1812925"/>
              <a:gd name="T117" fmla="*/ 178856 h 1511300"/>
              <a:gd name="T118" fmla="*/ 494015 w 1812925"/>
              <a:gd name="T119" fmla="*/ 146640 h 1511300"/>
              <a:gd name="T120" fmla="*/ 602639 w 1812925"/>
              <a:gd name="T121" fmla="*/ 81374 h 1511300"/>
              <a:gd name="T122" fmla="*/ 728763 w 1812925"/>
              <a:gd name="T123" fmla="*/ 32216 h 1511300"/>
              <a:gd name="T124" fmla="*/ 860722 w 1812925"/>
              <a:gd name="T125" fmla="*/ 5555 h 15113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812925" h="1511300">
                <a:moveTo>
                  <a:pt x="241643" y="393700"/>
                </a:moveTo>
                <a:lnTo>
                  <a:pt x="483287" y="755836"/>
                </a:lnTo>
                <a:lnTo>
                  <a:pt x="332326" y="755836"/>
                </a:lnTo>
                <a:lnTo>
                  <a:pt x="332326" y="768789"/>
                </a:lnTo>
                <a:lnTo>
                  <a:pt x="332590" y="781212"/>
                </a:lnTo>
                <a:lnTo>
                  <a:pt x="333648" y="793636"/>
                </a:lnTo>
                <a:lnTo>
                  <a:pt x="334441" y="806324"/>
                </a:lnTo>
                <a:lnTo>
                  <a:pt x="335763" y="818748"/>
                </a:lnTo>
                <a:lnTo>
                  <a:pt x="337349" y="830907"/>
                </a:lnTo>
                <a:lnTo>
                  <a:pt x="338671" y="843066"/>
                </a:lnTo>
                <a:lnTo>
                  <a:pt x="340786" y="855225"/>
                </a:lnTo>
                <a:lnTo>
                  <a:pt x="343165" y="867120"/>
                </a:lnTo>
                <a:lnTo>
                  <a:pt x="345809" y="879015"/>
                </a:lnTo>
                <a:lnTo>
                  <a:pt x="348453" y="890910"/>
                </a:lnTo>
                <a:lnTo>
                  <a:pt x="351361" y="902805"/>
                </a:lnTo>
                <a:lnTo>
                  <a:pt x="354534" y="914436"/>
                </a:lnTo>
                <a:lnTo>
                  <a:pt x="357971" y="925802"/>
                </a:lnTo>
                <a:lnTo>
                  <a:pt x="361936" y="937433"/>
                </a:lnTo>
                <a:lnTo>
                  <a:pt x="365902" y="948799"/>
                </a:lnTo>
                <a:lnTo>
                  <a:pt x="369868" y="959901"/>
                </a:lnTo>
                <a:lnTo>
                  <a:pt x="374362" y="971003"/>
                </a:lnTo>
                <a:lnTo>
                  <a:pt x="379121" y="981841"/>
                </a:lnTo>
                <a:lnTo>
                  <a:pt x="383880" y="992943"/>
                </a:lnTo>
                <a:lnTo>
                  <a:pt x="388639" y="1003781"/>
                </a:lnTo>
                <a:lnTo>
                  <a:pt x="394191" y="1014354"/>
                </a:lnTo>
                <a:lnTo>
                  <a:pt x="399743" y="1024927"/>
                </a:lnTo>
                <a:lnTo>
                  <a:pt x="405295" y="1035236"/>
                </a:lnTo>
                <a:lnTo>
                  <a:pt x="411375" y="1045545"/>
                </a:lnTo>
                <a:lnTo>
                  <a:pt x="417456" y="1055590"/>
                </a:lnTo>
                <a:lnTo>
                  <a:pt x="423537" y="1065635"/>
                </a:lnTo>
                <a:lnTo>
                  <a:pt x="430146" y="1075415"/>
                </a:lnTo>
                <a:lnTo>
                  <a:pt x="436756" y="1085195"/>
                </a:lnTo>
                <a:lnTo>
                  <a:pt x="443630" y="1094976"/>
                </a:lnTo>
                <a:lnTo>
                  <a:pt x="450769" y="1104492"/>
                </a:lnTo>
                <a:lnTo>
                  <a:pt x="458171" y="1113479"/>
                </a:lnTo>
                <a:lnTo>
                  <a:pt x="464781" y="1122466"/>
                </a:lnTo>
                <a:lnTo>
                  <a:pt x="473241" y="1132247"/>
                </a:lnTo>
                <a:lnTo>
                  <a:pt x="481701" y="1141498"/>
                </a:lnTo>
                <a:lnTo>
                  <a:pt x="490161" y="1150750"/>
                </a:lnTo>
                <a:lnTo>
                  <a:pt x="498886" y="1159737"/>
                </a:lnTo>
                <a:lnTo>
                  <a:pt x="500736" y="1161852"/>
                </a:lnTo>
                <a:lnTo>
                  <a:pt x="515806" y="1175861"/>
                </a:lnTo>
                <a:lnTo>
                  <a:pt x="530876" y="1189607"/>
                </a:lnTo>
                <a:lnTo>
                  <a:pt x="546474" y="1202823"/>
                </a:lnTo>
                <a:lnTo>
                  <a:pt x="562601" y="1215247"/>
                </a:lnTo>
                <a:lnTo>
                  <a:pt x="579257" y="1227406"/>
                </a:lnTo>
                <a:lnTo>
                  <a:pt x="596178" y="1238773"/>
                </a:lnTo>
                <a:lnTo>
                  <a:pt x="613627" y="1249346"/>
                </a:lnTo>
                <a:lnTo>
                  <a:pt x="631605" y="1259655"/>
                </a:lnTo>
                <a:lnTo>
                  <a:pt x="633455" y="1260712"/>
                </a:lnTo>
                <a:lnTo>
                  <a:pt x="644031" y="1266528"/>
                </a:lnTo>
                <a:lnTo>
                  <a:pt x="654870" y="1271550"/>
                </a:lnTo>
                <a:lnTo>
                  <a:pt x="665974" y="1276837"/>
                </a:lnTo>
                <a:lnTo>
                  <a:pt x="677342" y="1281595"/>
                </a:lnTo>
                <a:lnTo>
                  <a:pt x="681573" y="1283709"/>
                </a:lnTo>
                <a:lnTo>
                  <a:pt x="685803" y="1285560"/>
                </a:lnTo>
                <a:lnTo>
                  <a:pt x="695320" y="1289525"/>
                </a:lnTo>
                <a:lnTo>
                  <a:pt x="704838" y="1292961"/>
                </a:lnTo>
                <a:lnTo>
                  <a:pt x="724402" y="1299834"/>
                </a:lnTo>
                <a:lnTo>
                  <a:pt x="732598" y="1302741"/>
                </a:lnTo>
                <a:lnTo>
                  <a:pt x="740794" y="1305385"/>
                </a:lnTo>
                <a:lnTo>
                  <a:pt x="749518" y="1307764"/>
                </a:lnTo>
                <a:lnTo>
                  <a:pt x="757978" y="1309878"/>
                </a:lnTo>
                <a:lnTo>
                  <a:pt x="775428" y="1314372"/>
                </a:lnTo>
                <a:lnTo>
                  <a:pt x="786267" y="1316751"/>
                </a:lnTo>
                <a:lnTo>
                  <a:pt x="796842" y="1319130"/>
                </a:lnTo>
                <a:lnTo>
                  <a:pt x="806096" y="1320716"/>
                </a:lnTo>
                <a:lnTo>
                  <a:pt x="815085" y="1322302"/>
                </a:lnTo>
                <a:lnTo>
                  <a:pt x="833591" y="1324681"/>
                </a:lnTo>
                <a:lnTo>
                  <a:pt x="842845" y="1325738"/>
                </a:lnTo>
                <a:lnTo>
                  <a:pt x="852362" y="1327060"/>
                </a:lnTo>
                <a:lnTo>
                  <a:pt x="863995" y="1327853"/>
                </a:lnTo>
                <a:lnTo>
                  <a:pt x="875892" y="1328646"/>
                </a:lnTo>
                <a:lnTo>
                  <a:pt x="887525" y="1329175"/>
                </a:lnTo>
                <a:lnTo>
                  <a:pt x="899158" y="1329439"/>
                </a:lnTo>
                <a:lnTo>
                  <a:pt x="910526" y="1329439"/>
                </a:lnTo>
                <a:lnTo>
                  <a:pt x="921894" y="1329175"/>
                </a:lnTo>
                <a:lnTo>
                  <a:pt x="932734" y="1328910"/>
                </a:lnTo>
                <a:lnTo>
                  <a:pt x="944102" y="1328382"/>
                </a:lnTo>
                <a:lnTo>
                  <a:pt x="954942" y="1327589"/>
                </a:lnTo>
                <a:lnTo>
                  <a:pt x="966046" y="1326531"/>
                </a:lnTo>
                <a:lnTo>
                  <a:pt x="977150" y="1325210"/>
                </a:lnTo>
                <a:lnTo>
                  <a:pt x="988254" y="1323624"/>
                </a:lnTo>
                <a:lnTo>
                  <a:pt x="999093" y="1322302"/>
                </a:lnTo>
                <a:lnTo>
                  <a:pt x="1010197" y="1320452"/>
                </a:lnTo>
                <a:lnTo>
                  <a:pt x="1020772" y="1318337"/>
                </a:lnTo>
                <a:lnTo>
                  <a:pt x="1031876" y="1315694"/>
                </a:lnTo>
                <a:lnTo>
                  <a:pt x="1042452" y="1313315"/>
                </a:lnTo>
                <a:lnTo>
                  <a:pt x="1053556" y="1310671"/>
                </a:lnTo>
                <a:lnTo>
                  <a:pt x="1064131" y="1307764"/>
                </a:lnTo>
                <a:lnTo>
                  <a:pt x="1074706" y="1304592"/>
                </a:lnTo>
                <a:lnTo>
                  <a:pt x="1085281" y="1301155"/>
                </a:lnTo>
                <a:lnTo>
                  <a:pt x="1095856" y="1297719"/>
                </a:lnTo>
                <a:lnTo>
                  <a:pt x="1106167" y="1293754"/>
                </a:lnTo>
                <a:lnTo>
                  <a:pt x="1116742" y="1289789"/>
                </a:lnTo>
                <a:lnTo>
                  <a:pt x="1126789" y="1285560"/>
                </a:lnTo>
                <a:lnTo>
                  <a:pt x="1137100" y="1281330"/>
                </a:lnTo>
                <a:lnTo>
                  <a:pt x="1147675" y="1276837"/>
                </a:lnTo>
                <a:lnTo>
                  <a:pt x="1157721" y="1271814"/>
                </a:lnTo>
                <a:lnTo>
                  <a:pt x="1167768" y="1267056"/>
                </a:lnTo>
                <a:lnTo>
                  <a:pt x="1177286" y="1261770"/>
                </a:lnTo>
                <a:lnTo>
                  <a:pt x="1187332" y="1256483"/>
                </a:lnTo>
                <a:lnTo>
                  <a:pt x="1197114" y="1250668"/>
                </a:lnTo>
                <a:lnTo>
                  <a:pt x="1206896" y="1244852"/>
                </a:lnTo>
                <a:lnTo>
                  <a:pt x="1216414" y="1238773"/>
                </a:lnTo>
                <a:lnTo>
                  <a:pt x="1225932" y="1232693"/>
                </a:lnTo>
                <a:lnTo>
                  <a:pt x="1235185" y="1225820"/>
                </a:lnTo>
                <a:lnTo>
                  <a:pt x="1239151" y="1223441"/>
                </a:lnTo>
                <a:lnTo>
                  <a:pt x="1243116" y="1221062"/>
                </a:lnTo>
                <a:lnTo>
                  <a:pt x="1247082" y="1218948"/>
                </a:lnTo>
                <a:lnTo>
                  <a:pt x="1251312" y="1217097"/>
                </a:lnTo>
                <a:lnTo>
                  <a:pt x="1255278" y="1215247"/>
                </a:lnTo>
                <a:lnTo>
                  <a:pt x="1259772" y="1213925"/>
                </a:lnTo>
                <a:lnTo>
                  <a:pt x="1264002" y="1212604"/>
                </a:lnTo>
                <a:lnTo>
                  <a:pt x="1268232" y="1211546"/>
                </a:lnTo>
                <a:lnTo>
                  <a:pt x="1272727" y="1210753"/>
                </a:lnTo>
                <a:lnTo>
                  <a:pt x="1276957" y="1210225"/>
                </a:lnTo>
                <a:lnTo>
                  <a:pt x="1281187" y="1209696"/>
                </a:lnTo>
                <a:lnTo>
                  <a:pt x="1285417" y="1209696"/>
                </a:lnTo>
                <a:lnTo>
                  <a:pt x="1290176" y="1209696"/>
                </a:lnTo>
                <a:lnTo>
                  <a:pt x="1294406" y="1209696"/>
                </a:lnTo>
                <a:lnTo>
                  <a:pt x="1298636" y="1210489"/>
                </a:lnTo>
                <a:lnTo>
                  <a:pt x="1302866" y="1211018"/>
                </a:lnTo>
                <a:lnTo>
                  <a:pt x="1307096" y="1211811"/>
                </a:lnTo>
                <a:lnTo>
                  <a:pt x="1311326" y="1212868"/>
                </a:lnTo>
                <a:lnTo>
                  <a:pt x="1315821" y="1213925"/>
                </a:lnTo>
                <a:lnTo>
                  <a:pt x="1319787" y="1215511"/>
                </a:lnTo>
                <a:lnTo>
                  <a:pt x="1324017" y="1217362"/>
                </a:lnTo>
                <a:lnTo>
                  <a:pt x="1327982" y="1219212"/>
                </a:lnTo>
                <a:lnTo>
                  <a:pt x="1331419" y="1221062"/>
                </a:lnTo>
                <a:lnTo>
                  <a:pt x="1335385" y="1223441"/>
                </a:lnTo>
                <a:lnTo>
                  <a:pt x="1339086" y="1225820"/>
                </a:lnTo>
                <a:lnTo>
                  <a:pt x="1342788" y="1228728"/>
                </a:lnTo>
                <a:lnTo>
                  <a:pt x="1346225" y="1231371"/>
                </a:lnTo>
                <a:lnTo>
                  <a:pt x="1349397" y="1234543"/>
                </a:lnTo>
                <a:lnTo>
                  <a:pt x="1352834" y="1237451"/>
                </a:lnTo>
                <a:lnTo>
                  <a:pt x="1356007" y="1240887"/>
                </a:lnTo>
                <a:lnTo>
                  <a:pt x="1358650" y="1244588"/>
                </a:lnTo>
                <a:lnTo>
                  <a:pt x="1361294" y="1248289"/>
                </a:lnTo>
                <a:lnTo>
                  <a:pt x="1364202" y="1252254"/>
                </a:lnTo>
                <a:lnTo>
                  <a:pt x="1366582" y="1256219"/>
                </a:lnTo>
                <a:lnTo>
                  <a:pt x="1368697" y="1260448"/>
                </a:lnTo>
                <a:lnTo>
                  <a:pt x="1370548" y="1264413"/>
                </a:lnTo>
                <a:lnTo>
                  <a:pt x="1372134" y="1268642"/>
                </a:lnTo>
                <a:lnTo>
                  <a:pt x="1373456" y="1272872"/>
                </a:lnTo>
                <a:lnTo>
                  <a:pt x="1374778" y="1277101"/>
                </a:lnTo>
                <a:lnTo>
                  <a:pt x="1376100" y="1281330"/>
                </a:lnTo>
                <a:lnTo>
                  <a:pt x="1376628" y="1285560"/>
                </a:lnTo>
                <a:lnTo>
                  <a:pt x="1377157" y="1289789"/>
                </a:lnTo>
                <a:lnTo>
                  <a:pt x="1377950" y="1294283"/>
                </a:lnTo>
                <a:lnTo>
                  <a:pt x="1377950" y="1298776"/>
                </a:lnTo>
                <a:lnTo>
                  <a:pt x="1377950" y="1303006"/>
                </a:lnTo>
                <a:lnTo>
                  <a:pt x="1377421" y="1307235"/>
                </a:lnTo>
                <a:lnTo>
                  <a:pt x="1377157" y="1311729"/>
                </a:lnTo>
                <a:lnTo>
                  <a:pt x="1376628" y="1316222"/>
                </a:lnTo>
                <a:lnTo>
                  <a:pt x="1375835" y="1320452"/>
                </a:lnTo>
                <a:lnTo>
                  <a:pt x="1374513" y="1324417"/>
                </a:lnTo>
                <a:lnTo>
                  <a:pt x="1373191" y="1328646"/>
                </a:lnTo>
                <a:lnTo>
                  <a:pt x="1372134" y="1332875"/>
                </a:lnTo>
                <a:lnTo>
                  <a:pt x="1370283" y="1336840"/>
                </a:lnTo>
                <a:lnTo>
                  <a:pt x="1368432" y="1340805"/>
                </a:lnTo>
                <a:lnTo>
                  <a:pt x="1366317" y="1344770"/>
                </a:lnTo>
                <a:lnTo>
                  <a:pt x="1364202" y="1348471"/>
                </a:lnTo>
                <a:lnTo>
                  <a:pt x="1361823" y="1351907"/>
                </a:lnTo>
                <a:lnTo>
                  <a:pt x="1358915" y="1355608"/>
                </a:lnTo>
                <a:lnTo>
                  <a:pt x="1356271" y="1359044"/>
                </a:lnTo>
                <a:lnTo>
                  <a:pt x="1353098" y="1362481"/>
                </a:lnTo>
                <a:lnTo>
                  <a:pt x="1350190" y="1365653"/>
                </a:lnTo>
                <a:lnTo>
                  <a:pt x="1346753" y="1368825"/>
                </a:lnTo>
                <a:lnTo>
                  <a:pt x="1343052" y="1371732"/>
                </a:lnTo>
                <a:lnTo>
                  <a:pt x="1339351" y="1374640"/>
                </a:lnTo>
                <a:lnTo>
                  <a:pt x="1327189" y="1382834"/>
                </a:lnTo>
                <a:lnTo>
                  <a:pt x="1315028" y="1390764"/>
                </a:lnTo>
                <a:lnTo>
                  <a:pt x="1302602" y="1398694"/>
                </a:lnTo>
                <a:lnTo>
                  <a:pt x="1290176" y="1406360"/>
                </a:lnTo>
                <a:lnTo>
                  <a:pt x="1277750" y="1413497"/>
                </a:lnTo>
                <a:lnTo>
                  <a:pt x="1264795" y="1420634"/>
                </a:lnTo>
                <a:lnTo>
                  <a:pt x="1252105" y="1427242"/>
                </a:lnTo>
                <a:lnTo>
                  <a:pt x="1239151" y="1433851"/>
                </a:lnTo>
                <a:lnTo>
                  <a:pt x="1226196" y="1439930"/>
                </a:lnTo>
                <a:lnTo>
                  <a:pt x="1212977" y="1446274"/>
                </a:lnTo>
                <a:lnTo>
                  <a:pt x="1200022" y="1451825"/>
                </a:lnTo>
                <a:lnTo>
                  <a:pt x="1186803" y="1457376"/>
                </a:lnTo>
                <a:lnTo>
                  <a:pt x="1173320" y="1462663"/>
                </a:lnTo>
                <a:lnTo>
                  <a:pt x="1160101" y="1467421"/>
                </a:lnTo>
                <a:lnTo>
                  <a:pt x="1146353" y="1472443"/>
                </a:lnTo>
                <a:lnTo>
                  <a:pt x="1132870" y="1476672"/>
                </a:lnTo>
                <a:lnTo>
                  <a:pt x="1119122" y="1480902"/>
                </a:lnTo>
                <a:lnTo>
                  <a:pt x="1105639" y="1484867"/>
                </a:lnTo>
                <a:lnTo>
                  <a:pt x="1091626" y="1488567"/>
                </a:lnTo>
                <a:lnTo>
                  <a:pt x="1077879" y="1491739"/>
                </a:lnTo>
                <a:lnTo>
                  <a:pt x="1063866" y="1494911"/>
                </a:lnTo>
                <a:lnTo>
                  <a:pt x="1049854" y="1497555"/>
                </a:lnTo>
                <a:lnTo>
                  <a:pt x="1035842" y="1500462"/>
                </a:lnTo>
                <a:lnTo>
                  <a:pt x="1021830" y="1502841"/>
                </a:lnTo>
                <a:lnTo>
                  <a:pt x="1007818" y="1504692"/>
                </a:lnTo>
                <a:lnTo>
                  <a:pt x="993541" y="1506542"/>
                </a:lnTo>
                <a:lnTo>
                  <a:pt x="979000" y="1507864"/>
                </a:lnTo>
                <a:lnTo>
                  <a:pt x="964988" y="1509185"/>
                </a:lnTo>
                <a:lnTo>
                  <a:pt x="950712" y="1510243"/>
                </a:lnTo>
                <a:lnTo>
                  <a:pt x="936435" y="1510771"/>
                </a:lnTo>
                <a:lnTo>
                  <a:pt x="922159" y="1511300"/>
                </a:lnTo>
                <a:lnTo>
                  <a:pt x="907618" y="1511300"/>
                </a:lnTo>
                <a:lnTo>
                  <a:pt x="888847" y="1511036"/>
                </a:lnTo>
                <a:lnTo>
                  <a:pt x="870076" y="1510507"/>
                </a:lnTo>
                <a:lnTo>
                  <a:pt x="851040" y="1508921"/>
                </a:lnTo>
                <a:lnTo>
                  <a:pt x="832269" y="1507335"/>
                </a:lnTo>
                <a:lnTo>
                  <a:pt x="816935" y="1505220"/>
                </a:lnTo>
                <a:lnTo>
                  <a:pt x="796049" y="1502841"/>
                </a:lnTo>
                <a:lnTo>
                  <a:pt x="785738" y="1501255"/>
                </a:lnTo>
                <a:lnTo>
                  <a:pt x="774899" y="1499669"/>
                </a:lnTo>
                <a:lnTo>
                  <a:pt x="768818" y="1498612"/>
                </a:lnTo>
                <a:lnTo>
                  <a:pt x="762737" y="1497026"/>
                </a:lnTo>
                <a:lnTo>
                  <a:pt x="755335" y="1495440"/>
                </a:lnTo>
                <a:lnTo>
                  <a:pt x="747932" y="1493590"/>
                </a:lnTo>
                <a:lnTo>
                  <a:pt x="733391" y="1490418"/>
                </a:lnTo>
                <a:lnTo>
                  <a:pt x="710919" y="1484867"/>
                </a:lnTo>
                <a:lnTo>
                  <a:pt x="700079" y="1482223"/>
                </a:lnTo>
                <a:lnTo>
                  <a:pt x="688975" y="1478787"/>
                </a:lnTo>
                <a:lnTo>
                  <a:pt x="677342" y="1475086"/>
                </a:lnTo>
                <a:lnTo>
                  <a:pt x="665710" y="1471121"/>
                </a:lnTo>
                <a:lnTo>
                  <a:pt x="653548" y="1466892"/>
                </a:lnTo>
                <a:lnTo>
                  <a:pt x="640858" y="1462663"/>
                </a:lnTo>
                <a:lnTo>
                  <a:pt x="628697" y="1457905"/>
                </a:lnTo>
                <a:lnTo>
                  <a:pt x="616799" y="1453147"/>
                </a:lnTo>
                <a:lnTo>
                  <a:pt x="602787" y="1447067"/>
                </a:lnTo>
                <a:lnTo>
                  <a:pt x="589304" y="1440723"/>
                </a:lnTo>
                <a:lnTo>
                  <a:pt x="575292" y="1434379"/>
                </a:lnTo>
                <a:lnTo>
                  <a:pt x="561544" y="1427507"/>
                </a:lnTo>
                <a:lnTo>
                  <a:pt x="548061" y="1420634"/>
                </a:lnTo>
                <a:lnTo>
                  <a:pt x="543302" y="1417462"/>
                </a:lnTo>
                <a:lnTo>
                  <a:pt x="531669" y="1411118"/>
                </a:lnTo>
                <a:lnTo>
                  <a:pt x="520036" y="1404510"/>
                </a:lnTo>
                <a:lnTo>
                  <a:pt x="508668" y="1397637"/>
                </a:lnTo>
                <a:lnTo>
                  <a:pt x="497564" y="1390500"/>
                </a:lnTo>
                <a:lnTo>
                  <a:pt x="486196" y="1383099"/>
                </a:lnTo>
                <a:lnTo>
                  <a:pt x="475356" y="1375697"/>
                </a:lnTo>
                <a:lnTo>
                  <a:pt x="464516" y="1368296"/>
                </a:lnTo>
                <a:lnTo>
                  <a:pt x="453941" y="1360366"/>
                </a:lnTo>
                <a:lnTo>
                  <a:pt x="443366" y="1351907"/>
                </a:lnTo>
                <a:lnTo>
                  <a:pt x="432790" y="1343713"/>
                </a:lnTo>
                <a:lnTo>
                  <a:pt x="422479" y="1335519"/>
                </a:lnTo>
                <a:lnTo>
                  <a:pt x="412433" y="1326796"/>
                </a:lnTo>
                <a:lnTo>
                  <a:pt x="402387" y="1317808"/>
                </a:lnTo>
                <a:lnTo>
                  <a:pt x="392604" y="1309085"/>
                </a:lnTo>
                <a:lnTo>
                  <a:pt x="383087" y="1299834"/>
                </a:lnTo>
                <a:lnTo>
                  <a:pt x="373569" y="1290582"/>
                </a:lnTo>
                <a:lnTo>
                  <a:pt x="369339" y="1285824"/>
                </a:lnTo>
                <a:lnTo>
                  <a:pt x="357971" y="1274458"/>
                </a:lnTo>
                <a:lnTo>
                  <a:pt x="347131" y="1262827"/>
                </a:lnTo>
                <a:lnTo>
                  <a:pt x="336291" y="1250668"/>
                </a:lnTo>
                <a:lnTo>
                  <a:pt x="325716" y="1238508"/>
                </a:lnTo>
                <a:lnTo>
                  <a:pt x="320429" y="1231636"/>
                </a:lnTo>
                <a:lnTo>
                  <a:pt x="315405" y="1224763"/>
                </a:lnTo>
                <a:lnTo>
                  <a:pt x="301393" y="1207317"/>
                </a:lnTo>
                <a:lnTo>
                  <a:pt x="294255" y="1198330"/>
                </a:lnTo>
                <a:lnTo>
                  <a:pt x="287646" y="1189078"/>
                </a:lnTo>
                <a:lnTo>
                  <a:pt x="286059" y="1186699"/>
                </a:lnTo>
                <a:lnTo>
                  <a:pt x="284737" y="1183791"/>
                </a:lnTo>
                <a:lnTo>
                  <a:pt x="277070" y="1172425"/>
                </a:lnTo>
                <a:lnTo>
                  <a:pt x="269403" y="1160795"/>
                </a:lnTo>
                <a:lnTo>
                  <a:pt x="262001" y="1149164"/>
                </a:lnTo>
                <a:lnTo>
                  <a:pt x="255127" y="1137005"/>
                </a:lnTo>
                <a:lnTo>
                  <a:pt x="247988" y="1125110"/>
                </a:lnTo>
                <a:lnTo>
                  <a:pt x="241379" y="1112950"/>
                </a:lnTo>
                <a:lnTo>
                  <a:pt x="234505" y="1100527"/>
                </a:lnTo>
                <a:lnTo>
                  <a:pt x="228424" y="1087839"/>
                </a:lnTo>
                <a:lnTo>
                  <a:pt x="222344" y="1075415"/>
                </a:lnTo>
                <a:lnTo>
                  <a:pt x="216263" y="1062727"/>
                </a:lnTo>
                <a:lnTo>
                  <a:pt x="210975" y="1049775"/>
                </a:lnTo>
                <a:lnTo>
                  <a:pt x="205423" y="1037087"/>
                </a:lnTo>
                <a:lnTo>
                  <a:pt x="200400" y="1023870"/>
                </a:lnTo>
                <a:lnTo>
                  <a:pt x="195377" y="1010653"/>
                </a:lnTo>
                <a:lnTo>
                  <a:pt x="190618" y="997437"/>
                </a:lnTo>
                <a:lnTo>
                  <a:pt x="186388" y="983956"/>
                </a:lnTo>
                <a:lnTo>
                  <a:pt x="182158" y="970475"/>
                </a:lnTo>
                <a:lnTo>
                  <a:pt x="178192" y="956729"/>
                </a:lnTo>
                <a:lnTo>
                  <a:pt x="174491" y="942984"/>
                </a:lnTo>
                <a:lnTo>
                  <a:pt x="171318" y="929239"/>
                </a:lnTo>
                <a:lnTo>
                  <a:pt x="167881" y="915229"/>
                </a:lnTo>
                <a:lnTo>
                  <a:pt x="165237" y="901219"/>
                </a:lnTo>
                <a:lnTo>
                  <a:pt x="162329" y="887210"/>
                </a:lnTo>
                <a:lnTo>
                  <a:pt x="160214" y="872936"/>
                </a:lnTo>
                <a:lnTo>
                  <a:pt x="158099" y="858662"/>
                </a:lnTo>
                <a:lnTo>
                  <a:pt x="156249" y="844388"/>
                </a:lnTo>
                <a:lnTo>
                  <a:pt x="154662" y="829585"/>
                </a:lnTo>
                <a:lnTo>
                  <a:pt x="153340" y="815047"/>
                </a:lnTo>
                <a:lnTo>
                  <a:pt x="152283" y="800509"/>
                </a:lnTo>
                <a:lnTo>
                  <a:pt x="151754" y="785706"/>
                </a:lnTo>
                <a:lnTo>
                  <a:pt x="151225" y="770903"/>
                </a:lnTo>
                <a:lnTo>
                  <a:pt x="151225" y="755836"/>
                </a:lnTo>
                <a:lnTo>
                  <a:pt x="0" y="755836"/>
                </a:lnTo>
                <a:lnTo>
                  <a:pt x="241643" y="393700"/>
                </a:lnTo>
                <a:close/>
                <a:moveTo>
                  <a:pt x="906894" y="0"/>
                </a:moveTo>
                <a:lnTo>
                  <a:pt x="912182" y="264"/>
                </a:lnTo>
                <a:lnTo>
                  <a:pt x="917469" y="529"/>
                </a:lnTo>
                <a:lnTo>
                  <a:pt x="932539" y="793"/>
                </a:lnTo>
                <a:lnTo>
                  <a:pt x="947344" y="1586"/>
                </a:lnTo>
                <a:lnTo>
                  <a:pt x="962414" y="2380"/>
                </a:lnTo>
                <a:lnTo>
                  <a:pt x="977484" y="3702"/>
                </a:lnTo>
                <a:lnTo>
                  <a:pt x="989645" y="5288"/>
                </a:lnTo>
                <a:lnTo>
                  <a:pt x="1002335" y="6610"/>
                </a:lnTo>
                <a:lnTo>
                  <a:pt x="1020313" y="8725"/>
                </a:lnTo>
                <a:lnTo>
                  <a:pt x="1029038" y="10047"/>
                </a:lnTo>
                <a:lnTo>
                  <a:pt x="1038291" y="11369"/>
                </a:lnTo>
                <a:lnTo>
                  <a:pt x="1044636" y="12691"/>
                </a:lnTo>
                <a:lnTo>
                  <a:pt x="1050981" y="14277"/>
                </a:lnTo>
                <a:lnTo>
                  <a:pt x="1064465" y="17186"/>
                </a:lnTo>
                <a:lnTo>
                  <a:pt x="1077419" y="20358"/>
                </a:lnTo>
                <a:lnTo>
                  <a:pt x="1101478" y="26175"/>
                </a:lnTo>
                <a:lnTo>
                  <a:pt x="1113375" y="29348"/>
                </a:lnTo>
                <a:lnTo>
                  <a:pt x="1125008" y="32521"/>
                </a:lnTo>
                <a:lnTo>
                  <a:pt x="1134790" y="35693"/>
                </a:lnTo>
                <a:lnTo>
                  <a:pt x="1144572" y="38866"/>
                </a:lnTo>
                <a:lnTo>
                  <a:pt x="1157791" y="43625"/>
                </a:lnTo>
                <a:lnTo>
                  <a:pt x="1171274" y="48384"/>
                </a:lnTo>
                <a:lnTo>
                  <a:pt x="1184493" y="53408"/>
                </a:lnTo>
                <a:lnTo>
                  <a:pt x="1197448" y="58431"/>
                </a:lnTo>
                <a:lnTo>
                  <a:pt x="1206701" y="62397"/>
                </a:lnTo>
                <a:lnTo>
                  <a:pt x="1226794" y="71651"/>
                </a:lnTo>
                <a:lnTo>
                  <a:pt x="1246887" y="81434"/>
                </a:lnTo>
                <a:lnTo>
                  <a:pt x="1266716" y="91745"/>
                </a:lnTo>
                <a:lnTo>
                  <a:pt x="1285751" y="102321"/>
                </a:lnTo>
                <a:lnTo>
                  <a:pt x="1304786" y="113690"/>
                </a:lnTo>
                <a:lnTo>
                  <a:pt x="1323557" y="125588"/>
                </a:lnTo>
                <a:lnTo>
                  <a:pt x="1341800" y="138015"/>
                </a:lnTo>
                <a:lnTo>
                  <a:pt x="1359513" y="151234"/>
                </a:lnTo>
                <a:lnTo>
                  <a:pt x="1377227" y="164718"/>
                </a:lnTo>
                <a:lnTo>
                  <a:pt x="1394411" y="178731"/>
                </a:lnTo>
                <a:lnTo>
                  <a:pt x="1411067" y="193538"/>
                </a:lnTo>
                <a:lnTo>
                  <a:pt x="1427459" y="208608"/>
                </a:lnTo>
                <a:lnTo>
                  <a:pt x="1443322" y="224207"/>
                </a:lnTo>
                <a:lnTo>
                  <a:pt x="1458920" y="240336"/>
                </a:lnTo>
                <a:lnTo>
                  <a:pt x="1473725" y="257257"/>
                </a:lnTo>
                <a:lnTo>
                  <a:pt x="1488531" y="274178"/>
                </a:lnTo>
                <a:lnTo>
                  <a:pt x="1492496" y="279466"/>
                </a:lnTo>
                <a:lnTo>
                  <a:pt x="1509152" y="300353"/>
                </a:lnTo>
                <a:lnTo>
                  <a:pt x="1517348" y="311194"/>
                </a:lnTo>
                <a:lnTo>
                  <a:pt x="1525544" y="322034"/>
                </a:lnTo>
                <a:lnTo>
                  <a:pt x="1527130" y="325207"/>
                </a:lnTo>
                <a:lnTo>
                  <a:pt x="1528981" y="328115"/>
                </a:lnTo>
                <a:lnTo>
                  <a:pt x="1536648" y="339748"/>
                </a:lnTo>
                <a:lnTo>
                  <a:pt x="1544050" y="351382"/>
                </a:lnTo>
                <a:lnTo>
                  <a:pt x="1551453" y="362751"/>
                </a:lnTo>
                <a:lnTo>
                  <a:pt x="1558591" y="374913"/>
                </a:lnTo>
                <a:lnTo>
                  <a:pt x="1565465" y="386811"/>
                </a:lnTo>
                <a:lnTo>
                  <a:pt x="1572075" y="399237"/>
                </a:lnTo>
                <a:lnTo>
                  <a:pt x="1578684" y="411400"/>
                </a:lnTo>
                <a:lnTo>
                  <a:pt x="1585029" y="423826"/>
                </a:lnTo>
                <a:lnTo>
                  <a:pt x="1591110" y="436253"/>
                </a:lnTo>
                <a:lnTo>
                  <a:pt x="1596927" y="449208"/>
                </a:lnTo>
                <a:lnTo>
                  <a:pt x="1602214" y="461899"/>
                </a:lnTo>
                <a:lnTo>
                  <a:pt x="1607766" y="474854"/>
                </a:lnTo>
                <a:lnTo>
                  <a:pt x="1612789" y="488074"/>
                </a:lnTo>
                <a:lnTo>
                  <a:pt x="1617548" y="501294"/>
                </a:lnTo>
                <a:lnTo>
                  <a:pt x="1622571" y="514249"/>
                </a:lnTo>
                <a:lnTo>
                  <a:pt x="1626801" y="527734"/>
                </a:lnTo>
                <a:lnTo>
                  <a:pt x="1631032" y="541482"/>
                </a:lnTo>
                <a:lnTo>
                  <a:pt x="1634997" y="554702"/>
                </a:lnTo>
                <a:lnTo>
                  <a:pt x="1638170" y="568451"/>
                </a:lnTo>
                <a:lnTo>
                  <a:pt x="1641871" y="582463"/>
                </a:lnTo>
                <a:lnTo>
                  <a:pt x="1645044" y="596212"/>
                </a:lnTo>
                <a:lnTo>
                  <a:pt x="1647688" y="610225"/>
                </a:lnTo>
                <a:lnTo>
                  <a:pt x="1650596" y="624502"/>
                </a:lnTo>
                <a:lnTo>
                  <a:pt x="1652975" y="638515"/>
                </a:lnTo>
                <a:lnTo>
                  <a:pt x="1655090" y="652793"/>
                </a:lnTo>
                <a:lnTo>
                  <a:pt x="1656941" y="667334"/>
                </a:lnTo>
                <a:lnTo>
                  <a:pt x="1658263" y="681876"/>
                </a:lnTo>
                <a:lnTo>
                  <a:pt x="1659585" y="696154"/>
                </a:lnTo>
                <a:lnTo>
                  <a:pt x="1660642" y="710695"/>
                </a:lnTo>
                <a:lnTo>
                  <a:pt x="1661435" y="725501"/>
                </a:lnTo>
                <a:lnTo>
                  <a:pt x="1661700" y="740308"/>
                </a:lnTo>
                <a:lnTo>
                  <a:pt x="1661700" y="754849"/>
                </a:lnTo>
                <a:lnTo>
                  <a:pt x="1812925" y="754849"/>
                </a:lnTo>
                <a:lnTo>
                  <a:pt x="1571282" y="1117600"/>
                </a:lnTo>
                <a:lnTo>
                  <a:pt x="1329638" y="754849"/>
                </a:lnTo>
                <a:lnTo>
                  <a:pt x="1480864" y="754849"/>
                </a:lnTo>
                <a:lnTo>
                  <a:pt x="1480599" y="742158"/>
                </a:lnTo>
                <a:lnTo>
                  <a:pt x="1480070" y="729467"/>
                </a:lnTo>
                <a:lnTo>
                  <a:pt x="1479277" y="716512"/>
                </a:lnTo>
                <a:lnTo>
                  <a:pt x="1478484" y="704085"/>
                </a:lnTo>
                <a:lnTo>
                  <a:pt x="1477162" y="691394"/>
                </a:lnTo>
                <a:lnTo>
                  <a:pt x="1475576" y="678703"/>
                </a:lnTo>
                <a:lnTo>
                  <a:pt x="1473725" y="666277"/>
                </a:lnTo>
                <a:lnTo>
                  <a:pt x="1471610" y="654115"/>
                </a:lnTo>
                <a:lnTo>
                  <a:pt x="1469231" y="641952"/>
                </a:lnTo>
                <a:lnTo>
                  <a:pt x="1466851" y="629790"/>
                </a:lnTo>
                <a:lnTo>
                  <a:pt x="1463943" y="617628"/>
                </a:lnTo>
                <a:lnTo>
                  <a:pt x="1460771" y="605730"/>
                </a:lnTo>
                <a:lnTo>
                  <a:pt x="1457334" y="593832"/>
                </a:lnTo>
                <a:lnTo>
                  <a:pt x="1453897" y="581935"/>
                </a:lnTo>
                <a:lnTo>
                  <a:pt x="1449931" y="570301"/>
                </a:lnTo>
                <a:lnTo>
                  <a:pt x="1445965" y="558668"/>
                </a:lnTo>
                <a:lnTo>
                  <a:pt x="1441471" y="547299"/>
                </a:lnTo>
                <a:lnTo>
                  <a:pt x="1436976" y="535930"/>
                </a:lnTo>
                <a:lnTo>
                  <a:pt x="1432482" y="524825"/>
                </a:lnTo>
                <a:lnTo>
                  <a:pt x="1427194" y="513721"/>
                </a:lnTo>
                <a:lnTo>
                  <a:pt x="1421907" y="502616"/>
                </a:lnTo>
                <a:lnTo>
                  <a:pt x="1416619" y="492040"/>
                </a:lnTo>
                <a:lnTo>
                  <a:pt x="1410803" y="481464"/>
                </a:lnTo>
                <a:lnTo>
                  <a:pt x="1404986" y="470624"/>
                </a:lnTo>
                <a:lnTo>
                  <a:pt x="1398906" y="460313"/>
                </a:lnTo>
                <a:lnTo>
                  <a:pt x="1392561" y="450001"/>
                </a:lnTo>
                <a:lnTo>
                  <a:pt x="1385951" y="439954"/>
                </a:lnTo>
                <a:lnTo>
                  <a:pt x="1379342" y="429907"/>
                </a:lnTo>
                <a:lnTo>
                  <a:pt x="1372468" y="420125"/>
                </a:lnTo>
                <a:lnTo>
                  <a:pt x="1365065" y="410342"/>
                </a:lnTo>
                <a:lnTo>
                  <a:pt x="1357662" y="400824"/>
                </a:lnTo>
                <a:lnTo>
                  <a:pt x="1350524" y="391570"/>
                </a:lnTo>
                <a:lnTo>
                  <a:pt x="1349202" y="390248"/>
                </a:lnTo>
                <a:lnTo>
                  <a:pt x="1338363" y="377293"/>
                </a:lnTo>
                <a:lnTo>
                  <a:pt x="1326730" y="364602"/>
                </a:lnTo>
                <a:lnTo>
                  <a:pt x="1315097" y="352175"/>
                </a:lnTo>
                <a:lnTo>
                  <a:pt x="1302936" y="340277"/>
                </a:lnTo>
                <a:lnTo>
                  <a:pt x="1290510" y="328644"/>
                </a:lnTo>
                <a:lnTo>
                  <a:pt x="1277555" y="317804"/>
                </a:lnTo>
                <a:lnTo>
                  <a:pt x="1264601" y="306699"/>
                </a:lnTo>
                <a:lnTo>
                  <a:pt x="1251117" y="296387"/>
                </a:lnTo>
                <a:lnTo>
                  <a:pt x="1237369" y="286340"/>
                </a:lnTo>
                <a:lnTo>
                  <a:pt x="1223093" y="276822"/>
                </a:lnTo>
                <a:lnTo>
                  <a:pt x="1208816" y="267568"/>
                </a:lnTo>
                <a:lnTo>
                  <a:pt x="1194275" y="258579"/>
                </a:lnTo>
                <a:lnTo>
                  <a:pt x="1179206" y="250383"/>
                </a:lnTo>
                <a:lnTo>
                  <a:pt x="1163872" y="242451"/>
                </a:lnTo>
                <a:lnTo>
                  <a:pt x="1148802" y="234783"/>
                </a:lnTo>
                <a:lnTo>
                  <a:pt x="1132939" y="227909"/>
                </a:lnTo>
                <a:lnTo>
                  <a:pt x="1128709" y="226058"/>
                </a:lnTo>
                <a:lnTo>
                  <a:pt x="1117869" y="221828"/>
                </a:lnTo>
                <a:lnTo>
                  <a:pt x="1107294" y="217862"/>
                </a:lnTo>
                <a:lnTo>
                  <a:pt x="1096455" y="213896"/>
                </a:lnTo>
                <a:lnTo>
                  <a:pt x="1085615" y="210194"/>
                </a:lnTo>
                <a:lnTo>
                  <a:pt x="1073454" y="206229"/>
                </a:lnTo>
                <a:lnTo>
                  <a:pt x="1063672" y="203585"/>
                </a:lnTo>
                <a:lnTo>
                  <a:pt x="1054418" y="200676"/>
                </a:lnTo>
                <a:lnTo>
                  <a:pt x="1034590" y="196182"/>
                </a:lnTo>
                <a:lnTo>
                  <a:pt x="1026130" y="194066"/>
                </a:lnTo>
                <a:lnTo>
                  <a:pt x="1017141" y="192216"/>
                </a:lnTo>
                <a:lnTo>
                  <a:pt x="1007094" y="190365"/>
                </a:lnTo>
                <a:lnTo>
                  <a:pt x="997048" y="188778"/>
                </a:lnTo>
                <a:lnTo>
                  <a:pt x="976690" y="186134"/>
                </a:lnTo>
                <a:lnTo>
                  <a:pt x="961356" y="184019"/>
                </a:lnTo>
                <a:lnTo>
                  <a:pt x="948930" y="183226"/>
                </a:lnTo>
                <a:lnTo>
                  <a:pt x="936505" y="182169"/>
                </a:lnTo>
                <a:lnTo>
                  <a:pt x="923550" y="181904"/>
                </a:lnTo>
                <a:lnTo>
                  <a:pt x="911124" y="181640"/>
                </a:lnTo>
                <a:lnTo>
                  <a:pt x="899756" y="181640"/>
                </a:lnTo>
                <a:lnTo>
                  <a:pt x="888916" y="181904"/>
                </a:lnTo>
                <a:lnTo>
                  <a:pt x="877548" y="182169"/>
                </a:lnTo>
                <a:lnTo>
                  <a:pt x="866708" y="182697"/>
                </a:lnTo>
                <a:lnTo>
                  <a:pt x="855604" y="183755"/>
                </a:lnTo>
                <a:lnTo>
                  <a:pt x="844765" y="184548"/>
                </a:lnTo>
                <a:lnTo>
                  <a:pt x="833661" y="186134"/>
                </a:lnTo>
                <a:lnTo>
                  <a:pt x="822821" y="187721"/>
                </a:lnTo>
                <a:lnTo>
                  <a:pt x="811982" y="189307"/>
                </a:lnTo>
                <a:lnTo>
                  <a:pt x="801142" y="190894"/>
                </a:lnTo>
                <a:lnTo>
                  <a:pt x="790302" y="193273"/>
                </a:lnTo>
                <a:lnTo>
                  <a:pt x="779463" y="195653"/>
                </a:lnTo>
                <a:lnTo>
                  <a:pt x="768888" y="198032"/>
                </a:lnTo>
                <a:lnTo>
                  <a:pt x="758312" y="200676"/>
                </a:lnTo>
                <a:lnTo>
                  <a:pt x="747473" y="203849"/>
                </a:lnTo>
                <a:lnTo>
                  <a:pt x="737162" y="206757"/>
                </a:lnTo>
                <a:lnTo>
                  <a:pt x="726587" y="210194"/>
                </a:lnTo>
                <a:lnTo>
                  <a:pt x="716276" y="213896"/>
                </a:lnTo>
                <a:lnTo>
                  <a:pt x="705965" y="217598"/>
                </a:lnTo>
                <a:lnTo>
                  <a:pt x="695390" y="221563"/>
                </a:lnTo>
                <a:lnTo>
                  <a:pt x="685079" y="225794"/>
                </a:lnTo>
                <a:lnTo>
                  <a:pt x="675033" y="230024"/>
                </a:lnTo>
                <a:lnTo>
                  <a:pt x="664986" y="234519"/>
                </a:lnTo>
                <a:lnTo>
                  <a:pt x="654940" y="239542"/>
                </a:lnTo>
                <a:lnTo>
                  <a:pt x="644893" y="244302"/>
                </a:lnTo>
                <a:lnTo>
                  <a:pt x="635111" y="249589"/>
                </a:lnTo>
                <a:lnTo>
                  <a:pt x="625329" y="254877"/>
                </a:lnTo>
                <a:lnTo>
                  <a:pt x="615547" y="260430"/>
                </a:lnTo>
                <a:lnTo>
                  <a:pt x="606029" y="266511"/>
                </a:lnTo>
                <a:lnTo>
                  <a:pt x="596512" y="272327"/>
                </a:lnTo>
                <a:lnTo>
                  <a:pt x="586994" y="278673"/>
                </a:lnTo>
                <a:lnTo>
                  <a:pt x="577476" y="285283"/>
                </a:lnTo>
                <a:lnTo>
                  <a:pt x="574039" y="287662"/>
                </a:lnTo>
                <a:lnTo>
                  <a:pt x="570074" y="290042"/>
                </a:lnTo>
                <a:lnTo>
                  <a:pt x="565843" y="292157"/>
                </a:lnTo>
                <a:lnTo>
                  <a:pt x="561878" y="294008"/>
                </a:lnTo>
                <a:lnTo>
                  <a:pt x="557383" y="295859"/>
                </a:lnTo>
                <a:lnTo>
                  <a:pt x="553153" y="296916"/>
                </a:lnTo>
                <a:lnTo>
                  <a:pt x="548923" y="298503"/>
                </a:lnTo>
                <a:lnTo>
                  <a:pt x="544693" y="299560"/>
                </a:lnTo>
                <a:lnTo>
                  <a:pt x="540463" y="300353"/>
                </a:lnTo>
                <a:lnTo>
                  <a:pt x="536233" y="300882"/>
                </a:lnTo>
                <a:lnTo>
                  <a:pt x="531474" y="301411"/>
                </a:lnTo>
                <a:lnTo>
                  <a:pt x="527244" y="301675"/>
                </a:lnTo>
                <a:lnTo>
                  <a:pt x="523014" y="301411"/>
                </a:lnTo>
                <a:lnTo>
                  <a:pt x="518519" y="301411"/>
                </a:lnTo>
                <a:lnTo>
                  <a:pt x="514289" y="300618"/>
                </a:lnTo>
                <a:lnTo>
                  <a:pt x="510059" y="300089"/>
                </a:lnTo>
                <a:lnTo>
                  <a:pt x="505829" y="299296"/>
                </a:lnTo>
                <a:lnTo>
                  <a:pt x="501335" y="298238"/>
                </a:lnTo>
                <a:lnTo>
                  <a:pt x="497369" y="296916"/>
                </a:lnTo>
                <a:lnTo>
                  <a:pt x="493139" y="295594"/>
                </a:lnTo>
                <a:lnTo>
                  <a:pt x="489173" y="293744"/>
                </a:lnTo>
                <a:lnTo>
                  <a:pt x="485208" y="291893"/>
                </a:lnTo>
                <a:lnTo>
                  <a:pt x="481242" y="290042"/>
                </a:lnTo>
                <a:lnTo>
                  <a:pt x="477805" y="287662"/>
                </a:lnTo>
                <a:lnTo>
                  <a:pt x="474104" y="285283"/>
                </a:lnTo>
                <a:lnTo>
                  <a:pt x="470402" y="282639"/>
                </a:lnTo>
                <a:lnTo>
                  <a:pt x="466701" y="279731"/>
                </a:lnTo>
                <a:lnTo>
                  <a:pt x="463264" y="276558"/>
                </a:lnTo>
                <a:lnTo>
                  <a:pt x="460356" y="273649"/>
                </a:lnTo>
                <a:lnTo>
                  <a:pt x="457183" y="270212"/>
                </a:lnTo>
                <a:lnTo>
                  <a:pt x="454275" y="266511"/>
                </a:lnTo>
                <a:lnTo>
                  <a:pt x="451367" y="262809"/>
                </a:lnTo>
                <a:lnTo>
                  <a:pt x="448987" y="258843"/>
                </a:lnTo>
                <a:lnTo>
                  <a:pt x="446608" y="254877"/>
                </a:lnTo>
                <a:lnTo>
                  <a:pt x="444493" y="251176"/>
                </a:lnTo>
                <a:lnTo>
                  <a:pt x="442642" y="246681"/>
                </a:lnTo>
                <a:lnTo>
                  <a:pt x="440792" y="242451"/>
                </a:lnTo>
                <a:lnTo>
                  <a:pt x="439205" y="238220"/>
                </a:lnTo>
                <a:lnTo>
                  <a:pt x="438148" y="233990"/>
                </a:lnTo>
                <a:lnTo>
                  <a:pt x="437090" y="229760"/>
                </a:lnTo>
                <a:lnTo>
                  <a:pt x="436297" y="225529"/>
                </a:lnTo>
                <a:lnTo>
                  <a:pt x="435768" y="221299"/>
                </a:lnTo>
                <a:lnTo>
                  <a:pt x="435240" y="216804"/>
                </a:lnTo>
                <a:lnTo>
                  <a:pt x="434975" y="212310"/>
                </a:lnTo>
                <a:lnTo>
                  <a:pt x="434975" y="208079"/>
                </a:lnTo>
                <a:lnTo>
                  <a:pt x="435240" y="203849"/>
                </a:lnTo>
                <a:lnTo>
                  <a:pt x="436033" y="199354"/>
                </a:lnTo>
                <a:lnTo>
                  <a:pt x="436562" y="194860"/>
                </a:lnTo>
                <a:lnTo>
                  <a:pt x="437355" y="190629"/>
                </a:lnTo>
                <a:lnTo>
                  <a:pt x="438412" y="186663"/>
                </a:lnTo>
                <a:lnTo>
                  <a:pt x="439734" y="182433"/>
                </a:lnTo>
                <a:lnTo>
                  <a:pt x="441056" y="178203"/>
                </a:lnTo>
                <a:lnTo>
                  <a:pt x="442907" y="174237"/>
                </a:lnTo>
                <a:lnTo>
                  <a:pt x="444757" y="170271"/>
                </a:lnTo>
                <a:lnTo>
                  <a:pt x="446608" y="166305"/>
                </a:lnTo>
                <a:lnTo>
                  <a:pt x="448987" y="162603"/>
                </a:lnTo>
                <a:lnTo>
                  <a:pt x="451367" y="159166"/>
                </a:lnTo>
                <a:lnTo>
                  <a:pt x="454011" y="155465"/>
                </a:lnTo>
                <a:lnTo>
                  <a:pt x="456919" y="152027"/>
                </a:lnTo>
                <a:lnTo>
                  <a:pt x="460091" y="148590"/>
                </a:lnTo>
                <a:lnTo>
                  <a:pt x="463000" y="145418"/>
                </a:lnTo>
                <a:lnTo>
                  <a:pt x="466437" y="142245"/>
                </a:lnTo>
                <a:lnTo>
                  <a:pt x="470138" y="139601"/>
                </a:lnTo>
                <a:lnTo>
                  <a:pt x="473839" y="136693"/>
                </a:lnTo>
                <a:lnTo>
                  <a:pt x="486001" y="128232"/>
                </a:lnTo>
                <a:lnTo>
                  <a:pt x="498162" y="120300"/>
                </a:lnTo>
                <a:lnTo>
                  <a:pt x="510588" y="112368"/>
                </a:lnTo>
                <a:lnTo>
                  <a:pt x="522749" y="105229"/>
                </a:lnTo>
                <a:lnTo>
                  <a:pt x="535440" y="97826"/>
                </a:lnTo>
                <a:lnTo>
                  <a:pt x="548130" y="90688"/>
                </a:lnTo>
                <a:lnTo>
                  <a:pt x="560820" y="83813"/>
                </a:lnTo>
                <a:lnTo>
                  <a:pt x="573511" y="77468"/>
                </a:lnTo>
                <a:lnTo>
                  <a:pt x="586730" y="71387"/>
                </a:lnTo>
                <a:lnTo>
                  <a:pt x="599949" y="65306"/>
                </a:lnTo>
                <a:lnTo>
                  <a:pt x="612903" y="59489"/>
                </a:lnTo>
                <a:lnTo>
                  <a:pt x="626122" y="53937"/>
                </a:lnTo>
                <a:lnTo>
                  <a:pt x="639341" y="48649"/>
                </a:lnTo>
                <a:lnTo>
                  <a:pt x="652825" y="43890"/>
                </a:lnTo>
                <a:lnTo>
                  <a:pt x="666572" y="39395"/>
                </a:lnTo>
                <a:lnTo>
                  <a:pt x="680056" y="34636"/>
                </a:lnTo>
                <a:lnTo>
                  <a:pt x="693539" y="30670"/>
                </a:lnTo>
                <a:lnTo>
                  <a:pt x="707287" y="26704"/>
                </a:lnTo>
                <a:lnTo>
                  <a:pt x="721035" y="23267"/>
                </a:lnTo>
                <a:lnTo>
                  <a:pt x="735047" y="19830"/>
                </a:lnTo>
                <a:lnTo>
                  <a:pt x="748795" y="16657"/>
                </a:lnTo>
                <a:lnTo>
                  <a:pt x="762807" y="14013"/>
                </a:lnTo>
                <a:lnTo>
                  <a:pt x="776819" y="11369"/>
                </a:lnTo>
                <a:lnTo>
                  <a:pt x="790831" y="9254"/>
                </a:lnTo>
                <a:lnTo>
                  <a:pt x="805108" y="7139"/>
                </a:lnTo>
                <a:lnTo>
                  <a:pt x="819120" y="5288"/>
                </a:lnTo>
                <a:lnTo>
                  <a:pt x="833396" y="3702"/>
                </a:lnTo>
                <a:lnTo>
                  <a:pt x="847408" y="2380"/>
                </a:lnTo>
                <a:lnTo>
                  <a:pt x="861685" y="1586"/>
                </a:lnTo>
                <a:lnTo>
                  <a:pt x="876226" y="793"/>
                </a:lnTo>
                <a:lnTo>
                  <a:pt x="890502" y="264"/>
                </a:lnTo>
                <a:lnTo>
                  <a:pt x="904779" y="264"/>
                </a:lnTo>
                <a:lnTo>
                  <a:pt x="906894" y="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>
            <a:noFill/>
          </a:ln>
          <a:effectLst>
            <a:innerShdw blurRad="114300">
              <a:prstClr val="black">
                <a:alpha val="50000"/>
              </a:prstClr>
            </a:innerShdw>
          </a:effectLst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5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9" grpId="0" animBg="1"/>
      <p:bldP spid="8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00059" y="2462747"/>
            <a:ext cx="3236046" cy="0"/>
          </a:xfrm>
          <a:prstGeom prst="line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ysDot"/>
            <a:miter lim="800000"/>
            <a:tailEnd type="oval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136404" y="1629843"/>
            <a:ext cx="1837257" cy="1837257"/>
            <a:chOff x="1959919" y="2023759"/>
            <a:chExt cx="2773806" cy="2773806"/>
          </a:xfrm>
        </p:grpSpPr>
        <p:grpSp>
          <p:nvGrpSpPr>
            <p:cNvPr id="6" name="组合 5"/>
            <p:cNvGrpSpPr/>
            <p:nvPr/>
          </p:nvGrpSpPr>
          <p:grpSpPr>
            <a:xfrm>
              <a:off x="1959919" y="2023759"/>
              <a:ext cx="2773806" cy="2773806"/>
              <a:chOff x="2099081" y="2031187"/>
              <a:chExt cx="2739620" cy="27396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99081" y="2031187"/>
                <a:ext cx="2739620" cy="273962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alpha val="99000"/>
                    </a:sys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1016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377216" y="2309322"/>
                <a:ext cx="2183348" cy="218334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2510240" y="2574081"/>
              <a:ext cx="1673164" cy="1673161"/>
            </a:xfrm>
            <a:prstGeom prst="ellipse">
              <a:avLst/>
            </a:prstGeom>
            <a:solidFill>
              <a:srgbClr val="005A9E"/>
            </a:solidFill>
            <a:ln w="12700" cap="flat" cmpd="sng" algn="ctr">
              <a:noFill/>
              <a:prstDash val="solid"/>
              <a:miter lim="800000"/>
            </a:ln>
            <a:effectLst>
              <a:innerShdw blurRad="203200" dist="50800" dir="162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635896" y="1629843"/>
            <a:ext cx="3831818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kern="0" dirty="0">
                <a:solidFill>
                  <a:srgbClr val="005A9E"/>
                </a:solidFill>
                <a:cs typeface="+mn-ea"/>
                <a:sym typeface="+mn-lt"/>
              </a:rPr>
              <a:t>此处添加文字标题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203848" y="1203598"/>
            <a:ext cx="0" cy="280831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2" name="矩形 11"/>
          <p:cNvSpPr/>
          <p:nvPr/>
        </p:nvSpPr>
        <p:spPr>
          <a:xfrm>
            <a:off x="0" y="5009752"/>
            <a:ext cx="9144000" cy="133747"/>
          </a:xfrm>
          <a:prstGeom prst="rect">
            <a:avLst/>
          </a:prstGeom>
          <a:solidFill>
            <a:srgbClr val="005A9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1673955" y="1896383"/>
            <a:ext cx="635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b="1" kern="0" dirty="0">
                <a:solidFill>
                  <a:sysClr val="window" lastClr="FFFFFF"/>
                </a:solidFill>
                <a:cs typeface="+mn-ea"/>
                <a:sym typeface="+mn-lt"/>
              </a:rPr>
              <a:t>3</a:t>
            </a:r>
            <a:endParaRPr kumimoji="0" lang="en-US" altLang="zh-CN" sz="80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35758" y="296024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533" y="2944186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35758" y="3273817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64533" y="325776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194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64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" decel="50000" autoRev="1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9" fill="hold">
                                          <p:stCondLst>
                                            <p:cond delay="69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六边形 12"/>
          <p:cNvGrpSpPr/>
          <p:nvPr/>
        </p:nvGrpSpPr>
        <p:grpSpPr bwMode="auto">
          <a:xfrm>
            <a:off x="3336113" y="3924319"/>
            <a:ext cx="857250" cy="753665"/>
            <a:chOff x="499" y="2104"/>
            <a:chExt cx="983" cy="864"/>
          </a:xfrm>
        </p:grpSpPr>
        <p:pic>
          <p:nvPicPr>
            <p:cNvPr id="12" name="六边形 12"/>
            <p:cNvPicPr>
              <a:picLocks noChangeArrowheads="1"/>
            </p:cNvPicPr>
            <p:nvPr/>
          </p:nvPicPr>
          <p:blipFill>
            <a:blip r:embed="rId4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2104"/>
              <a:ext cx="98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57" y="2241"/>
              <a:ext cx="575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2300" b="1" dirty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</p:grpSp>
      <p:grpSp>
        <p:nvGrpSpPr>
          <p:cNvPr id="14" name="六边形 12"/>
          <p:cNvGrpSpPr/>
          <p:nvPr/>
        </p:nvGrpSpPr>
        <p:grpSpPr bwMode="auto">
          <a:xfrm>
            <a:off x="3336113" y="3219469"/>
            <a:ext cx="857250" cy="771525"/>
            <a:chOff x="499" y="2104"/>
            <a:chExt cx="983" cy="864"/>
          </a:xfrm>
        </p:grpSpPr>
        <p:pic>
          <p:nvPicPr>
            <p:cNvPr id="15" name="六边形 12"/>
            <p:cNvPicPr>
              <a:picLocks noChangeArrowheads="1"/>
            </p:cNvPicPr>
            <p:nvPr/>
          </p:nvPicPr>
          <p:blipFill>
            <a:blip r:embed="rId4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2104"/>
              <a:ext cx="98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>
              <a:off x="657" y="2241"/>
              <a:ext cx="575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2300" b="1" dirty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grpSp>
        <p:nvGrpSpPr>
          <p:cNvPr id="17" name="六边形 12"/>
          <p:cNvGrpSpPr/>
          <p:nvPr/>
        </p:nvGrpSpPr>
        <p:grpSpPr bwMode="auto">
          <a:xfrm>
            <a:off x="3336113" y="2524144"/>
            <a:ext cx="857250" cy="771525"/>
            <a:chOff x="499" y="2104"/>
            <a:chExt cx="983" cy="864"/>
          </a:xfrm>
        </p:grpSpPr>
        <p:pic>
          <p:nvPicPr>
            <p:cNvPr id="18" name="六边形 12"/>
            <p:cNvPicPr>
              <a:picLocks noChangeArrowheads="1"/>
            </p:cNvPicPr>
            <p:nvPr/>
          </p:nvPicPr>
          <p:blipFill>
            <a:blip r:embed="rId4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2104"/>
              <a:ext cx="98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657" y="2241"/>
              <a:ext cx="575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2300" b="1" dirty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grpSp>
        <p:nvGrpSpPr>
          <p:cNvPr id="20" name="六边形 12"/>
          <p:cNvGrpSpPr/>
          <p:nvPr/>
        </p:nvGrpSpPr>
        <p:grpSpPr bwMode="auto">
          <a:xfrm>
            <a:off x="3336113" y="1809769"/>
            <a:ext cx="857250" cy="771525"/>
            <a:chOff x="499" y="2104"/>
            <a:chExt cx="983" cy="864"/>
          </a:xfrm>
        </p:grpSpPr>
        <p:pic>
          <p:nvPicPr>
            <p:cNvPr id="21" name="六边形 12"/>
            <p:cNvPicPr>
              <a:picLocks noChangeArrowheads="1"/>
            </p:cNvPicPr>
            <p:nvPr/>
          </p:nvPicPr>
          <p:blipFill>
            <a:blip r:embed="rId4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2104"/>
              <a:ext cx="98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657" y="2241"/>
              <a:ext cx="575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2300" b="1" dirty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23" name="六边形 12"/>
          <p:cNvGrpSpPr/>
          <p:nvPr/>
        </p:nvGrpSpPr>
        <p:grpSpPr bwMode="auto">
          <a:xfrm>
            <a:off x="3336113" y="1114444"/>
            <a:ext cx="857250" cy="771525"/>
            <a:chOff x="499" y="2104"/>
            <a:chExt cx="983" cy="864"/>
          </a:xfrm>
        </p:grpSpPr>
        <p:pic>
          <p:nvPicPr>
            <p:cNvPr id="24" name="六边形 12"/>
            <p:cNvPicPr>
              <a:picLocks noChangeArrowheads="1"/>
            </p:cNvPicPr>
            <p:nvPr/>
          </p:nvPicPr>
          <p:blipFill>
            <a:blip r:embed="rId4" cstate="print"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" y="2104"/>
              <a:ext cx="983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657" y="2241"/>
              <a:ext cx="575" cy="49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/>
              <a:r>
                <a:rPr lang="en-US" altLang="zh-CN" sz="2600" b="1" dirty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26" name="TextBox 7"/>
          <p:cNvSpPr>
            <a:spLocks noChangeArrowheads="1"/>
          </p:cNvSpPr>
          <p:nvPr/>
        </p:nvSpPr>
        <p:spPr bwMode="auto">
          <a:xfrm>
            <a:off x="4787819" y="3925636"/>
            <a:ext cx="2639616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eaLnBrk="0" hangingPunct="0">
              <a:buFont typeface="Arial" charset="0"/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添加文本内容</a:t>
            </a:r>
          </a:p>
        </p:txBody>
      </p: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4790200" y="1113588"/>
            <a:ext cx="2549129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eaLnBrk="0" hangingPunct="0">
              <a:buFont typeface="Arial" charset="0"/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添加文本内容</a:t>
            </a:r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4787819" y="1760354"/>
            <a:ext cx="2753916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eaLnBrk="0" hangingPunct="0">
              <a:buFont typeface="Arial" charset="0"/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添加文本内容</a:t>
            </a: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4787819" y="2516438"/>
            <a:ext cx="2696766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eaLnBrk="0" hangingPunct="0">
              <a:buFont typeface="Arial" charset="0"/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添加文本内容</a:t>
            </a:r>
          </a:p>
        </p:txBody>
      </p: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4787819" y="3218516"/>
            <a:ext cx="2582466" cy="42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eaLnBrk="0" hangingPunct="0">
              <a:buFont typeface="Arial" charset="0"/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添加文本内容</a:t>
            </a:r>
          </a:p>
        </p:txBody>
      </p:sp>
      <p:sp>
        <p:nvSpPr>
          <p:cNvPr id="31" name="矩形 2"/>
          <p:cNvSpPr>
            <a:spLocks noChangeArrowheads="1"/>
          </p:cNvSpPr>
          <p:nvPr/>
        </p:nvSpPr>
        <p:spPr bwMode="auto">
          <a:xfrm>
            <a:off x="4220366" y="1570542"/>
            <a:ext cx="4023447" cy="135015"/>
          </a:xfrm>
          <a:prstGeom prst="rect">
            <a:avLst/>
          </a:prstGeom>
          <a:solidFill>
            <a:srgbClr val="005A9E"/>
          </a:solidFill>
          <a:ln w="25400" algn="ctr">
            <a:noFill/>
            <a:miter lim="800000"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17699985" lon="0" rev="0"/>
            </a:camera>
            <a:lightRig rig="threePt" dir="t"/>
          </a:scene3d>
          <a:sp3d z="63500" extrusionH="101600"/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sp>
        <p:nvSpPr>
          <p:cNvPr id="32" name="矩形 2"/>
          <p:cNvSpPr>
            <a:spLocks noChangeArrowheads="1"/>
          </p:cNvSpPr>
          <p:nvPr/>
        </p:nvSpPr>
        <p:spPr bwMode="auto">
          <a:xfrm>
            <a:off x="4220366" y="2286646"/>
            <a:ext cx="4023447" cy="135015"/>
          </a:xfrm>
          <a:prstGeom prst="rect">
            <a:avLst/>
          </a:prstGeom>
          <a:solidFill>
            <a:srgbClr val="005A9E"/>
          </a:solidFill>
          <a:ln w="25400" algn="ctr">
            <a:noFill/>
            <a:miter lim="800000"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17699985" lon="0" rev="0"/>
            </a:camera>
            <a:lightRig rig="threePt" dir="t"/>
          </a:scene3d>
          <a:sp3d z="63500" extrusionH="101600"/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sp>
        <p:nvSpPr>
          <p:cNvPr id="33" name="矩形 2"/>
          <p:cNvSpPr>
            <a:spLocks noChangeArrowheads="1"/>
          </p:cNvSpPr>
          <p:nvPr/>
        </p:nvSpPr>
        <p:spPr bwMode="auto">
          <a:xfrm>
            <a:off x="4220366" y="3002750"/>
            <a:ext cx="4023447" cy="135015"/>
          </a:xfrm>
          <a:prstGeom prst="rect">
            <a:avLst/>
          </a:prstGeom>
          <a:solidFill>
            <a:srgbClr val="005A9E"/>
          </a:solidFill>
          <a:ln w="25400" algn="ctr">
            <a:noFill/>
            <a:miter lim="800000"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17699985" lon="0" rev="0"/>
            </a:camera>
            <a:lightRig rig="threePt" dir="t"/>
          </a:scene3d>
          <a:sp3d z="63500" extrusionH="101600"/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sp>
        <p:nvSpPr>
          <p:cNvPr id="34" name="矩形 2"/>
          <p:cNvSpPr>
            <a:spLocks noChangeArrowheads="1"/>
          </p:cNvSpPr>
          <p:nvPr/>
        </p:nvSpPr>
        <p:spPr bwMode="auto">
          <a:xfrm>
            <a:off x="4220366" y="3718853"/>
            <a:ext cx="4023447" cy="135015"/>
          </a:xfrm>
          <a:prstGeom prst="rect">
            <a:avLst/>
          </a:prstGeom>
          <a:solidFill>
            <a:srgbClr val="005A9E"/>
          </a:solidFill>
          <a:ln w="25400" algn="ctr">
            <a:noFill/>
            <a:miter lim="800000"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17699985" lon="0" rev="0"/>
            </a:camera>
            <a:lightRig rig="threePt" dir="t"/>
          </a:scene3d>
          <a:sp3d z="63500" extrusionH="101600"/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sp>
        <p:nvSpPr>
          <p:cNvPr id="35" name="矩形 2"/>
          <p:cNvSpPr>
            <a:spLocks noChangeArrowheads="1"/>
          </p:cNvSpPr>
          <p:nvPr/>
        </p:nvSpPr>
        <p:spPr bwMode="auto">
          <a:xfrm>
            <a:off x="4220366" y="4434957"/>
            <a:ext cx="4023000" cy="135015"/>
          </a:xfrm>
          <a:prstGeom prst="rect">
            <a:avLst/>
          </a:prstGeom>
          <a:solidFill>
            <a:srgbClr val="005A9E"/>
          </a:solidFill>
          <a:ln w="25400" algn="ctr">
            <a:noFill/>
            <a:miter lim="800000"/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17699985" lon="0" rev="0"/>
            </a:camera>
            <a:lightRig rig="threePt" dir="t"/>
          </a:scene3d>
          <a:sp3d z="63500" extrusionH="101600"/>
        </p:spPr>
        <p:txBody>
          <a:bodyPr lIns="68580" tIns="34290" rIns="68580" bIns="34290" anchor="ctr"/>
          <a:lstStyle/>
          <a:p>
            <a:pPr algn="ctr"/>
            <a:endParaRPr lang="zh-CN" altLang="en-US">
              <a:solidFill>
                <a:srgbClr val="005A9E"/>
              </a:solidFill>
              <a:cs typeface="+mn-ea"/>
              <a:sym typeface="+mn-lt"/>
            </a:endParaRPr>
          </a:p>
        </p:txBody>
      </p:sp>
      <p:pic>
        <p:nvPicPr>
          <p:cNvPr id="36" name="椭圆 44"/>
          <p:cNvPicPr>
            <a:picLocks noChangeArrowheads="1"/>
          </p:cNvPicPr>
          <p:nvPr/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29" y="1625687"/>
            <a:ext cx="2435814" cy="243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椭圆 36"/>
          <p:cNvSpPr/>
          <p:nvPr/>
        </p:nvSpPr>
        <p:spPr>
          <a:xfrm>
            <a:off x="545664" y="1482106"/>
            <a:ext cx="2494523" cy="2494523"/>
          </a:xfrm>
          <a:prstGeom prst="ellipse">
            <a:avLst/>
          </a:prstGeom>
          <a:noFill/>
          <a:ln>
            <a:solidFill>
              <a:srgbClr val="005A9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8" name="图片 1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76673" y="1810038"/>
            <a:ext cx="1824814" cy="18386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6847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71688" y="1157967"/>
            <a:ext cx="5000625" cy="671513"/>
            <a:chOff x="2071688" y="1157967"/>
            <a:chExt cx="5000625" cy="671513"/>
          </a:xfrm>
        </p:grpSpPr>
        <p:grpSp>
          <p:nvGrpSpPr>
            <p:cNvPr id="12" name="组合 11"/>
            <p:cNvGrpSpPr/>
            <p:nvPr/>
          </p:nvGrpSpPr>
          <p:grpSpPr>
            <a:xfrm>
              <a:off x="2071688" y="1157967"/>
              <a:ext cx="5000625" cy="671513"/>
              <a:chOff x="2762250" y="1362508"/>
              <a:chExt cx="6667500" cy="895350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2762250" y="1362508"/>
                <a:ext cx="6667500" cy="89535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>
                      <a:lumMod val="95000"/>
                    </a:sysClr>
                  </a:gs>
                  <a:gs pos="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ln w="25400" cap="flat" cmpd="sng" algn="ctr">
                <a:gradFill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4800000" scaled="0"/>
                </a:gradFill>
                <a:prstDash val="solid"/>
                <a:miter lim="800000"/>
              </a:ln>
              <a:effectLst>
                <a:outerShdw blurRad="1143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984561" y="1486183"/>
                <a:ext cx="648000" cy="648000"/>
              </a:xfrm>
              <a:prstGeom prst="ellipse">
                <a:avLst/>
              </a:prstGeom>
              <a:solidFill>
                <a:srgbClr val="005A9E"/>
              </a:solidFill>
              <a:ln w="1905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" name="文本框 5"/>
              <p:cNvSpPr txBox="1"/>
              <p:nvPr/>
            </p:nvSpPr>
            <p:spPr>
              <a:xfrm>
                <a:off x="2937086" y="1548573"/>
                <a:ext cx="74295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136308" y="1604793"/>
              <a:ext cx="3157136" cy="135049"/>
              <a:chOff x="3891937" y="1868890"/>
              <a:chExt cx="4209515" cy="18006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3891937" y="1868890"/>
                <a:ext cx="4209515" cy="1780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891937" y="1870870"/>
                <a:ext cx="2022179" cy="178085"/>
              </a:xfrm>
              <a:prstGeom prst="rect">
                <a:avLst/>
              </a:prstGeom>
              <a:solidFill>
                <a:srgbClr val="005A9E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4" name="文本框 44"/>
            <p:cNvSpPr txBox="1"/>
            <p:nvPr/>
          </p:nvSpPr>
          <p:spPr>
            <a:xfrm>
              <a:off x="3136307" y="1310302"/>
              <a:ext cx="1724142" cy="300083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r>
                <a:rPr lang="zh-CN" altLang="en-US" sz="15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15" name="文本框 48"/>
            <p:cNvSpPr txBox="1"/>
            <p:nvPr/>
          </p:nvSpPr>
          <p:spPr>
            <a:xfrm>
              <a:off x="5570936" y="1285468"/>
              <a:ext cx="718528" cy="346249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r"/>
              <a:r>
                <a:rPr lang="en-US" altLang="zh-CN" sz="1800" dirty="0">
                  <a:solidFill>
                    <a:srgbClr val="005A9E"/>
                  </a:solidFill>
                  <a:cs typeface="+mn-ea"/>
                  <a:sym typeface="+mn-lt"/>
                </a:rPr>
                <a:t>35</a:t>
              </a:r>
              <a:r>
                <a:rPr lang="en-US" altLang="zh-CN" sz="1200" dirty="0">
                  <a:solidFill>
                    <a:srgbClr val="005A9E"/>
                  </a:solidFill>
                  <a:cs typeface="+mn-ea"/>
                  <a:sym typeface="+mn-lt"/>
                </a:rPr>
                <a:t>%</a:t>
              </a:r>
              <a:endParaRPr lang="zh-CN" altLang="en-US" sz="1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071688" y="2058079"/>
            <a:ext cx="5000625" cy="671513"/>
            <a:chOff x="2071688" y="2058079"/>
            <a:chExt cx="5000625" cy="671513"/>
          </a:xfrm>
        </p:grpSpPr>
        <p:grpSp>
          <p:nvGrpSpPr>
            <p:cNvPr id="22" name="组合 21"/>
            <p:cNvGrpSpPr/>
            <p:nvPr/>
          </p:nvGrpSpPr>
          <p:grpSpPr>
            <a:xfrm>
              <a:off x="2071688" y="2058079"/>
              <a:ext cx="5000625" cy="671513"/>
              <a:chOff x="2762250" y="1362508"/>
              <a:chExt cx="6667500" cy="895350"/>
            </a:xfrm>
          </p:grpSpPr>
          <p:sp>
            <p:nvSpPr>
              <p:cNvPr id="28" name="圆角矩形 27"/>
              <p:cNvSpPr/>
              <p:nvPr/>
            </p:nvSpPr>
            <p:spPr>
              <a:xfrm>
                <a:off x="2762250" y="1362508"/>
                <a:ext cx="6667500" cy="89535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>
                      <a:lumMod val="95000"/>
                    </a:sysClr>
                  </a:gs>
                  <a:gs pos="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ln w="25400" cap="flat" cmpd="sng" algn="ctr">
                <a:gradFill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4800000" scaled="0"/>
                </a:gradFill>
                <a:prstDash val="solid"/>
                <a:miter lim="800000"/>
              </a:ln>
              <a:effectLst>
                <a:outerShdw blurRad="1143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2984561" y="1486183"/>
                <a:ext cx="648000" cy="648000"/>
              </a:xfrm>
              <a:prstGeom prst="ellipse">
                <a:avLst/>
              </a:prstGeom>
              <a:solidFill>
                <a:srgbClr val="005A9E"/>
              </a:solidFill>
              <a:ln w="19050" cap="flat" cmpd="sng" algn="ctr">
                <a:solidFill>
                  <a:srgbClr val="005A9E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文本框 14"/>
              <p:cNvSpPr txBox="1"/>
              <p:nvPr/>
            </p:nvSpPr>
            <p:spPr>
              <a:xfrm>
                <a:off x="2937086" y="1548573"/>
                <a:ext cx="74295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3136308" y="2497709"/>
              <a:ext cx="3157136" cy="133564"/>
              <a:chOff x="3891937" y="5505188"/>
              <a:chExt cx="4209515" cy="17808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891937" y="5505188"/>
                <a:ext cx="4209515" cy="1780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3891937" y="5505188"/>
                <a:ext cx="2298856" cy="178085"/>
              </a:xfrm>
              <a:prstGeom prst="rect">
                <a:avLst/>
              </a:prstGeom>
              <a:solidFill>
                <a:srgbClr val="005A9E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4" name="文本框 45"/>
            <p:cNvSpPr txBox="1"/>
            <p:nvPr/>
          </p:nvSpPr>
          <p:spPr>
            <a:xfrm>
              <a:off x="3136307" y="2201617"/>
              <a:ext cx="1724142" cy="300083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r>
                <a:rPr lang="zh-CN" altLang="en-US" sz="15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25" name="文本框 49"/>
            <p:cNvSpPr txBox="1"/>
            <p:nvPr/>
          </p:nvSpPr>
          <p:spPr>
            <a:xfrm>
              <a:off x="5570936" y="2165729"/>
              <a:ext cx="718528" cy="346249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r"/>
              <a:r>
                <a:rPr lang="en-US" altLang="zh-CN" sz="1800" dirty="0">
                  <a:solidFill>
                    <a:srgbClr val="005A9E"/>
                  </a:solidFill>
                  <a:cs typeface="+mn-ea"/>
                  <a:sym typeface="+mn-lt"/>
                </a:rPr>
                <a:t>52</a:t>
              </a:r>
              <a:r>
                <a:rPr lang="en-US" altLang="zh-CN" sz="1200" dirty="0">
                  <a:solidFill>
                    <a:srgbClr val="005A9E"/>
                  </a:solidFill>
                  <a:cs typeface="+mn-ea"/>
                  <a:sym typeface="+mn-lt"/>
                </a:rPr>
                <a:t>%</a:t>
              </a:r>
              <a:endParaRPr lang="zh-CN" altLang="en-US" sz="1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071688" y="2958192"/>
            <a:ext cx="5000625" cy="671513"/>
            <a:chOff x="2071688" y="2958192"/>
            <a:chExt cx="5000625" cy="671513"/>
          </a:xfrm>
        </p:grpSpPr>
        <p:grpSp>
          <p:nvGrpSpPr>
            <p:cNvPr id="32" name="组合 31"/>
            <p:cNvGrpSpPr/>
            <p:nvPr/>
          </p:nvGrpSpPr>
          <p:grpSpPr>
            <a:xfrm>
              <a:off x="2071688" y="2958192"/>
              <a:ext cx="5000625" cy="671513"/>
              <a:chOff x="2762250" y="1362508"/>
              <a:chExt cx="6667500" cy="895350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2762250" y="1362508"/>
                <a:ext cx="6667500" cy="89535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>
                      <a:lumMod val="95000"/>
                    </a:sysClr>
                  </a:gs>
                  <a:gs pos="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ln w="25400" cap="flat" cmpd="sng" algn="ctr">
                <a:gradFill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4800000" scaled="0"/>
                </a:gradFill>
                <a:prstDash val="solid"/>
                <a:miter lim="800000"/>
              </a:ln>
              <a:effectLst>
                <a:outerShdw blurRad="1143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984561" y="1486183"/>
                <a:ext cx="648000" cy="648000"/>
              </a:xfrm>
              <a:prstGeom prst="ellipse">
                <a:avLst/>
              </a:prstGeom>
              <a:solidFill>
                <a:srgbClr val="005A9E"/>
              </a:solidFill>
              <a:ln w="19050" cap="flat" cmpd="sng" algn="ctr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0" name="文本框 18"/>
              <p:cNvSpPr txBox="1"/>
              <p:nvPr/>
            </p:nvSpPr>
            <p:spPr>
              <a:xfrm>
                <a:off x="2937086" y="1548573"/>
                <a:ext cx="74295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3136308" y="3389143"/>
              <a:ext cx="3157136" cy="135049"/>
              <a:chOff x="3891937" y="3685308"/>
              <a:chExt cx="4209515" cy="180065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3891937" y="3685308"/>
                <a:ext cx="4209515" cy="1780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3891937" y="3687288"/>
                <a:ext cx="2784179" cy="178085"/>
              </a:xfrm>
              <a:prstGeom prst="rect">
                <a:avLst/>
              </a:prstGeom>
              <a:solidFill>
                <a:srgbClr val="005A9E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34" name="文本框 46"/>
            <p:cNvSpPr txBox="1"/>
            <p:nvPr/>
          </p:nvSpPr>
          <p:spPr>
            <a:xfrm>
              <a:off x="3136307" y="3089778"/>
              <a:ext cx="1724142" cy="300083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r>
                <a:rPr lang="zh-CN" altLang="en-US" sz="15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35" name="文本框 50"/>
            <p:cNvSpPr txBox="1"/>
            <p:nvPr/>
          </p:nvSpPr>
          <p:spPr>
            <a:xfrm>
              <a:off x="5570936" y="3059559"/>
              <a:ext cx="718528" cy="346249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r"/>
              <a:r>
                <a:rPr lang="en-US" altLang="zh-CN" sz="1800" dirty="0">
                  <a:solidFill>
                    <a:srgbClr val="005A9E"/>
                  </a:solidFill>
                  <a:cs typeface="+mn-ea"/>
                  <a:sym typeface="+mn-lt"/>
                </a:rPr>
                <a:t>76</a:t>
              </a:r>
              <a:r>
                <a:rPr lang="en-US" altLang="zh-CN" sz="1200" dirty="0">
                  <a:solidFill>
                    <a:srgbClr val="005A9E"/>
                  </a:solidFill>
                  <a:cs typeface="+mn-ea"/>
                  <a:sym typeface="+mn-lt"/>
                </a:rPr>
                <a:t>%</a:t>
              </a:r>
              <a:endParaRPr lang="zh-CN" altLang="en-US" sz="1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071688" y="3858304"/>
            <a:ext cx="5000625" cy="671513"/>
            <a:chOff x="2071688" y="3858304"/>
            <a:chExt cx="5000625" cy="671513"/>
          </a:xfrm>
        </p:grpSpPr>
        <p:grpSp>
          <p:nvGrpSpPr>
            <p:cNvPr id="42" name="组合 41"/>
            <p:cNvGrpSpPr/>
            <p:nvPr/>
          </p:nvGrpSpPr>
          <p:grpSpPr>
            <a:xfrm>
              <a:off x="2071688" y="3858304"/>
              <a:ext cx="5000625" cy="671513"/>
              <a:chOff x="2762250" y="1362508"/>
              <a:chExt cx="6667500" cy="895350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2762250" y="1362508"/>
                <a:ext cx="6667500" cy="89535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>
                      <a:lumMod val="95000"/>
                    </a:sysClr>
                  </a:gs>
                  <a:gs pos="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ln w="25400" cap="flat" cmpd="sng" algn="ctr">
                <a:gradFill>
                  <a:gsLst>
                    <a:gs pos="0">
                      <a:sysClr val="window" lastClr="FFFFFF"/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4800000" scaled="0"/>
                </a:gradFill>
                <a:prstDash val="solid"/>
                <a:miter lim="800000"/>
              </a:ln>
              <a:effectLst>
                <a:outerShdw blurRad="114300" dist="635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984561" y="1486183"/>
                <a:ext cx="648000" cy="648000"/>
              </a:xfrm>
              <a:prstGeom prst="ellipse">
                <a:avLst/>
              </a:prstGeom>
              <a:solidFill>
                <a:srgbClr val="005A9E"/>
              </a:solidFill>
              <a:ln w="19050" cap="flat" cmpd="sng" algn="ctr">
                <a:solidFill>
                  <a:srgbClr val="005A9E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文本框 22"/>
              <p:cNvSpPr txBox="1"/>
              <p:nvPr/>
            </p:nvSpPr>
            <p:spPr>
              <a:xfrm>
                <a:off x="2937086" y="1548573"/>
                <a:ext cx="742951" cy="553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04</a:t>
                </a: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136308" y="4281318"/>
              <a:ext cx="3157136" cy="135049"/>
              <a:chOff x="3891937" y="2739127"/>
              <a:chExt cx="4209515" cy="180065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3891937" y="2739127"/>
                <a:ext cx="4209515" cy="1780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3891937" y="2741107"/>
                <a:ext cx="3419208" cy="178085"/>
              </a:xfrm>
              <a:prstGeom prst="rect">
                <a:avLst/>
              </a:prstGeom>
              <a:solidFill>
                <a:srgbClr val="005A9E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38100" dist="38100" dir="13500000">
                  <a:prstClr val="black">
                    <a:alpha val="50000"/>
                  </a:prstClr>
                </a:inn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44" name="文本框 47"/>
            <p:cNvSpPr txBox="1"/>
            <p:nvPr/>
          </p:nvSpPr>
          <p:spPr>
            <a:xfrm>
              <a:off x="3136307" y="3965500"/>
              <a:ext cx="1724142" cy="300083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r>
                <a:rPr lang="zh-CN" altLang="en-US" sz="15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45" name="文本框 51"/>
            <p:cNvSpPr txBox="1"/>
            <p:nvPr/>
          </p:nvSpPr>
          <p:spPr>
            <a:xfrm>
              <a:off x="5570936" y="3950469"/>
              <a:ext cx="718528" cy="346249"/>
            </a:xfrm>
            <a:prstGeom prst="rect">
              <a:avLst/>
            </a:prstGeom>
            <a:noFill/>
          </p:spPr>
          <p:txBody>
            <a:bodyPr wrap="square" lIns="68579" tIns="34289" rIns="68579" bIns="34289" rtlCol="0">
              <a:spAutoFit/>
            </a:bodyPr>
            <a:lstStyle/>
            <a:p>
              <a:pPr algn="r"/>
              <a:r>
                <a:rPr lang="en-US" altLang="zh-CN" sz="1800" dirty="0">
                  <a:solidFill>
                    <a:srgbClr val="005A9E"/>
                  </a:solidFill>
                  <a:cs typeface="+mn-ea"/>
                  <a:sym typeface="+mn-lt"/>
                </a:rPr>
                <a:t>90</a:t>
              </a:r>
              <a:r>
                <a:rPr lang="en-US" altLang="zh-CN" sz="1200" dirty="0">
                  <a:solidFill>
                    <a:srgbClr val="005A9E"/>
                  </a:solidFill>
                  <a:cs typeface="+mn-ea"/>
                  <a:sym typeface="+mn-lt"/>
                </a:rPr>
                <a:t>%</a:t>
              </a:r>
              <a:endParaRPr lang="zh-CN" altLang="en-US" sz="1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171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3499560" y="1545636"/>
            <a:ext cx="2144881" cy="1148852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3499560" y="2949792"/>
            <a:ext cx="2144881" cy="1148852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4734" y="1707653"/>
            <a:ext cx="2073170" cy="849371"/>
            <a:chOff x="4304043" y="1286668"/>
            <a:chExt cx="3837944" cy="2757793"/>
          </a:xfrm>
          <a:solidFill>
            <a:srgbClr val="005A9E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4" name="圆角矩形 13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34734" y="3126535"/>
            <a:ext cx="2073170" cy="849371"/>
            <a:chOff x="4304043" y="1286668"/>
            <a:chExt cx="3837944" cy="2757793"/>
          </a:xfrm>
          <a:solidFill>
            <a:schemeClr val="bg1">
              <a:lumMod val="65000"/>
            </a:schemeClr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7" name="圆角矩形 16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8650" y="1624196"/>
            <a:ext cx="2408696" cy="98683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0" name="圆角矩形 19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52785" y="3043078"/>
            <a:ext cx="2408696" cy="98683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圆角矩形 22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69160" y="1684850"/>
            <a:ext cx="2073170" cy="849371"/>
            <a:chOff x="4304043" y="1286668"/>
            <a:chExt cx="3837944" cy="2757793"/>
          </a:xfrm>
          <a:solidFill>
            <a:srgbClr val="005A9E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6" name="圆角矩形 25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469160" y="3103732"/>
            <a:ext cx="2073170" cy="849371"/>
            <a:chOff x="4304043" y="1286668"/>
            <a:chExt cx="3837944" cy="2757793"/>
          </a:xfrm>
          <a:solidFill>
            <a:srgbClr val="005A9E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9" name="圆角矩形 2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889718" y="1624196"/>
            <a:ext cx="2408696" cy="98683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圆角矩形 3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3853" y="3043078"/>
            <a:ext cx="2408696" cy="986834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5" name="圆角矩形 3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7" name="TextBox 33"/>
          <p:cNvSpPr txBox="1"/>
          <p:nvPr/>
        </p:nvSpPr>
        <p:spPr>
          <a:xfrm>
            <a:off x="3923929" y="1923678"/>
            <a:ext cx="1571099" cy="423167"/>
          </a:xfrm>
          <a:prstGeom prst="rect">
            <a:avLst/>
          </a:prstGeom>
          <a:noFill/>
        </p:spPr>
        <p:txBody>
          <a:bodyPr wrap="square" lIns="68554" tIns="34277" rIns="68554" bIns="34277" rtlCol="0">
            <a:spAutoFit/>
          </a:bodyPr>
          <a:lstStyle/>
          <a:p>
            <a:pPr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工作经验</a:t>
            </a:r>
          </a:p>
        </p:txBody>
      </p:sp>
      <p:sp>
        <p:nvSpPr>
          <p:cNvPr id="38" name="TextBox 34"/>
          <p:cNvSpPr txBox="1"/>
          <p:nvPr/>
        </p:nvSpPr>
        <p:spPr>
          <a:xfrm>
            <a:off x="3923929" y="3316482"/>
            <a:ext cx="1571099" cy="423167"/>
          </a:xfrm>
          <a:prstGeom prst="rect">
            <a:avLst/>
          </a:prstGeom>
          <a:noFill/>
        </p:spPr>
        <p:txBody>
          <a:bodyPr wrap="square" lIns="68554" tIns="34277" rIns="68554" bIns="34277" rtlCol="0">
            <a:spAutoFit/>
          </a:bodyPr>
          <a:lstStyle/>
          <a:p>
            <a:pPr>
              <a:buNone/>
            </a:pPr>
            <a:r>
              <a:rPr lang="zh-CN" altLang="en-US" sz="2300" b="1" dirty="0">
                <a:solidFill>
                  <a:srgbClr val="005A9E"/>
                </a:solidFill>
                <a:cs typeface="+mn-ea"/>
                <a:sym typeface="+mn-lt"/>
              </a:rPr>
              <a:t>职业经验</a:t>
            </a:r>
          </a:p>
        </p:txBody>
      </p:sp>
      <p:sp>
        <p:nvSpPr>
          <p:cNvPr id="39" name="TextBox 35"/>
          <p:cNvSpPr txBox="1"/>
          <p:nvPr/>
        </p:nvSpPr>
        <p:spPr>
          <a:xfrm>
            <a:off x="1223628" y="1784074"/>
            <a:ext cx="1615930" cy="881754"/>
          </a:xfrm>
          <a:prstGeom prst="rect">
            <a:avLst/>
          </a:prstGeom>
          <a:noFill/>
        </p:spPr>
        <p:txBody>
          <a:bodyPr wrap="square" lIns="68554" tIns="34277" rIns="68554" bIns="3427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40" name="TextBox 36"/>
          <p:cNvSpPr txBox="1"/>
          <p:nvPr/>
        </p:nvSpPr>
        <p:spPr>
          <a:xfrm>
            <a:off x="6286103" y="1784074"/>
            <a:ext cx="1615930" cy="881754"/>
          </a:xfrm>
          <a:prstGeom prst="rect">
            <a:avLst/>
          </a:prstGeom>
          <a:noFill/>
        </p:spPr>
        <p:txBody>
          <a:bodyPr wrap="square" lIns="68554" tIns="34277" rIns="68554" bIns="3427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41" name="TextBox 37"/>
          <p:cNvSpPr txBox="1"/>
          <p:nvPr/>
        </p:nvSpPr>
        <p:spPr>
          <a:xfrm>
            <a:off x="1223628" y="3211034"/>
            <a:ext cx="1615930" cy="881754"/>
          </a:xfrm>
          <a:prstGeom prst="rect">
            <a:avLst/>
          </a:prstGeom>
          <a:noFill/>
        </p:spPr>
        <p:txBody>
          <a:bodyPr wrap="square" lIns="68554" tIns="34277" rIns="68554" bIns="3427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42" name="TextBox 38"/>
          <p:cNvSpPr txBox="1"/>
          <p:nvPr/>
        </p:nvSpPr>
        <p:spPr>
          <a:xfrm>
            <a:off x="6286103" y="3211034"/>
            <a:ext cx="1615930" cy="881754"/>
          </a:xfrm>
          <a:prstGeom prst="rect">
            <a:avLst/>
          </a:prstGeom>
          <a:noFill/>
        </p:spPr>
        <p:txBody>
          <a:bodyPr wrap="square" lIns="68554" tIns="34277" rIns="68554" bIns="3427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1676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16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6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3534369" y="2523836"/>
            <a:ext cx="2064137" cy="2064138"/>
          </a:xfrm>
          <a:custGeom>
            <a:avLst/>
            <a:gdLst>
              <a:gd name="T0" fmla="*/ 556 w 1252"/>
              <a:gd name="T1" fmla="*/ 1248 h 1252"/>
              <a:gd name="T2" fmla="*/ 375 w 1252"/>
              <a:gd name="T3" fmla="*/ 1200 h 1252"/>
              <a:gd name="T4" fmla="*/ 255 w 1252"/>
              <a:gd name="T5" fmla="*/ 1130 h 1252"/>
              <a:gd name="T6" fmla="*/ 122 w 1252"/>
              <a:gd name="T7" fmla="*/ 998 h 1252"/>
              <a:gd name="T8" fmla="*/ 52 w 1252"/>
              <a:gd name="T9" fmla="*/ 877 h 1252"/>
              <a:gd name="T10" fmla="*/ 4 w 1252"/>
              <a:gd name="T11" fmla="*/ 696 h 1252"/>
              <a:gd name="T12" fmla="*/ 4 w 1252"/>
              <a:gd name="T13" fmla="*/ 560 h 1252"/>
              <a:gd name="T14" fmla="*/ 137 w 1252"/>
              <a:gd name="T15" fmla="*/ 458 h 1252"/>
              <a:gd name="T16" fmla="*/ 120 w 1252"/>
              <a:gd name="T17" fmla="*/ 257 h 1252"/>
              <a:gd name="T18" fmla="*/ 287 w 1252"/>
              <a:gd name="T19" fmla="*/ 236 h 1252"/>
              <a:gd name="T20" fmla="*/ 372 w 1252"/>
              <a:gd name="T21" fmla="*/ 54 h 1252"/>
              <a:gd name="T22" fmla="*/ 528 w 1252"/>
              <a:gd name="T23" fmla="*/ 119 h 1252"/>
              <a:gd name="T24" fmla="*/ 626 w 1252"/>
              <a:gd name="T25" fmla="*/ 0 h 1252"/>
              <a:gd name="T26" fmla="*/ 724 w 1252"/>
              <a:gd name="T27" fmla="*/ 119 h 1252"/>
              <a:gd name="T28" fmla="*/ 879 w 1252"/>
              <a:gd name="T29" fmla="*/ 54 h 1252"/>
              <a:gd name="T30" fmla="*/ 965 w 1252"/>
              <a:gd name="T31" fmla="*/ 236 h 1252"/>
              <a:gd name="T32" fmla="*/ 1132 w 1252"/>
              <a:gd name="T33" fmla="*/ 257 h 1252"/>
              <a:gd name="T34" fmla="*/ 1115 w 1252"/>
              <a:gd name="T35" fmla="*/ 458 h 1252"/>
              <a:gd name="T36" fmla="*/ 1248 w 1252"/>
              <a:gd name="T37" fmla="*/ 560 h 1252"/>
              <a:gd name="T38" fmla="*/ 1248 w 1252"/>
              <a:gd name="T39" fmla="*/ 696 h 1252"/>
              <a:gd name="T40" fmla="*/ 1200 w 1252"/>
              <a:gd name="T41" fmla="*/ 877 h 1252"/>
              <a:gd name="T42" fmla="*/ 1130 w 1252"/>
              <a:gd name="T43" fmla="*/ 998 h 1252"/>
              <a:gd name="T44" fmla="*/ 997 w 1252"/>
              <a:gd name="T45" fmla="*/ 1130 h 1252"/>
              <a:gd name="T46" fmla="*/ 877 w 1252"/>
              <a:gd name="T47" fmla="*/ 1200 h 1252"/>
              <a:gd name="T48" fmla="*/ 696 w 1252"/>
              <a:gd name="T49" fmla="*/ 1248 h 1252"/>
              <a:gd name="T50" fmla="*/ 563 w 1252"/>
              <a:gd name="T51" fmla="*/ 1241 h 1252"/>
              <a:gd name="T52" fmla="*/ 717 w 1252"/>
              <a:gd name="T53" fmla="*/ 1126 h 1252"/>
              <a:gd name="T54" fmla="*/ 797 w 1252"/>
              <a:gd name="T55" fmla="*/ 1105 h 1252"/>
              <a:gd name="T56" fmla="*/ 955 w 1252"/>
              <a:gd name="T57" fmla="*/ 1014 h 1252"/>
              <a:gd name="T58" fmla="*/ 1013 w 1252"/>
              <a:gd name="T59" fmla="*/ 955 h 1252"/>
              <a:gd name="T60" fmla="*/ 1105 w 1252"/>
              <a:gd name="T61" fmla="*/ 797 h 1252"/>
              <a:gd name="T62" fmla="*/ 1126 w 1252"/>
              <a:gd name="T63" fmla="*/ 718 h 1252"/>
              <a:gd name="T64" fmla="*/ 1240 w 1252"/>
              <a:gd name="T65" fmla="*/ 563 h 1252"/>
              <a:gd name="T66" fmla="*/ 1106 w 1252"/>
              <a:gd name="T67" fmla="*/ 458 h 1252"/>
              <a:gd name="T68" fmla="*/ 1127 w 1252"/>
              <a:gd name="T69" fmla="*/ 265 h 1252"/>
              <a:gd name="T70" fmla="*/ 957 w 1252"/>
              <a:gd name="T71" fmla="*/ 241 h 1252"/>
              <a:gd name="T72" fmla="*/ 879 w 1252"/>
              <a:gd name="T73" fmla="*/ 63 h 1252"/>
              <a:gd name="T74" fmla="*/ 720 w 1252"/>
              <a:gd name="T75" fmla="*/ 127 h 1252"/>
              <a:gd name="T76" fmla="*/ 626 w 1252"/>
              <a:gd name="T77" fmla="*/ 9 h 1252"/>
              <a:gd name="T78" fmla="*/ 532 w 1252"/>
              <a:gd name="T79" fmla="*/ 127 h 1252"/>
              <a:gd name="T80" fmla="*/ 373 w 1252"/>
              <a:gd name="T81" fmla="*/ 63 h 1252"/>
              <a:gd name="T82" fmla="*/ 295 w 1252"/>
              <a:gd name="T83" fmla="*/ 241 h 1252"/>
              <a:gd name="T84" fmla="*/ 125 w 1252"/>
              <a:gd name="T85" fmla="*/ 265 h 1252"/>
              <a:gd name="T86" fmla="*/ 146 w 1252"/>
              <a:gd name="T87" fmla="*/ 458 h 1252"/>
              <a:gd name="T88" fmla="*/ 12 w 1252"/>
              <a:gd name="T89" fmla="*/ 563 h 1252"/>
              <a:gd name="T90" fmla="*/ 126 w 1252"/>
              <a:gd name="T91" fmla="*/ 718 h 1252"/>
              <a:gd name="T92" fmla="*/ 147 w 1252"/>
              <a:gd name="T93" fmla="*/ 797 h 1252"/>
              <a:gd name="T94" fmla="*/ 239 w 1252"/>
              <a:gd name="T95" fmla="*/ 955 h 1252"/>
              <a:gd name="T96" fmla="*/ 297 w 1252"/>
              <a:gd name="T97" fmla="*/ 1014 h 1252"/>
              <a:gd name="T98" fmla="*/ 455 w 1252"/>
              <a:gd name="T99" fmla="*/ 1105 h 1252"/>
              <a:gd name="T100" fmla="*/ 535 w 1252"/>
              <a:gd name="T101" fmla="*/ 1126 h 1252"/>
              <a:gd name="T102" fmla="*/ 288 w 1252"/>
              <a:gd name="T103" fmla="*/ 964 h 1252"/>
              <a:gd name="T104" fmla="*/ 626 w 1252"/>
              <a:gd name="T105" fmla="*/ 148 h 1252"/>
              <a:gd name="T106" fmla="*/ 964 w 1252"/>
              <a:gd name="T107" fmla="*/ 964 h 1252"/>
              <a:gd name="T108" fmla="*/ 157 w 1252"/>
              <a:gd name="T109" fmla="*/ 626 h 1252"/>
              <a:gd name="T110" fmla="*/ 626 w 1252"/>
              <a:gd name="T111" fmla="*/ 157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2" h="1252">
                <a:moveTo>
                  <a:pt x="626" y="1252"/>
                </a:moveTo>
                <a:cubicBezTo>
                  <a:pt x="604" y="1252"/>
                  <a:pt x="581" y="1251"/>
                  <a:pt x="559" y="1249"/>
                </a:cubicBezTo>
                <a:cubicBezTo>
                  <a:pt x="556" y="1248"/>
                  <a:pt x="556" y="1248"/>
                  <a:pt x="556" y="1248"/>
                </a:cubicBezTo>
                <a:cubicBezTo>
                  <a:pt x="528" y="1134"/>
                  <a:pt x="528" y="1134"/>
                  <a:pt x="528" y="1134"/>
                </a:cubicBezTo>
                <a:cubicBezTo>
                  <a:pt x="504" y="1129"/>
                  <a:pt x="480" y="1123"/>
                  <a:pt x="458" y="1115"/>
                </a:cubicBezTo>
                <a:cubicBezTo>
                  <a:pt x="375" y="1200"/>
                  <a:pt x="375" y="1200"/>
                  <a:pt x="375" y="1200"/>
                </a:cubicBezTo>
                <a:cubicBezTo>
                  <a:pt x="372" y="1199"/>
                  <a:pt x="372" y="1199"/>
                  <a:pt x="372" y="1199"/>
                </a:cubicBezTo>
                <a:cubicBezTo>
                  <a:pt x="332" y="1181"/>
                  <a:pt x="293" y="1158"/>
                  <a:pt x="257" y="1132"/>
                </a:cubicBezTo>
                <a:cubicBezTo>
                  <a:pt x="255" y="1130"/>
                  <a:pt x="255" y="1130"/>
                  <a:pt x="255" y="1130"/>
                </a:cubicBezTo>
                <a:cubicBezTo>
                  <a:pt x="287" y="1016"/>
                  <a:pt x="287" y="1016"/>
                  <a:pt x="287" y="1016"/>
                </a:cubicBezTo>
                <a:cubicBezTo>
                  <a:pt x="269" y="1001"/>
                  <a:pt x="252" y="983"/>
                  <a:pt x="236" y="965"/>
                </a:cubicBezTo>
                <a:cubicBezTo>
                  <a:pt x="122" y="998"/>
                  <a:pt x="122" y="998"/>
                  <a:pt x="122" y="998"/>
                </a:cubicBezTo>
                <a:cubicBezTo>
                  <a:pt x="120" y="995"/>
                  <a:pt x="120" y="995"/>
                  <a:pt x="120" y="995"/>
                </a:cubicBezTo>
                <a:cubicBezTo>
                  <a:pt x="94" y="959"/>
                  <a:pt x="72" y="921"/>
                  <a:pt x="54" y="880"/>
                </a:cubicBezTo>
                <a:cubicBezTo>
                  <a:pt x="52" y="877"/>
                  <a:pt x="52" y="877"/>
                  <a:pt x="52" y="877"/>
                </a:cubicBezTo>
                <a:cubicBezTo>
                  <a:pt x="137" y="795"/>
                  <a:pt x="137" y="795"/>
                  <a:pt x="137" y="795"/>
                </a:cubicBezTo>
                <a:cubicBezTo>
                  <a:pt x="130" y="772"/>
                  <a:pt x="123" y="748"/>
                  <a:pt x="119" y="725"/>
                </a:cubicBezTo>
                <a:cubicBezTo>
                  <a:pt x="4" y="696"/>
                  <a:pt x="4" y="696"/>
                  <a:pt x="4" y="696"/>
                </a:cubicBezTo>
                <a:cubicBezTo>
                  <a:pt x="4" y="693"/>
                  <a:pt x="4" y="693"/>
                  <a:pt x="4" y="693"/>
                </a:cubicBezTo>
                <a:cubicBezTo>
                  <a:pt x="1" y="671"/>
                  <a:pt x="0" y="648"/>
                  <a:pt x="0" y="626"/>
                </a:cubicBezTo>
                <a:cubicBezTo>
                  <a:pt x="0" y="604"/>
                  <a:pt x="1" y="582"/>
                  <a:pt x="4" y="560"/>
                </a:cubicBezTo>
                <a:cubicBezTo>
                  <a:pt x="4" y="557"/>
                  <a:pt x="4" y="557"/>
                  <a:pt x="4" y="557"/>
                </a:cubicBezTo>
                <a:cubicBezTo>
                  <a:pt x="119" y="528"/>
                  <a:pt x="119" y="528"/>
                  <a:pt x="119" y="528"/>
                </a:cubicBezTo>
                <a:cubicBezTo>
                  <a:pt x="123" y="504"/>
                  <a:pt x="130" y="481"/>
                  <a:pt x="137" y="458"/>
                </a:cubicBezTo>
                <a:cubicBezTo>
                  <a:pt x="52" y="376"/>
                  <a:pt x="52" y="376"/>
                  <a:pt x="52" y="376"/>
                </a:cubicBezTo>
                <a:cubicBezTo>
                  <a:pt x="54" y="373"/>
                  <a:pt x="54" y="373"/>
                  <a:pt x="54" y="373"/>
                </a:cubicBezTo>
                <a:cubicBezTo>
                  <a:pt x="72" y="332"/>
                  <a:pt x="94" y="293"/>
                  <a:pt x="120" y="257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236" y="287"/>
                  <a:pt x="236" y="287"/>
                  <a:pt x="236" y="287"/>
                </a:cubicBezTo>
                <a:cubicBezTo>
                  <a:pt x="252" y="269"/>
                  <a:pt x="269" y="252"/>
                  <a:pt x="287" y="236"/>
                </a:cubicBezTo>
                <a:cubicBezTo>
                  <a:pt x="255" y="122"/>
                  <a:pt x="255" y="122"/>
                  <a:pt x="255" y="122"/>
                </a:cubicBezTo>
                <a:cubicBezTo>
                  <a:pt x="257" y="121"/>
                  <a:pt x="257" y="121"/>
                  <a:pt x="257" y="121"/>
                </a:cubicBezTo>
                <a:cubicBezTo>
                  <a:pt x="293" y="94"/>
                  <a:pt x="332" y="72"/>
                  <a:pt x="372" y="54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458" y="138"/>
                  <a:pt x="458" y="138"/>
                  <a:pt x="458" y="138"/>
                </a:cubicBezTo>
                <a:cubicBezTo>
                  <a:pt x="480" y="130"/>
                  <a:pt x="504" y="123"/>
                  <a:pt x="528" y="119"/>
                </a:cubicBezTo>
                <a:cubicBezTo>
                  <a:pt x="556" y="4"/>
                  <a:pt x="556" y="4"/>
                  <a:pt x="556" y="4"/>
                </a:cubicBezTo>
                <a:cubicBezTo>
                  <a:pt x="559" y="4"/>
                  <a:pt x="559" y="4"/>
                  <a:pt x="559" y="4"/>
                </a:cubicBezTo>
                <a:cubicBezTo>
                  <a:pt x="581" y="2"/>
                  <a:pt x="604" y="0"/>
                  <a:pt x="626" y="0"/>
                </a:cubicBezTo>
                <a:cubicBezTo>
                  <a:pt x="648" y="0"/>
                  <a:pt x="671" y="2"/>
                  <a:pt x="693" y="4"/>
                </a:cubicBezTo>
                <a:cubicBezTo>
                  <a:pt x="696" y="4"/>
                  <a:pt x="696" y="4"/>
                  <a:pt x="696" y="4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48" y="123"/>
                  <a:pt x="772" y="130"/>
                  <a:pt x="794" y="138"/>
                </a:cubicBezTo>
                <a:cubicBezTo>
                  <a:pt x="877" y="53"/>
                  <a:pt x="877" y="53"/>
                  <a:pt x="877" y="53"/>
                </a:cubicBezTo>
                <a:cubicBezTo>
                  <a:pt x="879" y="54"/>
                  <a:pt x="879" y="54"/>
                  <a:pt x="879" y="54"/>
                </a:cubicBezTo>
                <a:cubicBezTo>
                  <a:pt x="920" y="72"/>
                  <a:pt x="959" y="94"/>
                  <a:pt x="995" y="121"/>
                </a:cubicBezTo>
                <a:cubicBezTo>
                  <a:pt x="997" y="122"/>
                  <a:pt x="997" y="122"/>
                  <a:pt x="997" y="122"/>
                </a:cubicBezTo>
                <a:cubicBezTo>
                  <a:pt x="965" y="236"/>
                  <a:pt x="965" y="236"/>
                  <a:pt x="965" y="236"/>
                </a:cubicBezTo>
                <a:cubicBezTo>
                  <a:pt x="983" y="252"/>
                  <a:pt x="1000" y="269"/>
                  <a:pt x="1016" y="287"/>
                </a:cubicBezTo>
                <a:cubicBezTo>
                  <a:pt x="1130" y="255"/>
                  <a:pt x="1130" y="255"/>
                  <a:pt x="1130" y="255"/>
                </a:cubicBezTo>
                <a:cubicBezTo>
                  <a:pt x="1132" y="257"/>
                  <a:pt x="1132" y="257"/>
                  <a:pt x="1132" y="257"/>
                </a:cubicBezTo>
                <a:cubicBezTo>
                  <a:pt x="1158" y="293"/>
                  <a:pt x="1180" y="332"/>
                  <a:pt x="1198" y="373"/>
                </a:cubicBezTo>
                <a:cubicBezTo>
                  <a:pt x="1200" y="376"/>
                  <a:pt x="1200" y="376"/>
                  <a:pt x="1200" y="376"/>
                </a:cubicBezTo>
                <a:cubicBezTo>
                  <a:pt x="1115" y="458"/>
                  <a:pt x="1115" y="458"/>
                  <a:pt x="1115" y="458"/>
                </a:cubicBezTo>
                <a:cubicBezTo>
                  <a:pt x="1123" y="481"/>
                  <a:pt x="1129" y="504"/>
                  <a:pt x="1133" y="528"/>
                </a:cubicBezTo>
                <a:cubicBezTo>
                  <a:pt x="1248" y="557"/>
                  <a:pt x="1248" y="557"/>
                  <a:pt x="1248" y="557"/>
                </a:cubicBezTo>
                <a:cubicBezTo>
                  <a:pt x="1248" y="560"/>
                  <a:pt x="1248" y="560"/>
                  <a:pt x="1248" y="560"/>
                </a:cubicBezTo>
                <a:cubicBezTo>
                  <a:pt x="1251" y="582"/>
                  <a:pt x="1252" y="604"/>
                  <a:pt x="1252" y="626"/>
                </a:cubicBezTo>
                <a:cubicBezTo>
                  <a:pt x="1252" y="649"/>
                  <a:pt x="1251" y="671"/>
                  <a:pt x="1248" y="693"/>
                </a:cubicBezTo>
                <a:cubicBezTo>
                  <a:pt x="1248" y="696"/>
                  <a:pt x="1248" y="696"/>
                  <a:pt x="1248" y="696"/>
                </a:cubicBezTo>
                <a:cubicBezTo>
                  <a:pt x="1133" y="725"/>
                  <a:pt x="1133" y="725"/>
                  <a:pt x="1133" y="725"/>
                </a:cubicBezTo>
                <a:cubicBezTo>
                  <a:pt x="1129" y="748"/>
                  <a:pt x="1122" y="772"/>
                  <a:pt x="1115" y="795"/>
                </a:cubicBezTo>
                <a:cubicBezTo>
                  <a:pt x="1200" y="877"/>
                  <a:pt x="1200" y="877"/>
                  <a:pt x="1200" y="877"/>
                </a:cubicBezTo>
                <a:cubicBezTo>
                  <a:pt x="1198" y="880"/>
                  <a:pt x="1198" y="880"/>
                  <a:pt x="1198" y="880"/>
                </a:cubicBezTo>
                <a:cubicBezTo>
                  <a:pt x="1180" y="920"/>
                  <a:pt x="1158" y="959"/>
                  <a:pt x="1132" y="995"/>
                </a:cubicBezTo>
                <a:cubicBezTo>
                  <a:pt x="1130" y="998"/>
                  <a:pt x="1130" y="998"/>
                  <a:pt x="1130" y="998"/>
                </a:cubicBezTo>
                <a:cubicBezTo>
                  <a:pt x="1016" y="965"/>
                  <a:pt x="1016" y="965"/>
                  <a:pt x="1016" y="965"/>
                </a:cubicBezTo>
                <a:cubicBezTo>
                  <a:pt x="1000" y="983"/>
                  <a:pt x="983" y="1001"/>
                  <a:pt x="965" y="1016"/>
                </a:cubicBezTo>
                <a:cubicBezTo>
                  <a:pt x="997" y="1130"/>
                  <a:pt x="997" y="1130"/>
                  <a:pt x="997" y="1130"/>
                </a:cubicBezTo>
                <a:cubicBezTo>
                  <a:pt x="995" y="1132"/>
                  <a:pt x="995" y="1132"/>
                  <a:pt x="995" y="1132"/>
                </a:cubicBezTo>
                <a:cubicBezTo>
                  <a:pt x="959" y="1158"/>
                  <a:pt x="920" y="1181"/>
                  <a:pt x="879" y="119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94" y="1115"/>
                  <a:pt x="794" y="1115"/>
                  <a:pt x="794" y="1115"/>
                </a:cubicBezTo>
                <a:cubicBezTo>
                  <a:pt x="772" y="1123"/>
                  <a:pt x="748" y="1129"/>
                  <a:pt x="724" y="1134"/>
                </a:cubicBezTo>
                <a:cubicBezTo>
                  <a:pt x="696" y="1248"/>
                  <a:pt x="696" y="1248"/>
                  <a:pt x="696" y="1248"/>
                </a:cubicBezTo>
                <a:cubicBezTo>
                  <a:pt x="693" y="1249"/>
                  <a:pt x="693" y="1249"/>
                  <a:pt x="693" y="1249"/>
                </a:cubicBezTo>
                <a:cubicBezTo>
                  <a:pt x="671" y="1251"/>
                  <a:pt x="648" y="1252"/>
                  <a:pt x="626" y="1252"/>
                </a:cubicBezTo>
                <a:close/>
                <a:moveTo>
                  <a:pt x="563" y="1241"/>
                </a:moveTo>
                <a:cubicBezTo>
                  <a:pt x="584" y="1243"/>
                  <a:pt x="605" y="1244"/>
                  <a:pt x="626" y="1244"/>
                </a:cubicBezTo>
                <a:cubicBezTo>
                  <a:pt x="647" y="1244"/>
                  <a:pt x="668" y="1243"/>
                  <a:pt x="689" y="1241"/>
                </a:cubicBezTo>
                <a:cubicBezTo>
                  <a:pt x="717" y="1126"/>
                  <a:pt x="717" y="1126"/>
                  <a:pt x="717" y="1126"/>
                </a:cubicBezTo>
                <a:cubicBezTo>
                  <a:pt x="720" y="1126"/>
                  <a:pt x="720" y="1126"/>
                  <a:pt x="720" y="1126"/>
                </a:cubicBezTo>
                <a:cubicBezTo>
                  <a:pt x="745" y="1121"/>
                  <a:pt x="770" y="1114"/>
                  <a:pt x="794" y="1106"/>
                </a:cubicBezTo>
                <a:cubicBezTo>
                  <a:pt x="797" y="1105"/>
                  <a:pt x="797" y="1105"/>
                  <a:pt x="797" y="1105"/>
                </a:cubicBezTo>
                <a:cubicBezTo>
                  <a:pt x="879" y="1190"/>
                  <a:pt x="879" y="1190"/>
                  <a:pt x="879" y="1190"/>
                </a:cubicBezTo>
                <a:cubicBezTo>
                  <a:pt x="917" y="1173"/>
                  <a:pt x="953" y="1151"/>
                  <a:pt x="988" y="1127"/>
                </a:cubicBezTo>
                <a:cubicBezTo>
                  <a:pt x="955" y="1014"/>
                  <a:pt x="955" y="1014"/>
                  <a:pt x="955" y="1014"/>
                </a:cubicBezTo>
                <a:cubicBezTo>
                  <a:pt x="957" y="1012"/>
                  <a:pt x="957" y="1012"/>
                  <a:pt x="957" y="1012"/>
                </a:cubicBezTo>
                <a:cubicBezTo>
                  <a:pt x="977" y="995"/>
                  <a:pt x="995" y="977"/>
                  <a:pt x="1011" y="958"/>
                </a:cubicBezTo>
                <a:cubicBezTo>
                  <a:pt x="1013" y="955"/>
                  <a:pt x="1013" y="955"/>
                  <a:pt x="1013" y="955"/>
                </a:cubicBezTo>
                <a:cubicBezTo>
                  <a:pt x="1127" y="988"/>
                  <a:pt x="1127" y="988"/>
                  <a:pt x="1127" y="988"/>
                </a:cubicBezTo>
                <a:cubicBezTo>
                  <a:pt x="1151" y="954"/>
                  <a:pt x="1172" y="917"/>
                  <a:pt x="1189" y="879"/>
                </a:cubicBezTo>
                <a:cubicBezTo>
                  <a:pt x="1105" y="797"/>
                  <a:pt x="1105" y="797"/>
                  <a:pt x="1105" y="797"/>
                </a:cubicBezTo>
                <a:cubicBezTo>
                  <a:pt x="1106" y="795"/>
                  <a:pt x="1106" y="795"/>
                  <a:pt x="1106" y="795"/>
                </a:cubicBezTo>
                <a:cubicBezTo>
                  <a:pt x="1114" y="771"/>
                  <a:pt x="1121" y="746"/>
                  <a:pt x="1125" y="720"/>
                </a:cubicBezTo>
                <a:cubicBezTo>
                  <a:pt x="1126" y="718"/>
                  <a:pt x="1126" y="718"/>
                  <a:pt x="1126" y="718"/>
                </a:cubicBezTo>
                <a:cubicBezTo>
                  <a:pt x="1240" y="689"/>
                  <a:pt x="1240" y="689"/>
                  <a:pt x="1240" y="689"/>
                </a:cubicBezTo>
                <a:cubicBezTo>
                  <a:pt x="1242" y="668"/>
                  <a:pt x="1243" y="647"/>
                  <a:pt x="1243" y="626"/>
                </a:cubicBezTo>
                <a:cubicBezTo>
                  <a:pt x="1243" y="605"/>
                  <a:pt x="1242" y="584"/>
                  <a:pt x="1240" y="563"/>
                </a:cubicBezTo>
                <a:cubicBezTo>
                  <a:pt x="1126" y="535"/>
                  <a:pt x="1126" y="535"/>
                  <a:pt x="1126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1" y="507"/>
                  <a:pt x="1114" y="482"/>
                  <a:pt x="1106" y="458"/>
                </a:cubicBezTo>
                <a:cubicBezTo>
                  <a:pt x="1105" y="455"/>
                  <a:pt x="1105" y="455"/>
                  <a:pt x="1105" y="455"/>
                </a:cubicBezTo>
                <a:cubicBezTo>
                  <a:pt x="1189" y="374"/>
                  <a:pt x="1189" y="374"/>
                  <a:pt x="1189" y="374"/>
                </a:cubicBezTo>
                <a:cubicBezTo>
                  <a:pt x="1172" y="335"/>
                  <a:pt x="1151" y="299"/>
                  <a:pt x="1127" y="265"/>
                </a:cubicBezTo>
                <a:cubicBezTo>
                  <a:pt x="1013" y="297"/>
                  <a:pt x="1013" y="297"/>
                  <a:pt x="1013" y="297"/>
                </a:cubicBezTo>
                <a:cubicBezTo>
                  <a:pt x="1011" y="295"/>
                  <a:pt x="1011" y="295"/>
                  <a:pt x="1011" y="295"/>
                </a:cubicBezTo>
                <a:cubicBezTo>
                  <a:pt x="995" y="276"/>
                  <a:pt x="977" y="257"/>
                  <a:pt x="957" y="241"/>
                </a:cubicBezTo>
                <a:cubicBezTo>
                  <a:pt x="955" y="239"/>
                  <a:pt x="955" y="239"/>
                  <a:pt x="955" y="239"/>
                </a:cubicBezTo>
                <a:cubicBezTo>
                  <a:pt x="988" y="126"/>
                  <a:pt x="988" y="126"/>
                  <a:pt x="988" y="126"/>
                </a:cubicBezTo>
                <a:cubicBezTo>
                  <a:pt x="953" y="101"/>
                  <a:pt x="917" y="80"/>
                  <a:pt x="879" y="63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7"/>
                  <a:pt x="794" y="147"/>
                  <a:pt x="794" y="147"/>
                </a:cubicBezTo>
                <a:cubicBezTo>
                  <a:pt x="770" y="138"/>
                  <a:pt x="745" y="131"/>
                  <a:pt x="720" y="127"/>
                </a:cubicBezTo>
                <a:cubicBezTo>
                  <a:pt x="717" y="126"/>
                  <a:pt x="717" y="126"/>
                  <a:pt x="717" y="126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68" y="10"/>
                  <a:pt x="647" y="9"/>
                  <a:pt x="626" y="9"/>
                </a:cubicBezTo>
                <a:cubicBezTo>
                  <a:pt x="605" y="9"/>
                  <a:pt x="584" y="10"/>
                  <a:pt x="563" y="12"/>
                </a:cubicBezTo>
                <a:cubicBezTo>
                  <a:pt x="535" y="126"/>
                  <a:pt x="535" y="126"/>
                  <a:pt x="535" y="126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07" y="131"/>
                  <a:pt x="482" y="138"/>
                  <a:pt x="458" y="147"/>
                </a:cubicBezTo>
                <a:cubicBezTo>
                  <a:pt x="455" y="148"/>
                  <a:pt x="455" y="148"/>
                  <a:pt x="455" y="148"/>
                </a:cubicBezTo>
                <a:cubicBezTo>
                  <a:pt x="373" y="63"/>
                  <a:pt x="373" y="63"/>
                  <a:pt x="373" y="63"/>
                </a:cubicBezTo>
                <a:cubicBezTo>
                  <a:pt x="335" y="80"/>
                  <a:pt x="298" y="101"/>
                  <a:pt x="264" y="126"/>
                </a:cubicBezTo>
                <a:cubicBezTo>
                  <a:pt x="297" y="239"/>
                  <a:pt x="297" y="239"/>
                  <a:pt x="297" y="239"/>
                </a:cubicBezTo>
                <a:cubicBezTo>
                  <a:pt x="295" y="241"/>
                  <a:pt x="295" y="241"/>
                  <a:pt x="295" y="241"/>
                </a:cubicBezTo>
                <a:cubicBezTo>
                  <a:pt x="275" y="257"/>
                  <a:pt x="257" y="276"/>
                  <a:pt x="241" y="295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01" y="299"/>
                  <a:pt x="80" y="335"/>
                  <a:pt x="63" y="374"/>
                </a:cubicBezTo>
                <a:cubicBezTo>
                  <a:pt x="147" y="455"/>
                  <a:pt x="147" y="455"/>
                  <a:pt x="147" y="455"/>
                </a:cubicBezTo>
                <a:cubicBezTo>
                  <a:pt x="146" y="458"/>
                  <a:pt x="146" y="458"/>
                  <a:pt x="146" y="458"/>
                </a:cubicBezTo>
                <a:cubicBezTo>
                  <a:pt x="138" y="482"/>
                  <a:pt x="131" y="507"/>
                  <a:pt x="127" y="532"/>
                </a:cubicBezTo>
                <a:cubicBezTo>
                  <a:pt x="126" y="535"/>
                  <a:pt x="126" y="535"/>
                  <a:pt x="126" y="535"/>
                </a:cubicBezTo>
                <a:cubicBezTo>
                  <a:pt x="12" y="563"/>
                  <a:pt x="12" y="563"/>
                  <a:pt x="12" y="563"/>
                </a:cubicBezTo>
                <a:cubicBezTo>
                  <a:pt x="10" y="584"/>
                  <a:pt x="9" y="606"/>
                  <a:pt x="9" y="626"/>
                </a:cubicBezTo>
                <a:cubicBezTo>
                  <a:pt x="9" y="647"/>
                  <a:pt x="10" y="668"/>
                  <a:pt x="12" y="689"/>
                </a:cubicBezTo>
                <a:cubicBezTo>
                  <a:pt x="126" y="718"/>
                  <a:pt x="126" y="718"/>
                  <a:pt x="126" y="718"/>
                </a:cubicBezTo>
                <a:cubicBezTo>
                  <a:pt x="127" y="720"/>
                  <a:pt x="127" y="720"/>
                  <a:pt x="127" y="720"/>
                </a:cubicBezTo>
                <a:cubicBezTo>
                  <a:pt x="131" y="746"/>
                  <a:pt x="138" y="771"/>
                  <a:pt x="146" y="795"/>
                </a:cubicBezTo>
                <a:cubicBezTo>
                  <a:pt x="147" y="797"/>
                  <a:pt x="147" y="797"/>
                  <a:pt x="147" y="797"/>
                </a:cubicBezTo>
                <a:cubicBezTo>
                  <a:pt x="63" y="879"/>
                  <a:pt x="63" y="879"/>
                  <a:pt x="63" y="879"/>
                </a:cubicBezTo>
                <a:cubicBezTo>
                  <a:pt x="80" y="917"/>
                  <a:pt x="101" y="954"/>
                  <a:pt x="125" y="988"/>
                </a:cubicBezTo>
                <a:cubicBezTo>
                  <a:pt x="239" y="955"/>
                  <a:pt x="239" y="955"/>
                  <a:pt x="239" y="955"/>
                </a:cubicBezTo>
                <a:cubicBezTo>
                  <a:pt x="241" y="958"/>
                  <a:pt x="241" y="958"/>
                  <a:pt x="241" y="958"/>
                </a:cubicBezTo>
                <a:cubicBezTo>
                  <a:pt x="257" y="977"/>
                  <a:pt x="275" y="995"/>
                  <a:pt x="295" y="1012"/>
                </a:cubicBezTo>
                <a:cubicBezTo>
                  <a:pt x="297" y="1014"/>
                  <a:pt x="297" y="1014"/>
                  <a:pt x="297" y="1014"/>
                </a:cubicBezTo>
                <a:cubicBezTo>
                  <a:pt x="264" y="1127"/>
                  <a:pt x="264" y="1127"/>
                  <a:pt x="264" y="1127"/>
                </a:cubicBezTo>
                <a:cubicBezTo>
                  <a:pt x="298" y="1151"/>
                  <a:pt x="335" y="1173"/>
                  <a:pt x="373" y="1190"/>
                </a:cubicBezTo>
                <a:cubicBezTo>
                  <a:pt x="455" y="1105"/>
                  <a:pt x="455" y="1105"/>
                  <a:pt x="455" y="1105"/>
                </a:cubicBezTo>
                <a:cubicBezTo>
                  <a:pt x="458" y="1106"/>
                  <a:pt x="458" y="1106"/>
                  <a:pt x="458" y="1106"/>
                </a:cubicBezTo>
                <a:cubicBezTo>
                  <a:pt x="482" y="1114"/>
                  <a:pt x="507" y="1121"/>
                  <a:pt x="532" y="1126"/>
                </a:cubicBezTo>
                <a:cubicBezTo>
                  <a:pt x="535" y="1126"/>
                  <a:pt x="535" y="1126"/>
                  <a:pt x="535" y="1126"/>
                </a:cubicBezTo>
                <a:lnTo>
                  <a:pt x="563" y="1241"/>
                </a:lnTo>
                <a:close/>
                <a:moveTo>
                  <a:pt x="626" y="1104"/>
                </a:moveTo>
                <a:cubicBezTo>
                  <a:pt x="498" y="1104"/>
                  <a:pt x="378" y="1055"/>
                  <a:pt x="288" y="964"/>
                </a:cubicBezTo>
                <a:cubicBezTo>
                  <a:pt x="198" y="874"/>
                  <a:pt x="148" y="754"/>
                  <a:pt x="148" y="626"/>
                </a:cubicBezTo>
                <a:cubicBezTo>
                  <a:pt x="148" y="499"/>
                  <a:pt x="198" y="379"/>
                  <a:pt x="288" y="288"/>
                </a:cubicBezTo>
                <a:cubicBezTo>
                  <a:pt x="378" y="198"/>
                  <a:pt x="498" y="148"/>
                  <a:pt x="626" y="148"/>
                </a:cubicBezTo>
                <a:cubicBezTo>
                  <a:pt x="754" y="148"/>
                  <a:pt x="874" y="198"/>
                  <a:pt x="964" y="288"/>
                </a:cubicBezTo>
                <a:cubicBezTo>
                  <a:pt x="1054" y="379"/>
                  <a:pt x="1104" y="499"/>
                  <a:pt x="1104" y="626"/>
                </a:cubicBezTo>
                <a:cubicBezTo>
                  <a:pt x="1104" y="754"/>
                  <a:pt x="1054" y="874"/>
                  <a:pt x="964" y="964"/>
                </a:cubicBezTo>
                <a:cubicBezTo>
                  <a:pt x="874" y="1055"/>
                  <a:pt x="754" y="1104"/>
                  <a:pt x="626" y="1104"/>
                </a:cubicBezTo>
                <a:close/>
                <a:moveTo>
                  <a:pt x="626" y="157"/>
                </a:moveTo>
                <a:cubicBezTo>
                  <a:pt x="367" y="157"/>
                  <a:pt x="157" y="367"/>
                  <a:pt x="157" y="626"/>
                </a:cubicBezTo>
                <a:cubicBezTo>
                  <a:pt x="157" y="885"/>
                  <a:pt x="367" y="1096"/>
                  <a:pt x="626" y="1096"/>
                </a:cubicBezTo>
                <a:cubicBezTo>
                  <a:pt x="885" y="1096"/>
                  <a:pt x="1095" y="885"/>
                  <a:pt x="1095" y="626"/>
                </a:cubicBezTo>
                <a:cubicBezTo>
                  <a:pt x="1095" y="367"/>
                  <a:pt x="885" y="157"/>
                  <a:pt x="626" y="157"/>
                </a:cubicBez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lIns="68580" tIns="34290" rIns="68580" bIns="3429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934549" y="2899135"/>
            <a:ext cx="1287124" cy="1192142"/>
            <a:chOff x="5246064" y="3564418"/>
            <a:chExt cx="1716165" cy="1589522"/>
          </a:xfrm>
        </p:grpSpPr>
        <p:sp>
          <p:nvSpPr>
            <p:cNvPr id="13" name="MH_Other_12"/>
            <p:cNvSpPr/>
            <p:nvPr>
              <p:custDataLst>
                <p:tags r:id="rId12"/>
              </p:custDataLst>
            </p:nvPr>
          </p:nvSpPr>
          <p:spPr bwMode="auto">
            <a:xfrm>
              <a:off x="5246064" y="3564418"/>
              <a:ext cx="1700244" cy="1589522"/>
            </a:xfrm>
            <a:prstGeom prst="ellipse">
              <a:avLst/>
            </a:prstGeom>
            <a:gradFill>
              <a:gsLst>
                <a:gs pos="0">
                  <a:srgbClr val="DEDEDE"/>
                </a:gs>
                <a:gs pos="100000">
                  <a:srgbClr val="FBFBFB"/>
                </a:gs>
              </a:gsLst>
              <a:lin ang="5400000" scaled="1"/>
            </a:gradFill>
            <a:ln w="19050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152400" dist="50800" dir="8100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MH_Title_1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46064" y="4103470"/>
              <a:ext cx="1716165" cy="764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500" kern="0" noProof="0" dirty="0" smtClean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此处添加</a:t>
              </a:r>
              <a:endParaRPr lang="en-US" altLang="zh-CN" sz="1500" kern="0" noProof="0" dirty="0" smtClean="0">
                <a:solidFill>
                  <a:srgbClr val="005A9E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500" kern="0" noProof="0" dirty="0" smtClean="0">
                  <a:solidFill>
                    <a:srgbClr val="005A9E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kumimoji="0" lang="zh-CN" alt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10728" y="3427868"/>
            <a:ext cx="753705" cy="766147"/>
            <a:chOff x="2810728" y="3427868"/>
            <a:chExt cx="753705" cy="766147"/>
          </a:xfrm>
        </p:grpSpPr>
        <p:pic>
          <p:nvPicPr>
            <p:cNvPr id="16" name="MH_Other_5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7" cstate="print"/>
            <a:stretch>
              <a:fillRect/>
            </a:stretch>
          </p:blipFill>
          <p:spPr>
            <a:xfrm>
              <a:off x="2810728" y="3427868"/>
              <a:ext cx="753705" cy="766147"/>
            </a:xfrm>
            <a:prstGeom prst="rect">
              <a:avLst/>
            </a:prstGeom>
            <a:effectLst>
              <a:outerShdw blurRad="50800" dist="38100" dir="8100000" sx="102000" sy="102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Freeform 458"/>
            <p:cNvSpPr/>
            <p:nvPr/>
          </p:nvSpPr>
          <p:spPr bwMode="auto">
            <a:xfrm>
              <a:off x="3077001" y="3685846"/>
              <a:ext cx="219089" cy="250192"/>
            </a:xfrm>
            <a:custGeom>
              <a:avLst/>
              <a:gdLst>
                <a:gd name="T0" fmla="*/ 64 w 64"/>
                <a:gd name="T1" fmla="*/ 30 h 73"/>
                <a:gd name="T2" fmla="*/ 34 w 64"/>
                <a:gd name="T3" fmla="*/ 3 h 73"/>
                <a:gd name="T4" fmla="*/ 34 w 64"/>
                <a:gd name="T5" fmla="*/ 2 h 73"/>
                <a:gd name="T6" fmla="*/ 32 w 64"/>
                <a:gd name="T7" fmla="*/ 0 h 73"/>
                <a:gd name="T8" fmla="*/ 30 w 64"/>
                <a:gd name="T9" fmla="*/ 2 h 73"/>
                <a:gd name="T10" fmla="*/ 30 w 64"/>
                <a:gd name="T11" fmla="*/ 3 h 73"/>
                <a:gd name="T12" fmla="*/ 0 w 64"/>
                <a:gd name="T13" fmla="*/ 30 h 73"/>
                <a:gd name="T14" fmla="*/ 30 w 64"/>
                <a:gd name="T15" fmla="*/ 30 h 73"/>
                <a:gd name="T16" fmla="*/ 30 w 64"/>
                <a:gd name="T17" fmla="*/ 59 h 73"/>
                <a:gd name="T18" fmla="*/ 30 w 64"/>
                <a:gd name="T19" fmla="*/ 59 h 73"/>
                <a:gd name="T20" fmla="*/ 27 w 64"/>
                <a:gd name="T21" fmla="*/ 66 h 73"/>
                <a:gd name="T22" fmla="*/ 20 w 64"/>
                <a:gd name="T23" fmla="*/ 68 h 73"/>
                <a:gd name="T24" fmla="*/ 13 w 64"/>
                <a:gd name="T25" fmla="*/ 66 h 73"/>
                <a:gd name="T26" fmla="*/ 10 w 64"/>
                <a:gd name="T27" fmla="*/ 59 h 73"/>
                <a:gd name="T28" fmla="*/ 8 w 64"/>
                <a:gd name="T29" fmla="*/ 56 h 73"/>
                <a:gd name="T30" fmla="*/ 6 w 64"/>
                <a:gd name="T31" fmla="*/ 59 h 73"/>
                <a:gd name="T32" fmla="*/ 20 w 64"/>
                <a:gd name="T33" fmla="*/ 73 h 73"/>
                <a:gd name="T34" fmla="*/ 34 w 64"/>
                <a:gd name="T35" fmla="*/ 60 h 73"/>
                <a:gd name="T36" fmla="*/ 34 w 64"/>
                <a:gd name="T37" fmla="*/ 59 h 73"/>
                <a:gd name="T38" fmla="*/ 34 w 64"/>
                <a:gd name="T39" fmla="*/ 30 h 73"/>
                <a:gd name="T40" fmla="*/ 64 w 64"/>
                <a:gd name="T4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73">
                  <a:moveTo>
                    <a:pt x="64" y="30"/>
                  </a:moveTo>
                  <a:cubicBezTo>
                    <a:pt x="64" y="16"/>
                    <a:pt x="51" y="4"/>
                    <a:pt x="34" y="3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2" y="0"/>
                  </a:cubicBezTo>
                  <a:cubicBezTo>
                    <a:pt x="31" y="0"/>
                    <a:pt x="30" y="1"/>
                    <a:pt x="30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13" y="4"/>
                    <a:pt x="0" y="16"/>
                    <a:pt x="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9" y="61"/>
                    <a:pt x="28" y="64"/>
                    <a:pt x="27" y="66"/>
                  </a:cubicBezTo>
                  <a:cubicBezTo>
                    <a:pt x="25" y="67"/>
                    <a:pt x="23" y="68"/>
                    <a:pt x="20" y="68"/>
                  </a:cubicBezTo>
                  <a:cubicBezTo>
                    <a:pt x="17" y="68"/>
                    <a:pt x="15" y="67"/>
                    <a:pt x="13" y="66"/>
                  </a:cubicBezTo>
                  <a:cubicBezTo>
                    <a:pt x="11" y="64"/>
                    <a:pt x="10" y="61"/>
                    <a:pt x="10" y="59"/>
                  </a:cubicBezTo>
                  <a:cubicBezTo>
                    <a:pt x="10" y="58"/>
                    <a:pt x="9" y="56"/>
                    <a:pt x="8" y="56"/>
                  </a:cubicBezTo>
                  <a:cubicBezTo>
                    <a:pt x="7" y="56"/>
                    <a:pt x="6" y="58"/>
                    <a:pt x="6" y="59"/>
                  </a:cubicBezTo>
                  <a:cubicBezTo>
                    <a:pt x="6" y="67"/>
                    <a:pt x="12" y="73"/>
                    <a:pt x="20" y="73"/>
                  </a:cubicBezTo>
                  <a:cubicBezTo>
                    <a:pt x="28" y="73"/>
                    <a:pt x="34" y="67"/>
                    <a:pt x="34" y="60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30"/>
                    <a:pt x="34" y="30"/>
                    <a:pt x="34" y="30"/>
                  </a:cubicBezTo>
                  <a:lnTo>
                    <a:pt x="64" y="30"/>
                  </a:ln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106197" y="2292644"/>
            <a:ext cx="754742" cy="767183"/>
            <a:chOff x="3106197" y="2292644"/>
            <a:chExt cx="754742" cy="767183"/>
          </a:xfrm>
        </p:grpSpPr>
        <p:pic>
          <p:nvPicPr>
            <p:cNvPr id="19" name="MH_Other_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/>
            <a:stretch>
              <a:fillRect/>
            </a:stretch>
          </p:blipFill>
          <p:spPr>
            <a:xfrm>
              <a:off x="3106197" y="2292644"/>
              <a:ext cx="754742" cy="767183"/>
            </a:xfrm>
            <a:prstGeom prst="rect">
              <a:avLst/>
            </a:prstGeom>
            <a:effectLst>
              <a:outerShdw blurRad="50800" dist="38100" dir="8100000" sx="102000" sy="102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0" name="组合 19"/>
            <p:cNvGrpSpPr/>
            <p:nvPr/>
          </p:nvGrpSpPr>
          <p:grpSpPr>
            <a:xfrm>
              <a:off x="3358471" y="2555872"/>
              <a:ext cx="250194" cy="240726"/>
              <a:chOff x="7156593" y="1239730"/>
              <a:chExt cx="293688" cy="282574"/>
            </a:xfrm>
            <a:solidFill>
              <a:srgbClr val="005A9E"/>
            </a:solidFill>
          </p:grpSpPr>
          <p:sp>
            <p:nvSpPr>
              <p:cNvPr id="21" name="Freeform 573"/>
              <p:cNvSpPr/>
              <p:nvPr/>
            </p:nvSpPr>
            <p:spPr bwMode="auto">
              <a:xfrm>
                <a:off x="7204218" y="1304817"/>
                <a:ext cx="196850" cy="217487"/>
              </a:xfrm>
              <a:custGeom>
                <a:avLst/>
                <a:gdLst>
                  <a:gd name="T0" fmla="*/ 0 w 49"/>
                  <a:gd name="T1" fmla="*/ 22 h 54"/>
                  <a:gd name="T2" fmla="*/ 0 w 49"/>
                  <a:gd name="T3" fmla="*/ 52 h 54"/>
                  <a:gd name="T4" fmla="*/ 1 w 49"/>
                  <a:gd name="T5" fmla="*/ 54 h 54"/>
                  <a:gd name="T6" fmla="*/ 3 w 49"/>
                  <a:gd name="T7" fmla="*/ 54 h 54"/>
                  <a:gd name="T8" fmla="*/ 16 w 49"/>
                  <a:gd name="T9" fmla="*/ 54 h 54"/>
                  <a:gd name="T10" fmla="*/ 17 w 49"/>
                  <a:gd name="T11" fmla="*/ 54 h 54"/>
                  <a:gd name="T12" fmla="*/ 18 w 49"/>
                  <a:gd name="T13" fmla="*/ 53 h 54"/>
                  <a:gd name="T14" fmla="*/ 18 w 49"/>
                  <a:gd name="T15" fmla="*/ 39 h 54"/>
                  <a:gd name="T16" fmla="*/ 31 w 49"/>
                  <a:gd name="T17" fmla="*/ 39 h 54"/>
                  <a:gd name="T18" fmla="*/ 31 w 49"/>
                  <a:gd name="T19" fmla="*/ 53 h 54"/>
                  <a:gd name="T20" fmla="*/ 32 w 49"/>
                  <a:gd name="T21" fmla="*/ 54 h 54"/>
                  <a:gd name="T22" fmla="*/ 33 w 49"/>
                  <a:gd name="T23" fmla="*/ 54 h 54"/>
                  <a:gd name="T24" fmla="*/ 46 w 49"/>
                  <a:gd name="T25" fmla="*/ 54 h 54"/>
                  <a:gd name="T26" fmla="*/ 48 w 49"/>
                  <a:gd name="T27" fmla="*/ 54 h 54"/>
                  <a:gd name="T28" fmla="*/ 49 w 49"/>
                  <a:gd name="T29" fmla="*/ 52 h 54"/>
                  <a:gd name="T30" fmla="*/ 49 w 49"/>
                  <a:gd name="T31" fmla="*/ 22 h 54"/>
                  <a:gd name="T32" fmla="*/ 25 w 49"/>
                  <a:gd name="T33" fmla="*/ 0 h 54"/>
                  <a:gd name="T34" fmla="*/ 0 w 49"/>
                  <a:gd name="T35" fmla="*/ 2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54">
                    <a:moveTo>
                      <a:pt x="0" y="2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2" y="54"/>
                      <a:pt x="2" y="54"/>
                      <a:pt x="3" y="54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8" y="54"/>
                      <a:pt x="18" y="53"/>
                      <a:pt x="18" y="53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3"/>
                      <a:pt x="31" y="54"/>
                      <a:pt x="32" y="54"/>
                    </a:cubicBezTo>
                    <a:cubicBezTo>
                      <a:pt x="32" y="54"/>
                      <a:pt x="32" y="54"/>
                      <a:pt x="33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7" y="54"/>
                      <a:pt x="48" y="54"/>
                      <a:pt x="48" y="54"/>
                    </a:cubicBezTo>
                    <a:cubicBezTo>
                      <a:pt x="49" y="54"/>
                      <a:pt x="49" y="53"/>
                      <a:pt x="49" y="5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Freeform 574"/>
              <p:cNvSpPr/>
              <p:nvPr/>
            </p:nvSpPr>
            <p:spPr bwMode="auto">
              <a:xfrm>
                <a:off x="7156593" y="1239730"/>
                <a:ext cx="293688" cy="157162"/>
              </a:xfrm>
              <a:custGeom>
                <a:avLst/>
                <a:gdLst>
                  <a:gd name="T0" fmla="*/ 71 w 73"/>
                  <a:gd name="T1" fmla="*/ 30 h 39"/>
                  <a:gd name="T2" fmla="*/ 60 w 73"/>
                  <a:gd name="T3" fmla="*/ 20 h 39"/>
                  <a:gd name="T4" fmla="*/ 60 w 73"/>
                  <a:gd name="T5" fmla="*/ 3 h 39"/>
                  <a:gd name="T6" fmla="*/ 58 w 73"/>
                  <a:gd name="T7" fmla="*/ 1 h 39"/>
                  <a:gd name="T8" fmla="*/ 53 w 73"/>
                  <a:gd name="T9" fmla="*/ 1 h 39"/>
                  <a:gd name="T10" fmla="*/ 52 w 73"/>
                  <a:gd name="T11" fmla="*/ 3 h 39"/>
                  <a:gd name="T12" fmla="*/ 52 w 73"/>
                  <a:gd name="T13" fmla="*/ 12 h 39"/>
                  <a:gd name="T14" fmla="*/ 40 w 73"/>
                  <a:gd name="T15" fmla="*/ 2 h 39"/>
                  <a:gd name="T16" fmla="*/ 33 w 73"/>
                  <a:gd name="T17" fmla="*/ 2 h 39"/>
                  <a:gd name="T18" fmla="*/ 2 w 73"/>
                  <a:gd name="T19" fmla="*/ 30 h 39"/>
                  <a:gd name="T20" fmla="*/ 2 w 73"/>
                  <a:gd name="T21" fmla="*/ 37 h 39"/>
                  <a:gd name="T22" fmla="*/ 2 w 73"/>
                  <a:gd name="T23" fmla="*/ 37 h 39"/>
                  <a:gd name="T24" fmla="*/ 5 w 73"/>
                  <a:gd name="T25" fmla="*/ 38 h 39"/>
                  <a:gd name="T26" fmla="*/ 8 w 73"/>
                  <a:gd name="T27" fmla="*/ 37 h 39"/>
                  <a:gd name="T28" fmla="*/ 37 w 73"/>
                  <a:gd name="T29" fmla="*/ 11 h 39"/>
                  <a:gd name="T30" fmla="*/ 65 w 73"/>
                  <a:gd name="T31" fmla="*/ 37 h 39"/>
                  <a:gd name="T32" fmla="*/ 71 w 73"/>
                  <a:gd name="T33" fmla="*/ 37 h 39"/>
                  <a:gd name="T34" fmla="*/ 71 w 73"/>
                  <a:gd name="T35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" h="39">
                    <a:moveTo>
                      <a:pt x="71" y="30"/>
                    </a:move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0" y="2"/>
                      <a:pt x="59" y="1"/>
                      <a:pt x="58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2" y="1"/>
                      <a:pt x="52" y="2"/>
                      <a:pt x="52" y="3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0"/>
                      <a:pt x="35" y="0"/>
                      <a:pt x="33" y="2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0" y="32"/>
                      <a:pt x="0" y="35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3" y="38"/>
                      <a:pt x="4" y="38"/>
                      <a:pt x="5" y="38"/>
                    </a:cubicBezTo>
                    <a:cubicBezTo>
                      <a:pt x="6" y="38"/>
                      <a:pt x="7" y="38"/>
                      <a:pt x="8" y="37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7" y="39"/>
                      <a:pt x="70" y="39"/>
                      <a:pt x="71" y="37"/>
                    </a:cubicBezTo>
                    <a:cubicBezTo>
                      <a:pt x="73" y="35"/>
                      <a:pt x="73" y="32"/>
                      <a:pt x="71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177143" y="1717257"/>
            <a:ext cx="753705" cy="766147"/>
            <a:chOff x="4177143" y="1717257"/>
            <a:chExt cx="753705" cy="766147"/>
          </a:xfrm>
        </p:grpSpPr>
        <p:pic>
          <p:nvPicPr>
            <p:cNvPr id="24" name="MH_Other_2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/>
            <a:stretch>
              <a:fillRect/>
            </a:stretch>
          </p:blipFill>
          <p:spPr>
            <a:xfrm>
              <a:off x="4177143" y="1717257"/>
              <a:ext cx="753705" cy="766147"/>
            </a:xfrm>
            <a:prstGeom prst="rect">
              <a:avLst/>
            </a:prstGeom>
            <a:effectLst>
              <a:outerShdw blurRad="50800" dist="38100" dir="8100000" sx="102000" sy="102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5" name="组合 24"/>
            <p:cNvGrpSpPr/>
            <p:nvPr/>
          </p:nvGrpSpPr>
          <p:grpSpPr>
            <a:xfrm>
              <a:off x="4444745" y="1995478"/>
              <a:ext cx="229907" cy="174458"/>
              <a:chOff x="10269681" y="2490680"/>
              <a:chExt cx="269875" cy="204787"/>
            </a:xfrm>
            <a:solidFill>
              <a:schemeClr val="bg1">
                <a:lumMod val="65000"/>
              </a:schemeClr>
            </a:solidFill>
          </p:grpSpPr>
          <p:sp>
            <p:nvSpPr>
              <p:cNvPr id="26" name="Freeform 382"/>
              <p:cNvSpPr/>
              <p:nvPr/>
            </p:nvSpPr>
            <p:spPr bwMode="auto">
              <a:xfrm>
                <a:off x="10269681" y="2687530"/>
                <a:ext cx="269875" cy="7937"/>
              </a:xfrm>
              <a:custGeom>
                <a:avLst/>
                <a:gdLst>
                  <a:gd name="T0" fmla="*/ 1 w 67"/>
                  <a:gd name="T1" fmla="*/ 2 h 2"/>
                  <a:gd name="T2" fmla="*/ 0 w 67"/>
                  <a:gd name="T3" fmla="*/ 1 h 2"/>
                  <a:gd name="T4" fmla="*/ 1 w 67"/>
                  <a:gd name="T5" fmla="*/ 0 h 2"/>
                  <a:gd name="T6" fmla="*/ 65 w 67"/>
                  <a:gd name="T7" fmla="*/ 0 h 2"/>
                  <a:gd name="T8" fmla="*/ 67 w 67"/>
                  <a:gd name="T9" fmla="*/ 1 h 2"/>
                  <a:gd name="T10" fmla="*/ 65 w 67"/>
                  <a:gd name="T11" fmla="*/ 2 h 2"/>
                  <a:gd name="T12" fmla="*/ 1 w 67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7" y="1"/>
                      <a:pt x="67" y="1"/>
                    </a:cubicBezTo>
                    <a:cubicBezTo>
                      <a:pt x="67" y="2"/>
                      <a:pt x="66" y="2"/>
                      <a:pt x="65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Rectangle 383"/>
              <p:cNvSpPr>
                <a:spLocks noChangeArrowheads="1"/>
              </p:cNvSpPr>
              <p:nvPr/>
            </p:nvSpPr>
            <p:spPr bwMode="auto">
              <a:xfrm>
                <a:off x="10301431" y="2538305"/>
                <a:ext cx="41275" cy="130175"/>
              </a:xfrm>
              <a:prstGeom prst="rect">
                <a:avLst/>
              </a:pr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Rectangle 384"/>
              <p:cNvSpPr>
                <a:spLocks noChangeArrowheads="1"/>
              </p:cNvSpPr>
              <p:nvPr/>
            </p:nvSpPr>
            <p:spPr bwMode="auto">
              <a:xfrm>
                <a:off x="10361756" y="2490680"/>
                <a:ext cx="36513" cy="177800"/>
              </a:xfrm>
              <a:prstGeom prst="rect">
                <a:avLst/>
              </a:pr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Rectangle 385"/>
              <p:cNvSpPr>
                <a:spLocks noChangeArrowheads="1"/>
              </p:cNvSpPr>
              <p:nvPr/>
            </p:nvSpPr>
            <p:spPr bwMode="auto">
              <a:xfrm>
                <a:off x="10414143" y="2547830"/>
                <a:ext cx="41275" cy="120650"/>
              </a:xfrm>
              <a:prstGeom prst="rect">
                <a:avLst/>
              </a:pr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Rectangle 386"/>
              <p:cNvSpPr>
                <a:spLocks noChangeArrowheads="1"/>
              </p:cNvSpPr>
              <p:nvPr/>
            </p:nvSpPr>
            <p:spPr bwMode="auto">
              <a:xfrm>
                <a:off x="10474468" y="2587517"/>
                <a:ext cx="36513" cy="80962"/>
              </a:xfrm>
              <a:prstGeom prst="rect">
                <a:avLst/>
              </a:pr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5311330" y="2292644"/>
            <a:ext cx="754742" cy="767183"/>
            <a:chOff x="5311330" y="2292644"/>
            <a:chExt cx="754742" cy="767183"/>
          </a:xfrm>
        </p:grpSpPr>
        <p:pic>
          <p:nvPicPr>
            <p:cNvPr id="32" name="MH_Other_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tretch>
              <a:fillRect/>
            </a:stretch>
          </p:blipFill>
          <p:spPr>
            <a:xfrm>
              <a:off x="5311330" y="2292644"/>
              <a:ext cx="754742" cy="767183"/>
            </a:xfrm>
            <a:prstGeom prst="rect">
              <a:avLst/>
            </a:prstGeom>
            <a:effectLst>
              <a:outerShdw blurRad="50800" dist="38100" dir="8100000" sx="102000" sy="102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3" name="Freeform 177"/>
            <p:cNvSpPr>
              <a:spLocks noEditPoints="1"/>
            </p:cNvSpPr>
            <p:nvPr/>
          </p:nvSpPr>
          <p:spPr bwMode="auto">
            <a:xfrm>
              <a:off x="5590744" y="2561499"/>
              <a:ext cx="232471" cy="192516"/>
            </a:xfrm>
            <a:custGeom>
              <a:avLst/>
              <a:gdLst>
                <a:gd name="T0" fmla="*/ 39 w 81"/>
                <a:gd name="T1" fmla="*/ 35 h 67"/>
                <a:gd name="T2" fmla="*/ 37 w 81"/>
                <a:gd name="T3" fmla="*/ 28 h 67"/>
                <a:gd name="T4" fmla="*/ 41 w 81"/>
                <a:gd name="T5" fmla="*/ 43 h 67"/>
                <a:gd name="T6" fmla="*/ 44 w 81"/>
                <a:gd name="T7" fmla="*/ 51 h 67"/>
                <a:gd name="T8" fmla="*/ 44 w 81"/>
                <a:gd name="T9" fmla="*/ 46 h 67"/>
                <a:gd name="T10" fmla="*/ 64 w 81"/>
                <a:gd name="T11" fmla="*/ 13 h 67"/>
                <a:gd name="T12" fmla="*/ 62 w 81"/>
                <a:gd name="T13" fmla="*/ 17 h 67"/>
                <a:gd name="T14" fmla="*/ 56 w 81"/>
                <a:gd name="T15" fmla="*/ 17 h 67"/>
                <a:gd name="T16" fmla="*/ 55 w 81"/>
                <a:gd name="T17" fmla="*/ 13 h 67"/>
                <a:gd name="T18" fmla="*/ 25 w 81"/>
                <a:gd name="T19" fmla="*/ 17 h 67"/>
                <a:gd name="T20" fmla="*/ 19 w 81"/>
                <a:gd name="T21" fmla="*/ 17 h 67"/>
                <a:gd name="T22" fmla="*/ 19 w 81"/>
                <a:gd name="T23" fmla="*/ 13 h 67"/>
                <a:gd name="T24" fmla="*/ 0 w 81"/>
                <a:gd name="T25" fmla="*/ 30 h 67"/>
                <a:gd name="T26" fmla="*/ 17 w 81"/>
                <a:gd name="T27" fmla="*/ 67 h 67"/>
                <a:gd name="T28" fmla="*/ 81 w 81"/>
                <a:gd name="T29" fmla="*/ 50 h 67"/>
                <a:gd name="T30" fmla="*/ 64 w 81"/>
                <a:gd name="T31" fmla="*/ 13 h 67"/>
                <a:gd name="T32" fmla="*/ 41 w 81"/>
                <a:gd name="T33" fmla="*/ 54 h 67"/>
                <a:gd name="T34" fmla="*/ 39 w 81"/>
                <a:gd name="T35" fmla="*/ 57 h 67"/>
                <a:gd name="T36" fmla="*/ 32 w 81"/>
                <a:gd name="T37" fmla="*/ 51 h 67"/>
                <a:gd name="T38" fmla="*/ 33 w 81"/>
                <a:gd name="T39" fmla="*/ 45 h 67"/>
                <a:gd name="T40" fmla="*/ 39 w 81"/>
                <a:gd name="T41" fmla="*/ 42 h 67"/>
                <a:gd name="T42" fmla="*/ 32 w 81"/>
                <a:gd name="T43" fmla="*/ 33 h 67"/>
                <a:gd name="T44" fmla="*/ 39 w 81"/>
                <a:gd name="T45" fmla="*/ 25 h 67"/>
                <a:gd name="T46" fmla="*/ 41 w 81"/>
                <a:gd name="T47" fmla="*/ 23 h 67"/>
                <a:gd name="T48" fmla="*/ 48 w 81"/>
                <a:gd name="T49" fmla="*/ 28 h 67"/>
                <a:gd name="T50" fmla="*/ 46 w 81"/>
                <a:gd name="T51" fmla="*/ 34 h 67"/>
                <a:gd name="T52" fmla="*/ 41 w 81"/>
                <a:gd name="T53" fmla="*/ 27 h 67"/>
                <a:gd name="T54" fmla="*/ 48 w 81"/>
                <a:gd name="T55" fmla="*/ 42 h 67"/>
                <a:gd name="T56" fmla="*/ 47 w 81"/>
                <a:gd name="T57" fmla="*/ 52 h 67"/>
                <a:gd name="T58" fmla="*/ 34 w 81"/>
                <a:gd name="T59" fmla="*/ 3 h 67"/>
                <a:gd name="T60" fmla="*/ 56 w 81"/>
                <a:gd name="T61" fmla="*/ 13 h 67"/>
                <a:gd name="T62" fmla="*/ 61 w 81"/>
                <a:gd name="T63" fmla="*/ 16 h 67"/>
                <a:gd name="T64" fmla="*/ 50 w 81"/>
                <a:gd name="T65" fmla="*/ 0 h 67"/>
                <a:gd name="T66" fmla="*/ 20 w 81"/>
                <a:gd name="T67" fmla="*/ 13 h 67"/>
                <a:gd name="T68" fmla="*/ 24 w 81"/>
                <a:gd name="T6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67">
                  <a:moveTo>
                    <a:pt x="35" y="30"/>
                  </a:moveTo>
                  <a:cubicBezTo>
                    <a:pt x="35" y="32"/>
                    <a:pt x="37" y="33"/>
                    <a:pt x="39" y="3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7" y="27"/>
                    <a:pt x="37" y="28"/>
                  </a:cubicBezTo>
                  <a:cubicBezTo>
                    <a:pt x="36" y="29"/>
                    <a:pt x="35" y="29"/>
                    <a:pt x="35" y="30"/>
                  </a:cubicBezTo>
                  <a:close/>
                  <a:moveTo>
                    <a:pt x="41" y="43"/>
                  </a:move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3" y="52"/>
                    <a:pt x="44" y="51"/>
                  </a:cubicBezTo>
                  <a:cubicBezTo>
                    <a:pt x="45" y="50"/>
                    <a:pt x="45" y="49"/>
                    <a:pt x="45" y="48"/>
                  </a:cubicBezTo>
                  <a:cubicBezTo>
                    <a:pt x="45" y="47"/>
                    <a:pt x="45" y="47"/>
                    <a:pt x="44" y="46"/>
                  </a:cubicBezTo>
                  <a:cubicBezTo>
                    <a:pt x="44" y="45"/>
                    <a:pt x="43" y="44"/>
                    <a:pt x="41" y="43"/>
                  </a:cubicBezTo>
                  <a:close/>
                  <a:moveTo>
                    <a:pt x="64" y="13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4"/>
                    <a:pt x="62" y="15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5"/>
                    <a:pt x="56" y="14"/>
                    <a:pt x="5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4"/>
                    <a:pt x="25" y="15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5"/>
                    <a:pt x="19" y="14"/>
                    <a:pt x="19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8" y="13"/>
                    <a:pt x="0" y="20"/>
                    <a:pt x="0" y="3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9"/>
                    <a:pt x="8" y="67"/>
                    <a:pt x="17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3" y="67"/>
                    <a:pt x="81" y="59"/>
                    <a:pt x="81" y="5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20"/>
                    <a:pt x="73" y="13"/>
                    <a:pt x="64" y="13"/>
                  </a:cubicBezTo>
                  <a:close/>
                  <a:moveTo>
                    <a:pt x="47" y="52"/>
                  </a:moveTo>
                  <a:cubicBezTo>
                    <a:pt x="45" y="53"/>
                    <a:pt x="43" y="54"/>
                    <a:pt x="41" y="54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6" y="54"/>
                    <a:pt x="34" y="53"/>
                    <a:pt x="32" y="51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50"/>
                    <a:pt x="36" y="52"/>
                    <a:pt x="39" y="5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6" y="40"/>
                    <a:pt x="34" y="38"/>
                    <a:pt x="33" y="37"/>
                  </a:cubicBezTo>
                  <a:cubicBezTo>
                    <a:pt x="32" y="36"/>
                    <a:pt x="32" y="34"/>
                    <a:pt x="32" y="33"/>
                  </a:cubicBezTo>
                  <a:cubicBezTo>
                    <a:pt x="32" y="31"/>
                    <a:pt x="33" y="29"/>
                    <a:pt x="34" y="28"/>
                  </a:cubicBezTo>
                  <a:cubicBezTo>
                    <a:pt x="36" y="26"/>
                    <a:pt x="37" y="26"/>
                    <a:pt x="39" y="2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4" y="26"/>
                    <a:pt x="46" y="26"/>
                    <a:pt x="48" y="28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1"/>
                    <a:pt x="46" y="30"/>
                    <a:pt x="45" y="29"/>
                  </a:cubicBezTo>
                  <a:cubicBezTo>
                    <a:pt x="44" y="27"/>
                    <a:pt x="42" y="27"/>
                    <a:pt x="41" y="2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4" y="38"/>
                    <a:pt x="47" y="40"/>
                    <a:pt x="48" y="42"/>
                  </a:cubicBezTo>
                  <a:cubicBezTo>
                    <a:pt x="49" y="43"/>
                    <a:pt x="49" y="45"/>
                    <a:pt x="49" y="47"/>
                  </a:cubicBezTo>
                  <a:cubicBezTo>
                    <a:pt x="49" y="49"/>
                    <a:pt x="49" y="50"/>
                    <a:pt x="47" y="52"/>
                  </a:cubicBezTo>
                  <a:close/>
                  <a:moveTo>
                    <a:pt x="25" y="13"/>
                  </a:moveTo>
                  <a:cubicBezTo>
                    <a:pt x="26" y="7"/>
                    <a:pt x="29" y="3"/>
                    <a:pt x="34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2" y="3"/>
                    <a:pt x="55" y="7"/>
                    <a:pt x="56" y="13"/>
                  </a:cubicBezTo>
                  <a:cubicBezTo>
                    <a:pt x="57" y="14"/>
                    <a:pt x="57" y="15"/>
                    <a:pt x="57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4"/>
                    <a:pt x="61" y="13"/>
                  </a:cubicBezTo>
                  <a:cubicBezTo>
                    <a:pt x="59" y="5"/>
                    <a:pt x="55" y="0"/>
                    <a:pt x="5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2" y="5"/>
                    <a:pt x="20" y="13"/>
                  </a:cubicBezTo>
                  <a:cubicBezTo>
                    <a:pt x="20" y="14"/>
                    <a:pt x="20" y="15"/>
                    <a:pt x="20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4"/>
                    <a:pt x="25" y="13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83992" y="3427868"/>
            <a:ext cx="753706" cy="766147"/>
            <a:chOff x="5583992" y="3427868"/>
            <a:chExt cx="753706" cy="766147"/>
          </a:xfrm>
        </p:grpSpPr>
        <p:pic>
          <p:nvPicPr>
            <p:cNvPr id="35" name="MH_Other_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>
            <a:xfrm>
              <a:off x="5583992" y="3427868"/>
              <a:ext cx="753706" cy="766147"/>
            </a:xfrm>
            <a:prstGeom prst="rect">
              <a:avLst/>
            </a:prstGeom>
            <a:effectLst>
              <a:outerShdw blurRad="50800" dist="38100" dir="8100000" sx="102000" sy="102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36" name="组合 35"/>
            <p:cNvGrpSpPr/>
            <p:nvPr/>
          </p:nvGrpSpPr>
          <p:grpSpPr>
            <a:xfrm>
              <a:off x="5850655" y="3687630"/>
              <a:ext cx="234893" cy="234893"/>
              <a:chOff x="2996839" y="1292034"/>
              <a:chExt cx="275727" cy="275728"/>
            </a:xfrm>
            <a:solidFill>
              <a:schemeClr val="bg1">
                <a:lumMod val="65000"/>
              </a:schemeClr>
            </a:solidFill>
          </p:grpSpPr>
          <p:sp>
            <p:nvSpPr>
              <p:cNvPr id="37" name="Freeform 302"/>
              <p:cNvSpPr>
                <a:spLocks noEditPoints="1"/>
              </p:cNvSpPr>
              <p:nvPr/>
            </p:nvSpPr>
            <p:spPr bwMode="auto">
              <a:xfrm>
                <a:off x="3077851" y="1373047"/>
                <a:ext cx="194715" cy="194715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Freeform 303"/>
              <p:cNvSpPr>
                <a:spLocks noEditPoints="1"/>
              </p:cNvSpPr>
              <p:nvPr/>
            </p:nvSpPr>
            <p:spPr bwMode="auto">
              <a:xfrm>
                <a:off x="2996839" y="1292034"/>
                <a:ext cx="123651" cy="125072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Freeform 304"/>
              <p:cNvSpPr>
                <a:spLocks noEditPoints="1"/>
              </p:cNvSpPr>
              <p:nvPr/>
            </p:nvSpPr>
            <p:spPr bwMode="auto">
              <a:xfrm>
                <a:off x="2996839" y="1417106"/>
                <a:ext cx="96646" cy="93804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34311" y="1210070"/>
            <a:ext cx="2335578" cy="46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28413" y="2366679"/>
            <a:ext cx="2335578" cy="46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3912" y="3526592"/>
            <a:ext cx="2335578" cy="46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MH_SubTitle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9504" y="2234195"/>
            <a:ext cx="2335578" cy="46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39913" y="3494085"/>
            <a:ext cx="2335578" cy="460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微软雅黑" pitchFamily="34" charset="-122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062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40" grpId="0"/>
      <p:bldP spid="41" grpId="0"/>
      <p:bldP spid="42" grpId="0"/>
      <p:bldP spid="43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00059" y="2462747"/>
            <a:ext cx="3236046" cy="0"/>
          </a:xfrm>
          <a:prstGeom prst="line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ysDot"/>
            <a:miter lim="800000"/>
            <a:tailEnd type="oval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136404" y="1629843"/>
            <a:ext cx="1837257" cy="1837257"/>
            <a:chOff x="1959919" y="2023759"/>
            <a:chExt cx="2773806" cy="2773806"/>
          </a:xfrm>
        </p:grpSpPr>
        <p:grpSp>
          <p:nvGrpSpPr>
            <p:cNvPr id="6" name="组合 5"/>
            <p:cNvGrpSpPr/>
            <p:nvPr/>
          </p:nvGrpSpPr>
          <p:grpSpPr>
            <a:xfrm>
              <a:off x="1959919" y="2023759"/>
              <a:ext cx="2773806" cy="2773806"/>
              <a:chOff x="2099081" y="2031187"/>
              <a:chExt cx="2739620" cy="27396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099081" y="2031187"/>
                <a:ext cx="2739620" cy="2739620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alpha val="99000"/>
                    </a:sys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noFill/>
                <a:prstDash val="solid"/>
                <a:miter lim="800000"/>
              </a:ln>
              <a:effectLst>
                <a:softEdge rad="101600"/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377216" y="2309322"/>
                <a:ext cx="2183348" cy="2183348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ysClr val="window" lastClr="FFFFFF"/>
                  </a:gs>
                  <a:gs pos="0">
                    <a:srgbClr val="B8BBBC"/>
                  </a:gs>
                </a:gsLst>
                <a:lin ang="5400000" scaled="0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2510240" y="2574081"/>
              <a:ext cx="1673164" cy="1673161"/>
            </a:xfrm>
            <a:prstGeom prst="ellipse">
              <a:avLst/>
            </a:prstGeom>
            <a:solidFill>
              <a:srgbClr val="005A9E"/>
            </a:solidFill>
            <a:ln w="12700" cap="flat" cmpd="sng" algn="ctr">
              <a:noFill/>
              <a:prstDash val="solid"/>
              <a:miter lim="800000"/>
            </a:ln>
            <a:effectLst>
              <a:innerShdw blurRad="203200" dist="50800" dir="162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635896" y="1629843"/>
            <a:ext cx="3831818" cy="6232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913924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kern="0" dirty="0">
                <a:solidFill>
                  <a:srgbClr val="005A9E"/>
                </a:solidFill>
                <a:cs typeface="+mn-ea"/>
                <a:sym typeface="+mn-lt"/>
              </a:rPr>
              <a:t>此处添加文字标题</a:t>
            </a: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203848" y="1203598"/>
            <a:ext cx="0" cy="280831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2" name="矩形 11"/>
          <p:cNvSpPr/>
          <p:nvPr/>
        </p:nvSpPr>
        <p:spPr>
          <a:xfrm>
            <a:off x="0" y="5009752"/>
            <a:ext cx="9144000" cy="133747"/>
          </a:xfrm>
          <a:prstGeom prst="rect">
            <a:avLst/>
          </a:prstGeom>
          <a:solidFill>
            <a:srgbClr val="005A9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27"/>
          <p:cNvSpPr txBox="1"/>
          <p:nvPr/>
        </p:nvSpPr>
        <p:spPr>
          <a:xfrm>
            <a:off x="1673955" y="1896383"/>
            <a:ext cx="635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b="1" kern="0" dirty="0">
                <a:solidFill>
                  <a:sysClr val="window" lastClr="FFFFFF"/>
                </a:solidFill>
                <a:cs typeface="+mn-ea"/>
                <a:sym typeface="+mn-lt"/>
              </a:rPr>
              <a:t>4</a:t>
            </a:r>
            <a:endParaRPr kumimoji="0" lang="en-US" altLang="zh-CN" sz="80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35758" y="296024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64533" y="2944186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35758" y="3273817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64533" y="3257761"/>
            <a:ext cx="174022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marL="214313" indent="-214313">
              <a:buFont typeface="Wingdings" pitchFamily="2" charset="2"/>
              <a:buChar char="l"/>
            </a:pPr>
            <a:r>
              <a:rPr lang="zh-CN" altLang="en-US" b="1" kern="0" dirty="0">
                <a:solidFill>
                  <a:srgbClr val="005A9E"/>
                </a:solidFill>
                <a:cs typeface="+mn-ea"/>
                <a:sym typeface="+mn-lt"/>
              </a:rPr>
              <a:t>此处添加文字</a:t>
            </a:r>
            <a:endParaRPr lang="zh-CN" altLang="en-US" kern="0" dirty="0">
              <a:solidFill>
                <a:sysClr val="window" lastClr="FFFFFF">
                  <a:lumMod val="50000"/>
                </a:sys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103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64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" decel="50000" autoRev="1" fill="hold">
                                          <p:stCondLst>
                                            <p:cond delay="3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9" fill="hold">
                                          <p:stCondLst>
                                            <p:cond delay="69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29568" y="1413213"/>
            <a:ext cx="1627995" cy="1497365"/>
            <a:chOff x="8374817" y="3976831"/>
            <a:chExt cx="719115" cy="661413"/>
          </a:xfrm>
        </p:grpSpPr>
        <p:sp>
          <p:nvSpPr>
            <p:cNvPr id="12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005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1203503" y="2972701"/>
            <a:ext cx="2472750" cy="385433"/>
          </a:xfrm>
          <a:prstGeom prst="rect">
            <a:avLst/>
          </a:prstGeom>
        </p:spPr>
        <p:txBody>
          <a:bodyPr/>
          <a:lstStyle>
            <a:lvl1pPr algn="l" defTabSz="1219170" rtl="0" eaLnBrk="1" latinLnBrk="0" hangingPunct="1">
              <a:spcBef>
                <a:spcPct val="0"/>
              </a:spcBef>
              <a:buNone/>
              <a:defRPr sz="4533" kern="1200">
                <a:solidFill>
                  <a:srgbClr val="17375E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685783">
              <a:spcBef>
                <a:spcPts val="0"/>
              </a:spcBef>
            </a:pPr>
            <a:r>
              <a:rPr lang="en-US" altLang="zh-CN" sz="1800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 HERE</a:t>
            </a:r>
            <a:endParaRPr lang="zh-CN" altLang="en-US" sz="1800" dirty="0">
              <a:solidFill>
                <a:prstClr val="black">
                  <a:lumMod val="50000"/>
                  <a:lumOff val="50000"/>
                </a:prstClr>
              </a:solidFill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52501" y="3426547"/>
            <a:ext cx="2974757" cy="898286"/>
          </a:xfrm>
          <a:prstGeom prst="roundRect">
            <a:avLst/>
          </a:pr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7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97788" y="3568231"/>
            <a:ext cx="251256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833212" y="1247309"/>
            <a:ext cx="1230179" cy="1533899"/>
            <a:chOff x="3295850" y="1908877"/>
            <a:chExt cx="3738030" cy="4660916"/>
          </a:xfrm>
        </p:grpSpPr>
        <p:sp>
          <p:nvSpPr>
            <p:cNvPr id="26" name="圆角矩形 25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835331" y="3419009"/>
            <a:ext cx="1225938" cy="1533897"/>
            <a:chOff x="3295850" y="1895995"/>
            <a:chExt cx="3725149" cy="4660916"/>
          </a:xfrm>
        </p:grpSpPr>
        <p:sp>
          <p:nvSpPr>
            <p:cNvPr id="31" name="圆角矩形 30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35331" y="2333159"/>
            <a:ext cx="1225938" cy="1533897"/>
            <a:chOff x="3295850" y="1895995"/>
            <a:chExt cx="3725149" cy="4660916"/>
          </a:xfrm>
        </p:grpSpPr>
        <p:sp>
          <p:nvSpPr>
            <p:cNvPr id="36" name="圆角矩形 35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05A9E"/>
            </a:solidFill>
            <a:ln w="25400">
              <a:solidFill>
                <a:schemeClr val="bg1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767726" y="3588047"/>
            <a:ext cx="2010338" cy="865090"/>
            <a:chOff x="3457192" y="3925490"/>
            <a:chExt cx="2680450" cy="1153453"/>
          </a:xfrm>
        </p:grpSpPr>
        <p:sp>
          <p:nvSpPr>
            <p:cNvPr id="41" name="文本框 40"/>
            <p:cNvSpPr txBox="1"/>
            <p:nvPr/>
          </p:nvSpPr>
          <p:spPr>
            <a:xfrm>
              <a:off x="3457511" y="3925490"/>
              <a:ext cx="2363391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 smtClean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单机添加标题</a:t>
              </a:r>
              <a:endParaRPr lang="zh-CN" altLang="en-US" sz="18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2" y="4309502"/>
              <a:ext cx="26804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5000176" y="3725276"/>
            <a:ext cx="5403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767726" y="2502197"/>
            <a:ext cx="2010338" cy="865090"/>
            <a:chOff x="3457192" y="3925490"/>
            <a:chExt cx="2680450" cy="1153453"/>
          </a:xfrm>
        </p:grpSpPr>
        <p:sp>
          <p:nvSpPr>
            <p:cNvPr id="45" name="文本框 44"/>
            <p:cNvSpPr txBox="1"/>
            <p:nvPr/>
          </p:nvSpPr>
          <p:spPr>
            <a:xfrm>
              <a:off x="3457511" y="3925490"/>
              <a:ext cx="2363391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 smtClean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单机添加标题</a:t>
              </a:r>
              <a:endParaRPr lang="zh-CN" altLang="en-US" sz="18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457192" y="4309502"/>
              <a:ext cx="26804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5015501" y="2648198"/>
            <a:ext cx="5318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767726" y="1416347"/>
            <a:ext cx="2010338" cy="865090"/>
            <a:chOff x="3457192" y="3925490"/>
            <a:chExt cx="2680450" cy="1153453"/>
          </a:xfrm>
        </p:grpSpPr>
        <p:sp>
          <p:nvSpPr>
            <p:cNvPr id="49" name="文本框 48"/>
            <p:cNvSpPr txBox="1"/>
            <p:nvPr/>
          </p:nvSpPr>
          <p:spPr>
            <a:xfrm>
              <a:off x="3457511" y="3925490"/>
              <a:ext cx="2363391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 smtClean="0">
                  <a:solidFill>
                    <a:srgbClr val="005A9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单机添加标题</a:t>
              </a:r>
              <a:endParaRPr lang="zh-CN" altLang="en-US" sz="1800" dirty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3457192" y="4309502"/>
              <a:ext cx="26804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此处添加详细文本描述，建议与标题相关并符合整体语言风格，语言描述尽量简洁生动。尽量将每页幻灯片的字数控制在 </a:t>
              </a: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字以内。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5022063" y="1559353"/>
            <a:ext cx="50810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939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" presetClass="entr" presetSubtype="4" accel="7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2" presetID="2" presetClass="entr" presetSubtype="4" accel="70000" fill="hold" nodeType="after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accel="70000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70000" fill="hold" nodeType="withEffect" p14:presetBounceEnd="4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3" dur="250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7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 tmFilter="0, 0; .2, .5; .8, .5; 1, 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7" dur="250" autoRev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7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22" grpId="0"/>
          <p:bldP spid="23" grpId="0" animBg="1"/>
          <p:bldP spid="24" grpId="0"/>
          <p:bldP spid="43" grpId="0"/>
          <p:bldP spid="43" grpId="1"/>
          <p:bldP spid="47" grpId="0"/>
          <p:bldP spid="47" grpId="1"/>
          <p:bldP spid="51" grpId="0"/>
          <p:bldP spid="5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" dur="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10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" dur="1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10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" dur="1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9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8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2" presetID="2" presetClass="entr" presetSubtype="4" accel="70000" fill="hold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accel="7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70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2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61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3" dur="250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6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2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2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7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 tmFilter="0, 0; .2, .5; .8, .5; 1, 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7" dur="250" autoRev="1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7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8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9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9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22" grpId="0"/>
          <p:bldP spid="23" grpId="0" animBg="1"/>
          <p:bldP spid="24" grpId="0"/>
          <p:bldP spid="43" grpId="0"/>
          <p:bldP spid="43" grpId="1"/>
          <p:bldP spid="47" grpId="0"/>
          <p:bldP spid="47" grpId="1"/>
          <p:bldP spid="51" grpId="0"/>
          <p:bldP spid="51" grpId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83568" y="1576193"/>
            <a:ext cx="2139699" cy="1046359"/>
            <a:chOff x="1258030" y="3593783"/>
            <a:chExt cx="2139699" cy="1046359"/>
          </a:xfrm>
        </p:grpSpPr>
        <p:sp>
          <p:nvSpPr>
            <p:cNvPr id="12" name="文本框 14"/>
            <p:cNvSpPr txBox="1"/>
            <p:nvPr/>
          </p:nvSpPr>
          <p:spPr>
            <a:xfrm>
              <a:off x="1258030" y="3593783"/>
              <a:ext cx="8707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5A9E"/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13" name="文本框 15"/>
            <p:cNvSpPr txBox="1"/>
            <p:nvPr/>
          </p:nvSpPr>
          <p:spPr>
            <a:xfrm>
              <a:off x="1799069" y="369623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5A9E"/>
                  </a:solidFill>
                  <a:cs typeface="+mn-ea"/>
                  <a:sym typeface="+mn-lt"/>
                </a:rPr>
                <a:t>在此添加标题</a:t>
              </a:r>
              <a:endParaRPr lang="zh-CN" altLang="en-US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6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66488" y="1576193"/>
            <a:ext cx="2139699" cy="1046359"/>
            <a:chOff x="1258030" y="3593783"/>
            <a:chExt cx="2139699" cy="1046359"/>
          </a:xfrm>
        </p:grpSpPr>
        <p:sp>
          <p:nvSpPr>
            <p:cNvPr id="16" name="文本框 18"/>
            <p:cNvSpPr txBox="1"/>
            <p:nvPr/>
          </p:nvSpPr>
          <p:spPr>
            <a:xfrm>
              <a:off x="1258030" y="3593783"/>
              <a:ext cx="8707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5A9E"/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9"/>
            <p:cNvSpPr txBox="1"/>
            <p:nvPr/>
          </p:nvSpPr>
          <p:spPr>
            <a:xfrm>
              <a:off x="1799069" y="369623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5A9E"/>
                  </a:solidFill>
                  <a:cs typeface="+mn-ea"/>
                  <a:sym typeface="+mn-lt"/>
                </a:rPr>
                <a:t>在此添加标题</a:t>
              </a:r>
              <a:endParaRPr lang="zh-CN" altLang="en-US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18" name="文本框 20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3568" y="3354193"/>
            <a:ext cx="2139699" cy="1046359"/>
            <a:chOff x="1258030" y="3593783"/>
            <a:chExt cx="2139699" cy="1046359"/>
          </a:xfrm>
        </p:grpSpPr>
        <p:sp>
          <p:nvSpPr>
            <p:cNvPr id="20" name="文本框 22"/>
            <p:cNvSpPr txBox="1"/>
            <p:nvPr/>
          </p:nvSpPr>
          <p:spPr>
            <a:xfrm>
              <a:off x="1258030" y="3593783"/>
              <a:ext cx="8707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5A9E"/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文本框 23"/>
            <p:cNvSpPr txBox="1"/>
            <p:nvPr/>
          </p:nvSpPr>
          <p:spPr>
            <a:xfrm>
              <a:off x="1799069" y="369623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5A9E"/>
                  </a:solidFill>
                  <a:cs typeface="+mn-ea"/>
                  <a:sym typeface="+mn-lt"/>
                </a:rPr>
                <a:t>在此添加标题</a:t>
              </a:r>
              <a:endParaRPr lang="zh-CN" altLang="en-US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4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66488" y="3354193"/>
            <a:ext cx="2139699" cy="1046359"/>
            <a:chOff x="1258030" y="3593783"/>
            <a:chExt cx="2139699" cy="1046359"/>
          </a:xfrm>
        </p:grpSpPr>
        <p:sp>
          <p:nvSpPr>
            <p:cNvPr id="24" name="文本框 26"/>
            <p:cNvSpPr txBox="1"/>
            <p:nvPr/>
          </p:nvSpPr>
          <p:spPr>
            <a:xfrm>
              <a:off x="1258030" y="3593783"/>
              <a:ext cx="8707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5A9E"/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7"/>
            <p:cNvSpPr txBox="1"/>
            <p:nvPr/>
          </p:nvSpPr>
          <p:spPr>
            <a:xfrm>
              <a:off x="1799069" y="369623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005A9E"/>
                  </a:solidFill>
                  <a:cs typeface="+mn-ea"/>
                  <a:sym typeface="+mn-lt"/>
                </a:rPr>
                <a:t>在此添加标题</a:t>
              </a:r>
              <a:endParaRPr lang="zh-CN" altLang="en-US" dirty="0">
                <a:solidFill>
                  <a:srgbClr val="005A9E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8"/>
            <p:cNvSpPr txBox="1"/>
            <p:nvPr/>
          </p:nvSpPr>
          <p:spPr>
            <a:xfrm>
              <a:off x="1438395" y="3993811"/>
              <a:ext cx="191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909118" y="3132990"/>
            <a:ext cx="1454983" cy="1454984"/>
            <a:chOff x="2909118" y="3132990"/>
            <a:chExt cx="1454983" cy="1454984"/>
          </a:xfrm>
        </p:grpSpPr>
        <p:sp>
          <p:nvSpPr>
            <p:cNvPr id="28" name="任意多边形 27"/>
            <p:cNvSpPr/>
            <p:nvPr/>
          </p:nvSpPr>
          <p:spPr>
            <a:xfrm>
              <a:off x="2909118" y="3132990"/>
              <a:ext cx="1454983" cy="1454984"/>
            </a:xfrm>
            <a:custGeom>
              <a:avLst/>
              <a:gdLst>
                <a:gd name="connsiteX0" fmla="*/ 1752600 w 3505200"/>
                <a:gd name="connsiteY0" fmla="*/ 558800 h 3505200"/>
                <a:gd name="connsiteX1" fmla="*/ 558800 w 3505200"/>
                <a:gd name="connsiteY1" fmla="*/ 1752600 h 3505200"/>
                <a:gd name="connsiteX2" fmla="*/ 1752600 w 3505200"/>
                <a:gd name="connsiteY2" fmla="*/ 2946400 h 3505200"/>
                <a:gd name="connsiteX3" fmla="*/ 2946400 w 3505200"/>
                <a:gd name="connsiteY3" fmla="*/ 1752600 h 3505200"/>
                <a:gd name="connsiteX4" fmla="*/ 1752600 w 3505200"/>
                <a:gd name="connsiteY4" fmla="*/ 558800 h 3505200"/>
                <a:gd name="connsiteX5" fmla="*/ 877887 w 3505200"/>
                <a:gd name="connsiteY5" fmla="*/ 451020 h 3505200"/>
                <a:gd name="connsiteX6" fmla="*/ 793920 w 3505200"/>
                <a:gd name="connsiteY6" fmla="*/ 534987 h 3505200"/>
                <a:gd name="connsiteX7" fmla="*/ 877887 w 3505200"/>
                <a:gd name="connsiteY7" fmla="*/ 618954 h 3505200"/>
                <a:gd name="connsiteX8" fmla="*/ 961854 w 3505200"/>
                <a:gd name="connsiteY8" fmla="*/ 534987 h 3505200"/>
                <a:gd name="connsiteX9" fmla="*/ 877887 w 3505200"/>
                <a:gd name="connsiteY9" fmla="*/ 451020 h 3505200"/>
                <a:gd name="connsiteX10" fmla="*/ 1752600 w 3505200"/>
                <a:gd name="connsiteY10" fmla="*/ 0 h 3505200"/>
                <a:gd name="connsiteX11" fmla="*/ 3505200 w 3505200"/>
                <a:gd name="connsiteY11" fmla="*/ 1752600 h 3505200"/>
                <a:gd name="connsiteX12" fmla="*/ 1752600 w 3505200"/>
                <a:gd name="connsiteY12" fmla="*/ 3505200 h 3505200"/>
                <a:gd name="connsiteX13" fmla="*/ 0 w 3505200"/>
                <a:gd name="connsiteY13" fmla="*/ 1752600 h 3505200"/>
                <a:gd name="connsiteX14" fmla="*/ 1752600 w 3505200"/>
                <a:gd name="connsiteY14" fmla="*/ 0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5200" h="3505200">
                  <a:moveTo>
                    <a:pt x="1752600" y="558800"/>
                  </a:moveTo>
                  <a:cubicBezTo>
                    <a:pt x="1093282" y="558800"/>
                    <a:pt x="558800" y="1093282"/>
                    <a:pt x="558800" y="1752600"/>
                  </a:cubicBezTo>
                  <a:cubicBezTo>
                    <a:pt x="558800" y="2411918"/>
                    <a:pt x="1093282" y="2946400"/>
                    <a:pt x="1752600" y="2946400"/>
                  </a:cubicBezTo>
                  <a:cubicBezTo>
                    <a:pt x="2411918" y="2946400"/>
                    <a:pt x="2946400" y="2411918"/>
                    <a:pt x="2946400" y="1752600"/>
                  </a:cubicBezTo>
                  <a:cubicBezTo>
                    <a:pt x="2946400" y="1093282"/>
                    <a:pt x="2411918" y="558800"/>
                    <a:pt x="1752600" y="558800"/>
                  </a:cubicBezTo>
                  <a:close/>
                  <a:moveTo>
                    <a:pt x="877887" y="451020"/>
                  </a:moveTo>
                  <a:cubicBezTo>
                    <a:pt x="831513" y="451020"/>
                    <a:pt x="793920" y="488613"/>
                    <a:pt x="793920" y="534987"/>
                  </a:cubicBezTo>
                  <a:cubicBezTo>
                    <a:pt x="793920" y="581361"/>
                    <a:pt x="831513" y="618954"/>
                    <a:pt x="877887" y="618954"/>
                  </a:cubicBezTo>
                  <a:cubicBezTo>
                    <a:pt x="924261" y="618954"/>
                    <a:pt x="961854" y="581361"/>
                    <a:pt x="961854" y="534987"/>
                  </a:cubicBezTo>
                  <a:cubicBezTo>
                    <a:pt x="961854" y="488613"/>
                    <a:pt x="924261" y="451020"/>
                    <a:pt x="877887" y="451020"/>
                  </a:cubicBezTo>
                  <a:close/>
                  <a:moveTo>
                    <a:pt x="1752600" y="0"/>
                  </a:moveTo>
                  <a:cubicBezTo>
                    <a:pt x="2720534" y="0"/>
                    <a:pt x="3505200" y="784666"/>
                    <a:pt x="3505200" y="1752600"/>
                  </a:cubicBezTo>
                  <a:cubicBezTo>
                    <a:pt x="3505200" y="2720534"/>
                    <a:pt x="2720534" y="3505200"/>
                    <a:pt x="1752600" y="3505200"/>
                  </a:cubicBezTo>
                  <a:cubicBezTo>
                    <a:pt x="784666" y="3505200"/>
                    <a:pt x="0" y="2720534"/>
                    <a:pt x="0" y="1752600"/>
                  </a:cubicBezTo>
                  <a:cubicBezTo>
                    <a:pt x="0" y="784666"/>
                    <a:pt x="784666" y="0"/>
                    <a:pt x="175260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84000"/>
                  </a:sysClr>
                </a:gs>
                <a:gs pos="0">
                  <a:sysClr val="window" lastClr="FFFFFF">
                    <a:lumMod val="91000"/>
                  </a:sys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lIns="91438" tIns="45719" rIns="91438" bIns="45719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440107" y="3625331"/>
              <a:ext cx="393685" cy="479865"/>
              <a:chOff x="3683997" y="856343"/>
              <a:chExt cx="576394" cy="702571"/>
            </a:xfrm>
            <a:solidFill>
              <a:schemeClr val="bg1">
                <a:lumMod val="65000"/>
              </a:schemeClr>
            </a:solidFill>
          </p:grpSpPr>
          <p:sp>
            <p:nvSpPr>
              <p:cNvPr id="30" name="Freeform 34"/>
              <p:cNvSpPr>
                <a:spLocks noEditPoints="1"/>
              </p:cNvSpPr>
              <p:nvPr/>
            </p:nvSpPr>
            <p:spPr bwMode="auto">
              <a:xfrm>
                <a:off x="3683997" y="856343"/>
                <a:ext cx="576394" cy="702571"/>
              </a:xfrm>
              <a:custGeom>
                <a:avLst/>
                <a:gdLst>
                  <a:gd name="T0" fmla="*/ 16 w 667"/>
                  <a:gd name="T1" fmla="*/ 176 h 813"/>
                  <a:gd name="T2" fmla="*/ 175 w 667"/>
                  <a:gd name="T3" fmla="*/ 16 h 813"/>
                  <a:gd name="T4" fmla="*/ 214 w 667"/>
                  <a:gd name="T5" fmla="*/ 0 h 813"/>
                  <a:gd name="T6" fmla="*/ 613 w 667"/>
                  <a:gd name="T7" fmla="*/ 0 h 813"/>
                  <a:gd name="T8" fmla="*/ 667 w 667"/>
                  <a:gd name="T9" fmla="*/ 54 h 813"/>
                  <a:gd name="T10" fmla="*/ 667 w 667"/>
                  <a:gd name="T11" fmla="*/ 759 h 813"/>
                  <a:gd name="T12" fmla="*/ 613 w 667"/>
                  <a:gd name="T13" fmla="*/ 813 h 813"/>
                  <a:gd name="T14" fmla="*/ 54 w 667"/>
                  <a:gd name="T15" fmla="*/ 813 h 813"/>
                  <a:gd name="T16" fmla="*/ 0 w 667"/>
                  <a:gd name="T17" fmla="*/ 759 h 813"/>
                  <a:gd name="T18" fmla="*/ 0 w 667"/>
                  <a:gd name="T19" fmla="*/ 214 h 813"/>
                  <a:gd name="T20" fmla="*/ 16 w 667"/>
                  <a:gd name="T21" fmla="*/ 176 h 813"/>
                  <a:gd name="T22" fmla="*/ 194 w 667"/>
                  <a:gd name="T23" fmla="*/ 229 h 813"/>
                  <a:gd name="T24" fmla="*/ 57 w 667"/>
                  <a:gd name="T25" fmla="*/ 229 h 813"/>
                  <a:gd name="T26" fmla="*/ 57 w 667"/>
                  <a:gd name="T27" fmla="*/ 756 h 813"/>
                  <a:gd name="T28" fmla="*/ 610 w 667"/>
                  <a:gd name="T29" fmla="*/ 756 h 813"/>
                  <a:gd name="T30" fmla="*/ 610 w 667"/>
                  <a:gd name="T31" fmla="*/ 57 h 813"/>
                  <a:gd name="T32" fmla="*/ 238 w 667"/>
                  <a:gd name="T33" fmla="*/ 57 h 813"/>
                  <a:gd name="T34" fmla="*/ 238 w 667"/>
                  <a:gd name="T35" fmla="*/ 185 h 813"/>
                  <a:gd name="T36" fmla="*/ 194 w 667"/>
                  <a:gd name="T37" fmla="*/ 229 h 813"/>
                  <a:gd name="T38" fmla="*/ 82 w 667"/>
                  <a:gd name="T39" fmla="*/ 191 h 813"/>
                  <a:gd name="T40" fmla="*/ 194 w 667"/>
                  <a:gd name="T41" fmla="*/ 191 h 813"/>
                  <a:gd name="T42" fmla="*/ 200 w 667"/>
                  <a:gd name="T43" fmla="*/ 185 h 813"/>
                  <a:gd name="T44" fmla="*/ 200 w 667"/>
                  <a:gd name="T45" fmla="*/ 72 h 813"/>
                  <a:gd name="T46" fmla="*/ 82 w 667"/>
                  <a:gd name="T47" fmla="*/ 19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67" h="813">
                    <a:moveTo>
                      <a:pt x="16" y="176"/>
                    </a:moveTo>
                    <a:cubicBezTo>
                      <a:pt x="175" y="16"/>
                      <a:pt x="175" y="16"/>
                      <a:pt x="175" y="16"/>
                    </a:cubicBezTo>
                    <a:cubicBezTo>
                      <a:pt x="186" y="6"/>
                      <a:pt x="199" y="0"/>
                      <a:pt x="214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643" y="0"/>
                      <a:pt x="667" y="24"/>
                      <a:pt x="667" y="54"/>
                    </a:cubicBezTo>
                    <a:cubicBezTo>
                      <a:pt x="667" y="759"/>
                      <a:pt x="667" y="759"/>
                      <a:pt x="667" y="759"/>
                    </a:cubicBezTo>
                    <a:cubicBezTo>
                      <a:pt x="667" y="789"/>
                      <a:pt x="643" y="813"/>
                      <a:pt x="613" y="813"/>
                    </a:cubicBezTo>
                    <a:cubicBezTo>
                      <a:pt x="54" y="813"/>
                      <a:pt x="54" y="813"/>
                      <a:pt x="54" y="813"/>
                    </a:cubicBezTo>
                    <a:cubicBezTo>
                      <a:pt x="24" y="813"/>
                      <a:pt x="0" y="789"/>
                      <a:pt x="0" y="759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00"/>
                      <a:pt x="5" y="186"/>
                      <a:pt x="16" y="176"/>
                    </a:cubicBezTo>
                    <a:close/>
                    <a:moveTo>
                      <a:pt x="194" y="229"/>
                    </a:moveTo>
                    <a:cubicBezTo>
                      <a:pt x="57" y="229"/>
                      <a:pt x="57" y="229"/>
                      <a:pt x="57" y="229"/>
                    </a:cubicBezTo>
                    <a:cubicBezTo>
                      <a:pt x="57" y="756"/>
                      <a:pt x="57" y="756"/>
                      <a:pt x="57" y="756"/>
                    </a:cubicBezTo>
                    <a:cubicBezTo>
                      <a:pt x="610" y="756"/>
                      <a:pt x="610" y="756"/>
                      <a:pt x="610" y="756"/>
                    </a:cubicBezTo>
                    <a:cubicBezTo>
                      <a:pt x="610" y="57"/>
                      <a:pt x="610" y="57"/>
                      <a:pt x="610" y="57"/>
                    </a:cubicBezTo>
                    <a:cubicBezTo>
                      <a:pt x="238" y="57"/>
                      <a:pt x="238" y="57"/>
                      <a:pt x="238" y="57"/>
                    </a:cubicBezTo>
                    <a:cubicBezTo>
                      <a:pt x="238" y="185"/>
                      <a:pt x="238" y="185"/>
                      <a:pt x="238" y="185"/>
                    </a:cubicBezTo>
                    <a:cubicBezTo>
                      <a:pt x="238" y="210"/>
                      <a:pt x="218" y="229"/>
                      <a:pt x="194" y="229"/>
                    </a:cubicBezTo>
                    <a:close/>
                    <a:moveTo>
                      <a:pt x="82" y="191"/>
                    </a:moveTo>
                    <a:cubicBezTo>
                      <a:pt x="194" y="191"/>
                      <a:pt x="194" y="191"/>
                      <a:pt x="194" y="191"/>
                    </a:cubicBezTo>
                    <a:cubicBezTo>
                      <a:pt x="197" y="191"/>
                      <a:pt x="200" y="188"/>
                      <a:pt x="200" y="185"/>
                    </a:cubicBezTo>
                    <a:cubicBezTo>
                      <a:pt x="200" y="72"/>
                      <a:pt x="200" y="72"/>
                      <a:pt x="200" y="72"/>
                    </a:cubicBezTo>
                    <a:cubicBezTo>
                      <a:pt x="82" y="191"/>
                      <a:pt x="82" y="191"/>
                      <a:pt x="82" y="191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Freeform 35"/>
              <p:cNvSpPr>
                <a:spLocks noEditPoints="1"/>
              </p:cNvSpPr>
              <p:nvPr/>
            </p:nvSpPr>
            <p:spPr bwMode="auto">
              <a:xfrm>
                <a:off x="3765921" y="1015436"/>
                <a:ext cx="412546" cy="433758"/>
              </a:xfrm>
              <a:custGeom>
                <a:avLst/>
                <a:gdLst>
                  <a:gd name="T0" fmla="*/ 170 w 477"/>
                  <a:gd name="T1" fmla="*/ 429 h 502"/>
                  <a:gd name="T2" fmla="*/ 86 w 477"/>
                  <a:gd name="T3" fmla="*/ 502 h 502"/>
                  <a:gd name="T4" fmla="*/ 0 w 477"/>
                  <a:gd name="T5" fmla="*/ 416 h 502"/>
                  <a:gd name="T6" fmla="*/ 72 w 477"/>
                  <a:gd name="T7" fmla="*/ 330 h 502"/>
                  <a:gd name="T8" fmla="*/ 63 w 477"/>
                  <a:gd name="T9" fmla="*/ 258 h 502"/>
                  <a:gd name="T10" fmla="*/ 144 w 477"/>
                  <a:gd name="T11" fmla="*/ 143 h 502"/>
                  <a:gd name="T12" fmla="*/ 254 w 477"/>
                  <a:gd name="T13" fmla="*/ 20 h 502"/>
                  <a:gd name="T14" fmla="*/ 458 w 477"/>
                  <a:gd name="T15" fmla="*/ 0 h 502"/>
                  <a:gd name="T16" fmla="*/ 477 w 477"/>
                  <a:gd name="T17" fmla="*/ 153 h 502"/>
                  <a:gd name="T18" fmla="*/ 398 w 477"/>
                  <a:gd name="T19" fmla="*/ 172 h 502"/>
                  <a:gd name="T20" fmla="*/ 438 w 477"/>
                  <a:gd name="T21" fmla="*/ 223 h 502"/>
                  <a:gd name="T22" fmla="*/ 404 w 477"/>
                  <a:gd name="T23" fmla="*/ 245 h 502"/>
                  <a:gd name="T24" fmla="*/ 452 w 477"/>
                  <a:gd name="T25" fmla="*/ 355 h 502"/>
                  <a:gd name="T26" fmla="*/ 452 w 477"/>
                  <a:gd name="T27" fmla="*/ 477 h 502"/>
                  <a:gd name="T28" fmla="*/ 330 w 477"/>
                  <a:gd name="T29" fmla="*/ 477 h 502"/>
                  <a:gd name="T30" fmla="*/ 256 w 477"/>
                  <a:gd name="T31" fmla="*/ 464 h 502"/>
                  <a:gd name="T32" fmla="*/ 235 w 477"/>
                  <a:gd name="T33" fmla="*/ 429 h 502"/>
                  <a:gd name="T34" fmla="*/ 162 w 477"/>
                  <a:gd name="T35" fmla="*/ 160 h 502"/>
                  <a:gd name="T36" fmla="*/ 135 w 477"/>
                  <a:gd name="T37" fmla="*/ 275 h 502"/>
                  <a:gd name="T38" fmla="*/ 101 w 477"/>
                  <a:gd name="T39" fmla="*/ 331 h 502"/>
                  <a:gd name="T40" fmla="*/ 171 w 477"/>
                  <a:gd name="T41" fmla="*/ 404 h 502"/>
                  <a:gd name="T42" fmla="*/ 235 w 477"/>
                  <a:gd name="T43" fmla="*/ 378 h 502"/>
                  <a:gd name="T44" fmla="*/ 306 w 477"/>
                  <a:gd name="T45" fmla="*/ 408 h 502"/>
                  <a:gd name="T46" fmla="*/ 378 w 477"/>
                  <a:gd name="T47" fmla="*/ 330 h 502"/>
                  <a:gd name="T48" fmla="*/ 353 w 477"/>
                  <a:gd name="T49" fmla="*/ 245 h 502"/>
                  <a:gd name="T50" fmla="*/ 382 w 477"/>
                  <a:gd name="T51" fmla="*/ 174 h 502"/>
                  <a:gd name="T52" fmla="*/ 273 w 477"/>
                  <a:gd name="T53" fmla="*/ 172 h 502"/>
                  <a:gd name="T54" fmla="*/ 254 w 477"/>
                  <a:gd name="T55" fmla="*/ 101 h 502"/>
                  <a:gd name="T56" fmla="*/ 292 w 477"/>
                  <a:gd name="T57" fmla="*/ 38 h 502"/>
                  <a:gd name="T58" fmla="*/ 439 w 477"/>
                  <a:gd name="T59" fmla="*/ 134 h 502"/>
                  <a:gd name="T60" fmla="*/ 425 w 477"/>
                  <a:gd name="T61" fmla="*/ 382 h 502"/>
                  <a:gd name="T62" fmla="*/ 357 w 477"/>
                  <a:gd name="T63" fmla="*/ 382 h 502"/>
                  <a:gd name="T64" fmla="*/ 357 w 477"/>
                  <a:gd name="T65" fmla="*/ 450 h 502"/>
                  <a:gd name="T66" fmla="*/ 425 w 477"/>
                  <a:gd name="T67" fmla="*/ 450 h 502"/>
                  <a:gd name="T68" fmla="*/ 425 w 477"/>
                  <a:gd name="T69" fmla="*/ 382 h 502"/>
                  <a:gd name="T70" fmla="*/ 86 w 477"/>
                  <a:gd name="T71" fmla="*/ 367 h 502"/>
                  <a:gd name="T72" fmla="*/ 38 w 477"/>
                  <a:gd name="T73" fmla="*/ 416 h 502"/>
                  <a:gd name="T74" fmla="*/ 86 w 477"/>
                  <a:gd name="T75" fmla="*/ 464 h 502"/>
                  <a:gd name="T76" fmla="*/ 134 w 477"/>
                  <a:gd name="T77" fmla="*/ 416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7" h="502">
                    <a:moveTo>
                      <a:pt x="235" y="429"/>
                    </a:moveTo>
                    <a:cubicBezTo>
                      <a:pt x="170" y="429"/>
                      <a:pt x="170" y="429"/>
                      <a:pt x="170" y="429"/>
                    </a:cubicBezTo>
                    <a:cubicBezTo>
                      <a:pt x="168" y="448"/>
                      <a:pt x="159" y="464"/>
                      <a:pt x="146" y="477"/>
                    </a:cubicBezTo>
                    <a:cubicBezTo>
                      <a:pt x="131" y="493"/>
                      <a:pt x="109" y="502"/>
                      <a:pt x="86" y="502"/>
                    </a:cubicBezTo>
                    <a:cubicBezTo>
                      <a:pt x="62" y="502"/>
                      <a:pt x="41" y="493"/>
                      <a:pt x="25" y="477"/>
                    </a:cubicBezTo>
                    <a:cubicBezTo>
                      <a:pt x="10" y="461"/>
                      <a:pt x="0" y="440"/>
                      <a:pt x="0" y="416"/>
                    </a:cubicBezTo>
                    <a:cubicBezTo>
                      <a:pt x="0" y="392"/>
                      <a:pt x="10" y="370"/>
                      <a:pt x="25" y="355"/>
                    </a:cubicBezTo>
                    <a:cubicBezTo>
                      <a:pt x="38" y="342"/>
                      <a:pt x="54" y="333"/>
                      <a:pt x="72" y="330"/>
                    </a:cubicBezTo>
                    <a:cubicBezTo>
                      <a:pt x="48" y="277"/>
                      <a:pt x="48" y="277"/>
                      <a:pt x="48" y="277"/>
                    </a:cubicBezTo>
                    <a:cubicBezTo>
                      <a:pt x="43" y="269"/>
                      <a:pt x="48" y="255"/>
                      <a:pt x="63" y="258"/>
                    </a:cubicBezTo>
                    <a:cubicBezTo>
                      <a:pt x="84" y="263"/>
                      <a:pt x="84" y="263"/>
                      <a:pt x="84" y="263"/>
                    </a:cubicBezTo>
                    <a:cubicBezTo>
                      <a:pt x="94" y="216"/>
                      <a:pt x="115" y="175"/>
                      <a:pt x="144" y="143"/>
                    </a:cubicBezTo>
                    <a:cubicBezTo>
                      <a:pt x="174" y="108"/>
                      <a:pt x="212" y="84"/>
                      <a:pt x="254" y="75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9"/>
                      <a:pt x="264" y="0"/>
                      <a:pt x="275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68" y="0"/>
                      <a:pt x="477" y="9"/>
                      <a:pt x="477" y="19"/>
                    </a:cubicBezTo>
                    <a:cubicBezTo>
                      <a:pt x="477" y="153"/>
                      <a:pt x="477" y="153"/>
                      <a:pt x="477" y="153"/>
                    </a:cubicBezTo>
                    <a:cubicBezTo>
                      <a:pt x="477" y="163"/>
                      <a:pt x="468" y="172"/>
                      <a:pt x="458" y="172"/>
                    </a:cubicBezTo>
                    <a:cubicBezTo>
                      <a:pt x="398" y="172"/>
                      <a:pt x="398" y="172"/>
                      <a:pt x="398" y="172"/>
                    </a:cubicBezTo>
                    <a:cubicBezTo>
                      <a:pt x="398" y="172"/>
                      <a:pt x="399" y="173"/>
                      <a:pt x="399" y="174"/>
                    </a:cubicBezTo>
                    <a:cubicBezTo>
                      <a:pt x="438" y="223"/>
                      <a:pt x="438" y="223"/>
                      <a:pt x="438" y="223"/>
                    </a:cubicBezTo>
                    <a:cubicBezTo>
                      <a:pt x="444" y="229"/>
                      <a:pt x="443" y="245"/>
                      <a:pt x="428" y="245"/>
                    </a:cubicBezTo>
                    <a:cubicBezTo>
                      <a:pt x="404" y="245"/>
                      <a:pt x="404" y="245"/>
                      <a:pt x="404" y="245"/>
                    </a:cubicBezTo>
                    <a:cubicBezTo>
                      <a:pt x="404" y="330"/>
                      <a:pt x="404" y="330"/>
                      <a:pt x="404" y="330"/>
                    </a:cubicBezTo>
                    <a:cubicBezTo>
                      <a:pt x="422" y="333"/>
                      <a:pt x="439" y="342"/>
                      <a:pt x="452" y="355"/>
                    </a:cubicBezTo>
                    <a:cubicBezTo>
                      <a:pt x="467" y="370"/>
                      <a:pt x="477" y="392"/>
                      <a:pt x="477" y="416"/>
                    </a:cubicBezTo>
                    <a:cubicBezTo>
                      <a:pt x="477" y="440"/>
                      <a:pt x="467" y="461"/>
                      <a:pt x="452" y="477"/>
                    </a:cubicBezTo>
                    <a:cubicBezTo>
                      <a:pt x="436" y="493"/>
                      <a:pt x="415" y="502"/>
                      <a:pt x="391" y="502"/>
                    </a:cubicBezTo>
                    <a:cubicBezTo>
                      <a:pt x="367" y="502"/>
                      <a:pt x="346" y="493"/>
                      <a:pt x="330" y="477"/>
                    </a:cubicBezTo>
                    <a:cubicBezTo>
                      <a:pt x="317" y="463"/>
                      <a:pt x="308" y="445"/>
                      <a:pt x="306" y="425"/>
                    </a:cubicBezTo>
                    <a:cubicBezTo>
                      <a:pt x="256" y="464"/>
                      <a:pt x="256" y="464"/>
                      <a:pt x="256" y="464"/>
                    </a:cubicBezTo>
                    <a:cubicBezTo>
                      <a:pt x="249" y="470"/>
                      <a:pt x="235" y="469"/>
                      <a:pt x="235" y="453"/>
                    </a:cubicBezTo>
                    <a:cubicBezTo>
                      <a:pt x="235" y="429"/>
                      <a:pt x="235" y="429"/>
                      <a:pt x="235" y="429"/>
                    </a:cubicBezTo>
                    <a:close/>
                    <a:moveTo>
                      <a:pt x="254" y="101"/>
                    </a:moveTo>
                    <a:cubicBezTo>
                      <a:pt x="219" y="110"/>
                      <a:pt x="188" y="131"/>
                      <a:pt x="162" y="160"/>
                    </a:cubicBezTo>
                    <a:cubicBezTo>
                      <a:pt x="137" y="189"/>
                      <a:pt x="118" y="226"/>
                      <a:pt x="109" y="269"/>
                    </a:cubicBezTo>
                    <a:cubicBezTo>
                      <a:pt x="135" y="275"/>
                      <a:pt x="135" y="275"/>
                      <a:pt x="135" y="275"/>
                    </a:cubicBezTo>
                    <a:cubicBezTo>
                      <a:pt x="148" y="278"/>
                      <a:pt x="147" y="292"/>
                      <a:pt x="140" y="298"/>
                    </a:cubicBezTo>
                    <a:cubicBezTo>
                      <a:pt x="101" y="331"/>
                      <a:pt x="101" y="331"/>
                      <a:pt x="101" y="331"/>
                    </a:cubicBezTo>
                    <a:cubicBezTo>
                      <a:pt x="118" y="334"/>
                      <a:pt x="134" y="342"/>
                      <a:pt x="146" y="355"/>
                    </a:cubicBezTo>
                    <a:cubicBezTo>
                      <a:pt x="159" y="368"/>
                      <a:pt x="168" y="385"/>
                      <a:pt x="171" y="404"/>
                    </a:cubicBezTo>
                    <a:cubicBezTo>
                      <a:pt x="235" y="404"/>
                      <a:pt x="235" y="404"/>
                      <a:pt x="235" y="404"/>
                    </a:cubicBezTo>
                    <a:cubicBezTo>
                      <a:pt x="235" y="378"/>
                      <a:pt x="235" y="378"/>
                      <a:pt x="235" y="378"/>
                    </a:cubicBezTo>
                    <a:cubicBezTo>
                      <a:pt x="235" y="365"/>
                      <a:pt x="248" y="363"/>
                      <a:pt x="256" y="369"/>
                    </a:cubicBezTo>
                    <a:cubicBezTo>
                      <a:pt x="306" y="408"/>
                      <a:pt x="306" y="408"/>
                      <a:pt x="306" y="408"/>
                    </a:cubicBezTo>
                    <a:cubicBezTo>
                      <a:pt x="308" y="387"/>
                      <a:pt x="317" y="368"/>
                      <a:pt x="330" y="355"/>
                    </a:cubicBezTo>
                    <a:cubicBezTo>
                      <a:pt x="343" y="342"/>
                      <a:pt x="360" y="333"/>
                      <a:pt x="378" y="330"/>
                    </a:cubicBezTo>
                    <a:cubicBezTo>
                      <a:pt x="378" y="245"/>
                      <a:pt x="378" y="245"/>
                      <a:pt x="378" y="245"/>
                    </a:cubicBezTo>
                    <a:cubicBezTo>
                      <a:pt x="353" y="245"/>
                      <a:pt x="353" y="245"/>
                      <a:pt x="353" y="245"/>
                    </a:cubicBezTo>
                    <a:cubicBezTo>
                      <a:pt x="340" y="245"/>
                      <a:pt x="338" y="230"/>
                      <a:pt x="344" y="223"/>
                    </a:cubicBezTo>
                    <a:cubicBezTo>
                      <a:pt x="382" y="174"/>
                      <a:pt x="382" y="174"/>
                      <a:pt x="382" y="174"/>
                    </a:cubicBezTo>
                    <a:cubicBezTo>
                      <a:pt x="383" y="173"/>
                      <a:pt x="383" y="172"/>
                      <a:pt x="384" y="172"/>
                    </a:cubicBezTo>
                    <a:cubicBezTo>
                      <a:pt x="273" y="172"/>
                      <a:pt x="273" y="172"/>
                      <a:pt x="273" y="172"/>
                    </a:cubicBezTo>
                    <a:cubicBezTo>
                      <a:pt x="263" y="172"/>
                      <a:pt x="254" y="164"/>
                      <a:pt x="254" y="153"/>
                    </a:cubicBezTo>
                    <a:cubicBezTo>
                      <a:pt x="254" y="101"/>
                      <a:pt x="254" y="101"/>
                      <a:pt x="254" y="101"/>
                    </a:cubicBezTo>
                    <a:close/>
                    <a:moveTo>
                      <a:pt x="439" y="38"/>
                    </a:moveTo>
                    <a:cubicBezTo>
                      <a:pt x="292" y="38"/>
                      <a:pt x="292" y="38"/>
                      <a:pt x="292" y="38"/>
                    </a:cubicBezTo>
                    <a:cubicBezTo>
                      <a:pt x="292" y="134"/>
                      <a:pt x="292" y="134"/>
                      <a:pt x="292" y="134"/>
                    </a:cubicBezTo>
                    <a:cubicBezTo>
                      <a:pt x="439" y="134"/>
                      <a:pt x="439" y="134"/>
                      <a:pt x="439" y="134"/>
                    </a:cubicBezTo>
                    <a:cubicBezTo>
                      <a:pt x="439" y="38"/>
                      <a:pt x="439" y="38"/>
                      <a:pt x="439" y="38"/>
                    </a:cubicBezTo>
                    <a:close/>
                    <a:moveTo>
                      <a:pt x="425" y="382"/>
                    </a:moveTo>
                    <a:cubicBezTo>
                      <a:pt x="416" y="373"/>
                      <a:pt x="404" y="367"/>
                      <a:pt x="391" y="367"/>
                    </a:cubicBezTo>
                    <a:cubicBezTo>
                      <a:pt x="378" y="367"/>
                      <a:pt x="366" y="373"/>
                      <a:pt x="357" y="382"/>
                    </a:cubicBezTo>
                    <a:cubicBezTo>
                      <a:pt x="349" y="390"/>
                      <a:pt x="343" y="402"/>
                      <a:pt x="343" y="416"/>
                    </a:cubicBezTo>
                    <a:cubicBezTo>
                      <a:pt x="343" y="429"/>
                      <a:pt x="349" y="441"/>
                      <a:pt x="357" y="450"/>
                    </a:cubicBezTo>
                    <a:cubicBezTo>
                      <a:pt x="366" y="459"/>
                      <a:pt x="378" y="464"/>
                      <a:pt x="391" y="464"/>
                    </a:cubicBezTo>
                    <a:cubicBezTo>
                      <a:pt x="404" y="464"/>
                      <a:pt x="416" y="459"/>
                      <a:pt x="425" y="450"/>
                    </a:cubicBezTo>
                    <a:cubicBezTo>
                      <a:pt x="434" y="441"/>
                      <a:pt x="439" y="429"/>
                      <a:pt x="439" y="416"/>
                    </a:cubicBezTo>
                    <a:cubicBezTo>
                      <a:pt x="439" y="402"/>
                      <a:pt x="434" y="390"/>
                      <a:pt x="425" y="382"/>
                    </a:cubicBezTo>
                    <a:close/>
                    <a:moveTo>
                      <a:pt x="120" y="382"/>
                    </a:moveTo>
                    <a:cubicBezTo>
                      <a:pt x="111" y="373"/>
                      <a:pt x="99" y="367"/>
                      <a:pt x="86" y="367"/>
                    </a:cubicBezTo>
                    <a:cubicBezTo>
                      <a:pt x="73" y="367"/>
                      <a:pt x="61" y="373"/>
                      <a:pt x="52" y="382"/>
                    </a:cubicBezTo>
                    <a:cubicBezTo>
                      <a:pt x="43" y="390"/>
                      <a:pt x="38" y="402"/>
                      <a:pt x="38" y="416"/>
                    </a:cubicBezTo>
                    <a:cubicBezTo>
                      <a:pt x="38" y="429"/>
                      <a:pt x="43" y="441"/>
                      <a:pt x="52" y="450"/>
                    </a:cubicBezTo>
                    <a:cubicBezTo>
                      <a:pt x="61" y="459"/>
                      <a:pt x="73" y="464"/>
                      <a:pt x="86" y="464"/>
                    </a:cubicBezTo>
                    <a:cubicBezTo>
                      <a:pt x="99" y="464"/>
                      <a:pt x="111" y="459"/>
                      <a:pt x="120" y="450"/>
                    </a:cubicBezTo>
                    <a:cubicBezTo>
                      <a:pt x="128" y="441"/>
                      <a:pt x="134" y="429"/>
                      <a:pt x="134" y="416"/>
                    </a:cubicBezTo>
                    <a:cubicBezTo>
                      <a:pt x="134" y="402"/>
                      <a:pt x="128" y="390"/>
                      <a:pt x="120" y="382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806934" y="1337969"/>
            <a:ext cx="1454983" cy="1454984"/>
            <a:chOff x="4806934" y="1337969"/>
            <a:chExt cx="1454983" cy="1454984"/>
          </a:xfrm>
        </p:grpSpPr>
        <p:sp>
          <p:nvSpPr>
            <p:cNvPr id="33" name="任意多边形 32"/>
            <p:cNvSpPr/>
            <p:nvPr/>
          </p:nvSpPr>
          <p:spPr>
            <a:xfrm>
              <a:off x="4806934" y="1337969"/>
              <a:ext cx="1454983" cy="1454984"/>
            </a:xfrm>
            <a:custGeom>
              <a:avLst/>
              <a:gdLst>
                <a:gd name="connsiteX0" fmla="*/ 1752600 w 3505200"/>
                <a:gd name="connsiteY0" fmla="*/ 558800 h 3505200"/>
                <a:gd name="connsiteX1" fmla="*/ 558800 w 3505200"/>
                <a:gd name="connsiteY1" fmla="*/ 1752600 h 3505200"/>
                <a:gd name="connsiteX2" fmla="*/ 1752600 w 3505200"/>
                <a:gd name="connsiteY2" fmla="*/ 2946400 h 3505200"/>
                <a:gd name="connsiteX3" fmla="*/ 2946400 w 3505200"/>
                <a:gd name="connsiteY3" fmla="*/ 1752600 h 3505200"/>
                <a:gd name="connsiteX4" fmla="*/ 1752600 w 3505200"/>
                <a:gd name="connsiteY4" fmla="*/ 558800 h 3505200"/>
                <a:gd name="connsiteX5" fmla="*/ 877887 w 3505200"/>
                <a:gd name="connsiteY5" fmla="*/ 451020 h 3505200"/>
                <a:gd name="connsiteX6" fmla="*/ 793920 w 3505200"/>
                <a:gd name="connsiteY6" fmla="*/ 534987 h 3505200"/>
                <a:gd name="connsiteX7" fmla="*/ 877887 w 3505200"/>
                <a:gd name="connsiteY7" fmla="*/ 618954 h 3505200"/>
                <a:gd name="connsiteX8" fmla="*/ 961854 w 3505200"/>
                <a:gd name="connsiteY8" fmla="*/ 534987 h 3505200"/>
                <a:gd name="connsiteX9" fmla="*/ 877887 w 3505200"/>
                <a:gd name="connsiteY9" fmla="*/ 451020 h 3505200"/>
                <a:gd name="connsiteX10" fmla="*/ 1752600 w 3505200"/>
                <a:gd name="connsiteY10" fmla="*/ 0 h 3505200"/>
                <a:gd name="connsiteX11" fmla="*/ 3505200 w 3505200"/>
                <a:gd name="connsiteY11" fmla="*/ 1752600 h 3505200"/>
                <a:gd name="connsiteX12" fmla="*/ 1752600 w 3505200"/>
                <a:gd name="connsiteY12" fmla="*/ 3505200 h 3505200"/>
                <a:gd name="connsiteX13" fmla="*/ 0 w 3505200"/>
                <a:gd name="connsiteY13" fmla="*/ 1752600 h 3505200"/>
                <a:gd name="connsiteX14" fmla="*/ 1752600 w 3505200"/>
                <a:gd name="connsiteY14" fmla="*/ 0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5200" h="3505200">
                  <a:moveTo>
                    <a:pt x="1752600" y="558800"/>
                  </a:moveTo>
                  <a:cubicBezTo>
                    <a:pt x="1093282" y="558800"/>
                    <a:pt x="558800" y="1093282"/>
                    <a:pt x="558800" y="1752600"/>
                  </a:cubicBezTo>
                  <a:cubicBezTo>
                    <a:pt x="558800" y="2411918"/>
                    <a:pt x="1093282" y="2946400"/>
                    <a:pt x="1752600" y="2946400"/>
                  </a:cubicBezTo>
                  <a:cubicBezTo>
                    <a:pt x="2411918" y="2946400"/>
                    <a:pt x="2946400" y="2411918"/>
                    <a:pt x="2946400" y="1752600"/>
                  </a:cubicBezTo>
                  <a:cubicBezTo>
                    <a:pt x="2946400" y="1093282"/>
                    <a:pt x="2411918" y="558800"/>
                    <a:pt x="1752600" y="558800"/>
                  </a:cubicBezTo>
                  <a:close/>
                  <a:moveTo>
                    <a:pt x="877887" y="451020"/>
                  </a:moveTo>
                  <a:cubicBezTo>
                    <a:pt x="831513" y="451020"/>
                    <a:pt x="793920" y="488613"/>
                    <a:pt x="793920" y="534987"/>
                  </a:cubicBezTo>
                  <a:cubicBezTo>
                    <a:pt x="793920" y="581361"/>
                    <a:pt x="831513" y="618954"/>
                    <a:pt x="877887" y="618954"/>
                  </a:cubicBezTo>
                  <a:cubicBezTo>
                    <a:pt x="924261" y="618954"/>
                    <a:pt x="961854" y="581361"/>
                    <a:pt x="961854" y="534987"/>
                  </a:cubicBezTo>
                  <a:cubicBezTo>
                    <a:pt x="961854" y="488613"/>
                    <a:pt x="924261" y="451020"/>
                    <a:pt x="877887" y="451020"/>
                  </a:cubicBezTo>
                  <a:close/>
                  <a:moveTo>
                    <a:pt x="1752600" y="0"/>
                  </a:moveTo>
                  <a:cubicBezTo>
                    <a:pt x="2720534" y="0"/>
                    <a:pt x="3505200" y="784666"/>
                    <a:pt x="3505200" y="1752600"/>
                  </a:cubicBezTo>
                  <a:cubicBezTo>
                    <a:pt x="3505200" y="2720534"/>
                    <a:pt x="2720534" y="3505200"/>
                    <a:pt x="1752600" y="3505200"/>
                  </a:cubicBezTo>
                  <a:cubicBezTo>
                    <a:pt x="784666" y="3505200"/>
                    <a:pt x="0" y="2720534"/>
                    <a:pt x="0" y="1752600"/>
                  </a:cubicBezTo>
                  <a:cubicBezTo>
                    <a:pt x="0" y="784666"/>
                    <a:pt x="784666" y="0"/>
                    <a:pt x="175260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84000"/>
                  </a:sysClr>
                </a:gs>
                <a:gs pos="0">
                  <a:sysClr val="window" lastClr="FFFFFF">
                    <a:lumMod val="91000"/>
                  </a:sys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lIns="91438" tIns="45719" rIns="91438" bIns="45719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313641" y="1851429"/>
              <a:ext cx="461131" cy="427907"/>
              <a:chOff x="7903081" y="894379"/>
              <a:chExt cx="675141" cy="626498"/>
            </a:xfrm>
            <a:solidFill>
              <a:schemeClr val="bg1">
                <a:lumMod val="65000"/>
              </a:schemeClr>
            </a:solidFill>
          </p:grpSpPr>
          <p:sp>
            <p:nvSpPr>
              <p:cNvPr id="35" name="Freeform 36"/>
              <p:cNvSpPr>
                <a:spLocks noEditPoints="1"/>
              </p:cNvSpPr>
              <p:nvPr/>
            </p:nvSpPr>
            <p:spPr bwMode="auto">
              <a:xfrm>
                <a:off x="7990491" y="894379"/>
                <a:ext cx="321479" cy="213587"/>
              </a:xfrm>
              <a:custGeom>
                <a:avLst/>
                <a:gdLst>
                  <a:gd name="T0" fmla="*/ 133 w 372"/>
                  <a:gd name="T1" fmla="*/ 185 h 247"/>
                  <a:gd name="T2" fmla="*/ 118 w 372"/>
                  <a:gd name="T3" fmla="*/ 152 h 247"/>
                  <a:gd name="T4" fmla="*/ 136 w 372"/>
                  <a:gd name="T5" fmla="*/ 115 h 247"/>
                  <a:gd name="T6" fmla="*/ 180 w 372"/>
                  <a:gd name="T7" fmla="*/ 100 h 247"/>
                  <a:gd name="T8" fmla="*/ 180 w 372"/>
                  <a:gd name="T9" fmla="*/ 84 h 247"/>
                  <a:gd name="T10" fmla="*/ 205 w 372"/>
                  <a:gd name="T11" fmla="*/ 84 h 247"/>
                  <a:gd name="T12" fmla="*/ 205 w 372"/>
                  <a:gd name="T13" fmla="*/ 99 h 247"/>
                  <a:gd name="T14" fmla="*/ 246 w 372"/>
                  <a:gd name="T15" fmla="*/ 114 h 247"/>
                  <a:gd name="T16" fmla="*/ 263 w 372"/>
                  <a:gd name="T17" fmla="*/ 152 h 247"/>
                  <a:gd name="T18" fmla="*/ 221 w 372"/>
                  <a:gd name="T19" fmla="*/ 152 h 247"/>
                  <a:gd name="T20" fmla="*/ 215 w 372"/>
                  <a:gd name="T21" fmla="*/ 136 h 247"/>
                  <a:gd name="T22" fmla="*/ 167 w 372"/>
                  <a:gd name="T23" fmla="*/ 134 h 247"/>
                  <a:gd name="T24" fmla="*/ 167 w 372"/>
                  <a:gd name="T25" fmla="*/ 156 h 247"/>
                  <a:gd name="T26" fmla="*/ 217 w 372"/>
                  <a:gd name="T27" fmla="*/ 171 h 247"/>
                  <a:gd name="T28" fmla="*/ 251 w 372"/>
                  <a:gd name="T29" fmla="*/ 188 h 247"/>
                  <a:gd name="T30" fmla="*/ 266 w 372"/>
                  <a:gd name="T31" fmla="*/ 223 h 247"/>
                  <a:gd name="T32" fmla="*/ 265 w 372"/>
                  <a:gd name="T33" fmla="*/ 234 h 247"/>
                  <a:gd name="T34" fmla="*/ 259 w 372"/>
                  <a:gd name="T35" fmla="*/ 246 h 247"/>
                  <a:gd name="T36" fmla="*/ 222 w 372"/>
                  <a:gd name="T37" fmla="*/ 230 h 247"/>
                  <a:gd name="T38" fmla="*/ 217 w 372"/>
                  <a:gd name="T39" fmla="*/ 217 h 247"/>
                  <a:gd name="T40" fmla="*/ 133 w 372"/>
                  <a:gd name="T41" fmla="*/ 185 h 247"/>
                  <a:gd name="T42" fmla="*/ 191 w 372"/>
                  <a:gd name="T43" fmla="*/ 39 h 247"/>
                  <a:gd name="T44" fmla="*/ 83 w 372"/>
                  <a:gd name="T45" fmla="*/ 83 h 247"/>
                  <a:gd name="T46" fmla="*/ 39 w 372"/>
                  <a:gd name="T47" fmla="*/ 191 h 247"/>
                  <a:gd name="T48" fmla="*/ 44 w 372"/>
                  <a:gd name="T49" fmla="*/ 231 h 247"/>
                  <a:gd name="T50" fmla="*/ 9 w 372"/>
                  <a:gd name="T51" fmla="*/ 247 h 247"/>
                  <a:gd name="T52" fmla="*/ 0 w 372"/>
                  <a:gd name="T53" fmla="*/ 191 h 247"/>
                  <a:gd name="T54" fmla="*/ 56 w 372"/>
                  <a:gd name="T55" fmla="*/ 56 h 247"/>
                  <a:gd name="T56" fmla="*/ 191 w 372"/>
                  <a:gd name="T57" fmla="*/ 0 h 247"/>
                  <a:gd name="T58" fmla="*/ 326 w 372"/>
                  <a:gd name="T59" fmla="*/ 56 h 247"/>
                  <a:gd name="T60" fmla="*/ 372 w 372"/>
                  <a:gd name="T61" fmla="*/ 132 h 247"/>
                  <a:gd name="T62" fmla="*/ 339 w 372"/>
                  <a:gd name="T63" fmla="*/ 152 h 247"/>
                  <a:gd name="T64" fmla="*/ 299 w 372"/>
                  <a:gd name="T65" fmla="*/ 83 h 247"/>
                  <a:gd name="T66" fmla="*/ 191 w 372"/>
                  <a:gd name="T67" fmla="*/ 3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2" h="247">
                    <a:moveTo>
                      <a:pt x="133" y="185"/>
                    </a:moveTo>
                    <a:cubicBezTo>
                      <a:pt x="123" y="177"/>
                      <a:pt x="118" y="166"/>
                      <a:pt x="118" y="152"/>
                    </a:cubicBezTo>
                    <a:cubicBezTo>
                      <a:pt x="118" y="136"/>
                      <a:pt x="124" y="124"/>
                      <a:pt x="136" y="115"/>
                    </a:cubicBezTo>
                    <a:cubicBezTo>
                      <a:pt x="147" y="105"/>
                      <a:pt x="160" y="100"/>
                      <a:pt x="180" y="100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205" y="84"/>
                      <a:pt x="205" y="84"/>
                      <a:pt x="205" y="84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24" y="100"/>
                      <a:pt x="235" y="104"/>
                      <a:pt x="246" y="114"/>
                    </a:cubicBezTo>
                    <a:cubicBezTo>
                      <a:pt x="257" y="123"/>
                      <a:pt x="262" y="136"/>
                      <a:pt x="263" y="152"/>
                    </a:cubicBezTo>
                    <a:cubicBezTo>
                      <a:pt x="221" y="152"/>
                      <a:pt x="221" y="152"/>
                      <a:pt x="221" y="152"/>
                    </a:cubicBezTo>
                    <a:cubicBezTo>
                      <a:pt x="220" y="145"/>
                      <a:pt x="218" y="140"/>
                      <a:pt x="215" y="136"/>
                    </a:cubicBezTo>
                    <a:cubicBezTo>
                      <a:pt x="208" y="128"/>
                      <a:pt x="176" y="128"/>
                      <a:pt x="167" y="134"/>
                    </a:cubicBezTo>
                    <a:cubicBezTo>
                      <a:pt x="161" y="139"/>
                      <a:pt x="160" y="151"/>
                      <a:pt x="167" y="156"/>
                    </a:cubicBezTo>
                    <a:cubicBezTo>
                      <a:pt x="175" y="162"/>
                      <a:pt x="205" y="167"/>
                      <a:pt x="217" y="171"/>
                    </a:cubicBezTo>
                    <a:cubicBezTo>
                      <a:pt x="232" y="176"/>
                      <a:pt x="244" y="181"/>
                      <a:pt x="251" y="188"/>
                    </a:cubicBezTo>
                    <a:cubicBezTo>
                      <a:pt x="261" y="197"/>
                      <a:pt x="266" y="208"/>
                      <a:pt x="266" y="223"/>
                    </a:cubicBezTo>
                    <a:cubicBezTo>
                      <a:pt x="266" y="227"/>
                      <a:pt x="266" y="231"/>
                      <a:pt x="265" y="234"/>
                    </a:cubicBezTo>
                    <a:cubicBezTo>
                      <a:pt x="263" y="238"/>
                      <a:pt x="261" y="242"/>
                      <a:pt x="259" y="246"/>
                    </a:cubicBezTo>
                    <a:cubicBezTo>
                      <a:pt x="247" y="240"/>
                      <a:pt x="235" y="235"/>
                      <a:pt x="222" y="230"/>
                    </a:cubicBezTo>
                    <a:cubicBezTo>
                      <a:pt x="223" y="225"/>
                      <a:pt x="221" y="220"/>
                      <a:pt x="217" y="217"/>
                    </a:cubicBezTo>
                    <a:cubicBezTo>
                      <a:pt x="200" y="204"/>
                      <a:pt x="158" y="207"/>
                      <a:pt x="133" y="185"/>
                    </a:cubicBezTo>
                    <a:close/>
                    <a:moveTo>
                      <a:pt x="191" y="39"/>
                    </a:moveTo>
                    <a:cubicBezTo>
                      <a:pt x="149" y="39"/>
                      <a:pt x="111" y="56"/>
                      <a:pt x="83" y="83"/>
                    </a:cubicBezTo>
                    <a:cubicBezTo>
                      <a:pt x="56" y="111"/>
                      <a:pt x="39" y="149"/>
                      <a:pt x="39" y="191"/>
                    </a:cubicBezTo>
                    <a:cubicBezTo>
                      <a:pt x="39" y="205"/>
                      <a:pt x="40" y="219"/>
                      <a:pt x="44" y="231"/>
                    </a:cubicBezTo>
                    <a:cubicBezTo>
                      <a:pt x="32" y="236"/>
                      <a:pt x="20" y="241"/>
                      <a:pt x="9" y="247"/>
                    </a:cubicBezTo>
                    <a:cubicBezTo>
                      <a:pt x="3" y="229"/>
                      <a:pt x="0" y="210"/>
                      <a:pt x="0" y="191"/>
                    </a:cubicBezTo>
                    <a:cubicBezTo>
                      <a:pt x="0" y="138"/>
                      <a:pt x="22" y="91"/>
                      <a:pt x="56" y="56"/>
                    </a:cubicBezTo>
                    <a:cubicBezTo>
                      <a:pt x="91" y="22"/>
                      <a:pt x="138" y="0"/>
                      <a:pt x="191" y="0"/>
                    </a:cubicBezTo>
                    <a:cubicBezTo>
                      <a:pt x="244" y="0"/>
                      <a:pt x="291" y="22"/>
                      <a:pt x="326" y="56"/>
                    </a:cubicBezTo>
                    <a:cubicBezTo>
                      <a:pt x="347" y="77"/>
                      <a:pt x="363" y="103"/>
                      <a:pt x="372" y="132"/>
                    </a:cubicBezTo>
                    <a:cubicBezTo>
                      <a:pt x="361" y="138"/>
                      <a:pt x="349" y="145"/>
                      <a:pt x="339" y="152"/>
                    </a:cubicBezTo>
                    <a:cubicBezTo>
                      <a:pt x="332" y="126"/>
                      <a:pt x="318" y="102"/>
                      <a:pt x="299" y="83"/>
                    </a:cubicBezTo>
                    <a:cubicBezTo>
                      <a:pt x="271" y="56"/>
                      <a:pt x="233" y="39"/>
                      <a:pt x="191" y="39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Freeform 37"/>
              <p:cNvSpPr>
                <a:spLocks noEditPoints="1"/>
              </p:cNvSpPr>
              <p:nvPr/>
            </p:nvSpPr>
            <p:spPr bwMode="auto">
              <a:xfrm>
                <a:off x="8242846" y="1021288"/>
                <a:ext cx="335376" cy="351103"/>
              </a:xfrm>
              <a:custGeom>
                <a:avLst/>
                <a:gdLst>
                  <a:gd name="T0" fmla="*/ 41 w 388"/>
                  <a:gd name="T1" fmla="*/ 59 h 406"/>
                  <a:gd name="T2" fmla="*/ 185 w 388"/>
                  <a:gd name="T3" fmla="*/ 0 h 406"/>
                  <a:gd name="T4" fmla="*/ 329 w 388"/>
                  <a:gd name="T5" fmla="*/ 59 h 406"/>
                  <a:gd name="T6" fmla="*/ 388 w 388"/>
                  <a:gd name="T7" fmla="*/ 203 h 406"/>
                  <a:gd name="T8" fmla="*/ 329 w 388"/>
                  <a:gd name="T9" fmla="*/ 347 h 406"/>
                  <a:gd name="T10" fmla="*/ 185 w 388"/>
                  <a:gd name="T11" fmla="*/ 406 h 406"/>
                  <a:gd name="T12" fmla="*/ 111 w 388"/>
                  <a:gd name="T13" fmla="*/ 393 h 406"/>
                  <a:gd name="T14" fmla="*/ 116 w 388"/>
                  <a:gd name="T15" fmla="*/ 342 h 406"/>
                  <a:gd name="T16" fmla="*/ 36 w 388"/>
                  <a:gd name="T17" fmla="*/ 149 h 406"/>
                  <a:gd name="T18" fmla="*/ 0 w 388"/>
                  <a:gd name="T19" fmla="*/ 119 h 406"/>
                  <a:gd name="T20" fmla="*/ 41 w 388"/>
                  <a:gd name="T21" fmla="*/ 59 h 406"/>
                  <a:gd name="T22" fmla="*/ 123 w 388"/>
                  <a:gd name="T23" fmla="*/ 197 h 406"/>
                  <a:gd name="T24" fmla="*/ 107 w 388"/>
                  <a:gd name="T25" fmla="*/ 161 h 406"/>
                  <a:gd name="T26" fmla="*/ 126 w 388"/>
                  <a:gd name="T27" fmla="*/ 121 h 406"/>
                  <a:gd name="T28" fmla="*/ 173 w 388"/>
                  <a:gd name="T29" fmla="*/ 105 h 406"/>
                  <a:gd name="T30" fmla="*/ 173 w 388"/>
                  <a:gd name="T31" fmla="*/ 88 h 406"/>
                  <a:gd name="T32" fmla="*/ 200 w 388"/>
                  <a:gd name="T33" fmla="*/ 88 h 406"/>
                  <a:gd name="T34" fmla="*/ 200 w 388"/>
                  <a:gd name="T35" fmla="*/ 104 h 406"/>
                  <a:gd name="T36" fmla="*/ 244 w 388"/>
                  <a:gd name="T37" fmla="*/ 120 h 406"/>
                  <a:gd name="T38" fmla="*/ 262 w 388"/>
                  <a:gd name="T39" fmla="*/ 161 h 406"/>
                  <a:gd name="T40" fmla="*/ 217 w 388"/>
                  <a:gd name="T41" fmla="*/ 161 h 406"/>
                  <a:gd name="T42" fmla="*/ 211 w 388"/>
                  <a:gd name="T43" fmla="*/ 144 h 406"/>
                  <a:gd name="T44" fmla="*/ 160 w 388"/>
                  <a:gd name="T45" fmla="*/ 142 h 406"/>
                  <a:gd name="T46" fmla="*/ 159 w 388"/>
                  <a:gd name="T47" fmla="*/ 165 h 406"/>
                  <a:gd name="T48" fmla="*/ 213 w 388"/>
                  <a:gd name="T49" fmla="*/ 181 h 406"/>
                  <a:gd name="T50" fmla="*/ 250 w 388"/>
                  <a:gd name="T51" fmla="*/ 200 h 406"/>
                  <a:gd name="T52" fmla="*/ 265 w 388"/>
                  <a:gd name="T53" fmla="*/ 237 h 406"/>
                  <a:gd name="T54" fmla="*/ 248 w 388"/>
                  <a:gd name="T55" fmla="*/ 279 h 406"/>
                  <a:gd name="T56" fmla="*/ 198 w 388"/>
                  <a:gd name="T57" fmla="*/ 296 h 406"/>
                  <a:gd name="T58" fmla="*/ 198 w 388"/>
                  <a:gd name="T59" fmla="*/ 318 h 406"/>
                  <a:gd name="T60" fmla="*/ 172 w 388"/>
                  <a:gd name="T61" fmla="*/ 318 h 406"/>
                  <a:gd name="T62" fmla="*/ 172 w 388"/>
                  <a:gd name="T63" fmla="*/ 296 h 406"/>
                  <a:gd name="T64" fmla="*/ 123 w 388"/>
                  <a:gd name="T65" fmla="*/ 279 h 406"/>
                  <a:gd name="T66" fmla="*/ 105 w 388"/>
                  <a:gd name="T67" fmla="*/ 233 h 406"/>
                  <a:gd name="T68" fmla="*/ 152 w 388"/>
                  <a:gd name="T69" fmla="*/ 233 h 406"/>
                  <a:gd name="T70" fmla="*/ 158 w 388"/>
                  <a:gd name="T71" fmla="*/ 254 h 406"/>
                  <a:gd name="T72" fmla="*/ 212 w 388"/>
                  <a:gd name="T73" fmla="*/ 256 h 406"/>
                  <a:gd name="T74" fmla="*/ 213 w 388"/>
                  <a:gd name="T75" fmla="*/ 231 h 406"/>
                  <a:gd name="T76" fmla="*/ 123 w 388"/>
                  <a:gd name="T77" fmla="*/ 197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88" h="406">
                    <a:moveTo>
                      <a:pt x="41" y="59"/>
                    </a:moveTo>
                    <a:cubicBezTo>
                      <a:pt x="78" y="22"/>
                      <a:pt x="129" y="0"/>
                      <a:pt x="185" y="0"/>
                    </a:cubicBezTo>
                    <a:cubicBezTo>
                      <a:pt x="241" y="0"/>
                      <a:pt x="292" y="22"/>
                      <a:pt x="329" y="59"/>
                    </a:cubicBezTo>
                    <a:cubicBezTo>
                      <a:pt x="366" y="96"/>
                      <a:pt x="388" y="147"/>
                      <a:pt x="388" y="203"/>
                    </a:cubicBezTo>
                    <a:cubicBezTo>
                      <a:pt x="388" y="259"/>
                      <a:pt x="366" y="310"/>
                      <a:pt x="329" y="347"/>
                    </a:cubicBezTo>
                    <a:cubicBezTo>
                      <a:pt x="292" y="384"/>
                      <a:pt x="241" y="406"/>
                      <a:pt x="185" y="406"/>
                    </a:cubicBezTo>
                    <a:cubicBezTo>
                      <a:pt x="159" y="406"/>
                      <a:pt x="134" y="401"/>
                      <a:pt x="111" y="393"/>
                    </a:cubicBezTo>
                    <a:cubicBezTo>
                      <a:pt x="114" y="376"/>
                      <a:pt x="116" y="359"/>
                      <a:pt x="116" y="342"/>
                    </a:cubicBezTo>
                    <a:cubicBezTo>
                      <a:pt x="116" y="270"/>
                      <a:pt x="87" y="200"/>
                      <a:pt x="36" y="149"/>
                    </a:cubicBezTo>
                    <a:cubicBezTo>
                      <a:pt x="25" y="138"/>
                      <a:pt x="13" y="128"/>
                      <a:pt x="0" y="119"/>
                    </a:cubicBezTo>
                    <a:cubicBezTo>
                      <a:pt x="10" y="96"/>
                      <a:pt x="24" y="76"/>
                      <a:pt x="41" y="59"/>
                    </a:cubicBezTo>
                    <a:close/>
                    <a:moveTo>
                      <a:pt x="123" y="197"/>
                    </a:moveTo>
                    <a:cubicBezTo>
                      <a:pt x="112" y="188"/>
                      <a:pt x="107" y="176"/>
                      <a:pt x="107" y="161"/>
                    </a:cubicBezTo>
                    <a:cubicBezTo>
                      <a:pt x="107" y="144"/>
                      <a:pt x="113" y="131"/>
                      <a:pt x="126" y="121"/>
                    </a:cubicBezTo>
                    <a:cubicBezTo>
                      <a:pt x="138" y="111"/>
                      <a:pt x="152" y="105"/>
                      <a:pt x="173" y="105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104"/>
                      <a:pt x="200" y="104"/>
                      <a:pt x="200" y="104"/>
                    </a:cubicBezTo>
                    <a:cubicBezTo>
                      <a:pt x="220" y="105"/>
                      <a:pt x="233" y="110"/>
                      <a:pt x="244" y="120"/>
                    </a:cubicBezTo>
                    <a:cubicBezTo>
                      <a:pt x="255" y="130"/>
                      <a:pt x="261" y="143"/>
                      <a:pt x="262" y="161"/>
                    </a:cubicBezTo>
                    <a:cubicBezTo>
                      <a:pt x="217" y="161"/>
                      <a:pt x="217" y="161"/>
                      <a:pt x="217" y="161"/>
                    </a:cubicBezTo>
                    <a:cubicBezTo>
                      <a:pt x="216" y="154"/>
                      <a:pt x="214" y="148"/>
                      <a:pt x="211" y="144"/>
                    </a:cubicBezTo>
                    <a:cubicBezTo>
                      <a:pt x="203" y="135"/>
                      <a:pt x="168" y="135"/>
                      <a:pt x="160" y="142"/>
                    </a:cubicBezTo>
                    <a:cubicBezTo>
                      <a:pt x="152" y="147"/>
                      <a:pt x="152" y="160"/>
                      <a:pt x="159" y="165"/>
                    </a:cubicBezTo>
                    <a:cubicBezTo>
                      <a:pt x="168" y="172"/>
                      <a:pt x="200" y="177"/>
                      <a:pt x="213" y="181"/>
                    </a:cubicBezTo>
                    <a:cubicBezTo>
                      <a:pt x="229" y="186"/>
                      <a:pt x="242" y="193"/>
                      <a:pt x="250" y="200"/>
                    </a:cubicBezTo>
                    <a:cubicBezTo>
                      <a:pt x="260" y="209"/>
                      <a:pt x="265" y="221"/>
                      <a:pt x="265" y="237"/>
                    </a:cubicBezTo>
                    <a:cubicBezTo>
                      <a:pt x="265" y="256"/>
                      <a:pt x="260" y="270"/>
                      <a:pt x="248" y="279"/>
                    </a:cubicBezTo>
                    <a:cubicBezTo>
                      <a:pt x="236" y="289"/>
                      <a:pt x="222" y="295"/>
                      <a:pt x="198" y="296"/>
                    </a:cubicBezTo>
                    <a:cubicBezTo>
                      <a:pt x="198" y="318"/>
                      <a:pt x="198" y="318"/>
                      <a:pt x="198" y="318"/>
                    </a:cubicBezTo>
                    <a:cubicBezTo>
                      <a:pt x="172" y="318"/>
                      <a:pt x="172" y="318"/>
                      <a:pt x="172" y="318"/>
                    </a:cubicBezTo>
                    <a:cubicBezTo>
                      <a:pt x="172" y="296"/>
                      <a:pt x="172" y="296"/>
                      <a:pt x="172" y="296"/>
                    </a:cubicBezTo>
                    <a:cubicBezTo>
                      <a:pt x="150" y="295"/>
                      <a:pt x="136" y="290"/>
                      <a:pt x="123" y="279"/>
                    </a:cubicBezTo>
                    <a:cubicBezTo>
                      <a:pt x="111" y="268"/>
                      <a:pt x="105" y="252"/>
                      <a:pt x="105" y="233"/>
                    </a:cubicBezTo>
                    <a:cubicBezTo>
                      <a:pt x="152" y="233"/>
                      <a:pt x="152" y="233"/>
                      <a:pt x="152" y="233"/>
                    </a:cubicBezTo>
                    <a:cubicBezTo>
                      <a:pt x="153" y="243"/>
                      <a:pt x="155" y="250"/>
                      <a:pt x="158" y="254"/>
                    </a:cubicBezTo>
                    <a:cubicBezTo>
                      <a:pt x="167" y="265"/>
                      <a:pt x="203" y="263"/>
                      <a:pt x="212" y="256"/>
                    </a:cubicBezTo>
                    <a:cubicBezTo>
                      <a:pt x="220" y="251"/>
                      <a:pt x="221" y="237"/>
                      <a:pt x="213" y="231"/>
                    </a:cubicBezTo>
                    <a:cubicBezTo>
                      <a:pt x="195" y="216"/>
                      <a:pt x="150" y="220"/>
                      <a:pt x="123" y="197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7903081" y="1114915"/>
                <a:ext cx="406328" cy="405962"/>
              </a:xfrm>
              <a:custGeom>
                <a:avLst/>
                <a:gdLst>
                  <a:gd name="T0" fmla="*/ 235 w 470"/>
                  <a:gd name="T1" fmla="*/ 57 h 470"/>
                  <a:gd name="T2" fmla="*/ 109 w 470"/>
                  <a:gd name="T3" fmla="*/ 109 h 470"/>
                  <a:gd name="T4" fmla="*/ 57 w 470"/>
                  <a:gd name="T5" fmla="*/ 235 h 470"/>
                  <a:gd name="T6" fmla="*/ 109 w 470"/>
                  <a:gd name="T7" fmla="*/ 361 h 470"/>
                  <a:gd name="T8" fmla="*/ 235 w 470"/>
                  <a:gd name="T9" fmla="*/ 413 h 470"/>
                  <a:gd name="T10" fmla="*/ 361 w 470"/>
                  <a:gd name="T11" fmla="*/ 361 h 470"/>
                  <a:gd name="T12" fmla="*/ 413 w 470"/>
                  <a:gd name="T13" fmla="*/ 235 h 470"/>
                  <a:gd name="T14" fmla="*/ 361 w 470"/>
                  <a:gd name="T15" fmla="*/ 109 h 470"/>
                  <a:gd name="T16" fmla="*/ 235 w 470"/>
                  <a:gd name="T17" fmla="*/ 57 h 470"/>
                  <a:gd name="T18" fmla="*/ 170 w 470"/>
                  <a:gd name="T19" fmla="*/ 228 h 470"/>
                  <a:gd name="T20" fmla="*/ 154 w 470"/>
                  <a:gd name="T21" fmla="*/ 191 h 470"/>
                  <a:gd name="T22" fmla="*/ 173 w 470"/>
                  <a:gd name="T23" fmla="*/ 149 h 470"/>
                  <a:gd name="T24" fmla="*/ 222 w 470"/>
                  <a:gd name="T25" fmla="*/ 132 h 470"/>
                  <a:gd name="T26" fmla="*/ 222 w 470"/>
                  <a:gd name="T27" fmla="*/ 114 h 470"/>
                  <a:gd name="T28" fmla="*/ 251 w 470"/>
                  <a:gd name="T29" fmla="*/ 114 h 470"/>
                  <a:gd name="T30" fmla="*/ 251 w 470"/>
                  <a:gd name="T31" fmla="*/ 132 h 470"/>
                  <a:gd name="T32" fmla="*/ 296 w 470"/>
                  <a:gd name="T33" fmla="*/ 148 h 470"/>
                  <a:gd name="T34" fmla="*/ 314 w 470"/>
                  <a:gd name="T35" fmla="*/ 190 h 470"/>
                  <a:gd name="T36" fmla="*/ 267 w 470"/>
                  <a:gd name="T37" fmla="*/ 190 h 470"/>
                  <a:gd name="T38" fmla="*/ 262 w 470"/>
                  <a:gd name="T39" fmla="*/ 173 h 470"/>
                  <a:gd name="T40" fmla="*/ 208 w 470"/>
                  <a:gd name="T41" fmla="*/ 171 h 470"/>
                  <a:gd name="T42" fmla="*/ 208 w 470"/>
                  <a:gd name="T43" fmla="*/ 196 h 470"/>
                  <a:gd name="T44" fmla="*/ 264 w 470"/>
                  <a:gd name="T45" fmla="*/ 212 h 470"/>
                  <a:gd name="T46" fmla="*/ 302 w 470"/>
                  <a:gd name="T47" fmla="*/ 231 h 470"/>
                  <a:gd name="T48" fmla="*/ 318 w 470"/>
                  <a:gd name="T49" fmla="*/ 271 h 470"/>
                  <a:gd name="T50" fmla="*/ 300 w 470"/>
                  <a:gd name="T51" fmla="*/ 314 h 470"/>
                  <a:gd name="T52" fmla="*/ 248 w 470"/>
                  <a:gd name="T53" fmla="*/ 333 h 470"/>
                  <a:gd name="T54" fmla="*/ 248 w 470"/>
                  <a:gd name="T55" fmla="*/ 355 h 470"/>
                  <a:gd name="T56" fmla="*/ 219 w 470"/>
                  <a:gd name="T57" fmla="*/ 355 h 470"/>
                  <a:gd name="T58" fmla="*/ 219 w 470"/>
                  <a:gd name="T59" fmla="*/ 333 h 470"/>
                  <a:gd name="T60" fmla="*/ 171 w 470"/>
                  <a:gd name="T61" fmla="*/ 313 h 470"/>
                  <a:gd name="T62" fmla="*/ 151 w 470"/>
                  <a:gd name="T63" fmla="*/ 266 h 470"/>
                  <a:gd name="T64" fmla="*/ 201 w 470"/>
                  <a:gd name="T65" fmla="*/ 266 h 470"/>
                  <a:gd name="T66" fmla="*/ 207 w 470"/>
                  <a:gd name="T67" fmla="*/ 288 h 470"/>
                  <a:gd name="T68" fmla="*/ 263 w 470"/>
                  <a:gd name="T69" fmla="*/ 290 h 470"/>
                  <a:gd name="T70" fmla="*/ 264 w 470"/>
                  <a:gd name="T71" fmla="*/ 264 h 470"/>
                  <a:gd name="T72" fmla="*/ 170 w 470"/>
                  <a:gd name="T73" fmla="*/ 228 h 470"/>
                  <a:gd name="T74" fmla="*/ 69 w 470"/>
                  <a:gd name="T75" fmla="*/ 69 h 470"/>
                  <a:gd name="T76" fmla="*/ 235 w 470"/>
                  <a:gd name="T77" fmla="*/ 0 h 470"/>
                  <a:gd name="T78" fmla="*/ 401 w 470"/>
                  <a:gd name="T79" fmla="*/ 69 h 470"/>
                  <a:gd name="T80" fmla="*/ 470 w 470"/>
                  <a:gd name="T81" fmla="*/ 235 h 470"/>
                  <a:gd name="T82" fmla="*/ 401 w 470"/>
                  <a:gd name="T83" fmla="*/ 401 h 470"/>
                  <a:gd name="T84" fmla="*/ 235 w 470"/>
                  <a:gd name="T85" fmla="*/ 470 h 470"/>
                  <a:gd name="T86" fmla="*/ 69 w 470"/>
                  <a:gd name="T87" fmla="*/ 401 h 470"/>
                  <a:gd name="T88" fmla="*/ 0 w 470"/>
                  <a:gd name="T89" fmla="*/ 235 h 470"/>
                  <a:gd name="T90" fmla="*/ 69 w 470"/>
                  <a:gd name="T91" fmla="*/ 69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0" h="470">
                    <a:moveTo>
                      <a:pt x="235" y="57"/>
                    </a:moveTo>
                    <a:cubicBezTo>
                      <a:pt x="186" y="57"/>
                      <a:pt x="141" y="77"/>
                      <a:pt x="109" y="109"/>
                    </a:cubicBezTo>
                    <a:cubicBezTo>
                      <a:pt x="77" y="141"/>
                      <a:pt x="57" y="186"/>
                      <a:pt x="57" y="235"/>
                    </a:cubicBezTo>
                    <a:cubicBezTo>
                      <a:pt x="57" y="284"/>
                      <a:pt x="77" y="328"/>
                      <a:pt x="109" y="361"/>
                    </a:cubicBezTo>
                    <a:cubicBezTo>
                      <a:pt x="141" y="393"/>
                      <a:pt x="186" y="413"/>
                      <a:pt x="235" y="413"/>
                    </a:cubicBezTo>
                    <a:cubicBezTo>
                      <a:pt x="284" y="413"/>
                      <a:pt x="328" y="393"/>
                      <a:pt x="361" y="361"/>
                    </a:cubicBezTo>
                    <a:cubicBezTo>
                      <a:pt x="393" y="328"/>
                      <a:pt x="413" y="284"/>
                      <a:pt x="413" y="235"/>
                    </a:cubicBezTo>
                    <a:cubicBezTo>
                      <a:pt x="413" y="186"/>
                      <a:pt x="393" y="141"/>
                      <a:pt x="361" y="109"/>
                    </a:cubicBezTo>
                    <a:cubicBezTo>
                      <a:pt x="328" y="77"/>
                      <a:pt x="284" y="57"/>
                      <a:pt x="235" y="57"/>
                    </a:cubicBezTo>
                    <a:close/>
                    <a:moveTo>
                      <a:pt x="170" y="228"/>
                    </a:moveTo>
                    <a:cubicBezTo>
                      <a:pt x="159" y="219"/>
                      <a:pt x="154" y="207"/>
                      <a:pt x="154" y="191"/>
                    </a:cubicBezTo>
                    <a:cubicBezTo>
                      <a:pt x="154" y="174"/>
                      <a:pt x="160" y="160"/>
                      <a:pt x="173" y="149"/>
                    </a:cubicBezTo>
                    <a:cubicBezTo>
                      <a:pt x="186" y="139"/>
                      <a:pt x="200" y="133"/>
                      <a:pt x="222" y="132"/>
                    </a:cubicBezTo>
                    <a:cubicBezTo>
                      <a:pt x="222" y="114"/>
                      <a:pt x="222" y="114"/>
                      <a:pt x="222" y="114"/>
                    </a:cubicBezTo>
                    <a:cubicBezTo>
                      <a:pt x="251" y="114"/>
                      <a:pt x="251" y="114"/>
                      <a:pt x="251" y="114"/>
                    </a:cubicBezTo>
                    <a:cubicBezTo>
                      <a:pt x="251" y="132"/>
                      <a:pt x="251" y="132"/>
                      <a:pt x="251" y="132"/>
                    </a:cubicBezTo>
                    <a:cubicBezTo>
                      <a:pt x="272" y="133"/>
                      <a:pt x="284" y="138"/>
                      <a:pt x="296" y="148"/>
                    </a:cubicBezTo>
                    <a:cubicBezTo>
                      <a:pt x="308" y="158"/>
                      <a:pt x="313" y="172"/>
                      <a:pt x="314" y="190"/>
                    </a:cubicBezTo>
                    <a:cubicBezTo>
                      <a:pt x="267" y="190"/>
                      <a:pt x="267" y="190"/>
                      <a:pt x="267" y="190"/>
                    </a:cubicBezTo>
                    <a:cubicBezTo>
                      <a:pt x="266" y="182"/>
                      <a:pt x="265" y="177"/>
                      <a:pt x="262" y="173"/>
                    </a:cubicBezTo>
                    <a:cubicBezTo>
                      <a:pt x="254" y="164"/>
                      <a:pt x="218" y="164"/>
                      <a:pt x="208" y="171"/>
                    </a:cubicBezTo>
                    <a:cubicBezTo>
                      <a:pt x="201" y="177"/>
                      <a:pt x="200" y="190"/>
                      <a:pt x="208" y="196"/>
                    </a:cubicBezTo>
                    <a:cubicBezTo>
                      <a:pt x="217" y="203"/>
                      <a:pt x="250" y="208"/>
                      <a:pt x="264" y="212"/>
                    </a:cubicBezTo>
                    <a:cubicBezTo>
                      <a:pt x="281" y="218"/>
                      <a:pt x="294" y="224"/>
                      <a:pt x="302" y="231"/>
                    </a:cubicBezTo>
                    <a:cubicBezTo>
                      <a:pt x="313" y="241"/>
                      <a:pt x="318" y="254"/>
                      <a:pt x="318" y="271"/>
                    </a:cubicBezTo>
                    <a:cubicBezTo>
                      <a:pt x="319" y="290"/>
                      <a:pt x="312" y="304"/>
                      <a:pt x="300" y="314"/>
                    </a:cubicBezTo>
                    <a:cubicBezTo>
                      <a:pt x="288" y="325"/>
                      <a:pt x="272" y="332"/>
                      <a:pt x="248" y="333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219" y="355"/>
                      <a:pt x="219" y="355"/>
                      <a:pt x="219" y="355"/>
                    </a:cubicBezTo>
                    <a:cubicBezTo>
                      <a:pt x="219" y="333"/>
                      <a:pt x="219" y="333"/>
                      <a:pt x="219" y="333"/>
                    </a:cubicBezTo>
                    <a:cubicBezTo>
                      <a:pt x="196" y="333"/>
                      <a:pt x="183" y="325"/>
                      <a:pt x="171" y="313"/>
                    </a:cubicBezTo>
                    <a:cubicBezTo>
                      <a:pt x="158" y="302"/>
                      <a:pt x="151" y="286"/>
                      <a:pt x="151" y="266"/>
                    </a:cubicBezTo>
                    <a:cubicBezTo>
                      <a:pt x="201" y="266"/>
                      <a:pt x="201" y="266"/>
                      <a:pt x="201" y="266"/>
                    </a:cubicBezTo>
                    <a:cubicBezTo>
                      <a:pt x="202" y="276"/>
                      <a:pt x="204" y="283"/>
                      <a:pt x="207" y="288"/>
                    </a:cubicBezTo>
                    <a:cubicBezTo>
                      <a:pt x="216" y="299"/>
                      <a:pt x="254" y="297"/>
                      <a:pt x="263" y="290"/>
                    </a:cubicBezTo>
                    <a:cubicBezTo>
                      <a:pt x="272" y="284"/>
                      <a:pt x="272" y="271"/>
                      <a:pt x="264" y="264"/>
                    </a:cubicBezTo>
                    <a:cubicBezTo>
                      <a:pt x="245" y="249"/>
                      <a:pt x="198" y="252"/>
                      <a:pt x="170" y="228"/>
                    </a:cubicBezTo>
                    <a:close/>
                    <a:moveTo>
                      <a:pt x="69" y="69"/>
                    </a:moveTo>
                    <a:cubicBezTo>
                      <a:pt x="111" y="26"/>
                      <a:pt x="170" y="0"/>
                      <a:pt x="235" y="0"/>
                    </a:cubicBezTo>
                    <a:cubicBezTo>
                      <a:pt x="300" y="0"/>
                      <a:pt x="359" y="26"/>
                      <a:pt x="401" y="69"/>
                    </a:cubicBezTo>
                    <a:cubicBezTo>
                      <a:pt x="444" y="111"/>
                      <a:pt x="470" y="170"/>
                      <a:pt x="470" y="235"/>
                    </a:cubicBezTo>
                    <a:cubicBezTo>
                      <a:pt x="470" y="300"/>
                      <a:pt x="444" y="359"/>
                      <a:pt x="401" y="401"/>
                    </a:cubicBezTo>
                    <a:cubicBezTo>
                      <a:pt x="359" y="444"/>
                      <a:pt x="300" y="470"/>
                      <a:pt x="235" y="470"/>
                    </a:cubicBezTo>
                    <a:cubicBezTo>
                      <a:pt x="170" y="470"/>
                      <a:pt x="111" y="444"/>
                      <a:pt x="69" y="401"/>
                    </a:cubicBezTo>
                    <a:cubicBezTo>
                      <a:pt x="26" y="359"/>
                      <a:pt x="0" y="300"/>
                      <a:pt x="0" y="235"/>
                    </a:cubicBezTo>
                    <a:cubicBezTo>
                      <a:pt x="0" y="170"/>
                      <a:pt x="26" y="111"/>
                      <a:pt x="69" y="69"/>
                    </a:cubicBezTo>
                    <a:close/>
                  </a:path>
                </a:pathLst>
              </a:custGeom>
              <a:solidFill>
                <a:srgbClr val="005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909118" y="1337969"/>
            <a:ext cx="1454983" cy="1454984"/>
            <a:chOff x="2909118" y="1337969"/>
            <a:chExt cx="1454983" cy="1454984"/>
          </a:xfrm>
        </p:grpSpPr>
        <p:sp>
          <p:nvSpPr>
            <p:cNvPr id="39" name="任意多边形 38"/>
            <p:cNvSpPr/>
            <p:nvPr/>
          </p:nvSpPr>
          <p:spPr>
            <a:xfrm>
              <a:off x="2909118" y="1337969"/>
              <a:ext cx="1454983" cy="1454984"/>
            </a:xfrm>
            <a:custGeom>
              <a:avLst/>
              <a:gdLst>
                <a:gd name="connsiteX0" fmla="*/ 1752600 w 3505200"/>
                <a:gd name="connsiteY0" fmla="*/ 558800 h 3505200"/>
                <a:gd name="connsiteX1" fmla="*/ 558800 w 3505200"/>
                <a:gd name="connsiteY1" fmla="*/ 1752600 h 3505200"/>
                <a:gd name="connsiteX2" fmla="*/ 1752600 w 3505200"/>
                <a:gd name="connsiteY2" fmla="*/ 2946400 h 3505200"/>
                <a:gd name="connsiteX3" fmla="*/ 2946400 w 3505200"/>
                <a:gd name="connsiteY3" fmla="*/ 1752600 h 3505200"/>
                <a:gd name="connsiteX4" fmla="*/ 1752600 w 3505200"/>
                <a:gd name="connsiteY4" fmla="*/ 558800 h 3505200"/>
                <a:gd name="connsiteX5" fmla="*/ 877887 w 3505200"/>
                <a:gd name="connsiteY5" fmla="*/ 451020 h 3505200"/>
                <a:gd name="connsiteX6" fmla="*/ 793920 w 3505200"/>
                <a:gd name="connsiteY6" fmla="*/ 534987 h 3505200"/>
                <a:gd name="connsiteX7" fmla="*/ 877887 w 3505200"/>
                <a:gd name="connsiteY7" fmla="*/ 618954 h 3505200"/>
                <a:gd name="connsiteX8" fmla="*/ 961854 w 3505200"/>
                <a:gd name="connsiteY8" fmla="*/ 534987 h 3505200"/>
                <a:gd name="connsiteX9" fmla="*/ 877887 w 3505200"/>
                <a:gd name="connsiteY9" fmla="*/ 451020 h 3505200"/>
                <a:gd name="connsiteX10" fmla="*/ 1752600 w 3505200"/>
                <a:gd name="connsiteY10" fmla="*/ 0 h 3505200"/>
                <a:gd name="connsiteX11" fmla="*/ 3505200 w 3505200"/>
                <a:gd name="connsiteY11" fmla="*/ 1752600 h 3505200"/>
                <a:gd name="connsiteX12" fmla="*/ 1752600 w 3505200"/>
                <a:gd name="connsiteY12" fmla="*/ 3505200 h 3505200"/>
                <a:gd name="connsiteX13" fmla="*/ 0 w 3505200"/>
                <a:gd name="connsiteY13" fmla="*/ 1752600 h 3505200"/>
                <a:gd name="connsiteX14" fmla="*/ 1752600 w 3505200"/>
                <a:gd name="connsiteY14" fmla="*/ 0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5200" h="3505200">
                  <a:moveTo>
                    <a:pt x="1752600" y="558800"/>
                  </a:moveTo>
                  <a:cubicBezTo>
                    <a:pt x="1093282" y="558800"/>
                    <a:pt x="558800" y="1093282"/>
                    <a:pt x="558800" y="1752600"/>
                  </a:cubicBezTo>
                  <a:cubicBezTo>
                    <a:pt x="558800" y="2411918"/>
                    <a:pt x="1093282" y="2946400"/>
                    <a:pt x="1752600" y="2946400"/>
                  </a:cubicBezTo>
                  <a:cubicBezTo>
                    <a:pt x="2411918" y="2946400"/>
                    <a:pt x="2946400" y="2411918"/>
                    <a:pt x="2946400" y="1752600"/>
                  </a:cubicBezTo>
                  <a:cubicBezTo>
                    <a:pt x="2946400" y="1093282"/>
                    <a:pt x="2411918" y="558800"/>
                    <a:pt x="1752600" y="558800"/>
                  </a:cubicBezTo>
                  <a:close/>
                  <a:moveTo>
                    <a:pt x="877887" y="451020"/>
                  </a:moveTo>
                  <a:cubicBezTo>
                    <a:pt x="831513" y="451020"/>
                    <a:pt x="793920" y="488613"/>
                    <a:pt x="793920" y="534987"/>
                  </a:cubicBezTo>
                  <a:cubicBezTo>
                    <a:pt x="793920" y="581361"/>
                    <a:pt x="831513" y="618954"/>
                    <a:pt x="877887" y="618954"/>
                  </a:cubicBezTo>
                  <a:cubicBezTo>
                    <a:pt x="924261" y="618954"/>
                    <a:pt x="961854" y="581361"/>
                    <a:pt x="961854" y="534987"/>
                  </a:cubicBezTo>
                  <a:cubicBezTo>
                    <a:pt x="961854" y="488613"/>
                    <a:pt x="924261" y="451020"/>
                    <a:pt x="877887" y="451020"/>
                  </a:cubicBezTo>
                  <a:close/>
                  <a:moveTo>
                    <a:pt x="1752600" y="0"/>
                  </a:moveTo>
                  <a:cubicBezTo>
                    <a:pt x="2720534" y="0"/>
                    <a:pt x="3505200" y="784666"/>
                    <a:pt x="3505200" y="1752600"/>
                  </a:cubicBezTo>
                  <a:cubicBezTo>
                    <a:pt x="3505200" y="2720534"/>
                    <a:pt x="2720534" y="3505200"/>
                    <a:pt x="1752600" y="3505200"/>
                  </a:cubicBezTo>
                  <a:cubicBezTo>
                    <a:pt x="784666" y="3505200"/>
                    <a:pt x="0" y="2720534"/>
                    <a:pt x="0" y="1752600"/>
                  </a:cubicBezTo>
                  <a:cubicBezTo>
                    <a:pt x="0" y="784666"/>
                    <a:pt x="784666" y="0"/>
                    <a:pt x="175260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84000"/>
                  </a:sysClr>
                </a:gs>
                <a:gs pos="0">
                  <a:sysClr val="window" lastClr="FFFFFF">
                    <a:lumMod val="91000"/>
                  </a:sys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lIns="91438" tIns="45719" rIns="91438" bIns="45719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404330" y="1818163"/>
              <a:ext cx="488359" cy="479865"/>
              <a:chOff x="5037571" y="856343"/>
              <a:chExt cx="715006" cy="702571"/>
            </a:xfrm>
            <a:solidFill>
              <a:srgbClr val="005A9E"/>
            </a:solidFill>
          </p:grpSpPr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5468769" y="856343"/>
                <a:ext cx="244675" cy="244675"/>
              </a:xfrm>
              <a:custGeom>
                <a:avLst/>
                <a:gdLst>
                  <a:gd name="T0" fmla="*/ 19 w 283"/>
                  <a:gd name="T1" fmla="*/ 0 h 283"/>
                  <a:gd name="T2" fmla="*/ 264 w 283"/>
                  <a:gd name="T3" fmla="*/ 0 h 283"/>
                  <a:gd name="T4" fmla="*/ 276 w 283"/>
                  <a:gd name="T5" fmla="*/ 4 h 283"/>
                  <a:gd name="T6" fmla="*/ 224 w 283"/>
                  <a:gd name="T7" fmla="*/ 38 h 283"/>
                  <a:gd name="T8" fmla="*/ 97 w 283"/>
                  <a:gd name="T9" fmla="*/ 38 h 283"/>
                  <a:gd name="T10" fmla="*/ 90 w 283"/>
                  <a:gd name="T11" fmla="*/ 38 h 283"/>
                  <a:gd name="T12" fmla="*/ 38 w 283"/>
                  <a:gd name="T13" fmla="*/ 38 h 283"/>
                  <a:gd name="T14" fmla="*/ 38 w 283"/>
                  <a:gd name="T15" fmla="*/ 245 h 283"/>
                  <a:gd name="T16" fmla="*/ 103 w 283"/>
                  <a:gd name="T17" fmla="*/ 245 h 283"/>
                  <a:gd name="T18" fmla="*/ 127 w 283"/>
                  <a:gd name="T19" fmla="*/ 245 h 283"/>
                  <a:gd name="T20" fmla="*/ 245 w 283"/>
                  <a:gd name="T21" fmla="*/ 245 h 283"/>
                  <a:gd name="T22" fmla="*/ 245 w 283"/>
                  <a:gd name="T23" fmla="*/ 152 h 283"/>
                  <a:gd name="T24" fmla="*/ 283 w 283"/>
                  <a:gd name="T25" fmla="*/ 115 h 283"/>
                  <a:gd name="T26" fmla="*/ 283 w 283"/>
                  <a:gd name="T27" fmla="*/ 264 h 283"/>
                  <a:gd name="T28" fmla="*/ 264 w 283"/>
                  <a:gd name="T29" fmla="*/ 283 h 283"/>
                  <a:gd name="T30" fmla="*/ 19 w 283"/>
                  <a:gd name="T31" fmla="*/ 283 h 283"/>
                  <a:gd name="T32" fmla="*/ 0 w 283"/>
                  <a:gd name="T33" fmla="*/ 264 h 283"/>
                  <a:gd name="T34" fmla="*/ 0 w 283"/>
                  <a:gd name="T35" fmla="*/ 19 h 283"/>
                  <a:gd name="T36" fmla="*/ 19 w 283"/>
                  <a:gd name="T37" fmla="*/ 0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3" h="283">
                    <a:moveTo>
                      <a:pt x="19" y="0"/>
                    </a:moveTo>
                    <a:cubicBezTo>
                      <a:pt x="264" y="0"/>
                      <a:pt x="264" y="0"/>
                      <a:pt x="264" y="0"/>
                    </a:cubicBezTo>
                    <a:cubicBezTo>
                      <a:pt x="269" y="0"/>
                      <a:pt x="273" y="2"/>
                      <a:pt x="276" y="4"/>
                    </a:cubicBezTo>
                    <a:cubicBezTo>
                      <a:pt x="259" y="16"/>
                      <a:pt x="242" y="27"/>
                      <a:pt x="224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5" y="38"/>
                      <a:pt x="92" y="38"/>
                      <a:pt x="90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245"/>
                      <a:pt x="38" y="245"/>
                      <a:pt x="38" y="245"/>
                    </a:cubicBezTo>
                    <a:cubicBezTo>
                      <a:pt x="103" y="245"/>
                      <a:pt x="103" y="245"/>
                      <a:pt x="103" y="245"/>
                    </a:cubicBezTo>
                    <a:cubicBezTo>
                      <a:pt x="111" y="247"/>
                      <a:pt x="119" y="247"/>
                      <a:pt x="127" y="245"/>
                    </a:cubicBezTo>
                    <a:cubicBezTo>
                      <a:pt x="245" y="245"/>
                      <a:pt x="245" y="245"/>
                      <a:pt x="245" y="245"/>
                    </a:cubicBezTo>
                    <a:cubicBezTo>
                      <a:pt x="245" y="152"/>
                      <a:pt x="245" y="152"/>
                      <a:pt x="245" y="152"/>
                    </a:cubicBezTo>
                    <a:cubicBezTo>
                      <a:pt x="258" y="140"/>
                      <a:pt x="270" y="128"/>
                      <a:pt x="283" y="115"/>
                    </a:cubicBezTo>
                    <a:cubicBezTo>
                      <a:pt x="283" y="264"/>
                      <a:pt x="283" y="264"/>
                      <a:pt x="283" y="264"/>
                    </a:cubicBezTo>
                    <a:cubicBezTo>
                      <a:pt x="283" y="274"/>
                      <a:pt x="275" y="283"/>
                      <a:pt x="264" y="283"/>
                    </a:cubicBezTo>
                    <a:cubicBezTo>
                      <a:pt x="19" y="283"/>
                      <a:pt x="19" y="283"/>
                      <a:pt x="19" y="283"/>
                    </a:cubicBezTo>
                    <a:cubicBezTo>
                      <a:pt x="9" y="283"/>
                      <a:pt x="0" y="274"/>
                      <a:pt x="0" y="26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9" y="0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Freeform 40"/>
              <p:cNvSpPr>
                <a:spLocks noEditPoints="1"/>
              </p:cNvSpPr>
              <p:nvPr/>
            </p:nvSpPr>
            <p:spPr bwMode="auto">
              <a:xfrm>
                <a:off x="5037571" y="889259"/>
                <a:ext cx="423518" cy="669655"/>
              </a:xfrm>
              <a:custGeom>
                <a:avLst/>
                <a:gdLst>
                  <a:gd name="T0" fmla="*/ 253 w 490"/>
                  <a:gd name="T1" fmla="*/ 737 h 775"/>
                  <a:gd name="T2" fmla="*/ 211 w 490"/>
                  <a:gd name="T3" fmla="*/ 775 h 775"/>
                  <a:gd name="T4" fmla="*/ 175 w 490"/>
                  <a:gd name="T5" fmla="*/ 762 h 775"/>
                  <a:gd name="T6" fmla="*/ 161 w 490"/>
                  <a:gd name="T7" fmla="*/ 762 h 775"/>
                  <a:gd name="T8" fmla="*/ 125 w 490"/>
                  <a:gd name="T9" fmla="*/ 775 h 775"/>
                  <a:gd name="T10" fmla="*/ 84 w 490"/>
                  <a:gd name="T11" fmla="*/ 737 h 775"/>
                  <a:gd name="T12" fmla="*/ 76 w 490"/>
                  <a:gd name="T13" fmla="*/ 475 h 775"/>
                  <a:gd name="T14" fmla="*/ 65 w 490"/>
                  <a:gd name="T15" fmla="*/ 474 h 775"/>
                  <a:gd name="T16" fmla="*/ 21 w 490"/>
                  <a:gd name="T17" fmla="*/ 441 h 775"/>
                  <a:gd name="T18" fmla="*/ 19 w 490"/>
                  <a:gd name="T19" fmla="*/ 217 h 775"/>
                  <a:gd name="T20" fmla="*/ 48 w 490"/>
                  <a:gd name="T21" fmla="*/ 192 h 775"/>
                  <a:gd name="T22" fmla="*/ 121 w 490"/>
                  <a:gd name="T23" fmla="*/ 183 h 775"/>
                  <a:gd name="T24" fmla="*/ 132 w 490"/>
                  <a:gd name="T25" fmla="*/ 189 h 775"/>
                  <a:gd name="T26" fmla="*/ 168 w 490"/>
                  <a:gd name="T27" fmla="*/ 243 h 775"/>
                  <a:gd name="T28" fmla="*/ 204 w 490"/>
                  <a:gd name="T29" fmla="*/ 189 h 775"/>
                  <a:gd name="T30" fmla="*/ 216 w 490"/>
                  <a:gd name="T31" fmla="*/ 183 h 775"/>
                  <a:gd name="T32" fmla="*/ 257 w 490"/>
                  <a:gd name="T33" fmla="*/ 188 h 775"/>
                  <a:gd name="T34" fmla="*/ 293 w 490"/>
                  <a:gd name="T35" fmla="*/ 205 h 775"/>
                  <a:gd name="T36" fmla="*/ 331 w 490"/>
                  <a:gd name="T37" fmla="*/ 251 h 775"/>
                  <a:gd name="T38" fmla="*/ 339 w 490"/>
                  <a:gd name="T39" fmla="*/ 259 h 775"/>
                  <a:gd name="T40" fmla="*/ 355 w 490"/>
                  <a:gd name="T41" fmla="*/ 261 h 775"/>
                  <a:gd name="T42" fmla="*/ 362 w 490"/>
                  <a:gd name="T43" fmla="*/ 256 h 775"/>
                  <a:gd name="T44" fmla="*/ 406 w 490"/>
                  <a:gd name="T45" fmla="*/ 223 h 775"/>
                  <a:gd name="T46" fmla="*/ 452 w 490"/>
                  <a:gd name="T47" fmla="*/ 284 h 775"/>
                  <a:gd name="T48" fmla="*/ 405 w 490"/>
                  <a:gd name="T49" fmla="*/ 318 h 775"/>
                  <a:gd name="T50" fmla="*/ 357 w 490"/>
                  <a:gd name="T51" fmla="*/ 346 h 775"/>
                  <a:gd name="T52" fmla="*/ 321 w 490"/>
                  <a:gd name="T53" fmla="*/ 343 h 775"/>
                  <a:gd name="T54" fmla="*/ 275 w 490"/>
                  <a:gd name="T55" fmla="*/ 302 h 775"/>
                  <a:gd name="T56" fmla="*/ 265 w 490"/>
                  <a:gd name="T57" fmla="*/ 291 h 775"/>
                  <a:gd name="T58" fmla="*/ 253 w 490"/>
                  <a:gd name="T59" fmla="*/ 737 h 775"/>
                  <a:gd name="T60" fmla="*/ 170 w 490"/>
                  <a:gd name="T61" fmla="*/ 1 h 775"/>
                  <a:gd name="T62" fmla="*/ 236 w 490"/>
                  <a:gd name="T63" fmla="*/ 74 h 775"/>
                  <a:gd name="T64" fmla="*/ 167 w 490"/>
                  <a:gd name="T65" fmla="*/ 159 h 775"/>
                  <a:gd name="T66" fmla="*/ 100 w 490"/>
                  <a:gd name="T67" fmla="*/ 71 h 775"/>
                  <a:gd name="T68" fmla="*/ 170 w 490"/>
                  <a:gd name="T69" fmla="*/ 1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0" h="775">
                    <a:moveTo>
                      <a:pt x="253" y="737"/>
                    </a:moveTo>
                    <a:cubicBezTo>
                      <a:pt x="252" y="758"/>
                      <a:pt x="230" y="775"/>
                      <a:pt x="211" y="775"/>
                    </a:cubicBezTo>
                    <a:cubicBezTo>
                      <a:pt x="198" y="775"/>
                      <a:pt x="182" y="770"/>
                      <a:pt x="175" y="762"/>
                    </a:cubicBezTo>
                    <a:cubicBezTo>
                      <a:pt x="172" y="757"/>
                      <a:pt x="165" y="757"/>
                      <a:pt x="161" y="762"/>
                    </a:cubicBezTo>
                    <a:cubicBezTo>
                      <a:pt x="155" y="770"/>
                      <a:pt x="138" y="775"/>
                      <a:pt x="125" y="775"/>
                    </a:cubicBezTo>
                    <a:cubicBezTo>
                      <a:pt x="106" y="775"/>
                      <a:pt x="85" y="758"/>
                      <a:pt x="84" y="737"/>
                    </a:cubicBezTo>
                    <a:cubicBezTo>
                      <a:pt x="76" y="475"/>
                      <a:pt x="76" y="475"/>
                      <a:pt x="76" y="475"/>
                    </a:cubicBezTo>
                    <a:cubicBezTo>
                      <a:pt x="65" y="474"/>
                      <a:pt x="65" y="474"/>
                      <a:pt x="65" y="474"/>
                    </a:cubicBezTo>
                    <a:cubicBezTo>
                      <a:pt x="47" y="472"/>
                      <a:pt x="24" y="459"/>
                      <a:pt x="21" y="441"/>
                    </a:cubicBezTo>
                    <a:cubicBezTo>
                      <a:pt x="0" y="331"/>
                      <a:pt x="4" y="332"/>
                      <a:pt x="19" y="217"/>
                    </a:cubicBezTo>
                    <a:cubicBezTo>
                      <a:pt x="21" y="209"/>
                      <a:pt x="31" y="194"/>
                      <a:pt x="48" y="192"/>
                    </a:cubicBezTo>
                    <a:cubicBezTo>
                      <a:pt x="121" y="183"/>
                      <a:pt x="121" y="183"/>
                      <a:pt x="121" y="183"/>
                    </a:cubicBezTo>
                    <a:cubicBezTo>
                      <a:pt x="125" y="183"/>
                      <a:pt x="130" y="185"/>
                      <a:pt x="132" y="189"/>
                    </a:cubicBezTo>
                    <a:cubicBezTo>
                      <a:pt x="168" y="243"/>
                      <a:pt x="168" y="243"/>
                      <a:pt x="168" y="243"/>
                    </a:cubicBezTo>
                    <a:cubicBezTo>
                      <a:pt x="204" y="189"/>
                      <a:pt x="204" y="189"/>
                      <a:pt x="204" y="189"/>
                    </a:cubicBezTo>
                    <a:cubicBezTo>
                      <a:pt x="207" y="185"/>
                      <a:pt x="211" y="183"/>
                      <a:pt x="216" y="183"/>
                    </a:cubicBezTo>
                    <a:cubicBezTo>
                      <a:pt x="257" y="188"/>
                      <a:pt x="257" y="188"/>
                      <a:pt x="257" y="188"/>
                    </a:cubicBezTo>
                    <a:cubicBezTo>
                      <a:pt x="278" y="191"/>
                      <a:pt x="285" y="196"/>
                      <a:pt x="293" y="205"/>
                    </a:cubicBezTo>
                    <a:cubicBezTo>
                      <a:pt x="307" y="223"/>
                      <a:pt x="320" y="239"/>
                      <a:pt x="331" y="251"/>
                    </a:cubicBezTo>
                    <a:cubicBezTo>
                      <a:pt x="334" y="254"/>
                      <a:pt x="336" y="257"/>
                      <a:pt x="339" y="259"/>
                    </a:cubicBezTo>
                    <a:cubicBezTo>
                      <a:pt x="343" y="264"/>
                      <a:pt x="350" y="264"/>
                      <a:pt x="355" y="261"/>
                    </a:cubicBezTo>
                    <a:cubicBezTo>
                      <a:pt x="357" y="259"/>
                      <a:pt x="360" y="258"/>
                      <a:pt x="362" y="256"/>
                    </a:cubicBezTo>
                    <a:cubicBezTo>
                      <a:pt x="373" y="248"/>
                      <a:pt x="393" y="233"/>
                      <a:pt x="406" y="223"/>
                    </a:cubicBezTo>
                    <a:cubicBezTo>
                      <a:pt x="442" y="195"/>
                      <a:pt x="490" y="255"/>
                      <a:pt x="452" y="284"/>
                    </a:cubicBezTo>
                    <a:cubicBezTo>
                      <a:pt x="438" y="294"/>
                      <a:pt x="418" y="310"/>
                      <a:pt x="405" y="318"/>
                    </a:cubicBezTo>
                    <a:cubicBezTo>
                      <a:pt x="386" y="332"/>
                      <a:pt x="369" y="342"/>
                      <a:pt x="357" y="346"/>
                    </a:cubicBezTo>
                    <a:cubicBezTo>
                      <a:pt x="346" y="351"/>
                      <a:pt x="332" y="351"/>
                      <a:pt x="321" y="343"/>
                    </a:cubicBezTo>
                    <a:cubicBezTo>
                      <a:pt x="305" y="333"/>
                      <a:pt x="291" y="320"/>
                      <a:pt x="275" y="302"/>
                    </a:cubicBezTo>
                    <a:cubicBezTo>
                      <a:pt x="272" y="299"/>
                      <a:pt x="269" y="295"/>
                      <a:pt x="265" y="291"/>
                    </a:cubicBezTo>
                    <a:cubicBezTo>
                      <a:pt x="253" y="737"/>
                      <a:pt x="253" y="737"/>
                      <a:pt x="253" y="737"/>
                    </a:cubicBezTo>
                    <a:close/>
                    <a:moveTo>
                      <a:pt x="170" y="1"/>
                    </a:moveTo>
                    <a:cubicBezTo>
                      <a:pt x="207" y="2"/>
                      <a:pt x="237" y="34"/>
                      <a:pt x="236" y="74"/>
                    </a:cubicBezTo>
                    <a:cubicBezTo>
                      <a:pt x="235" y="113"/>
                      <a:pt x="204" y="160"/>
                      <a:pt x="167" y="159"/>
                    </a:cubicBezTo>
                    <a:cubicBezTo>
                      <a:pt x="129" y="159"/>
                      <a:pt x="100" y="110"/>
                      <a:pt x="100" y="71"/>
                    </a:cubicBezTo>
                    <a:cubicBezTo>
                      <a:pt x="101" y="32"/>
                      <a:pt x="132" y="0"/>
                      <a:pt x="17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5532772" y="870972"/>
                <a:ext cx="219805" cy="176283"/>
              </a:xfrm>
              <a:custGeom>
                <a:avLst/>
                <a:gdLst>
                  <a:gd name="T0" fmla="*/ 35 w 254"/>
                  <a:gd name="T1" fmla="*/ 62 h 204"/>
                  <a:gd name="T2" fmla="*/ 0 w 254"/>
                  <a:gd name="T3" fmla="*/ 66 h 204"/>
                  <a:gd name="T4" fmla="*/ 11 w 254"/>
                  <a:gd name="T5" fmla="*/ 171 h 204"/>
                  <a:gd name="T6" fmla="*/ 48 w 254"/>
                  <a:gd name="T7" fmla="*/ 195 h 204"/>
                  <a:gd name="T8" fmla="*/ 243 w 254"/>
                  <a:gd name="T9" fmla="*/ 20 h 204"/>
                  <a:gd name="T10" fmla="*/ 230 w 254"/>
                  <a:gd name="T11" fmla="*/ 7 h 204"/>
                  <a:gd name="T12" fmla="*/ 53 w 254"/>
                  <a:gd name="T13" fmla="*/ 116 h 204"/>
                  <a:gd name="T14" fmla="*/ 35 w 254"/>
                  <a:gd name="T15" fmla="*/ 6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4" h="204">
                    <a:moveTo>
                      <a:pt x="35" y="62"/>
                    </a:moveTo>
                    <a:cubicBezTo>
                      <a:pt x="31" y="48"/>
                      <a:pt x="0" y="51"/>
                      <a:pt x="0" y="66"/>
                    </a:cubicBezTo>
                    <a:cubicBezTo>
                      <a:pt x="0" y="113"/>
                      <a:pt x="4" y="130"/>
                      <a:pt x="11" y="171"/>
                    </a:cubicBezTo>
                    <a:cubicBezTo>
                      <a:pt x="14" y="186"/>
                      <a:pt x="36" y="204"/>
                      <a:pt x="48" y="195"/>
                    </a:cubicBezTo>
                    <a:cubicBezTo>
                      <a:pt x="133" y="135"/>
                      <a:pt x="169" y="92"/>
                      <a:pt x="243" y="20"/>
                    </a:cubicBezTo>
                    <a:cubicBezTo>
                      <a:pt x="254" y="9"/>
                      <a:pt x="240" y="0"/>
                      <a:pt x="230" y="7"/>
                    </a:cubicBezTo>
                    <a:cubicBezTo>
                      <a:pt x="158" y="56"/>
                      <a:pt x="123" y="73"/>
                      <a:pt x="53" y="116"/>
                    </a:cubicBezTo>
                    <a:cubicBezTo>
                      <a:pt x="42" y="95"/>
                      <a:pt x="40" y="80"/>
                      <a:pt x="35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806934" y="3132990"/>
            <a:ext cx="1454983" cy="1454984"/>
            <a:chOff x="4806934" y="3132990"/>
            <a:chExt cx="1454983" cy="1454984"/>
          </a:xfrm>
        </p:grpSpPr>
        <p:sp>
          <p:nvSpPr>
            <p:cNvPr id="45" name="任意多边形 44"/>
            <p:cNvSpPr/>
            <p:nvPr/>
          </p:nvSpPr>
          <p:spPr>
            <a:xfrm>
              <a:off x="4806934" y="3132990"/>
              <a:ext cx="1454983" cy="1454984"/>
            </a:xfrm>
            <a:custGeom>
              <a:avLst/>
              <a:gdLst>
                <a:gd name="connsiteX0" fmla="*/ 1752600 w 3505200"/>
                <a:gd name="connsiteY0" fmla="*/ 558800 h 3505200"/>
                <a:gd name="connsiteX1" fmla="*/ 558800 w 3505200"/>
                <a:gd name="connsiteY1" fmla="*/ 1752600 h 3505200"/>
                <a:gd name="connsiteX2" fmla="*/ 1752600 w 3505200"/>
                <a:gd name="connsiteY2" fmla="*/ 2946400 h 3505200"/>
                <a:gd name="connsiteX3" fmla="*/ 2946400 w 3505200"/>
                <a:gd name="connsiteY3" fmla="*/ 1752600 h 3505200"/>
                <a:gd name="connsiteX4" fmla="*/ 1752600 w 3505200"/>
                <a:gd name="connsiteY4" fmla="*/ 558800 h 3505200"/>
                <a:gd name="connsiteX5" fmla="*/ 877887 w 3505200"/>
                <a:gd name="connsiteY5" fmla="*/ 451020 h 3505200"/>
                <a:gd name="connsiteX6" fmla="*/ 793920 w 3505200"/>
                <a:gd name="connsiteY6" fmla="*/ 534987 h 3505200"/>
                <a:gd name="connsiteX7" fmla="*/ 877887 w 3505200"/>
                <a:gd name="connsiteY7" fmla="*/ 618954 h 3505200"/>
                <a:gd name="connsiteX8" fmla="*/ 961854 w 3505200"/>
                <a:gd name="connsiteY8" fmla="*/ 534987 h 3505200"/>
                <a:gd name="connsiteX9" fmla="*/ 877887 w 3505200"/>
                <a:gd name="connsiteY9" fmla="*/ 451020 h 3505200"/>
                <a:gd name="connsiteX10" fmla="*/ 1752600 w 3505200"/>
                <a:gd name="connsiteY10" fmla="*/ 0 h 3505200"/>
                <a:gd name="connsiteX11" fmla="*/ 3505200 w 3505200"/>
                <a:gd name="connsiteY11" fmla="*/ 1752600 h 3505200"/>
                <a:gd name="connsiteX12" fmla="*/ 1752600 w 3505200"/>
                <a:gd name="connsiteY12" fmla="*/ 3505200 h 3505200"/>
                <a:gd name="connsiteX13" fmla="*/ 0 w 3505200"/>
                <a:gd name="connsiteY13" fmla="*/ 1752600 h 3505200"/>
                <a:gd name="connsiteX14" fmla="*/ 1752600 w 3505200"/>
                <a:gd name="connsiteY14" fmla="*/ 0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05200" h="3505200">
                  <a:moveTo>
                    <a:pt x="1752600" y="558800"/>
                  </a:moveTo>
                  <a:cubicBezTo>
                    <a:pt x="1093282" y="558800"/>
                    <a:pt x="558800" y="1093282"/>
                    <a:pt x="558800" y="1752600"/>
                  </a:cubicBezTo>
                  <a:cubicBezTo>
                    <a:pt x="558800" y="2411918"/>
                    <a:pt x="1093282" y="2946400"/>
                    <a:pt x="1752600" y="2946400"/>
                  </a:cubicBezTo>
                  <a:cubicBezTo>
                    <a:pt x="2411918" y="2946400"/>
                    <a:pt x="2946400" y="2411918"/>
                    <a:pt x="2946400" y="1752600"/>
                  </a:cubicBezTo>
                  <a:cubicBezTo>
                    <a:pt x="2946400" y="1093282"/>
                    <a:pt x="2411918" y="558800"/>
                    <a:pt x="1752600" y="558800"/>
                  </a:cubicBezTo>
                  <a:close/>
                  <a:moveTo>
                    <a:pt x="877887" y="451020"/>
                  </a:moveTo>
                  <a:cubicBezTo>
                    <a:pt x="831513" y="451020"/>
                    <a:pt x="793920" y="488613"/>
                    <a:pt x="793920" y="534987"/>
                  </a:cubicBezTo>
                  <a:cubicBezTo>
                    <a:pt x="793920" y="581361"/>
                    <a:pt x="831513" y="618954"/>
                    <a:pt x="877887" y="618954"/>
                  </a:cubicBezTo>
                  <a:cubicBezTo>
                    <a:pt x="924261" y="618954"/>
                    <a:pt x="961854" y="581361"/>
                    <a:pt x="961854" y="534987"/>
                  </a:cubicBezTo>
                  <a:cubicBezTo>
                    <a:pt x="961854" y="488613"/>
                    <a:pt x="924261" y="451020"/>
                    <a:pt x="877887" y="451020"/>
                  </a:cubicBezTo>
                  <a:close/>
                  <a:moveTo>
                    <a:pt x="1752600" y="0"/>
                  </a:moveTo>
                  <a:cubicBezTo>
                    <a:pt x="2720534" y="0"/>
                    <a:pt x="3505200" y="784666"/>
                    <a:pt x="3505200" y="1752600"/>
                  </a:cubicBezTo>
                  <a:cubicBezTo>
                    <a:pt x="3505200" y="2720534"/>
                    <a:pt x="2720534" y="3505200"/>
                    <a:pt x="1752600" y="3505200"/>
                  </a:cubicBezTo>
                  <a:cubicBezTo>
                    <a:pt x="784666" y="3505200"/>
                    <a:pt x="0" y="2720534"/>
                    <a:pt x="0" y="1752600"/>
                  </a:cubicBezTo>
                  <a:cubicBezTo>
                    <a:pt x="0" y="784666"/>
                    <a:pt x="784666" y="0"/>
                    <a:pt x="1752600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ysClr val="window" lastClr="FFFFFF">
                    <a:lumMod val="84000"/>
                  </a:sysClr>
                </a:gs>
                <a:gs pos="0">
                  <a:sysClr val="window" lastClr="FFFFFF">
                    <a:lumMod val="91000"/>
                  </a:sys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2700000" algn="tl" rotWithShape="0">
                <a:prstClr val="black">
                  <a:alpha val="25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>
              <a:bevelT w="19050" h="6350" prst="angle"/>
            </a:sp3d>
          </p:spPr>
          <p:txBody>
            <a:bodyPr lIns="91438" tIns="45719" rIns="91438" bIns="45719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5313642" y="3631790"/>
              <a:ext cx="484361" cy="457384"/>
              <a:chOff x="6460269" y="872801"/>
              <a:chExt cx="709154" cy="669655"/>
            </a:xfrm>
            <a:solidFill>
              <a:srgbClr val="005A9E"/>
            </a:solidFill>
          </p:grpSpPr>
          <p:sp>
            <p:nvSpPr>
              <p:cNvPr id="47" name="Freeform 42"/>
              <p:cNvSpPr>
                <a:spLocks noEditPoints="1"/>
              </p:cNvSpPr>
              <p:nvPr/>
            </p:nvSpPr>
            <p:spPr bwMode="auto">
              <a:xfrm>
                <a:off x="6460269" y="872801"/>
                <a:ext cx="442902" cy="669655"/>
              </a:xfrm>
              <a:custGeom>
                <a:avLst/>
                <a:gdLst>
                  <a:gd name="T0" fmla="*/ 250 w 512"/>
                  <a:gd name="T1" fmla="*/ 737 h 775"/>
                  <a:gd name="T2" fmla="*/ 209 w 512"/>
                  <a:gd name="T3" fmla="*/ 775 h 775"/>
                  <a:gd name="T4" fmla="*/ 173 w 512"/>
                  <a:gd name="T5" fmla="*/ 762 h 775"/>
                  <a:gd name="T6" fmla="*/ 159 w 512"/>
                  <a:gd name="T7" fmla="*/ 762 h 775"/>
                  <a:gd name="T8" fmla="*/ 124 w 512"/>
                  <a:gd name="T9" fmla="*/ 775 h 775"/>
                  <a:gd name="T10" fmla="*/ 83 w 512"/>
                  <a:gd name="T11" fmla="*/ 737 h 775"/>
                  <a:gd name="T12" fmla="*/ 75 w 512"/>
                  <a:gd name="T13" fmla="*/ 475 h 775"/>
                  <a:gd name="T14" fmla="*/ 65 w 512"/>
                  <a:gd name="T15" fmla="*/ 474 h 775"/>
                  <a:gd name="T16" fmla="*/ 21 w 512"/>
                  <a:gd name="T17" fmla="*/ 441 h 775"/>
                  <a:gd name="T18" fmla="*/ 19 w 512"/>
                  <a:gd name="T19" fmla="*/ 214 h 775"/>
                  <a:gd name="T20" fmla="*/ 48 w 512"/>
                  <a:gd name="T21" fmla="*/ 189 h 775"/>
                  <a:gd name="T22" fmla="*/ 119 w 512"/>
                  <a:gd name="T23" fmla="*/ 181 h 775"/>
                  <a:gd name="T24" fmla="*/ 131 w 512"/>
                  <a:gd name="T25" fmla="*/ 186 h 775"/>
                  <a:gd name="T26" fmla="*/ 166 w 512"/>
                  <a:gd name="T27" fmla="*/ 239 h 775"/>
                  <a:gd name="T28" fmla="*/ 202 w 512"/>
                  <a:gd name="T29" fmla="*/ 186 h 775"/>
                  <a:gd name="T30" fmla="*/ 213 w 512"/>
                  <a:gd name="T31" fmla="*/ 181 h 775"/>
                  <a:gd name="T32" fmla="*/ 269 w 512"/>
                  <a:gd name="T33" fmla="*/ 184 h 775"/>
                  <a:gd name="T34" fmla="*/ 286 w 512"/>
                  <a:gd name="T35" fmla="*/ 190 h 775"/>
                  <a:gd name="T36" fmla="*/ 361 w 512"/>
                  <a:gd name="T37" fmla="*/ 220 h 775"/>
                  <a:gd name="T38" fmla="*/ 454 w 512"/>
                  <a:gd name="T39" fmla="*/ 179 h 775"/>
                  <a:gd name="T40" fmla="*/ 503 w 512"/>
                  <a:gd name="T41" fmla="*/ 193 h 775"/>
                  <a:gd name="T42" fmla="*/ 488 w 512"/>
                  <a:gd name="T43" fmla="*/ 243 h 775"/>
                  <a:gd name="T44" fmla="*/ 382 w 512"/>
                  <a:gd name="T45" fmla="*/ 290 h 775"/>
                  <a:gd name="T46" fmla="*/ 359 w 512"/>
                  <a:gd name="T47" fmla="*/ 294 h 775"/>
                  <a:gd name="T48" fmla="*/ 266 w 512"/>
                  <a:gd name="T49" fmla="*/ 263 h 775"/>
                  <a:gd name="T50" fmla="*/ 261 w 512"/>
                  <a:gd name="T51" fmla="*/ 265 h 775"/>
                  <a:gd name="T52" fmla="*/ 250 w 512"/>
                  <a:gd name="T53" fmla="*/ 737 h 775"/>
                  <a:gd name="T54" fmla="*/ 168 w 512"/>
                  <a:gd name="T55" fmla="*/ 1 h 775"/>
                  <a:gd name="T56" fmla="*/ 233 w 512"/>
                  <a:gd name="T57" fmla="*/ 72 h 775"/>
                  <a:gd name="T58" fmla="*/ 165 w 512"/>
                  <a:gd name="T59" fmla="*/ 157 h 775"/>
                  <a:gd name="T60" fmla="*/ 99 w 512"/>
                  <a:gd name="T61" fmla="*/ 70 h 775"/>
                  <a:gd name="T62" fmla="*/ 168 w 512"/>
                  <a:gd name="T63" fmla="*/ 1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12" h="775">
                    <a:moveTo>
                      <a:pt x="250" y="737"/>
                    </a:moveTo>
                    <a:cubicBezTo>
                      <a:pt x="249" y="758"/>
                      <a:pt x="228" y="775"/>
                      <a:pt x="209" y="775"/>
                    </a:cubicBezTo>
                    <a:cubicBezTo>
                      <a:pt x="196" y="775"/>
                      <a:pt x="180" y="770"/>
                      <a:pt x="173" y="762"/>
                    </a:cubicBezTo>
                    <a:cubicBezTo>
                      <a:pt x="170" y="757"/>
                      <a:pt x="163" y="757"/>
                      <a:pt x="159" y="762"/>
                    </a:cubicBezTo>
                    <a:cubicBezTo>
                      <a:pt x="153" y="770"/>
                      <a:pt x="137" y="775"/>
                      <a:pt x="124" y="775"/>
                    </a:cubicBezTo>
                    <a:cubicBezTo>
                      <a:pt x="105" y="775"/>
                      <a:pt x="84" y="758"/>
                      <a:pt x="83" y="737"/>
                    </a:cubicBezTo>
                    <a:cubicBezTo>
                      <a:pt x="75" y="475"/>
                      <a:pt x="75" y="475"/>
                      <a:pt x="75" y="475"/>
                    </a:cubicBezTo>
                    <a:cubicBezTo>
                      <a:pt x="65" y="474"/>
                      <a:pt x="65" y="474"/>
                      <a:pt x="65" y="474"/>
                    </a:cubicBezTo>
                    <a:cubicBezTo>
                      <a:pt x="46" y="472"/>
                      <a:pt x="24" y="460"/>
                      <a:pt x="21" y="441"/>
                    </a:cubicBezTo>
                    <a:cubicBezTo>
                      <a:pt x="0" y="333"/>
                      <a:pt x="4" y="328"/>
                      <a:pt x="19" y="214"/>
                    </a:cubicBezTo>
                    <a:cubicBezTo>
                      <a:pt x="21" y="206"/>
                      <a:pt x="30" y="191"/>
                      <a:pt x="48" y="189"/>
                    </a:cubicBezTo>
                    <a:cubicBezTo>
                      <a:pt x="119" y="181"/>
                      <a:pt x="119" y="181"/>
                      <a:pt x="119" y="181"/>
                    </a:cubicBezTo>
                    <a:cubicBezTo>
                      <a:pt x="124" y="180"/>
                      <a:pt x="128" y="182"/>
                      <a:pt x="131" y="186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202" y="186"/>
                      <a:pt x="202" y="186"/>
                      <a:pt x="202" y="186"/>
                    </a:cubicBezTo>
                    <a:cubicBezTo>
                      <a:pt x="204" y="182"/>
                      <a:pt x="209" y="180"/>
                      <a:pt x="213" y="181"/>
                    </a:cubicBezTo>
                    <a:cubicBezTo>
                      <a:pt x="219" y="181"/>
                      <a:pt x="248" y="183"/>
                      <a:pt x="269" y="184"/>
                    </a:cubicBezTo>
                    <a:cubicBezTo>
                      <a:pt x="275" y="185"/>
                      <a:pt x="281" y="186"/>
                      <a:pt x="286" y="190"/>
                    </a:cubicBezTo>
                    <a:cubicBezTo>
                      <a:pt x="309" y="204"/>
                      <a:pt x="334" y="215"/>
                      <a:pt x="361" y="220"/>
                    </a:cubicBezTo>
                    <a:cubicBezTo>
                      <a:pt x="393" y="209"/>
                      <a:pt x="424" y="195"/>
                      <a:pt x="454" y="179"/>
                    </a:cubicBezTo>
                    <a:cubicBezTo>
                      <a:pt x="471" y="169"/>
                      <a:pt x="493" y="176"/>
                      <a:pt x="503" y="193"/>
                    </a:cubicBezTo>
                    <a:cubicBezTo>
                      <a:pt x="512" y="211"/>
                      <a:pt x="506" y="233"/>
                      <a:pt x="488" y="243"/>
                    </a:cubicBezTo>
                    <a:cubicBezTo>
                      <a:pt x="452" y="262"/>
                      <a:pt x="420" y="274"/>
                      <a:pt x="382" y="290"/>
                    </a:cubicBezTo>
                    <a:cubicBezTo>
                      <a:pt x="375" y="293"/>
                      <a:pt x="367" y="295"/>
                      <a:pt x="359" y="294"/>
                    </a:cubicBezTo>
                    <a:cubicBezTo>
                      <a:pt x="326" y="288"/>
                      <a:pt x="296" y="279"/>
                      <a:pt x="266" y="263"/>
                    </a:cubicBezTo>
                    <a:cubicBezTo>
                      <a:pt x="261" y="265"/>
                      <a:pt x="261" y="265"/>
                      <a:pt x="261" y="265"/>
                    </a:cubicBezTo>
                    <a:cubicBezTo>
                      <a:pt x="250" y="737"/>
                      <a:pt x="250" y="737"/>
                      <a:pt x="250" y="737"/>
                    </a:cubicBezTo>
                    <a:close/>
                    <a:moveTo>
                      <a:pt x="168" y="1"/>
                    </a:moveTo>
                    <a:cubicBezTo>
                      <a:pt x="205" y="1"/>
                      <a:pt x="234" y="33"/>
                      <a:pt x="233" y="72"/>
                    </a:cubicBezTo>
                    <a:cubicBezTo>
                      <a:pt x="233" y="111"/>
                      <a:pt x="202" y="158"/>
                      <a:pt x="165" y="157"/>
                    </a:cubicBezTo>
                    <a:cubicBezTo>
                      <a:pt x="128" y="156"/>
                      <a:pt x="99" y="109"/>
                      <a:pt x="99" y="70"/>
                    </a:cubicBezTo>
                    <a:cubicBezTo>
                      <a:pt x="100" y="31"/>
                      <a:pt x="131" y="0"/>
                      <a:pt x="16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Freeform 43"/>
              <p:cNvSpPr>
                <a:spLocks noEditPoints="1"/>
              </p:cNvSpPr>
              <p:nvPr/>
            </p:nvSpPr>
            <p:spPr bwMode="auto">
              <a:xfrm>
                <a:off x="6735299" y="1108698"/>
                <a:ext cx="434124" cy="433758"/>
              </a:xfrm>
              <a:custGeom>
                <a:avLst/>
                <a:gdLst>
                  <a:gd name="T0" fmla="*/ 388 w 502"/>
                  <a:gd name="T1" fmla="*/ 388 h 502"/>
                  <a:gd name="T2" fmla="*/ 383 w 502"/>
                  <a:gd name="T3" fmla="*/ 335 h 502"/>
                  <a:gd name="T4" fmla="*/ 334 w 502"/>
                  <a:gd name="T5" fmla="*/ 426 h 502"/>
                  <a:gd name="T6" fmla="*/ 445 w 502"/>
                  <a:gd name="T7" fmla="*/ 251 h 502"/>
                  <a:gd name="T8" fmla="*/ 393 w 502"/>
                  <a:gd name="T9" fmla="*/ 214 h 502"/>
                  <a:gd name="T10" fmla="*/ 392 w 502"/>
                  <a:gd name="T11" fmla="*/ 297 h 502"/>
                  <a:gd name="T12" fmla="*/ 430 w 502"/>
                  <a:gd name="T13" fmla="*/ 176 h 502"/>
                  <a:gd name="T14" fmla="*/ 332 w 502"/>
                  <a:gd name="T15" fmla="*/ 75 h 502"/>
                  <a:gd name="T16" fmla="*/ 385 w 502"/>
                  <a:gd name="T17" fmla="*/ 176 h 502"/>
                  <a:gd name="T18" fmla="*/ 72 w 502"/>
                  <a:gd name="T19" fmla="*/ 176 h 502"/>
                  <a:gd name="T20" fmla="*/ 150 w 502"/>
                  <a:gd name="T21" fmla="*/ 117 h 502"/>
                  <a:gd name="T22" fmla="*/ 114 w 502"/>
                  <a:gd name="T23" fmla="*/ 114 h 502"/>
                  <a:gd name="T24" fmla="*/ 165 w 502"/>
                  <a:gd name="T25" fmla="*/ 176 h 502"/>
                  <a:gd name="T26" fmla="*/ 236 w 502"/>
                  <a:gd name="T27" fmla="*/ 71 h 502"/>
                  <a:gd name="T28" fmla="*/ 165 w 502"/>
                  <a:gd name="T29" fmla="*/ 176 h 502"/>
                  <a:gd name="T30" fmla="*/ 345 w 502"/>
                  <a:gd name="T31" fmla="*/ 176 h 502"/>
                  <a:gd name="T32" fmla="*/ 274 w 502"/>
                  <a:gd name="T33" fmla="*/ 71 h 502"/>
                  <a:gd name="T34" fmla="*/ 354 w 502"/>
                  <a:gd name="T35" fmla="*/ 214 h 502"/>
                  <a:gd name="T36" fmla="*/ 274 w 502"/>
                  <a:gd name="T37" fmla="*/ 297 h 502"/>
                  <a:gd name="T38" fmla="*/ 357 w 502"/>
                  <a:gd name="T39" fmla="*/ 252 h 502"/>
                  <a:gd name="T40" fmla="*/ 236 w 502"/>
                  <a:gd name="T41" fmla="*/ 214 h 502"/>
                  <a:gd name="T42" fmla="*/ 153 w 502"/>
                  <a:gd name="T43" fmla="*/ 252 h 502"/>
                  <a:gd name="T44" fmla="*/ 236 w 502"/>
                  <a:gd name="T45" fmla="*/ 297 h 502"/>
                  <a:gd name="T46" fmla="*/ 118 w 502"/>
                  <a:gd name="T47" fmla="*/ 214 h 502"/>
                  <a:gd name="T48" fmla="*/ 57 w 502"/>
                  <a:gd name="T49" fmla="*/ 251 h 502"/>
                  <a:gd name="T50" fmla="*/ 119 w 502"/>
                  <a:gd name="T51" fmla="*/ 297 h 502"/>
                  <a:gd name="T52" fmla="*/ 118 w 502"/>
                  <a:gd name="T53" fmla="*/ 214 h 502"/>
                  <a:gd name="T54" fmla="*/ 274 w 502"/>
                  <a:gd name="T55" fmla="*/ 335 h 502"/>
                  <a:gd name="T56" fmla="*/ 328 w 502"/>
                  <a:gd name="T57" fmla="*/ 367 h 502"/>
                  <a:gd name="T58" fmla="*/ 236 w 502"/>
                  <a:gd name="T59" fmla="*/ 335 h 502"/>
                  <a:gd name="T60" fmla="*/ 182 w 502"/>
                  <a:gd name="T61" fmla="*/ 367 h 502"/>
                  <a:gd name="T62" fmla="*/ 236 w 502"/>
                  <a:gd name="T63" fmla="*/ 335 h 502"/>
                  <a:gd name="T64" fmla="*/ 77 w 502"/>
                  <a:gd name="T65" fmla="*/ 335 h 502"/>
                  <a:gd name="T66" fmla="*/ 181 w 502"/>
                  <a:gd name="T67" fmla="*/ 431 h 502"/>
                  <a:gd name="T68" fmla="*/ 128 w 502"/>
                  <a:gd name="T69" fmla="*/ 335 h 502"/>
                  <a:gd name="T70" fmla="*/ 251 w 502"/>
                  <a:gd name="T71" fmla="*/ 502 h 502"/>
                  <a:gd name="T72" fmla="*/ 0 w 502"/>
                  <a:gd name="T73" fmla="*/ 251 h 502"/>
                  <a:gd name="T74" fmla="*/ 251 w 502"/>
                  <a:gd name="T75" fmla="*/ 0 h 502"/>
                  <a:gd name="T76" fmla="*/ 502 w 502"/>
                  <a:gd name="T77" fmla="*/ 251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02" h="502">
                    <a:moveTo>
                      <a:pt x="334" y="426"/>
                    </a:moveTo>
                    <a:cubicBezTo>
                      <a:pt x="355" y="416"/>
                      <a:pt x="373" y="403"/>
                      <a:pt x="388" y="388"/>
                    </a:cubicBezTo>
                    <a:cubicBezTo>
                      <a:pt x="403" y="373"/>
                      <a:pt x="416" y="354"/>
                      <a:pt x="425" y="335"/>
                    </a:cubicBezTo>
                    <a:cubicBezTo>
                      <a:pt x="383" y="335"/>
                      <a:pt x="383" y="335"/>
                      <a:pt x="383" y="335"/>
                    </a:cubicBezTo>
                    <a:cubicBezTo>
                      <a:pt x="377" y="352"/>
                      <a:pt x="370" y="370"/>
                      <a:pt x="362" y="385"/>
                    </a:cubicBezTo>
                    <a:cubicBezTo>
                      <a:pt x="354" y="400"/>
                      <a:pt x="345" y="413"/>
                      <a:pt x="334" y="426"/>
                    </a:cubicBezTo>
                    <a:close/>
                    <a:moveTo>
                      <a:pt x="439" y="297"/>
                    </a:moveTo>
                    <a:cubicBezTo>
                      <a:pt x="443" y="282"/>
                      <a:pt x="445" y="267"/>
                      <a:pt x="445" y="251"/>
                    </a:cubicBezTo>
                    <a:cubicBezTo>
                      <a:pt x="445" y="238"/>
                      <a:pt x="444" y="226"/>
                      <a:pt x="442" y="214"/>
                    </a:cubicBezTo>
                    <a:cubicBezTo>
                      <a:pt x="393" y="214"/>
                      <a:pt x="393" y="214"/>
                      <a:pt x="393" y="214"/>
                    </a:cubicBezTo>
                    <a:cubicBezTo>
                      <a:pt x="395" y="227"/>
                      <a:pt x="395" y="239"/>
                      <a:pt x="395" y="252"/>
                    </a:cubicBezTo>
                    <a:cubicBezTo>
                      <a:pt x="395" y="267"/>
                      <a:pt x="394" y="282"/>
                      <a:pt x="392" y="297"/>
                    </a:cubicBezTo>
                    <a:cubicBezTo>
                      <a:pt x="439" y="297"/>
                      <a:pt x="439" y="297"/>
                      <a:pt x="439" y="297"/>
                    </a:cubicBezTo>
                    <a:close/>
                    <a:moveTo>
                      <a:pt x="430" y="176"/>
                    </a:moveTo>
                    <a:cubicBezTo>
                      <a:pt x="420" y="153"/>
                      <a:pt x="406" y="132"/>
                      <a:pt x="388" y="114"/>
                    </a:cubicBezTo>
                    <a:cubicBezTo>
                      <a:pt x="372" y="98"/>
                      <a:pt x="353" y="84"/>
                      <a:pt x="332" y="75"/>
                    </a:cubicBezTo>
                    <a:cubicBezTo>
                      <a:pt x="343" y="88"/>
                      <a:pt x="353" y="102"/>
                      <a:pt x="361" y="117"/>
                    </a:cubicBezTo>
                    <a:cubicBezTo>
                      <a:pt x="371" y="135"/>
                      <a:pt x="379" y="155"/>
                      <a:pt x="385" y="176"/>
                    </a:cubicBezTo>
                    <a:cubicBezTo>
                      <a:pt x="430" y="176"/>
                      <a:pt x="430" y="176"/>
                      <a:pt x="430" y="176"/>
                    </a:cubicBezTo>
                    <a:close/>
                    <a:moveTo>
                      <a:pt x="72" y="176"/>
                    </a:moveTo>
                    <a:cubicBezTo>
                      <a:pt x="125" y="176"/>
                      <a:pt x="125" y="176"/>
                      <a:pt x="125" y="176"/>
                    </a:cubicBezTo>
                    <a:cubicBezTo>
                      <a:pt x="131" y="155"/>
                      <a:pt x="139" y="135"/>
                      <a:pt x="150" y="117"/>
                    </a:cubicBezTo>
                    <a:cubicBezTo>
                      <a:pt x="159" y="100"/>
                      <a:pt x="170" y="84"/>
                      <a:pt x="183" y="69"/>
                    </a:cubicBezTo>
                    <a:cubicBezTo>
                      <a:pt x="157" y="79"/>
                      <a:pt x="133" y="94"/>
                      <a:pt x="114" y="114"/>
                    </a:cubicBezTo>
                    <a:cubicBezTo>
                      <a:pt x="96" y="132"/>
                      <a:pt x="82" y="153"/>
                      <a:pt x="72" y="176"/>
                    </a:cubicBezTo>
                    <a:close/>
                    <a:moveTo>
                      <a:pt x="165" y="176"/>
                    </a:moveTo>
                    <a:cubicBezTo>
                      <a:pt x="236" y="176"/>
                      <a:pt x="236" y="176"/>
                      <a:pt x="236" y="176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15" y="88"/>
                      <a:pt x="197" y="110"/>
                      <a:pt x="183" y="135"/>
                    </a:cubicBezTo>
                    <a:cubicBezTo>
                      <a:pt x="176" y="148"/>
                      <a:pt x="170" y="162"/>
                      <a:pt x="165" y="176"/>
                    </a:cubicBezTo>
                    <a:close/>
                    <a:moveTo>
                      <a:pt x="274" y="176"/>
                    </a:moveTo>
                    <a:cubicBezTo>
                      <a:pt x="345" y="176"/>
                      <a:pt x="345" y="176"/>
                      <a:pt x="345" y="176"/>
                    </a:cubicBezTo>
                    <a:cubicBezTo>
                      <a:pt x="341" y="162"/>
                      <a:pt x="335" y="148"/>
                      <a:pt x="327" y="135"/>
                    </a:cubicBezTo>
                    <a:cubicBezTo>
                      <a:pt x="314" y="110"/>
                      <a:pt x="296" y="88"/>
                      <a:pt x="274" y="71"/>
                    </a:cubicBezTo>
                    <a:cubicBezTo>
                      <a:pt x="274" y="176"/>
                      <a:pt x="274" y="176"/>
                      <a:pt x="274" y="176"/>
                    </a:cubicBezTo>
                    <a:close/>
                    <a:moveTo>
                      <a:pt x="354" y="214"/>
                    </a:moveTo>
                    <a:cubicBezTo>
                      <a:pt x="274" y="214"/>
                      <a:pt x="274" y="214"/>
                      <a:pt x="274" y="214"/>
                    </a:cubicBezTo>
                    <a:cubicBezTo>
                      <a:pt x="274" y="297"/>
                      <a:pt x="274" y="297"/>
                      <a:pt x="274" y="297"/>
                    </a:cubicBezTo>
                    <a:cubicBezTo>
                      <a:pt x="353" y="297"/>
                      <a:pt x="353" y="297"/>
                      <a:pt x="353" y="297"/>
                    </a:cubicBezTo>
                    <a:cubicBezTo>
                      <a:pt x="356" y="282"/>
                      <a:pt x="357" y="267"/>
                      <a:pt x="357" y="252"/>
                    </a:cubicBezTo>
                    <a:cubicBezTo>
                      <a:pt x="357" y="239"/>
                      <a:pt x="356" y="227"/>
                      <a:pt x="354" y="214"/>
                    </a:cubicBezTo>
                    <a:close/>
                    <a:moveTo>
                      <a:pt x="236" y="214"/>
                    </a:moveTo>
                    <a:cubicBezTo>
                      <a:pt x="156" y="214"/>
                      <a:pt x="156" y="214"/>
                      <a:pt x="156" y="214"/>
                    </a:cubicBezTo>
                    <a:cubicBezTo>
                      <a:pt x="154" y="227"/>
                      <a:pt x="153" y="239"/>
                      <a:pt x="153" y="252"/>
                    </a:cubicBezTo>
                    <a:cubicBezTo>
                      <a:pt x="153" y="267"/>
                      <a:pt x="155" y="282"/>
                      <a:pt x="158" y="297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36" y="214"/>
                      <a:pt x="236" y="214"/>
                      <a:pt x="236" y="214"/>
                    </a:cubicBezTo>
                    <a:close/>
                    <a:moveTo>
                      <a:pt x="118" y="214"/>
                    </a:moveTo>
                    <a:cubicBezTo>
                      <a:pt x="61" y="214"/>
                      <a:pt x="61" y="214"/>
                      <a:pt x="61" y="214"/>
                    </a:cubicBezTo>
                    <a:cubicBezTo>
                      <a:pt x="59" y="226"/>
                      <a:pt x="57" y="238"/>
                      <a:pt x="57" y="251"/>
                    </a:cubicBezTo>
                    <a:cubicBezTo>
                      <a:pt x="57" y="267"/>
                      <a:pt x="59" y="282"/>
                      <a:pt x="63" y="297"/>
                    </a:cubicBezTo>
                    <a:cubicBezTo>
                      <a:pt x="119" y="297"/>
                      <a:pt x="119" y="297"/>
                      <a:pt x="119" y="297"/>
                    </a:cubicBezTo>
                    <a:cubicBezTo>
                      <a:pt x="116" y="282"/>
                      <a:pt x="115" y="267"/>
                      <a:pt x="115" y="252"/>
                    </a:cubicBezTo>
                    <a:cubicBezTo>
                      <a:pt x="115" y="239"/>
                      <a:pt x="116" y="227"/>
                      <a:pt x="118" y="214"/>
                    </a:cubicBezTo>
                    <a:close/>
                    <a:moveTo>
                      <a:pt x="342" y="335"/>
                    </a:moveTo>
                    <a:cubicBezTo>
                      <a:pt x="274" y="335"/>
                      <a:pt x="274" y="335"/>
                      <a:pt x="274" y="335"/>
                    </a:cubicBezTo>
                    <a:cubicBezTo>
                      <a:pt x="274" y="433"/>
                      <a:pt x="274" y="433"/>
                      <a:pt x="274" y="433"/>
                    </a:cubicBezTo>
                    <a:cubicBezTo>
                      <a:pt x="296" y="415"/>
                      <a:pt x="315" y="392"/>
                      <a:pt x="328" y="367"/>
                    </a:cubicBezTo>
                    <a:cubicBezTo>
                      <a:pt x="334" y="357"/>
                      <a:pt x="338" y="346"/>
                      <a:pt x="342" y="335"/>
                    </a:cubicBezTo>
                    <a:close/>
                    <a:moveTo>
                      <a:pt x="236" y="335"/>
                    </a:moveTo>
                    <a:cubicBezTo>
                      <a:pt x="168" y="335"/>
                      <a:pt x="168" y="335"/>
                      <a:pt x="168" y="335"/>
                    </a:cubicBezTo>
                    <a:cubicBezTo>
                      <a:pt x="172" y="346"/>
                      <a:pt x="177" y="357"/>
                      <a:pt x="182" y="367"/>
                    </a:cubicBezTo>
                    <a:cubicBezTo>
                      <a:pt x="196" y="392"/>
                      <a:pt x="214" y="415"/>
                      <a:pt x="236" y="433"/>
                    </a:cubicBezTo>
                    <a:cubicBezTo>
                      <a:pt x="236" y="335"/>
                      <a:pt x="236" y="335"/>
                      <a:pt x="236" y="335"/>
                    </a:cubicBezTo>
                    <a:close/>
                    <a:moveTo>
                      <a:pt x="128" y="335"/>
                    </a:moveTo>
                    <a:cubicBezTo>
                      <a:pt x="77" y="335"/>
                      <a:pt x="77" y="335"/>
                      <a:pt x="77" y="335"/>
                    </a:cubicBezTo>
                    <a:cubicBezTo>
                      <a:pt x="86" y="354"/>
                      <a:pt x="99" y="373"/>
                      <a:pt x="114" y="388"/>
                    </a:cubicBezTo>
                    <a:cubicBezTo>
                      <a:pt x="133" y="407"/>
                      <a:pt x="155" y="422"/>
                      <a:pt x="181" y="431"/>
                    </a:cubicBezTo>
                    <a:cubicBezTo>
                      <a:pt x="168" y="417"/>
                      <a:pt x="158" y="402"/>
                      <a:pt x="149" y="385"/>
                    </a:cubicBezTo>
                    <a:cubicBezTo>
                      <a:pt x="140" y="370"/>
                      <a:pt x="133" y="352"/>
                      <a:pt x="128" y="335"/>
                    </a:cubicBezTo>
                    <a:close/>
                    <a:moveTo>
                      <a:pt x="429" y="428"/>
                    </a:moveTo>
                    <a:cubicBezTo>
                      <a:pt x="383" y="474"/>
                      <a:pt x="321" y="502"/>
                      <a:pt x="251" y="502"/>
                    </a:cubicBezTo>
                    <a:cubicBezTo>
                      <a:pt x="182" y="502"/>
                      <a:pt x="119" y="474"/>
                      <a:pt x="74" y="428"/>
                    </a:cubicBezTo>
                    <a:cubicBezTo>
                      <a:pt x="28" y="383"/>
                      <a:pt x="0" y="320"/>
                      <a:pt x="0" y="251"/>
                    </a:cubicBezTo>
                    <a:cubicBezTo>
                      <a:pt x="0" y="182"/>
                      <a:pt x="28" y="119"/>
                      <a:pt x="74" y="73"/>
                    </a:cubicBezTo>
                    <a:cubicBezTo>
                      <a:pt x="119" y="28"/>
                      <a:pt x="182" y="0"/>
                      <a:pt x="251" y="0"/>
                    </a:cubicBezTo>
                    <a:cubicBezTo>
                      <a:pt x="321" y="0"/>
                      <a:pt x="383" y="28"/>
                      <a:pt x="429" y="73"/>
                    </a:cubicBezTo>
                    <a:cubicBezTo>
                      <a:pt x="474" y="119"/>
                      <a:pt x="502" y="182"/>
                      <a:pt x="502" y="251"/>
                    </a:cubicBezTo>
                    <a:cubicBezTo>
                      <a:pt x="502" y="320"/>
                      <a:pt x="474" y="383"/>
                      <a:pt x="429" y="4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844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1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2078479" y="1749921"/>
            <a:ext cx="1209376" cy="2476843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61721" y="1362640"/>
            <a:ext cx="3779517" cy="2591264"/>
            <a:chOff x="1015628" y="1816853"/>
            <a:chExt cx="5039356" cy="3455019"/>
          </a:xfrm>
        </p:grpSpPr>
        <p:grpSp>
          <p:nvGrpSpPr>
            <p:cNvPr id="13" name="组合 12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6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31750" cap="flat">
                <a:gradFill flip="none" rotWithShape="1"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005A9E"/>
                </a:solidFill>
                <a:ln w="28575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4" name="组合 13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1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lIns="69972" tIns="34986" rIns="69972" bIns="34986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lIns="69972" tIns="34986" rIns="69972" bIns="34986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lIns="69972" tIns="34986" rIns="69972" bIns="34986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5A9E"/>
              </a:solidFill>
              <a:ln w="28575" cap="flat">
                <a:noFill/>
                <a:prstDash val="solid"/>
                <a:miter lim="800000"/>
              </a:ln>
              <a:effectLst>
                <a:outerShdw blurRad="228600" dist="228600" dir="6600000" algn="t" rotWithShape="0">
                  <a:sysClr val="windowText" lastClr="000000">
                    <a:lumMod val="85000"/>
                    <a:lumOff val="15000"/>
                    <a:alpha val="40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 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文本框 2"/>
              <p:cNvSpPr txBox="1"/>
              <p:nvPr/>
            </p:nvSpPr>
            <p:spPr>
              <a:xfrm>
                <a:off x="1376455" y="3654953"/>
                <a:ext cx="93230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500</a:t>
                </a: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万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6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lIns="69972" tIns="34986" rIns="69972" bIns="34986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lIns="69972" tIns="34986" rIns="69972" bIns="34986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lIns="69972" tIns="34986" rIns="69972" bIns="34986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5A9E"/>
              </a:solidFill>
              <a:ln w="28575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ysClr val="windowText" lastClr="000000">
                    <a:lumMod val="85000"/>
                    <a:lumOff val="15000"/>
                    <a:alpha val="40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" name="文本框 16"/>
              <p:cNvSpPr txBox="1"/>
              <p:nvPr/>
            </p:nvSpPr>
            <p:spPr>
              <a:xfrm>
                <a:off x="4908615" y="4816932"/>
                <a:ext cx="93230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800</a:t>
                </a:r>
                <a:r>
                  <a:rPr kumimoji="0" lang="zh-CN" altLang="en-US" sz="15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万</a:t>
                </a:r>
                <a:endParaRPr kumimoji="0" lang="zh-CN" alt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30" name="文本框 3"/>
          <p:cNvSpPr txBox="1"/>
          <p:nvPr/>
        </p:nvSpPr>
        <p:spPr>
          <a:xfrm>
            <a:off x="790605" y="3303707"/>
            <a:ext cx="1061830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cs typeface="+mn-ea"/>
                <a:sym typeface="+mn-lt"/>
              </a:rPr>
              <a:t>计划目标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5A9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文本框 25"/>
          <p:cNvSpPr txBox="1"/>
          <p:nvPr/>
        </p:nvSpPr>
        <p:spPr>
          <a:xfrm>
            <a:off x="3480401" y="4096131"/>
            <a:ext cx="1061830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cs typeface="+mn-ea"/>
                <a:sym typeface="+mn-lt"/>
              </a:rPr>
              <a:t>实际完成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5A9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302146" y="1369784"/>
            <a:ext cx="3098905" cy="3205165"/>
            <a:chOff x="2030802" y="1611264"/>
            <a:chExt cx="4131873" cy="4273553"/>
          </a:xfrm>
        </p:grpSpPr>
        <p:sp>
          <p:nvSpPr>
            <p:cNvPr id="33" name="TextBox 10"/>
            <p:cNvSpPr txBox="1"/>
            <p:nvPr/>
          </p:nvSpPr>
          <p:spPr>
            <a:xfrm>
              <a:off x="2030802" y="1611264"/>
              <a:ext cx="17851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rPr>
                <a:t>计划额概况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TextBox 23"/>
            <p:cNvSpPr txBox="1"/>
            <p:nvPr/>
          </p:nvSpPr>
          <p:spPr>
            <a:xfrm>
              <a:off x="2030802" y="3099535"/>
              <a:ext cx="17851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rPr>
                <a:t>销售额概况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TextBox 24"/>
            <p:cNvSpPr txBox="1"/>
            <p:nvPr/>
          </p:nvSpPr>
          <p:spPr>
            <a:xfrm>
              <a:off x="2030802" y="4573277"/>
              <a:ext cx="17851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5A9E"/>
                  </a:solidFill>
                  <a:effectLst/>
                  <a:uLnTx/>
                  <a:uFillTx/>
                  <a:cs typeface="+mn-ea"/>
                  <a:sym typeface="+mn-lt"/>
                </a:rPr>
                <a:t>利润额概况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5A9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5"/>
            <p:cNvSpPr/>
            <p:nvPr/>
          </p:nvSpPr>
          <p:spPr bwMode="auto">
            <a:xfrm>
              <a:off x="2135577" y="2032084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在</a:t>
              </a: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200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字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以内。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Rectangle 5"/>
            <p:cNvSpPr/>
            <p:nvPr/>
          </p:nvSpPr>
          <p:spPr bwMode="auto">
            <a:xfrm>
              <a:off x="2135577" y="3496720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在</a:t>
              </a: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200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字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以内。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Rectangle 5"/>
            <p:cNvSpPr/>
            <p:nvPr/>
          </p:nvSpPr>
          <p:spPr bwMode="auto">
            <a:xfrm>
              <a:off x="2135577" y="4977304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marL="0" marR="0" lvl="0" indent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在</a:t>
              </a: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200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字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cs typeface="+mn-ea"/>
                  <a:sym typeface="+mn-lt"/>
                </a:rPr>
                <a:t>以内。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29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animBg="1"/>
          <p:bldP spid="30" grpId="0"/>
          <p:bldP spid="3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0797" y="110728"/>
            <a:ext cx="8176022" cy="346472"/>
            <a:chOff x="121062" y="147638"/>
            <a:chExt cx="10901363" cy="461962"/>
          </a:xfrm>
        </p:grpSpPr>
        <p:cxnSp>
          <p:nvCxnSpPr>
            <p:cNvPr id="6" name="直接连接符 5"/>
            <p:cNvCxnSpPr>
              <a:stCxn id="5" idx="29"/>
            </p:cNvCxnSpPr>
            <p:nvPr/>
          </p:nvCxnSpPr>
          <p:spPr>
            <a:xfrm>
              <a:off x="469553" y="598719"/>
              <a:ext cx="10552872" cy="1356"/>
            </a:xfrm>
            <a:prstGeom prst="line">
              <a:avLst/>
            </a:prstGeom>
            <a:ln w="28575">
              <a:solidFill>
                <a:srgbClr val="005A9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21062" y="147638"/>
              <a:ext cx="354093" cy="461962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013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45164" y="0"/>
            <a:ext cx="662250" cy="702078"/>
            <a:chOff x="988368" y="0"/>
            <a:chExt cx="883000" cy="936104"/>
          </a:xfrm>
        </p:grpSpPr>
        <p:sp>
          <p:nvSpPr>
            <p:cNvPr id="8" name="矩形 7"/>
            <p:cNvSpPr/>
            <p:nvPr/>
          </p:nvSpPr>
          <p:spPr>
            <a:xfrm>
              <a:off x="988368" y="0"/>
              <a:ext cx="720080" cy="936104"/>
            </a:xfrm>
            <a:custGeom>
              <a:avLst/>
              <a:gdLst/>
              <a:ahLst/>
              <a:cxnLst/>
              <a:rect l="l" t="t" r="r" b="b"/>
              <a:pathLst>
                <a:path w="720080" h="936104">
                  <a:moveTo>
                    <a:pt x="0" y="0"/>
                  </a:moveTo>
                  <a:lnTo>
                    <a:pt x="720080" y="0"/>
                  </a:lnTo>
                  <a:lnTo>
                    <a:pt x="720080" y="576064"/>
                  </a:lnTo>
                  <a:cubicBezTo>
                    <a:pt x="720080" y="774909"/>
                    <a:pt x="558885" y="936104"/>
                    <a:pt x="360040" y="936104"/>
                  </a:cubicBezTo>
                  <a:cubicBezTo>
                    <a:pt x="161195" y="936104"/>
                    <a:pt x="0" y="774909"/>
                    <a:pt x="0" y="576064"/>
                  </a:cubicBez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blipFill>
                  <a:blip r:embed="rId3"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8368" y="267495"/>
              <a:ext cx="883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>
                  <a:solidFill>
                    <a:schemeClr val="bg1"/>
                  </a:solidFill>
                </a:rPr>
                <a:t>LOGO</a:t>
              </a:r>
              <a:endParaRPr lang="zh-CN" altLang="en-US" sz="1200" b="1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78631" y="8215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8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473650" y="1179898"/>
            <a:ext cx="2196701" cy="3624100"/>
            <a:chOff x="3473650" y="1179898"/>
            <a:chExt cx="2196701" cy="3624100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3473650" y="1179898"/>
              <a:ext cx="2196701" cy="3624100"/>
            </a:xfrm>
            <a:custGeom>
              <a:avLst/>
              <a:gdLst>
                <a:gd name="connsiteX0" fmla="*/ 1366777 w 2928934"/>
                <a:gd name="connsiteY0" fmla="*/ 4537615 h 4832133"/>
                <a:gd name="connsiteX1" fmla="*/ 1259319 w 2928934"/>
                <a:gd name="connsiteY1" fmla="*/ 4646282 h 4832133"/>
                <a:gd name="connsiteX2" fmla="*/ 1366777 w 2928934"/>
                <a:gd name="connsiteY2" fmla="*/ 4754949 h 4832133"/>
                <a:gd name="connsiteX3" fmla="*/ 1562155 w 2928934"/>
                <a:gd name="connsiteY3" fmla="*/ 4754949 h 4832133"/>
                <a:gd name="connsiteX4" fmla="*/ 1669613 w 2928934"/>
                <a:gd name="connsiteY4" fmla="*/ 4646282 h 4832133"/>
                <a:gd name="connsiteX5" fmla="*/ 1562155 w 2928934"/>
                <a:gd name="connsiteY5" fmla="*/ 4537615 h 4832133"/>
                <a:gd name="connsiteX6" fmla="*/ 1366777 w 2928934"/>
                <a:gd name="connsiteY6" fmla="*/ 4537615 h 4832133"/>
                <a:gd name="connsiteX7" fmla="*/ 1048793 w 2928934"/>
                <a:gd name="connsiteY7" fmla="*/ 4249190 h 4832133"/>
                <a:gd name="connsiteX8" fmla="*/ 942458 w 2928934"/>
                <a:gd name="connsiteY8" fmla="*/ 4357857 h 4832133"/>
                <a:gd name="connsiteX9" fmla="*/ 1048793 w 2928934"/>
                <a:gd name="connsiteY9" fmla="*/ 4466524 h 4832133"/>
                <a:gd name="connsiteX10" fmla="*/ 1880140 w 2928934"/>
                <a:gd name="connsiteY10" fmla="*/ 4466524 h 4832133"/>
                <a:gd name="connsiteX11" fmla="*/ 1986475 w 2928934"/>
                <a:gd name="connsiteY11" fmla="*/ 4357857 h 4832133"/>
                <a:gd name="connsiteX12" fmla="*/ 1880140 w 2928934"/>
                <a:gd name="connsiteY12" fmla="*/ 4249190 h 4832133"/>
                <a:gd name="connsiteX13" fmla="*/ 1048793 w 2928934"/>
                <a:gd name="connsiteY13" fmla="*/ 4249190 h 4832133"/>
                <a:gd name="connsiteX14" fmla="*/ 996745 w 2928934"/>
                <a:gd name="connsiteY14" fmla="*/ 3964827 h 4832133"/>
                <a:gd name="connsiteX15" fmla="*/ 890664 w 2928934"/>
                <a:gd name="connsiteY15" fmla="*/ 4074002 h 4832133"/>
                <a:gd name="connsiteX16" fmla="*/ 996745 w 2928934"/>
                <a:gd name="connsiteY16" fmla="*/ 4183177 h 4832133"/>
                <a:gd name="connsiteX17" fmla="*/ 1932189 w 2928934"/>
                <a:gd name="connsiteY17" fmla="*/ 4183177 h 4832133"/>
                <a:gd name="connsiteX18" fmla="*/ 2038270 w 2928934"/>
                <a:gd name="connsiteY18" fmla="*/ 4074002 h 4832133"/>
                <a:gd name="connsiteX19" fmla="*/ 1932189 w 2928934"/>
                <a:gd name="connsiteY19" fmla="*/ 3964827 h 4832133"/>
                <a:gd name="connsiteX20" fmla="*/ 996745 w 2928934"/>
                <a:gd name="connsiteY20" fmla="*/ 3964827 h 4832133"/>
                <a:gd name="connsiteX21" fmla="*/ 1464467 w 2928934"/>
                <a:gd name="connsiteY21" fmla="*/ 0 h 4832133"/>
                <a:gd name="connsiteX22" fmla="*/ 2928934 w 2928934"/>
                <a:gd name="connsiteY22" fmla="*/ 1465739 h 4832133"/>
                <a:gd name="connsiteX23" fmla="*/ 2491277 w 2928934"/>
                <a:gd name="connsiteY23" fmla="*/ 2640733 h 4832133"/>
                <a:gd name="connsiteX24" fmla="*/ 2284472 w 2928934"/>
                <a:gd name="connsiteY24" fmla="*/ 3054024 h 4832133"/>
                <a:gd name="connsiteX25" fmla="*/ 2284472 w 2928934"/>
                <a:gd name="connsiteY25" fmla="*/ 3652333 h 4832133"/>
                <a:gd name="connsiteX26" fmla="*/ 2118548 w 2928934"/>
                <a:gd name="connsiteY26" fmla="*/ 3957495 h 4832133"/>
                <a:gd name="connsiteX27" fmla="*/ 2137785 w 2928934"/>
                <a:gd name="connsiteY27" fmla="*/ 4022372 h 4832133"/>
                <a:gd name="connsiteX28" fmla="*/ 2140190 w 2928934"/>
                <a:gd name="connsiteY28" fmla="*/ 4056012 h 4832133"/>
                <a:gd name="connsiteX29" fmla="*/ 2056025 w 2928934"/>
                <a:gd name="connsiteY29" fmla="*/ 4224212 h 4832133"/>
                <a:gd name="connsiteX30" fmla="*/ 2084882 w 2928934"/>
                <a:gd name="connsiteY30" fmla="*/ 4313117 h 4832133"/>
                <a:gd name="connsiteX31" fmla="*/ 2087286 w 2928934"/>
                <a:gd name="connsiteY31" fmla="*/ 4339549 h 4832133"/>
                <a:gd name="connsiteX32" fmla="*/ 1878077 w 2928934"/>
                <a:gd name="connsiteY32" fmla="*/ 4548597 h 4832133"/>
                <a:gd name="connsiteX33" fmla="*/ 1757842 w 2928934"/>
                <a:gd name="connsiteY33" fmla="*/ 4548597 h 4832133"/>
                <a:gd name="connsiteX34" fmla="*/ 1769865 w 2928934"/>
                <a:gd name="connsiteY34" fmla="*/ 4623085 h 4832133"/>
                <a:gd name="connsiteX35" fmla="*/ 1560655 w 2928934"/>
                <a:gd name="connsiteY35" fmla="*/ 4832133 h 4832133"/>
                <a:gd name="connsiteX36" fmla="*/ 1368279 w 2928934"/>
                <a:gd name="connsiteY36" fmla="*/ 4832133 h 4832133"/>
                <a:gd name="connsiteX37" fmla="*/ 1159069 w 2928934"/>
                <a:gd name="connsiteY37" fmla="*/ 4623085 h 4832133"/>
                <a:gd name="connsiteX38" fmla="*/ 1171093 w 2928934"/>
                <a:gd name="connsiteY38" fmla="*/ 4548597 h 4832133"/>
                <a:gd name="connsiteX39" fmla="*/ 1050857 w 2928934"/>
                <a:gd name="connsiteY39" fmla="*/ 4548597 h 4832133"/>
                <a:gd name="connsiteX40" fmla="*/ 841648 w 2928934"/>
                <a:gd name="connsiteY40" fmla="*/ 4339549 h 4832133"/>
                <a:gd name="connsiteX41" fmla="*/ 844053 w 2928934"/>
                <a:gd name="connsiteY41" fmla="*/ 4313117 h 4832133"/>
                <a:gd name="connsiteX42" fmla="*/ 872909 w 2928934"/>
                <a:gd name="connsiteY42" fmla="*/ 4224212 h 4832133"/>
                <a:gd name="connsiteX43" fmla="*/ 788744 w 2928934"/>
                <a:gd name="connsiteY43" fmla="*/ 4056012 h 4832133"/>
                <a:gd name="connsiteX44" fmla="*/ 791149 w 2928934"/>
                <a:gd name="connsiteY44" fmla="*/ 4022372 h 4832133"/>
                <a:gd name="connsiteX45" fmla="*/ 810387 w 2928934"/>
                <a:gd name="connsiteY45" fmla="*/ 3957495 h 4832133"/>
                <a:gd name="connsiteX46" fmla="*/ 644462 w 2928934"/>
                <a:gd name="connsiteY46" fmla="*/ 3652333 h 4832133"/>
                <a:gd name="connsiteX47" fmla="*/ 644462 w 2928934"/>
                <a:gd name="connsiteY47" fmla="*/ 3054024 h 4832133"/>
                <a:gd name="connsiteX48" fmla="*/ 437657 w 2928934"/>
                <a:gd name="connsiteY48" fmla="*/ 2640733 h 4832133"/>
                <a:gd name="connsiteX49" fmla="*/ 0 w 2928934"/>
                <a:gd name="connsiteY49" fmla="*/ 1465739 h 4832133"/>
                <a:gd name="connsiteX50" fmla="*/ 1464467 w 2928934"/>
                <a:gd name="connsiteY50" fmla="*/ 0 h 483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928934" h="4832133">
                  <a:moveTo>
                    <a:pt x="1366777" y="4537615"/>
                  </a:moveTo>
                  <a:cubicBezTo>
                    <a:pt x="1308164" y="4537615"/>
                    <a:pt x="1259319" y="4587009"/>
                    <a:pt x="1259319" y="4646282"/>
                  </a:cubicBezTo>
                  <a:cubicBezTo>
                    <a:pt x="1259319" y="4705555"/>
                    <a:pt x="1308164" y="4754949"/>
                    <a:pt x="1366777" y="4754949"/>
                  </a:cubicBezTo>
                  <a:cubicBezTo>
                    <a:pt x="1562155" y="4754949"/>
                    <a:pt x="1562155" y="4754949"/>
                    <a:pt x="1562155" y="4754949"/>
                  </a:cubicBezTo>
                  <a:cubicBezTo>
                    <a:pt x="1620769" y="4754949"/>
                    <a:pt x="1669613" y="4705555"/>
                    <a:pt x="1669613" y="4646282"/>
                  </a:cubicBezTo>
                  <a:cubicBezTo>
                    <a:pt x="1669613" y="4587009"/>
                    <a:pt x="1620769" y="4537615"/>
                    <a:pt x="1562155" y="4537615"/>
                  </a:cubicBezTo>
                  <a:cubicBezTo>
                    <a:pt x="1366777" y="4537615"/>
                    <a:pt x="1366777" y="4537615"/>
                    <a:pt x="1366777" y="4537615"/>
                  </a:cubicBezTo>
                  <a:close/>
                  <a:moveTo>
                    <a:pt x="1048793" y="4249190"/>
                  </a:moveTo>
                  <a:cubicBezTo>
                    <a:pt x="990792" y="4249190"/>
                    <a:pt x="942458" y="4298584"/>
                    <a:pt x="942458" y="4357857"/>
                  </a:cubicBezTo>
                  <a:cubicBezTo>
                    <a:pt x="942458" y="4417130"/>
                    <a:pt x="990792" y="4466524"/>
                    <a:pt x="1048793" y="4466524"/>
                  </a:cubicBezTo>
                  <a:cubicBezTo>
                    <a:pt x="1880140" y="4466524"/>
                    <a:pt x="1880140" y="4466524"/>
                    <a:pt x="1880140" y="4466524"/>
                  </a:cubicBezTo>
                  <a:cubicBezTo>
                    <a:pt x="1938141" y="4466524"/>
                    <a:pt x="1986475" y="4417130"/>
                    <a:pt x="1986475" y="4357857"/>
                  </a:cubicBezTo>
                  <a:cubicBezTo>
                    <a:pt x="1986475" y="4298584"/>
                    <a:pt x="1938141" y="4249190"/>
                    <a:pt x="1880140" y="4249190"/>
                  </a:cubicBezTo>
                  <a:cubicBezTo>
                    <a:pt x="1048793" y="4249190"/>
                    <a:pt x="1048793" y="4249190"/>
                    <a:pt x="1048793" y="4249190"/>
                  </a:cubicBezTo>
                  <a:close/>
                  <a:moveTo>
                    <a:pt x="996745" y="3964827"/>
                  </a:moveTo>
                  <a:cubicBezTo>
                    <a:pt x="938883" y="3964827"/>
                    <a:pt x="890664" y="4014452"/>
                    <a:pt x="890664" y="4074002"/>
                  </a:cubicBezTo>
                  <a:cubicBezTo>
                    <a:pt x="890664" y="4133552"/>
                    <a:pt x="938883" y="4183177"/>
                    <a:pt x="996745" y="4183177"/>
                  </a:cubicBezTo>
                  <a:cubicBezTo>
                    <a:pt x="1932189" y="4183177"/>
                    <a:pt x="1932189" y="4183177"/>
                    <a:pt x="1932189" y="4183177"/>
                  </a:cubicBezTo>
                  <a:cubicBezTo>
                    <a:pt x="1990051" y="4183177"/>
                    <a:pt x="2038270" y="4133552"/>
                    <a:pt x="2038270" y="4074002"/>
                  </a:cubicBezTo>
                  <a:cubicBezTo>
                    <a:pt x="2038270" y="4014452"/>
                    <a:pt x="1990051" y="3964827"/>
                    <a:pt x="1932189" y="3964827"/>
                  </a:cubicBezTo>
                  <a:cubicBezTo>
                    <a:pt x="996745" y="3964827"/>
                    <a:pt x="996745" y="3964827"/>
                    <a:pt x="996745" y="3964827"/>
                  </a:cubicBezTo>
                  <a:close/>
                  <a:moveTo>
                    <a:pt x="1464467" y="0"/>
                  </a:moveTo>
                  <a:cubicBezTo>
                    <a:pt x="2272449" y="0"/>
                    <a:pt x="2928934" y="658381"/>
                    <a:pt x="2928934" y="1465739"/>
                  </a:cubicBezTo>
                  <a:cubicBezTo>
                    <a:pt x="2928934" y="2054438"/>
                    <a:pt x="2676440" y="2393240"/>
                    <a:pt x="2491277" y="2640733"/>
                  </a:cubicBezTo>
                  <a:cubicBezTo>
                    <a:pt x="2371042" y="2801724"/>
                    <a:pt x="2284472" y="2919464"/>
                    <a:pt x="2284472" y="3054024"/>
                  </a:cubicBezTo>
                  <a:cubicBezTo>
                    <a:pt x="2284472" y="3054024"/>
                    <a:pt x="2284472" y="3054024"/>
                    <a:pt x="2284472" y="3652333"/>
                  </a:cubicBezTo>
                  <a:cubicBezTo>
                    <a:pt x="2284472" y="3798907"/>
                    <a:pt x="2217141" y="3916647"/>
                    <a:pt x="2118548" y="3957495"/>
                  </a:cubicBezTo>
                  <a:cubicBezTo>
                    <a:pt x="2128166" y="3979121"/>
                    <a:pt x="2135381" y="4000747"/>
                    <a:pt x="2137785" y="4022372"/>
                  </a:cubicBezTo>
                  <a:cubicBezTo>
                    <a:pt x="2140190" y="4034387"/>
                    <a:pt x="2140190" y="4043998"/>
                    <a:pt x="2140190" y="4056012"/>
                  </a:cubicBezTo>
                  <a:cubicBezTo>
                    <a:pt x="2140190" y="4125695"/>
                    <a:pt x="2106524" y="4185766"/>
                    <a:pt x="2056025" y="4224212"/>
                  </a:cubicBezTo>
                  <a:cubicBezTo>
                    <a:pt x="2070454" y="4250643"/>
                    <a:pt x="2082477" y="4281880"/>
                    <a:pt x="2084882" y="4313117"/>
                  </a:cubicBezTo>
                  <a:cubicBezTo>
                    <a:pt x="2087286" y="4322729"/>
                    <a:pt x="2087286" y="4329937"/>
                    <a:pt x="2087286" y="4339549"/>
                  </a:cubicBezTo>
                  <a:cubicBezTo>
                    <a:pt x="2087286" y="4454886"/>
                    <a:pt x="1993503" y="4548597"/>
                    <a:pt x="1878077" y="4548597"/>
                  </a:cubicBezTo>
                  <a:cubicBezTo>
                    <a:pt x="1878077" y="4548597"/>
                    <a:pt x="1878077" y="4548597"/>
                    <a:pt x="1757842" y="4548597"/>
                  </a:cubicBezTo>
                  <a:cubicBezTo>
                    <a:pt x="1765056" y="4572625"/>
                    <a:pt x="1769865" y="4596654"/>
                    <a:pt x="1769865" y="4623085"/>
                  </a:cubicBezTo>
                  <a:cubicBezTo>
                    <a:pt x="1769865" y="4738422"/>
                    <a:pt x="1676081" y="4832133"/>
                    <a:pt x="1560655" y="4832133"/>
                  </a:cubicBezTo>
                  <a:cubicBezTo>
                    <a:pt x="1560655" y="4832133"/>
                    <a:pt x="1560655" y="4832133"/>
                    <a:pt x="1368279" y="4832133"/>
                  </a:cubicBezTo>
                  <a:cubicBezTo>
                    <a:pt x="1252853" y="4832133"/>
                    <a:pt x="1159069" y="4738422"/>
                    <a:pt x="1159069" y="4623085"/>
                  </a:cubicBezTo>
                  <a:cubicBezTo>
                    <a:pt x="1159069" y="4596654"/>
                    <a:pt x="1163879" y="4572625"/>
                    <a:pt x="1171093" y="4548597"/>
                  </a:cubicBezTo>
                  <a:cubicBezTo>
                    <a:pt x="1171093" y="4548597"/>
                    <a:pt x="1171093" y="4548597"/>
                    <a:pt x="1050857" y="4548597"/>
                  </a:cubicBezTo>
                  <a:cubicBezTo>
                    <a:pt x="935432" y="4548597"/>
                    <a:pt x="841648" y="4454886"/>
                    <a:pt x="841648" y="4339549"/>
                  </a:cubicBezTo>
                  <a:cubicBezTo>
                    <a:pt x="841648" y="4329937"/>
                    <a:pt x="841648" y="4322729"/>
                    <a:pt x="844053" y="4313117"/>
                  </a:cubicBezTo>
                  <a:cubicBezTo>
                    <a:pt x="846457" y="4281880"/>
                    <a:pt x="858481" y="4250643"/>
                    <a:pt x="872909" y="4224212"/>
                  </a:cubicBezTo>
                  <a:cubicBezTo>
                    <a:pt x="822410" y="4185766"/>
                    <a:pt x="788744" y="4125695"/>
                    <a:pt x="788744" y="4056012"/>
                  </a:cubicBezTo>
                  <a:cubicBezTo>
                    <a:pt x="788744" y="4043998"/>
                    <a:pt x="788744" y="4034387"/>
                    <a:pt x="791149" y="4022372"/>
                  </a:cubicBezTo>
                  <a:cubicBezTo>
                    <a:pt x="793554" y="4000747"/>
                    <a:pt x="800768" y="3979121"/>
                    <a:pt x="810387" y="3957495"/>
                  </a:cubicBezTo>
                  <a:cubicBezTo>
                    <a:pt x="711794" y="3916647"/>
                    <a:pt x="644462" y="3798907"/>
                    <a:pt x="644462" y="3652333"/>
                  </a:cubicBezTo>
                  <a:cubicBezTo>
                    <a:pt x="644462" y="3652333"/>
                    <a:pt x="644462" y="3652333"/>
                    <a:pt x="644462" y="3054024"/>
                  </a:cubicBezTo>
                  <a:cubicBezTo>
                    <a:pt x="644462" y="2919464"/>
                    <a:pt x="557892" y="2804127"/>
                    <a:pt x="437657" y="2640733"/>
                  </a:cubicBezTo>
                  <a:cubicBezTo>
                    <a:pt x="252495" y="2393240"/>
                    <a:pt x="0" y="2054438"/>
                    <a:pt x="0" y="1465739"/>
                  </a:cubicBezTo>
                  <a:cubicBezTo>
                    <a:pt x="0" y="658381"/>
                    <a:pt x="656485" y="0"/>
                    <a:pt x="1464467" y="0"/>
                  </a:cubicBez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25400" h="12700" prst="angle"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Freeform 33"/>
            <p:cNvSpPr>
              <a:spLocks/>
            </p:cNvSpPr>
            <p:nvPr/>
          </p:nvSpPr>
          <p:spPr bwMode="auto">
            <a:xfrm>
              <a:off x="3549438" y="2295158"/>
              <a:ext cx="1165379" cy="1779297"/>
            </a:xfrm>
            <a:custGeom>
              <a:avLst/>
              <a:gdLst>
                <a:gd name="T0" fmla="*/ 0 w 645"/>
                <a:gd name="T1" fmla="*/ 0 h 986"/>
                <a:gd name="T2" fmla="*/ 173 w 645"/>
                <a:gd name="T3" fmla="*/ 448 h 986"/>
                <a:gd name="T4" fmla="*/ 268 w 645"/>
                <a:gd name="T5" fmla="*/ 646 h 986"/>
                <a:gd name="T6" fmla="*/ 268 w 645"/>
                <a:gd name="T7" fmla="*/ 895 h 986"/>
                <a:gd name="T8" fmla="*/ 328 w 645"/>
                <a:gd name="T9" fmla="*/ 986 h 986"/>
                <a:gd name="T10" fmla="*/ 423 w 645"/>
                <a:gd name="T11" fmla="*/ 986 h 986"/>
                <a:gd name="T12" fmla="*/ 645 w 645"/>
                <a:gd name="T13" fmla="*/ 178 h 986"/>
                <a:gd name="T14" fmla="*/ 0 w 645"/>
                <a:gd name="T15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986">
                  <a:moveTo>
                    <a:pt x="0" y="0"/>
                  </a:moveTo>
                  <a:cubicBezTo>
                    <a:pt x="5" y="221"/>
                    <a:pt x="98" y="347"/>
                    <a:pt x="173" y="448"/>
                  </a:cubicBezTo>
                  <a:cubicBezTo>
                    <a:pt x="226" y="520"/>
                    <a:pt x="268" y="576"/>
                    <a:pt x="268" y="646"/>
                  </a:cubicBezTo>
                  <a:cubicBezTo>
                    <a:pt x="268" y="895"/>
                    <a:pt x="268" y="895"/>
                    <a:pt x="268" y="895"/>
                  </a:cubicBezTo>
                  <a:cubicBezTo>
                    <a:pt x="268" y="947"/>
                    <a:pt x="294" y="986"/>
                    <a:pt x="328" y="986"/>
                  </a:cubicBezTo>
                  <a:cubicBezTo>
                    <a:pt x="423" y="986"/>
                    <a:pt x="423" y="986"/>
                    <a:pt x="423" y="986"/>
                  </a:cubicBezTo>
                  <a:cubicBezTo>
                    <a:pt x="645" y="178"/>
                    <a:pt x="645" y="178"/>
                    <a:pt x="645" y="17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21"/>
            <p:cNvSpPr>
              <a:spLocks/>
            </p:cNvSpPr>
            <p:nvPr/>
          </p:nvSpPr>
          <p:spPr bwMode="auto">
            <a:xfrm>
              <a:off x="3553399" y="1253890"/>
              <a:ext cx="1308575" cy="1313146"/>
            </a:xfrm>
            <a:custGeom>
              <a:avLst/>
              <a:gdLst>
                <a:gd name="T0" fmla="*/ 724 w 724"/>
                <a:gd name="T1" fmla="*/ 22 h 727"/>
                <a:gd name="T2" fmla="*/ 566 w 724"/>
                <a:gd name="T3" fmla="*/ 0 h 727"/>
                <a:gd name="T4" fmla="*/ 0 w 724"/>
                <a:gd name="T5" fmla="*/ 566 h 727"/>
                <a:gd name="T6" fmla="*/ 0 w 724"/>
                <a:gd name="T7" fmla="*/ 581 h 727"/>
                <a:gd name="T8" fmla="*/ 530 w 724"/>
                <a:gd name="T9" fmla="*/ 727 h 727"/>
                <a:gd name="T10" fmla="*/ 724 w 724"/>
                <a:gd name="T11" fmla="*/ 2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4" h="727">
                  <a:moveTo>
                    <a:pt x="724" y="22"/>
                  </a:moveTo>
                  <a:cubicBezTo>
                    <a:pt x="674" y="7"/>
                    <a:pt x="621" y="0"/>
                    <a:pt x="566" y="0"/>
                  </a:cubicBezTo>
                  <a:cubicBezTo>
                    <a:pt x="254" y="0"/>
                    <a:pt x="0" y="253"/>
                    <a:pt x="0" y="566"/>
                  </a:cubicBezTo>
                  <a:cubicBezTo>
                    <a:pt x="0" y="571"/>
                    <a:pt x="0" y="576"/>
                    <a:pt x="0" y="581"/>
                  </a:cubicBezTo>
                  <a:cubicBezTo>
                    <a:pt x="530" y="727"/>
                    <a:pt x="530" y="727"/>
                    <a:pt x="530" y="727"/>
                  </a:cubicBezTo>
                  <a:lnTo>
                    <a:pt x="724" y="22"/>
                  </a:lnTo>
                  <a:close/>
                </a:path>
              </a:pathLst>
            </a:custGeom>
            <a:solidFill>
              <a:srgbClr val="005A9E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982092" y="1347122"/>
              <a:ext cx="750088" cy="737000"/>
              <a:chOff x="4123036" y="1197871"/>
              <a:chExt cx="1000117" cy="982667"/>
            </a:xfrm>
          </p:grpSpPr>
          <p:sp>
            <p:nvSpPr>
              <p:cNvPr id="27" name="文本框 74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>
                    <a:solidFill>
                      <a:prstClr val="white"/>
                    </a:solidFill>
                    <a:cs typeface="+mn-ea"/>
                    <a:sym typeface="+mn-lt"/>
                  </a:rPr>
                  <a:t>01</a:t>
                </a:r>
                <a:endParaRPr lang="zh-CN" altLang="en-US" sz="30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文本框 75"/>
              <p:cNvSpPr txBox="1"/>
              <p:nvPr/>
            </p:nvSpPr>
            <p:spPr>
              <a:xfrm>
                <a:off x="4266701" y="1688095"/>
                <a:ext cx="74041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prstClr val="white"/>
                    </a:solidFill>
                    <a:cs typeface="+mn-ea"/>
                    <a:sym typeface="+mn-lt"/>
                  </a:rPr>
                  <a:t>OPTION</a:t>
                </a:r>
                <a:endParaRPr lang="zh-CN" altLang="en-US" sz="9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Freeform 25"/>
            <p:cNvSpPr>
              <a:spLocks/>
            </p:cNvSpPr>
            <p:nvPr/>
          </p:nvSpPr>
          <p:spPr bwMode="auto">
            <a:xfrm>
              <a:off x="4311961" y="2615567"/>
              <a:ext cx="1152430" cy="1459389"/>
            </a:xfrm>
            <a:custGeom>
              <a:avLst/>
              <a:gdLst>
                <a:gd name="T0" fmla="*/ 222 w 637"/>
                <a:gd name="T1" fmla="*/ 0 h 808"/>
                <a:gd name="T2" fmla="*/ 0 w 637"/>
                <a:gd name="T3" fmla="*/ 808 h 808"/>
                <a:gd name="T4" fmla="*/ 381 w 637"/>
                <a:gd name="T5" fmla="*/ 808 h 808"/>
                <a:gd name="T6" fmla="*/ 441 w 637"/>
                <a:gd name="T7" fmla="*/ 717 h 808"/>
                <a:gd name="T8" fmla="*/ 441 w 637"/>
                <a:gd name="T9" fmla="*/ 468 h 808"/>
                <a:gd name="T10" fmla="*/ 536 w 637"/>
                <a:gd name="T11" fmla="*/ 270 h 808"/>
                <a:gd name="T12" fmla="*/ 637 w 637"/>
                <a:gd name="T13" fmla="*/ 115 h 808"/>
                <a:gd name="T14" fmla="*/ 222 w 637"/>
                <a:gd name="T15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7" h="808">
                  <a:moveTo>
                    <a:pt x="222" y="0"/>
                  </a:moveTo>
                  <a:cubicBezTo>
                    <a:pt x="0" y="808"/>
                    <a:pt x="0" y="808"/>
                    <a:pt x="0" y="808"/>
                  </a:cubicBezTo>
                  <a:cubicBezTo>
                    <a:pt x="381" y="808"/>
                    <a:pt x="381" y="808"/>
                    <a:pt x="381" y="808"/>
                  </a:cubicBezTo>
                  <a:cubicBezTo>
                    <a:pt x="415" y="808"/>
                    <a:pt x="441" y="769"/>
                    <a:pt x="441" y="717"/>
                  </a:cubicBezTo>
                  <a:cubicBezTo>
                    <a:pt x="441" y="468"/>
                    <a:pt x="441" y="468"/>
                    <a:pt x="441" y="468"/>
                  </a:cubicBezTo>
                  <a:cubicBezTo>
                    <a:pt x="441" y="398"/>
                    <a:pt x="483" y="342"/>
                    <a:pt x="536" y="270"/>
                  </a:cubicBezTo>
                  <a:cubicBezTo>
                    <a:pt x="569" y="225"/>
                    <a:pt x="606" y="175"/>
                    <a:pt x="637" y="115"/>
                  </a:cubicBezTo>
                  <a:cubicBezTo>
                    <a:pt x="222" y="0"/>
                    <a:pt x="222" y="0"/>
                    <a:pt x="222" y="0"/>
                  </a:cubicBezTo>
                </a:path>
              </a:pathLst>
            </a:custGeom>
            <a:solidFill>
              <a:srgbClr val="005A9E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882463" y="2894969"/>
              <a:ext cx="750088" cy="737000"/>
              <a:chOff x="4123036" y="1197871"/>
              <a:chExt cx="1000117" cy="982667"/>
            </a:xfrm>
          </p:grpSpPr>
          <p:sp>
            <p:nvSpPr>
              <p:cNvPr id="25" name="文本框 87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>
                    <a:solidFill>
                      <a:prstClr val="white"/>
                    </a:solidFill>
                    <a:cs typeface="+mn-ea"/>
                    <a:sym typeface="+mn-lt"/>
                  </a:rPr>
                  <a:t>03</a:t>
                </a:r>
                <a:endParaRPr lang="zh-CN" altLang="en-US" sz="30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文本框 88"/>
              <p:cNvSpPr txBox="1"/>
              <p:nvPr/>
            </p:nvSpPr>
            <p:spPr>
              <a:xfrm>
                <a:off x="4266701" y="1688095"/>
                <a:ext cx="74041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prstClr val="white"/>
                    </a:solidFill>
                    <a:cs typeface="+mn-ea"/>
                    <a:sym typeface="+mn-lt"/>
                  </a:rPr>
                  <a:t>OPTION</a:t>
                </a:r>
                <a:endParaRPr lang="zh-CN" altLang="en-US" sz="9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8" name="Freeform 29"/>
            <p:cNvSpPr>
              <a:spLocks/>
            </p:cNvSpPr>
            <p:nvPr/>
          </p:nvSpPr>
          <p:spPr bwMode="auto">
            <a:xfrm>
              <a:off x="4506724" y="1292813"/>
              <a:ext cx="1088449" cy="1538605"/>
            </a:xfrm>
            <a:custGeom>
              <a:avLst/>
              <a:gdLst>
                <a:gd name="T0" fmla="*/ 194 w 602"/>
                <a:gd name="T1" fmla="*/ 0 h 852"/>
                <a:gd name="T2" fmla="*/ 0 w 602"/>
                <a:gd name="T3" fmla="*/ 705 h 852"/>
                <a:gd name="T4" fmla="*/ 530 w 602"/>
                <a:gd name="T5" fmla="*/ 852 h 852"/>
                <a:gd name="T6" fmla="*/ 602 w 602"/>
                <a:gd name="T7" fmla="*/ 544 h 852"/>
                <a:gd name="T8" fmla="*/ 194 w 602"/>
                <a:gd name="T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2" h="852">
                  <a:moveTo>
                    <a:pt x="194" y="0"/>
                  </a:moveTo>
                  <a:cubicBezTo>
                    <a:pt x="0" y="705"/>
                    <a:pt x="0" y="705"/>
                    <a:pt x="0" y="705"/>
                  </a:cubicBezTo>
                  <a:cubicBezTo>
                    <a:pt x="530" y="852"/>
                    <a:pt x="530" y="852"/>
                    <a:pt x="530" y="852"/>
                  </a:cubicBezTo>
                  <a:cubicBezTo>
                    <a:pt x="571" y="772"/>
                    <a:pt x="602" y="674"/>
                    <a:pt x="602" y="544"/>
                  </a:cubicBezTo>
                  <a:cubicBezTo>
                    <a:pt x="602" y="286"/>
                    <a:pt x="429" y="69"/>
                    <a:pt x="19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714817" y="1677818"/>
              <a:ext cx="750088" cy="737000"/>
              <a:chOff x="4123036" y="1197871"/>
              <a:chExt cx="1000117" cy="982667"/>
            </a:xfrm>
          </p:grpSpPr>
          <p:sp>
            <p:nvSpPr>
              <p:cNvPr id="23" name="文本框 84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>
                    <a:solidFill>
                      <a:prstClr val="white"/>
                    </a:solidFill>
                    <a:cs typeface="+mn-ea"/>
                    <a:sym typeface="+mn-lt"/>
                  </a:rPr>
                  <a:t>02</a:t>
                </a:r>
                <a:endParaRPr lang="zh-CN" altLang="en-US" sz="30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文本框 85"/>
              <p:cNvSpPr txBox="1"/>
              <p:nvPr/>
            </p:nvSpPr>
            <p:spPr>
              <a:xfrm>
                <a:off x="4266701" y="1688095"/>
                <a:ext cx="74041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prstClr val="white"/>
                    </a:solidFill>
                    <a:cs typeface="+mn-ea"/>
                    <a:sym typeface="+mn-lt"/>
                  </a:rPr>
                  <a:t>OPTION</a:t>
                </a:r>
                <a:endParaRPr lang="zh-CN" altLang="en-US" sz="9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442753" y="3394131"/>
              <a:ext cx="750088" cy="737000"/>
              <a:chOff x="4123036" y="1197871"/>
              <a:chExt cx="1000117" cy="982667"/>
            </a:xfrm>
          </p:grpSpPr>
          <p:sp>
            <p:nvSpPr>
              <p:cNvPr id="21" name="文本框 90"/>
              <p:cNvSpPr txBox="1"/>
              <p:nvPr/>
            </p:nvSpPr>
            <p:spPr>
              <a:xfrm>
                <a:off x="4123036" y="1197871"/>
                <a:ext cx="10001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000" dirty="0">
                    <a:solidFill>
                      <a:prstClr val="white"/>
                    </a:solidFill>
                    <a:cs typeface="+mn-ea"/>
                    <a:sym typeface="+mn-lt"/>
                  </a:rPr>
                  <a:t>04</a:t>
                </a:r>
                <a:endParaRPr lang="zh-CN" altLang="en-US" sz="30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文本框 91"/>
              <p:cNvSpPr txBox="1"/>
              <p:nvPr/>
            </p:nvSpPr>
            <p:spPr>
              <a:xfrm>
                <a:off x="4266701" y="1688095"/>
                <a:ext cx="74041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prstClr val="white"/>
                    </a:solidFill>
                    <a:cs typeface="+mn-ea"/>
                    <a:sym typeface="+mn-lt"/>
                  </a:rPr>
                  <a:t>OPTION</a:t>
                </a:r>
                <a:endParaRPr lang="zh-CN" altLang="en-US" sz="900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693425" y="3031625"/>
            <a:ext cx="1432802" cy="1142560"/>
            <a:chOff x="1631848" y="1453866"/>
            <a:chExt cx="2348180" cy="2007587"/>
          </a:xfrm>
        </p:grpSpPr>
        <p:sp>
          <p:nvSpPr>
            <p:cNvPr id="30" name="任意多边形 29"/>
            <p:cNvSpPr/>
            <p:nvPr/>
          </p:nvSpPr>
          <p:spPr>
            <a:xfrm rot="5400000" flipH="1" flipV="1">
              <a:off x="3291821" y="2773246"/>
              <a:ext cx="688208" cy="688206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 rot="5400000">
              <a:off x="1631848" y="1453866"/>
              <a:ext cx="688207" cy="688207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对角圆角矩形 31"/>
            <p:cNvSpPr/>
            <p:nvPr/>
          </p:nvSpPr>
          <p:spPr>
            <a:xfrm rot="5400000">
              <a:off x="1947808" y="1416818"/>
              <a:ext cx="1717868" cy="2064826"/>
            </a:xfrm>
            <a:prstGeom prst="round2DiagRect">
              <a:avLst>
                <a:gd name="adj1" fmla="val 22105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 w="15875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  <a:tileRect/>
              </a:gradFill>
              <a:prstDash val="solid"/>
            </a:ln>
            <a:effectLst>
              <a:outerShdw blurRad="1143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52462" y="3031625"/>
            <a:ext cx="1432802" cy="1142560"/>
            <a:chOff x="1631848" y="1453866"/>
            <a:chExt cx="2348180" cy="2007587"/>
          </a:xfrm>
        </p:grpSpPr>
        <p:sp>
          <p:nvSpPr>
            <p:cNvPr id="34" name="任意多边形 33"/>
            <p:cNvSpPr/>
            <p:nvPr/>
          </p:nvSpPr>
          <p:spPr>
            <a:xfrm rot="5400000" flipH="1" flipV="1">
              <a:off x="3291821" y="2773246"/>
              <a:ext cx="688208" cy="688206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rgbClr val="005A9E"/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 rot="5400000">
              <a:off x="1631848" y="1453866"/>
              <a:ext cx="688207" cy="688207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rgbClr val="005A9E"/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对角圆角矩形 35"/>
            <p:cNvSpPr/>
            <p:nvPr/>
          </p:nvSpPr>
          <p:spPr>
            <a:xfrm rot="5400000">
              <a:off x="1947808" y="1416818"/>
              <a:ext cx="1717868" cy="2064826"/>
            </a:xfrm>
            <a:prstGeom prst="round2DiagRect">
              <a:avLst>
                <a:gd name="adj1" fmla="val 22105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 w="15875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  <a:tileRect/>
              </a:gradFill>
              <a:prstDash val="solid"/>
            </a:ln>
            <a:effectLst>
              <a:outerShdw blurRad="1143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93425" y="1336175"/>
            <a:ext cx="1432802" cy="1142560"/>
            <a:chOff x="1631848" y="1453866"/>
            <a:chExt cx="2348180" cy="2007587"/>
          </a:xfrm>
        </p:grpSpPr>
        <p:sp>
          <p:nvSpPr>
            <p:cNvPr id="38" name="任意多边形 37"/>
            <p:cNvSpPr/>
            <p:nvPr/>
          </p:nvSpPr>
          <p:spPr>
            <a:xfrm rot="5400000" flipH="1" flipV="1">
              <a:off x="3291821" y="2773246"/>
              <a:ext cx="688208" cy="688206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rgbClr val="005A9E"/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 rot="5400000">
              <a:off x="1631848" y="1453866"/>
              <a:ext cx="688207" cy="688207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rgbClr val="005A9E"/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对角圆角矩形 39"/>
            <p:cNvSpPr/>
            <p:nvPr/>
          </p:nvSpPr>
          <p:spPr>
            <a:xfrm rot="5400000">
              <a:off x="1947808" y="1416818"/>
              <a:ext cx="1717868" cy="2064826"/>
            </a:xfrm>
            <a:prstGeom prst="round2DiagRect">
              <a:avLst>
                <a:gd name="adj1" fmla="val 22105"/>
                <a:gd name="adj2" fmla="val 0"/>
              </a:avLst>
            </a:prstGeom>
            <a:solidFill>
              <a:srgbClr val="EEEEEE"/>
            </a:solidFill>
            <a:ln w="15875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  <a:tileRect/>
              </a:gradFill>
              <a:prstDash val="solid"/>
            </a:ln>
            <a:effectLst>
              <a:outerShdw blurRad="1143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952462" y="1336175"/>
            <a:ext cx="1432802" cy="1142560"/>
            <a:chOff x="1631848" y="1453866"/>
            <a:chExt cx="2348180" cy="2007587"/>
          </a:xfrm>
        </p:grpSpPr>
        <p:sp>
          <p:nvSpPr>
            <p:cNvPr id="42" name="任意多边形 41"/>
            <p:cNvSpPr/>
            <p:nvPr/>
          </p:nvSpPr>
          <p:spPr>
            <a:xfrm rot="5400000" flipH="1" flipV="1">
              <a:off x="3291821" y="2773246"/>
              <a:ext cx="688208" cy="688206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5400000">
              <a:off x="1631848" y="1453866"/>
              <a:ext cx="688207" cy="688207"/>
            </a:xfrm>
            <a:custGeom>
              <a:avLst/>
              <a:gdLst>
                <a:gd name="connsiteX0" fmla="*/ 0 w 1219200"/>
                <a:gd name="connsiteY0" fmla="*/ 1219200 h 1219200"/>
                <a:gd name="connsiteX1" fmla="*/ 0 w 1219200"/>
                <a:gd name="connsiteY1" fmla="*/ 1016000 h 1219200"/>
                <a:gd name="connsiteX2" fmla="*/ 0 w 1219200"/>
                <a:gd name="connsiteY2" fmla="*/ 101600 h 1219200"/>
                <a:gd name="connsiteX3" fmla="*/ 101600 w 1219200"/>
                <a:gd name="connsiteY3" fmla="*/ 0 h 1219200"/>
                <a:gd name="connsiteX4" fmla="*/ 203200 w 1219200"/>
                <a:gd name="connsiteY4" fmla="*/ 101600 h 1219200"/>
                <a:gd name="connsiteX5" fmla="*/ 203200 w 1219200"/>
                <a:gd name="connsiteY5" fmla="*/ 1016000 h 1219200"/>
                <a:gd name="connsiteX6" fmla="*/ 1117600 w 1219200"/>
                <a:gd name="connsiteY6" fmla="*/ 1016000 h 1219200"/>
                <a:gd name="connsiteX7" fmla="*/ 1219200 w 1219200"/>
                <a:gd name="connsiteY7" fmla="*/ 1117600 h 1219200"/>
                <a:gd name="connsiteX8" fmla="*/ 1117600 w 1219200"/>
                <a:gd name="connsiteY8" fmla="*/ 1219200 h 1219200"/>
                <a:gd name="connsiteX9" fmla="*/ 203200 w 1219200"/>
                <a:gd name="connsiteY9" fmla="*/ 12192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9200" h="1219200">
                  <a:moveTo>
                    <a:pt x="0" y="1219200"/>
                  </a:moveTo>
                  <a:lnTo>
                    <a:pt x="0" y="1016000"/>
                  </a:lnTo>
                  <a:lnTo>
                    <a:pt x="0" y="101600"/>
                  </a:lnTo>
                  <a:cubicBezTo>
                    <a:pt x="0" y="45488"/>
                    <a:pt x="45488" y="0"/>
                    <a:pt x="101600" y="0"/>
                  </a:cubicBezTo>
                  <a:cubicBezTo>
                    <a:pt x="157712" y="0"/>
                    <a:pt x="203200" y="45488"/>
                    <a:pt x="203200" y="101600"/>
                  </a:cubicBezTo>
                  <a:lnTo>
                    <a:pt x="203200" y="1016000"/>
                  </a:lnTo>
                  <a:lnTo>
                    <a:pt x="1117600" y="1016000"/>
                  </a:lnTo>
                  <a:cubicBezTo>
                    <a:pt x="1173712" y="1016000"/>
                    <a:pt x="1219200" y="1061488"/>
                    <a:pt x="1219200" y="1117600"/>
                  </a:cubicBezTo>
                  <a:cubicBezTo>
                    <a:pt x="1219200" y="1173712"/>
                    <a:pt x="1173712" y="1219200"/>
                    <a:pt x="1117600" y="1219200"/>
                  </a:cubicBezTo>
                  <a:lnTo>
                    <a:pt x="203200" y="12192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>
              <a:outerShdw blurRad="139700" dist="635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4" name="对角圆角矩形 43"/>
            <p:cNvSpPr/>
            <p:nvPr/>
          </p:nvSpPr>
          <p:spPr>
            <a:xfrm rot="5400000">
              <a:off x="1947808" y="1416818"/>
              <a:ext cx="1717868" cy="2064826"/>
            </a:xfrm>
            <a:prstGeom prst="round2DiagRect">
              <a:avLst>
                <a:gd name="adj1" fmla="val 22105"/>
                <a:gd name="adj2" fmla="val 0"/>
              </a:avLst>
            </a:prstGeom>
            <a:solidFill>
              <a:schemeClr val="bg1">
                <a:lumMod val="95000"/>
              </a:schemeClr>
            </a:solidFill>
            <a:ln w="15875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  <a:tileRect/>
              </a:gradFill>
              <a:prstDash val="solid"/>
            </a:ln>
            <a:effectLst>
              <a:outerShdw blurRad="114300" dist="50800" dir="8100000" algn="tr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816074" y="1565548"/>
            <a:ext cx="1375144" cy="670615"/>
            <a:chOff x="4520387" y="3166877"/>
            <a:chExt cx="1833525" cy="894153"/>
          </a:xfrm>
        </p:grpSpPr>
        <p:sp>
          <p:nvSpPr>
            <p:cNvPr id="46" name="文本框 127"/>
            <p:cNvSpPr txBox="1"/>
            <p:nvPr/>
          </p:nvSpPr>
          <p:spPr>
            <a:xfrm>
              <a:off x="4520387" y="3166877"/>
              <a:ext cx="1833525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47" name="文本框 128"/>
            <p:cNvSpPr txBox="1"/>
            <p:nvPr/>
          </p:nvSpPr>
          <p:spPr>
            <a:xfrm>
              <a:off x="4534206" y="3445477"/>
              <a:ext cx="15613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16074" y="3242360"/>
            <a:ext cx="1375144" cy="670615"/>
            <a:chOff x="4520387" y="3166877"/>
            <a:chExt cx="1833525" cy="894153"/>
          </a:xfrm>
        </p:grpSpPr>
        <p:sp>
          <p:nvSpPr>
            <p:cNvPr id="49" name="文本框 130"/>
            <p:cNvSpPr txBox="1"/>
            <p:nvPr/>
          </p:nvSpPr>
          <p:spPr>
            <a:xfrm>
              <a:off x="4520387" y="3166877"/>
              <a:ext cx="1833525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50" name="文本框 131"/>
            <p:cNvSpPr txBox="1"/>
            <p:nvPr/>
          </p:nvSpPr>
          <p:spPr>
            <a:xfrm>
              <a:off x="4534206" y="3445477"/>
              <a:ext cx="15613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084941" y="1565548"/>
            <a:ext cx="1367380" cy="670615"/>
            <a:chOff x="4520387" y="3166877"/>
            <a:chExt cx="1823173" cy="894153"/>
          </a:xfrm>
        </p:grpSpPr>
        <p:sp>
          <p:nvSpPr>
            <p:cNvPr id="52" name="文本框 133"/>
            <p:cNvSpPr txBox="1"/>
            <p:nvPr/>
          </p:nvSpPr>
          <p:spPr>
            <a:xfrm>
              <a:off x="4520387" y="3166877"/>
              <a:ext cx="1823173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53" name="文本框 134"/>
            <p:cNvSpPr txBox="1"/>
            <p:nvPr/>
          </p:nvSpPr>
          <p:spPr>
            <a:xfrm>
              <a:off x="4534206" y="3445477"/>
              <a:ext cx="15613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084939" y="3242360"/>
            <a:ext cx="1367381" cy="670615"/>
            <a:chOff x="4520387" y="3166877"/>
            <a:chExt cx="1823175" cy="894153"/>
          </a:xfrm>
        </p:grpSpPr>
        <p:sp>
          <p:nvSpPr>
            <p:cNvPr id="55" name="文本框 136"/>
            <p:cNvSpPr txBox="1"/>
            <p:nvPr/>
          </p:nvSpPr>
          <p:spPr>
            <a:xfrm>
              <a:off x="4520387" y="3166877"/>
              <a:ext cx="1823175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在此添加标题</a:t>
              </a:r>
            </a:p>
          </p:txBody>
        </p:sp>
        <p:sp>
          <p:nvSpPr>
            <p:cNvPr id="56" name="文本框 137"/>
            <p:cNvSpPr txBox="1"/>
            <p:nvPr/>
          </p:nvSpPr>
          <p:spPr>
            <a:xfrm>
              <a:off x="4534206" y="3445477"/>
              <a:ext cx="1561355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8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cs typeface="+mn-ea"/>
                  <a:sym typeface="+mn-lt"/>
                </a:rPr>
                <a:t>此处添加文本内容此处添加文本内容此处添加文本信息内容</a:t>
              </a:r>
              <a:endParaRPr lang="zh-CN" altLang="en-US" sz="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460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370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-8335" y="2589610"/>
            <a:ext cx="9152335" cy="25538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-8334" y="1521619"/>
            <a:ext cx="1241822" cy="2039541"/>
          </a:xfrm>
          <a:custGeom>
            <a:avLst/>
            <a:gdLst>
              <a:gd name="connsiteX0" fmla="*/ 275051 w 1540702"/>
              <a:gd name="connsiteY0" fmla="*/ 0 h 2531302"/>
              <a:gd name="connsiteX1" fmla="*/ 1540702 w 1540702"/>
              <a:gd name="connsiteY1" fmla="*/ 1265651 h 2531302"/>
              <a:gd name="connsiteX2" fmla="*/ 275051 w 1540702"/>
              <a:gd name="connsiteY2" fmla="*/ 2531302 h 2531302"/>
              <a:gd name="connsiteX3" fmla="*/ 19978 w 1540702"/>
              <a:gd name="connsiteY3" fmla="*/ 2505589 h 2531302"/>
              <a:gd name="connsiteX4" fmla="*/ 0 w 1540702"/>
              <a:gd name="connsiteY4" fmla="*/ 2500452 h 2531302"/>
              <a:gd name="connsiteX5" fmla="*/ 0 w 1540702"/>
              <a:gd name="connsiteY5" fmla="*/ 30851 h 2531302"/>
              <a:gd name="connsiteX6" fmla="*/ 19978 w 1540702"/>
              <a:gd name="connsiteY6" fmla="*/ 25714 h 2531302"/>
              <a:gd name="connsiteX7" fmla="*/ 275051 w 1540702"/>
              <a:gd name="connsiteY7" fmla="*/ 0 h 253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0702" h="2531302">
                <a:moveTo>
                  <a:pt x="275051" y="0"/>
                </a:moveTo>
                <a:cubicBezTo>
                  <a:pt x="974051" y="0"/>
                  <a:pt x="1540702" y="566651"/>
                  <a:pt x="1540702" y="1265651"/>
                </a:cubicBezTo>
                <a:cubicBezTo>
                  <a:pt x="1540702" y="1964651"/>
                  <a:pt x="974051" y="2531302"/>
                  <a:pt x="275051" y="2531302"/>
                </a:cubicBezTo>
                <a:cubicBezTo>
                  <a:pt x="187676" y="2531302"/>
                  <a:pt x="102369" y="2522448"/>
                  <a:pt x="19978" y="2505589"/>
                </a:cubicBezTo>
                <a:lnTo>
                  <a:pt x="0" y="2500452"/>
                </a:lnTo>
                <a:lnTo>
                  <a:pt x="0" y="30851"/>
                </a:lnTo>
                <a:lnTo>
                  <a:pt x="19978" y="25714"/>
                </a:lnTo>
                <a:cubicBezTo>
                  <a:pt x="102369" y="8854"/>
                  <a:pt x="187676" y="0"/>
                  <a:pt x="275051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444229" y="1766887"/>
            <a:ext cx="2834878" cy="2834879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1539479" y="1862138"/>
            <a:ext cx="2645569" cy="2645569"/>
          </a:xfrm>
          <a:prstGeom prst="ellipse">
            <a:avLst/>
          </a:pr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>
            <a:off x="0" y="1609726"/>
            <a:ext cx="1150144" cy="1889522"/>
          </a:xfrm>
          <a:custGeom>
            <a:avLst/>
            <a:gdLst>
              <a:gd name="connsiteX0" fmla="*/ 275051 w 1540702"/>
              <a:gd name="connsiteY0" fmla="*/ 0 h 2531302"/>
              <a:gd name="connsiteX1" fmla="*/ 1540702 w 1540702"/>
              <a:gd name="connsiteY1" fmla="*/ 1265651 h 2531302"/>
              <a:gd name="connsiteX2" fmla="*/ 275051 w 1540702"/>
              <a:gd name="connsiteY2" fmla="*/ 2531302 h 2531302"/>
              <a:gd name="connsiteX3" fmla="*/ 19978 w 1540702"/>
              <a:gd name="connsiteY3" fmla="*/ 2505589 h 2531302"/>
              <a:gd name="connsiteX4" fmla="*/ 0 w 1540702"/>
              <a:gd name="connsiteY4" fmla="*/ 2500452 h 2531302"/>
              <a:gd name="connsiteX5" fmla="*/ 0 w 1540702"/>
              <a:gd name="connsiteY5" fmla="*/ 30851 h 2531302"/>
              <a:gd name="connsiteX6" fmla="*/ 19978 w 1540702"/>
              <a:gd name="connsiteY6" fmla="*/ 25714 h 2531302"/>
              <a:gd name="connsiteX7" fmla="*/ 275051 w 1540702"/>
              <a:gd name="connsiteY7" fmla="*/ 0 h 253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0702" h="2531302">
                <a:moveTo>
                  <a:pt x="275051" y="0"/>
                </a:moveTo>
                <a:cubicBezTo>
                  <a:pt x="974051" y="0"/>
                  <a:pt x="1540702" y="566651"/>
                  <a:pt x="1540702" y="1265651"/>
                </a:cubicBezTo>
                <a:cubicBezTo>
                  <a:pt x="1540702" y="1964651"/>
                  <a:pt x="974051" y="2531302"/>
                  <a:pt x="275051" y="2531302"/>
                </a:cubicBezTo>
                <a:cubicBezTo>
                  <a:pt x="187676" y="2531302"/>
                  <a:pt x="102369" y="2522448"/>
                  <a:pt x="19978" y="2505589"/>
                </a:cubicBezTo>
                <a:lnTo>
                  <a:pt x="0" y="2500452"/>
                </a:lnTo>
                <a:lnTo>
                  <a:pt x="0" y="30851"/>
                </a:lnTo>
                <a:lnTo>
                  <a:pt x="19978" y="25714"/>
                </a:lnTo>
                <a:cubicBezTo>
                  <a:pt x="102369" y="8854"/>
                  <a:pt x="187676" y="0"/>
                  <a:pt x="275051" y="0"/>
                </a:cubicBezTo>
                <a:close/>
              </a:path>
            </a:pathLst>
          </a:cu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2482" y="3382567"/>
            <a:ext cx="535781" cy="535781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21532" y="4144566"/>
            <a:ext cx="897731" cy="898922"/>
          </a:xfrm>
          <a:prstGeom prst="ellipse">
            <a:avLst/>
          </a:prstGeom>
          <a:solidFill>
            <a:srgbClr val="005A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013">
              <a:solidFill>
                <a:srgbClr val="FFFFFF"/>
              </a:solidFill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2215754" y="2739629"/>
            <a:ext cx="1334020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950" dirty="0">
                <a:solidFill>
                  <a:srgbClr val="FFFFFF"/>
                </a:solidFill>
                <a:latin typeface="Impact" panose="020B0806030902050204" pitchFamily="34" charset="0"/>
                <a:ea typeface="方正姚体" panose="02010601030101010101" pitchFamily="2" charset="-122"/>
              </a:rPr>
              <a:t>2017</a:t>
            </a:r>
            <a:endParaRPr lang="zh-CN" altLang="en-US" sz="1500" dirty="0">
              <a:solidFill>
                <a:srgbClr val="FFFFFF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3" name="文本框 1"/>
          <p:cNvSpPr>
            <a:spLocks noChangeArrowheads="1"/>
          </p:cNvSpPr>
          <p:nvPr/>
        </p:nvSpPr>
        <p:spPr bwMode="auto">
          <a:xfrm>
            <a:off x="5101040" y="3113292"/>
            <a:ext cx="32624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 dirty="0" smtClean="0">
                <a:solidFill>
                  <a:srgbClr val="005A9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谢谢观看</a:t>
            </a:r>
            <a:endParaRPr lang="en-US" altLang="en-US" sz="6000" b="1" dirty="0">
              <a:solidFill>
                <a:srgbClr val="005A9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708922" y="4188619"/>
            <a:ext cx="4000500" cy="0"/>
          </a:xfrm>
          <a:prstGeom prst="line">
            <a:avLst/>
          </a:prstGeom>
          <a:ln w="12700">
            <a:solidFill>
              <a:srgbClr val="1E4A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8"/>
          <p:cNvSpPr txBox="1">
            <a:spLocks noChangeArrowheads="1"/>
          </p:cNvSpPr>
          <p:nvPr/>
        </p:nvSpPr>
        <p:spPr bwMode="auto">
          <a:xfrm>
            <a:off x="5660231" y="4254104"/>
            <a:ext cx="2182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rgbClr val="26262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BUSINESS</a:t>
            </a:r>
            <a:r>
              <a:rPr lang="en-US" altLang="zh-CN" sz="1800" dirty="0">
                <a:solidFill>
                  <a:srgbClr val="26262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</a:t>
            </a:r>
            <a:r>
              <a:rPr lang="en-US" altLang="zh-CN" sz="1800" b="1" dirty="0">
                <a:solidFill>
                  <a:srgbClr val="262626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REPORT</a:t>
            </a:r>
            <a:endParaRPr lang="zh-CN" altLang="en-US" sz="1800" b="1" dirty="0">
              <a:solidFill>
                <a:srgbClr val="262626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6" name="纯音乐-温馨的梦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3496574" y="-20290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9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audio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 numSld="999" showWhenStopped="0">
                    <p:cTn id="6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6"/>
                    </p:tgtEl>
                  </p:cMediaNode>
                </p:video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5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1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6093208"/>
  <p:tag name="MH_LIBRARY" val="GRAPHIC"/>
  <p:tag name="MH_TYPE" val="Other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05109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Other"/>
  <p:tag name="MH_ORDER" val="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22212658"/>
  <p:tag name="MH_LIBRARY" val="GRAPHIC"/>
  <p:tag name="MH_TYPE" val="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1765</Words>
  <Application>Microsoft Office PowerPoint</Application>
  <PresentationFormat>全屏显示(16:9)</PresentationFormat>
  <Paragraphs>271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Gill Sans</vt:lpstr>
      <vt:lpstr>Gulim</vt:lpstr>
      <vt:lpstr>Lato Light</vt:lpstr>
      <vt:lpstr>Signika</vt:lpstr>
      <vt:lpstr>方正姚体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kk</dc:creator>
  <cp:lastModifiedBy>faith123</cp:lastModifiedBy>
  <cp:revision>6</cp:revision>
  <dcterms:created xsi:type="dcterms:W3CDTF">2017-02-11T08:42:11Z</dcterms:created>
  <dcterms:modified xsi:type="dcterms:W3CDTF">2018-05-03T02:04:53Z</dcterms:modified>
</cp:coreProperties>
</file>