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62" r:id="rId4"/>
    <p:sldId id="267" r:id="rId5"/>
    <p:sldId id="268" r:id="rId6"/>
    <p:sldId id="269" r:id="rId7"/>
    <p:sldId id="270" r:id="rId8"/>
    <p:sldId id="271" r:id="rId9"/>
    <p:sldId id="263" r:id="rId10"/>
    <p:sldId id="272" r:id="rId11"/>
    <p:sldId id="273" r:id="rId12"/>
    <p:sldId id="274" r:id="rId13"/>
    <p:sldId id="275" r:id="rId14"/>
    <p:sldId id="276" r:id="rId15"/>
    <p:sldId id="264" r:id="rId16"/>
    <p:sldId id="277" r:id="rId17"/>
    <p:sldId id="278" r:id="rId18"/>
    <p:sldId id="279" r:id="rId19"/>
    <p:sldId id="280" r:id="rId20"/>
    <p:sldId id="281" r:id="rId21"/>
    <p:sldId id="265" r:id="rId22"/>
    <p:sldId id="282" r:id="rId23"/>
    <p:sldId id="283" r:id="rId24"/>
    <p:sldId id="284" r:id="rId25"/>
    <p:sldId id="285" r:id="rId26"/>
    <p:sldId id="286" r:id="rId27"/>
    <p:sldId id="26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95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79571"/>
            </a:solidFill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79571">
                <a:alpha val="20000"/>
              </a:srgbClr>
            </a:solidFill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4"/>
        <c:overlap val="100"/>
        <c:axId val="342533632"/>
        <c:axId val="342535168"/>
      </c:barChart>
      <c:catAx>
        <c:axId val="34253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342535168"/>
        <c:crosses val="autoZero"/>
        <c:auto val="1"/>
        <c:lblAlgn val="ctr"/>
        <c:lblOffset val="100"/>
        <c:noMultiLvlLbl val="0"/>
      </c:catAx>
      <c:valAx>
        <c:axId val="342535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4253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53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FBFBF-F085-41B7-A4B9-9EBC4A415477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73D7E-CD8C-4C08-B5E2-926D2892A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71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1D7BF5A9-D6E2-4B9C-9A3E-8E06887C975B}" type="slidenum">
              <a:rPr lang="zh-CN" altLang="en-US" sz="1200">
                <a:latin typeface="等线" pitchFamily="2" charset="-122"/>
                <a:ea typeface="等线" pitchFamily="2" charset="-122"/>
              </a:rPr>
              <a:t>12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0C874-BD57-4262-8BAB-4B78BF46517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0C874-BD57-4262-8BAB-4B78BF46517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AC2A9DD9-85D7-4B69-AB3C-B663D5F283A7}" type="slidenum">
              <a:rPr lang="zh-CN" altLang="en-US" sz="1200">
                <a:latin typeface="等线" pitchFamily="2" charset="-122"/>
                <a:ea typeface="等线" pitchFamily="2" charset="-122"/>
              </a:rPr>
              <a:t>22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更多作品请搜索</a:t>
            </a:r>
            <a:r>
              <a:rPr lang="en-US" altLang="zh-CN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:  http://dwz.cn/Wu2UP</a:t>
            </a:r>
            <a:endParaRPr lang="zh-CN" altLang="en-US" b="1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E8CE57B-D6AB-444B-B8B0-669A78DD303C}" type="slidenum">
              <a:rPr lang="zh-CN" altLang="en-US" sz="1200">
                <a:latin typeface="等线" pitchFamily="2" charset="-122"/>
                <a:ea typeface="等线" pitchFamily="2" charset="-122"/>
              </a:rPr>
              <a:t>25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DE7D1-66D4-4B52-94F9-4B634CBA03F4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F3288-8E44-4946-B6EE-3D924FC640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8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1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79960" y="2788158"/>
            <a:ext cx="43750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6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水彩</a:t>
            </a:r>
            <a:r>
              <a:rPr lang="zh-CN" altLang="en-US" sz="46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风婚庆策划</a:t>
            </a:r>
            <a:endParaRPr lang="zh-CN" altLang="en-US" sz="46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79960" y="3529381"/>
            <a:ext cx="4375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5059593" y="4307996"/>
            <a:ext cx="2072814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汇报人：...</a:t>
            </a:r>
            <a:endParaRPr lang="zh-CN" altLang="en-US" sz="2000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537" y="1127125"/>
            <a:ext cx="4985893" cy="46037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9717" y="3694920"/>
            <a:ext cx="1660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CONTENTS</a:t>
            </a:r>
            <a:endParaRPr lang="zh-CN" altLang="en-US" sz="20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46055" y="2763665"/>
            <a:ext cx="1794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目录</a:t>
            </a:r>
            <a:endParaRPr lang="zh-CN" altLang="en-US" sz="6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83114" y="1967308"/>
            <a:ext cx="3565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……</a:t>
            </a:r>
            <a:r>
              <a:rPr lang="zh-CN" altLang="en-US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整体基调概述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68683" y="2773809"/>
            <a:ext cx="3579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……</a:t>
            </a:r>
            <a:r>
              <a:rPr lang="zh-CN" altLang="en-US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活动流程规划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93475" y="3624790"/>
            <a:ext cx="3554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……</a:t>
            </a:r>
            <a:r>
              <a:rPr lang="zh-CN" altLang="en-US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氛围设计布置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65795" y="4466146"/>
            <a:ext cx="358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……</a:t>
            </a:r>
            <a:r>
              <a:rPr lang="zh-CN" altLang="en-US" sz="3200" dirty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费用</a:t>
            </a:r>
            <a:r>
              <a:rPr lang="zh-CN" altLang="en-US" sz="32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预算报价</a:t>
            </a:r>
            <a:endParaRPr lang="zh-CN" altLang="en-US" sz="32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436689" y="1967308"/>
            <a:ext cx="524037" cy="5240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94531" y="1966491"/>
            <a:ext cx="584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436689" y="2774631"/>
            <a:ext cx="524037" cy="5240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99942" y="2774631"/>
            <a:ext cx="584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31278" y="3624790"/>
            <a:ext cx="524037" cy="5240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94531" y="3624790"/>
            <a:ext cx="584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431278" y="4497429"/>
            <a:ext cx="524037" cy="52403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94531" y="4497429"/>
            <a:ext cx="5846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6305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5029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7020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25744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11354" y="1725286"/>
            <a:ext cx="1596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latin typeface="Impact" panose="020B0806030902050204" pitchFamily="34" charset="0"/>
              </a:rPr>
              <a:t>01</a:t>
            </a:r>
            <a:endParaRPr lang="zh-CN" altLang="en-US" sz="9600" dirty="0"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07939" y="3091042"/>
            <a:ext cx="3831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整体基调概述</a:t>
            </a:r>
            <a:endParaRPr lang="zh-CN" altLang="en-US" sz="44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19486"/>
            <a:ext cx="12192000" cy="3619500"/>
          </a:xfrm>
          <a:prstGeom prst="rect">
            <a:avLst/>
          </a:prstGeom>
          <a:blipFill dpi="0" rotWithShape="1">
            <a:blip r:embed="rId2"/>
            <a:srcRect/>
            <a:stretch>
              <a:fillRect t="-11000" r="-1000" b="-6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01000" y="1539826"/>
            <a:ext cx="4191000" cy="3619500"/>
          </a:xfrm>
          <a:prstGeom prst="rect">
            <a:avLst/>
          </a:prstGeom>
          <a:solidFill>
            <a:srgbClr val="679571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52" name="矩形 19"/>
          <p:cNvSpPr>
            <a:spLocks noChangeArrowheads="1"/>
          </p:cNvSpPr>
          <p:nvPr/>
        </p:nvSpPr>
        <p:spPr bwMode="auto">
          <a:xfrm>
            <a:off x="8283575" y="3034417"/>
            <a:ext cx="35972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文本框 22"/>
          <p:cNvSpPr txBox="1">
            <a:spLocks noChangeArrowheads="1"/>
          </p:cNvSpPr>
          <p:nvPr/>
        </p:nvSpPr>
        <p:spPr bwMode="auto">
          <a:xfrm>
            <a:off x="8259763" y="2302580"/>
            <a:ext cx="2579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整体概述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稻壳儿小白白(http://dwz.cn/Wu2UP)"/>
          <p:cNvSpPr txBox="1">
            <a:spLocks noChangeArrowheads="1"/>
          </p:cNvSpPr>
          <p:nvPr/>
        </p:nvSpPr>
        <p:spPr bwMode="auto">
          <a:xfrm>
            <a:off x="371549" y="5671149"/>
            <a:ext cx="11509301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200" dirty="0">
                <a:sym typeface="Arial" panose="020B0604020202020204" pitchFamily="34" charset="0"/>
              </a:rPr>
              <a:t>替换。单击此处编辑您要的内容，建议您在展示时采用微软雅黑字体，本模版所有图形线条及其相应素材均可自由编辑、改色、替换。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 txBox="1">
            <a:spLocks noChangeArrowheads="1"/>
          </p:cNvSpPr>
          <p:nvPr/>
        </p:nvSpPr>
        <p:spPr bwMode="auto">
          <a:xfrm>
            <a:off x="371549" y="5344124"/>
            <a:ext cx="2151062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7168" y="174169"/>
            <a:ext cx="3345124" cy="928915"/>
            <a:chOff x="118140" y="116113"/>
            <a:chExt cx="3345124" cy="92891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054600" y="3797300"/>
            <a:ext cx="1219200" cy="121920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91584" y="2220615"/>
            <a:ext cx="1219200" cy="121920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416675" y="1438176"/>
            <a:ext cx="1219200" cy="121920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142941" y="2220483"/>
            <a:ext cx="1219200" cy="121920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99736" y="3797176"/>
            <a:ext cx="1219200" cy="121920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536160" y="5124748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539995" y="5336094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32508" y="5541235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 rot="10800000">
            <a:off x="7738241" y="5733380"/>
            <a:ext cx="547695" cy="20317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061169" y="3378199"/>
            <a:ext cx="1917729" cy="1671948"/>
          </a:xfrm>
          <a:custGeom>
            <a:avLst/>
            <a:gdLst/>
            <a:ahLst/>
            <a:cxnLst/>
            <a:rect l="l" t="t" r="r" b="b"/>
            <a:pathLst>
              <a:path w="1438297" h="1253961">
                <a:moveTo>
                  <a:pt x="709345" y="67"/>
                </a:moveTo>
                <a:cubicBezTo>
                  <a:pt x="1001692" y="-3923"/>
                  <a:pt x="1267354" y="169479"/>
                  <a:pt x="1381366" y="438707"/>
                </a:cubicBezTo>
                <a:cubicBezTo>
                  <a:pt x="1493979" y="704629"/>
                  <a:pt x="1436500" y="1011747"/>
                  <a:pt x="1235753" y="1218380"/>
                </a:cubicBezTo>
                <a:cubicBezTo>
                  <a:pt x="1228463" y="1236727"/>
                  <a:pt x="1210520" y="1249627"/>
                  <a:pt x="1189563" y="1249627"/>
                </a:cubicBezTo>
                <a:cubicBezTo>
                  <a:pt x="1161965" y="1249627"/>
                  <a:pt x="1139593" y="1227255"/>
                  <a:pt x="1139593" y="1199657"/>
                </a:cubicBezTo>
                <a:cubicBezTo>
                  <a:pt x="1139593" y="1182741"/>
                  <a:pt x="1147999" y="1167788"/>
                  <a:pt x="1161387" y="1159497"/>
                </a:cubicBezTo>
                <a:lnTo>
                  <a:pt x="1160988" y="1159099"/>
                </a:lnTo>
                <a:cubicBezTo>
                  <a:pt x="1339859" y="979468"/>
                  <a:pt x="1392172" y="709424"/>
                  <a:pt x="1293318" y="475993"/>
                </a:cubicBezTo>
                <a:cubicBezTo>
                  <a:pt x="1194465" y="242562"/>
                  <a:pt x="964125" y="92215"/>
                  <a:pt x="710649" y="95675"/>
                </a:cubicBezTo>
                <a:cubicBezTo>
                  <a:pt x="457173" y="99135"/>
                  <a:pt x="231023" y="255712"/>
                  <a:pt x="138577" y="491754"/>
                </a:cubicBezTo>
                <a:cubicBezTo>
                  <a:pt x="48191" y="722536"/>
                  <a:pt x="103211" y="984362"/>
                  <a:pt x="278147" y="1158443"/>
                </a:cubicBezTo>
                <a:cubicBezTo>
                  <a:pt x="295721" y="1166064"/>
                  <a:pt x="307932" y="1183602"/>
                  <a:pt x="307932" y="1203991"/>
                </a:cubicBezTo>
                <a:cubicBezTo>
                  <a:pt x="307932" y="1231589"/>
                  <a:pt x="285560" y="1253961"/>
                  <a:pt x="257962" y="1253961"/>
                </a:cubicBezTo>
                <a:cubicBezTo>
                  <a:pt x="244659" y="1253961"/>
                  <a:pt x="232570" y="1248763"/>
                  <a:pt x="223786" y="1240106"/>
                </a:cubicBezTo>
                <a:lnTo>
                  <a:pt x="223615" y="1240286"/>
                </a:lnTo>
                <a:lnTo>
                  <a:pt x="222931" y="1239529"/>
                </a:lnTo>
                <a:cubicBezTo>
                  <a:pt x="222653" y="1239352"/>
                  <a:pt x="222426" y="1239124"/>
                  <a:pt x="222283" y="1238813"/>
                </a:cubicBezTo>
                <a:cubicBezTo>
                  <a:pt x="11426" y="1037418"/>
                  <a:pt x="-56835" y="728509"/>
                  <a:pt x="49546" y="456885"/>
                </a:cubicBezTo>
                <a:cubicBezTo>
                  <a:pt x="156168" y="184646"/>
                  <a:pt x="416999" y="4058"/>
                  <a:pt x="709345" y="67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415453" y="436727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 rot="2700000">
            <a:off x="6765427" y="3441358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 rot="18900000" flipH="1">
            <a:off x="8788446" y="3419778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155774" y="438131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rot="5400000">
            <a:off x="7791573" y="2942174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16676" y="3958919"/>
            <a:ext cx="1277914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265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endParaRPr lang="zh-CN" altLang="en-US" sz="4265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1631" y="1746605"/>
            <a:ext cx="2587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lang="zh-CN" altLang="en-US" sz="18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en-US" altLang="zh-CN" sz="1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71632" y="2088897"/>
            <a:ext cx="3757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4277" y="2869275"/>
            <a:ext cx="38921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50627" y="4252165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01074" y="2629221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45011" y="1846682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62432" y="2616519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21926" y="4211667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关键词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5"/>
          <p:cNvSpPr>
            <a:spLocks noEditPoints="1"/>
          </p:cNvSpPr>
          <p:nvPr/>
        </p:nvSpPr>
        <p:spPr bwMode="auto">
          <a:xfrm>
            <a:off x="5365645" y="1475016"/>
            <a:ext cx="1440319" cy="5367694"/>
          </a:xfrm>
          <a:custGeom>
            <a:avLst/>
            <a:gdLst>
              <a:gd name="T0" fmla="*/ 770 w 1514"/>
              <a:gd name="T1" fmla="*/ 0 h 5643"/>
              <a:gd name="T2" fmla="*/ 18 w 1514"/>
              <a:gd name="T3" fmla="*/ 745 h 5643"/>
              <a:gd name="T4" fmla="*/ 702 w 1514"/>
              <a:gd name="T5" fmla="*/ 2271 h 5643"/>
              <a:gd name="T6" fmla="*/ 723 w 1514"/>
              <a:gd name="T7" fmla="*/ 4798 h 5643"/>
              <a:gd name="T8" fmla="*/ 770 w 1514"/>
              <a:gd name="T9" fmla="*/ 5643 h 5643"/>
              <a:gd name="T10" fmla="*/ 816 w 1514"/>
              <a:gd name="T11" fmla="*/ 4803 h 5643"/>
              <a:gd name="T12" fmla="*/ 872 w 1514"/>
              <a:gd name="T13" fmla="*/ 2278 h 5643"/>
              <a:gd name="T14" fmla="*/ 1514 w 1514"/>
              <a:gd name="T15" fmla="*/ 745 h 5643"/>
              <a:gd name="T16" fmla="*/ 770 w 1514"/>
              <a:gd name="T17" fmla="*/ 0 h 5643"/>
              <a:gd name="T18" fmla="*/ 381 w 1514"/>
              <a:gd name="T19" fmla="*/ 1217 h 5643"/>
              <a:gd name="T20" fmla="*/ 159 w 1514"/>
              <a:gd name="T21" fmla="*/ 745 h 5643"/>
              <a:gd name="T22" fmla="*/ 770 w 1514"/>
              <a:gd name="T23" fmla="*/ 133 h 5643"/>
              <a:gd name="T24" fmla="*/ 1382 w 1514"/>
              <a:gd name="T25" fmla="*/ 745 h 5643"/>
              <a:gd name="T26" fmla="*/ 1048 w 1514"/>
              <a:gd name="T27" fmla="*/ 1311 h 5643"/>
              <a:gd name="T28" fmla="*/ 381 w 1514"/>
              <a:gd name="T29" fmla="*/ 1217 h 5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14" h="5643">
                <a:moveTo>
                  <a:pt x="770" y="0"/>
                </a:moveTo>
                <a:cubicBezTo>
                  <a:pt x="359" y="0"/>
                  <a:pt x="0" y="334"/>
                  <a:pt x="18" y="745"/>
                </a:cubicBezTo>
                <a:cubicBezTo>
                  <a:pt x="47" y="1432"/>
                  <a:pt x="656" y="1558"/>
                  <a:pt x="702" y="2271"/>
                </a:cubicBezTo>
                <a:cubicBezTo>
                  <a:pt x="736" y="2806"/>
                  <a:pt x="723" y="3445"/>
                  <a:pt x="723" y="4798"/>
                </a:cubicBezTo>
                <a:cubicBezTo>
                  <a:pt x="723" y="4939"/>
                  <a:pt x="734" y="5643"/>
                  <a:pt x="770" y="5643"/>
                </a:cubicBezTo>
                <a:cubicBezTo>
                  <a:pt x="807" y="5643"/>
                  <a:pt x="816" y="4943"/>
                  <a:pt x="816" y="4803"/>
                </a:cubicBezTo>
                <a:cubicBezTo>
                  <a:pt x="816" y="3462"/>
                  <a:pt x="842" y="2810"/>
                  <a:pt x="872" y="2278"/>
                </a:cubicBezTo>
                <a:cubicBezTo>
                  <a:pt x="912" y="1563"/>
                  <a:pt x="1514" y="1312"/>
                  <a:pt x="1514" y="745"/>
                </a:cubicBezTo>
                <a:cubicBezTo>
                  <a:pt x="1514" y="334"/>
                  <a:pt x="1181" y="0"/>
                  <a:pt x="770" y="0"/>
                </a:cubicBezTo>
                <a:close/>
                <a:moveTo>
                  <a:pt x="381" y="1217"/>
                </a:moveTo>
                <a:cubicBezTo>
                  <a:pt x="280" y="1111"/>
                  <a:pt x="159" y="935"/>
                  <a:pt x="159" y="745"/>
                </a:cubicBezTo>
                <a:cubicBezTo>
                  <a:pt x="159" y="407"/>
                  <a:pt x="432" y="133"/>
                  <a:pt x="770" y="133"/>
                </a:cubicBezTo>
                <a:cubicBezTo>
                  <a:pt x="1108" y="133"/>
                  <a:pt x="1382" y="407"/>
                  <a:pt x="1382" y="745"/>
                </a:cubicBezTo>
                <a:cubicBezTo>
                  <a:pt x="1382" y="829"/>
                  <a:pt x="1330" y="1116"/>
                  <a:pt x="1048" y="1311"/>
                </a:cubicBezTo>
                <a:cubicBezTo>
                  <a:pt x="822" y="1467"/>
                  <a:pt x="603" y="1448"/>
                  <a:pt x="381" y="1217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6144760" y="2501628"/>
            <a:ext cx="1786414" cy="4341079"/>
          </a:xfrm>
          <a:custGeom>
            <a:avLst/>
            <a:gdLst>
              <a:gd name="T0" fmla="*/ 1133 w 1878"/>
              <a:gd name="T1" fmla="*/ 0 h 4564"/>
              <a:gd name="T2" fmla="*/ 57 w 1878"/>
              <a:gd name="T3" fmla="*/ 2063 h 4564"/>
              <a:gd name="T4" fmla="*/ 70 w 1878"/>
              <a:gd name="T5" fmla="*/ 4564 h 4564"/>
              <a:gd name="T6" fmla="*/ 180 w 1878"/>
              <a:gd name="T7" fmla="*/ 2095 h 4564"/>
              <a:gd name="T8" fmla="*/ 1133 w 1878"/>
              <a:gd name="T9" fmla="*/ 1488 h 4564"/>
              <a:gd name="T10" fmla="*/ 1878 w 1878"/>
              <a:gd name="T11" fmla="*/ 744 h 4564"/>
              <a:gd name="T12" fmla="*/ 1133 w 1878"/>
              <a:gd name="T13" fmla="*/ 0 h 4564"/>
              <a:gd name="T14" fmla="*/ 1133 w 1878"/>
              <a:gd name="T15" fmla="*/ 1356 h 4564"/>
              <a:gd name="T16" fmla="*/ 544 w 1878"/>
              <a:gd name="T17" fmla="*/ 1457 h 4564"/>
              <a:gd name="T18" fmla="*/ 307 w 1878"/>
              <a:gd name="T19" fmla="*/ 1236 h 4564"/>
              <a:gd name="T20" fmla="*/ 631 w 1878"/>
              <a:gd name="T21" fmla="*/ 394 h 4564"/>
              <a:gd name="T22" fmla="*/ 631 w 1878"/>
              <a:gd name="T23" fmla="*/ 394 h 4564"/>
              <a:gd name="T24" fmla="*/ 1133 w 1878"/>
              <a:gd name="T25" fmla="*/ 131 h 4564"/>
              <a:gd name="T26" fmla="*/ 1746 w 1878"/>
              <a:gd name="T27" fmla="*/ 744 h 4564"/>
              <a:gd name="T28" fmla="*/ 1133 w 1878"/>
              <a:gd name="T29" fmla="*/ 1356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1133" y="0"/>
                </a:moveTo>
                <a:cubicBezTo>
                  <a:pt x="284" y="0"/>
                  <a:pt x="91" y="1190"/>
                  <a:pt x="57" y="2063"/>
                </a:cubicBezTo>
                <a:cubicBezTo>
                  <a:pt x="50" y="2249"/>
                  <a:pt x="0" y="4564"/>
                  <a:pt x="70" y="4564"/>
                </a:cubicBezTo>
                <a:cubicBezTo>
                  <a:pt x="141" y="4564"/>
                  <a:pt x="62" y="2554"/>
                  <a:pt x="180" y="2095"/>
                </a:cubicBezTo>
                <a:cubicBezTo>
                  <a:pt x="271" y="1743"/>
                  <a:pt x="585" y="1488"/>
                  <a:pt x="1133" y="1488"/>
                </a:cubicBezTo>
                <a:cubicBezTo>
                  <a:pt x="1544" y="1488"/>
                  <a:pt x="1878" y="1155"/>
                  <a:pt x="1878" y="744"/>
                </a:cubicBezTo>
                <a:cubicBezTo>
                  <a:pt x="1878" y="333"/>
                  <a:pt x="1544" y="0"/>
                  <a:pt x="1133" y="0"/>
                </a:cubicBezTo>
                <a:close/>
                <a:moveTo>
                  <a:pt x="1133" y="1356"/>
                </a:moveTo>
                <a:cubicBezTo>
                  <a:pt x="843" y="1356"/>
                  <a:pt x="682" y="1392"/>
                  <a:pt x="544" y="1457"/>
                </a:cubicBezTo>
                <a:cubicBezTo>
                  <a:pt x="337" y="1554"/>
                  <a:pt x="265" y="1452"/>
                  <a:pt x="307" y="1236"/>
                </a:cubicBezTo>
                <a:cubicBezTo>
                  <a:pt x="364" y="947"/>
                  <a:pt x="451" y="638"/>
                  <a:pt x="631" y="394"/>
                </a:cubicBezTo>
                <a:cubicBezTo>
                  <a:pt x="631" y="394"/>
                  <a:pt x="631" y="394"/>
                  <a:pt x="631" y="394"/>
                </a:cubicBezTo>
                <a:cubicBezTo>
                  <a:pt x="741" y="235"/>
                  <a:pt x="925" y="131"/>
                  <a:pt x="1133" y="131"/>
                </a:cubicBezTo>
                <a:cubicBezTo>
                  <a:pt x="1472" y="131"/>
                  <a:pt x="1746" y="406"/>
                  <a:pt x="1746" y="744"/>
                </a:cubicBezTo>
                <a:cubicBezTo>
                  <a:pt x="1746" y="1082"/>
                  <a:pt x="1472" y="1356"/>
                  <a:pt x="1133" y="1356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Freeform 7"/>
          <p:cNvSpPr>
            <a:spLocks noEditPoints="1"/>
          </p:cNvSpPr>
          <p:nvPr/>
        </p:nvSpPr>
        <p:spPr bwMode="auto">
          <a:xfrm>
            <a:off x="6230697" y="3869508"/>
            <a:ext cx="1641941" cy="2982857"/>
          </a:xfrm>
          <a:custGeom>
            <a:avLst/>
            <a:gdLst>
              <a:gd name="T0" fmla="*/ 1072 w 1726"/>
              <a:gd name="T1" fmla="*/ 73 h 3136"/>
              <a:gd name="T2" fmla="*/ 60 w 1726"/>
              <a:gd name="T3" fmla="*/ 1513 h 3136"/>
              <a:gd name="T4" fmla="*/ 57 w 1726"/>
              <a:gd name="T5" fmla="*/ 3119 h 3136"/>
              <a:gd name="T6" fmla="*/ 149 w 1726"/>
              <a:gd name="T7" fmla="*/ 1789 h 3136"/>
              <a:gd name="T8" fmla="*/ 1072 w 1726"/>
              <a:gd name="T9" fmla="*/ 1382 h 3136"/>
              <a:gd name="T10" fmla="*/ 1726 w 1726"/>
              <a:gd name="T11" fmla="*/ 728 h 3136"/>
              <a:gd name="T12" fmla="*/ 1072 w 1726"/>
              <a:gd name="T13" fmla="*/ 73 h 3136"/>
              <a:gd name="T14" fmla="*/ 1072 w 1726"/>
              <a:gd name="T15" fmla="*/ 1263 h 3136"/>
              <a:gd name="T16" fmla="*/ 399 w 1726"/>
              <a:gd name="T17" fmla="*/ 1365 h 3136"/>
              <a:gd name="T18" fmla="*/ 209 w 1726"/>
              <a:gd name="T19" fmla="*/ 1260 h 3136"/>
              <a:gd name="T20" fmla="*/ 867 w 1726"/>
              <a:gd name="T21" fmla="*/ 232 h 3136"/>
              <a:gd name="T22" fmla="*/ 867 w 1726"/>
              <a:gd name="T23" fmla="*/ 232 h 3136"/>
              <a:gd name="T24" fmla="*/ 1607 w 1726"/>
              <a:gd name="T25" fmla="*/ 727 h 3136"/>
              <a:gd name="T26" fmla="*/ 1072 w 1726"/>
              <a:gd name="T27" fmla="*/ 1263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6" h="3136">
                <a:moveTo>
                  <a:pt x="1072" y="73"/>
                </a:moveTo>
                <a:cubicBezTo>
                  <a:pt x="1072" y="73"/>
                  <a:pt x="60" y="0"/>
                  <a:pt x="60" y="1513"/>
                </a:cubicBezTo>
                <a:cubicBezTo>
                  <a:pt x="60" y="1513"/>
                  <a:pt x="0" y="3102"/>
                  <a:pt x="57" y="3119"/>
                </a:cubicBezTo>
                <a:cubicBezTo>
                  <a:pt x="111" y="3136"/>
                  <a:pt x="75" y="2081"/>
                  <a:pt x="149" y="1789"/>
                </a:cubicBezTo>
                <a:cubicBezTo>
                  <a:pt x="255" y="1368"/>
                  <a:pt x="1072" y="1382"/>
                  <a:pt x="1072" y="1382"/>
                </a:cubicBezTo>
                <a:cubicBezTo>
                  <a:pt x="1433" y="1382"/>
                  <a:pt x="1726" y="1089"/>
                  <a:pt x="1726" y="728"/>
                </a:cubicBezTo>
                <a:cubicBezTo>
                  <a:pt x="1726" y="366"/>
                  <a:pt x="1433" y="73"/>
                  <a:pt x="1072" y="73"/>
                </a:cubicBezTo>
                <a:close/>
                <a:moveTo>
                  <a:pt x="1072" y="1263"/>
                </a:moveTo>
                <a:cubicBezTo>
                  <a:pt x="750" y="1254"/>
                  <a:pt x="536" y="1306"/>
                  <a:pt x="399" y="1365"/>
                </a:cubicBezTo>
                <a:cubicBezTo>
                  <a:pt x="239" y="1434"/>
                  <a:pt x="196" y="1352"/>
                  <a:pt x="209" y="1260"/>
                </a:cubicBezTo>
                <a:cubicBezTo>
                  <a:pt x="265" y="872"/>
                  <a:pt x="424" y="379"/>
                  <a:pt x="867" y="232"/>
                </a:cubicBezTo>
                <a:cubicBezTo>
                  <a:pt x="867" y="232"/>
                  <a:pt x="867" y="232"/>
                  <a:pt x="867" y="232"/>
                </a:cubicBezTo>
                <a:cubicBezTo>
                  <a:pt x="1262" y="101"/>
                  <a:pt x="1607" y="431"/>
                  <a:pt x="1607" y="727"/>
                </a:cubicBezTo>
                <a:cubicBezTo>
                  <a:pt x="1607" y="1023"/>
                  <a:pt x="1367" y="1263"/>
                  <a:pt x="1072" y="1263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Freeform 8"/>
          <p:cNvSpPr>
            <a:spLocks noEditPoints="1"/>
          </p:cNvSpPr>
          <p:nvPr/>
        </p:nvSpPr>
        <p:spPr bwMode="auto">
          <a:xfrm>
            <a:off x="6308367" y="5254293"/>
            <a:ext cx="1373917" cy="1572318"/>
          </a:xfrm>
          <a:custGeom>
            <a:avLst/>
            <a:gdLst>
              <a:gd name="T0" fmla="*/ 790 w 1444"/>
              <a:gd name="T1" fmla="*/ 20 h 1653"/>
              <a:gd name="T2" fmla="*/ 172 w 1444"/>
              <a:gd name="T3" fmla="*/ 389 h 1653"/>
              <a:gd name="T4" fmla="*/ 58 w 1444"/>
              <a:gd name="T5" fmla="*/ 1653 h 1653"/>
              <a:gd name="T6" fmla="*/ 136 w 1444"/>
              <a:gd name="T7" fmla="*/ 1463 h 1653"/>
              <a:gd name="T8" fmla="*/ 783 w 1444"/>
              <a:gd name="T9" fmla="*/ 1329 h 1653"/>
              <a:gd name="T10" fmla="*/ 1444 w 1444"/>
              <a:gd name="T11" fmla="*/ 675 h 1653"/>
              <a:gd name="T12" fmla="*/ 790 w 1444"/>
              <a:gd name="T13" fmla="*/ 20 h 1653"/>
              <a:gd name="T14" fmla="*/ 792 w 1444"/>
              <a:gd name="T15" fmla="*/ 1206 h 1653"/>
              <a:gd name="T16" fmla="*/ 324 w 1444"/>
              <a:gd name="T17" fmla="*/ 1248 h 1653"/>
              <a:gd name="T18" fmla="*/ 170 w 1444"/>
              <a:gd name="T19" fmla="*/ 1129 h 1653"/>
              <a:gd name="T20" fmla="*/ 337 w 1444"/>
              <a:gd name="T21" fmla="*/ 389 h 1653"/>
              <a:gd name="T22" fmla="*/ 792 w 1444"/>
              <a:gd name="T23" fmla="*/ 135 h 1653"/>
              <a:gd name="T24" fmla="*/ 1328 w 1444"/>
              <a:gd name="T25" fmla="*/ 671 h 1653"/>
              <a:gd name="T26" fmla="*/ 792 w 1444"/>
              <a:gd name="T27" fmla="*/ 1206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4" h="1653">
                <a:moveTo>
                  <a:pt x="790" y="20"/>
                </a:moveTo>
                <a:cubicBezTo>
                  <a:pt x="453" y="39"/>
                  <a:pt x="262" y="224"/>
                  <a:pt x="172" y="389"/>
                </a:cubicBezTo>
                <a:cubicBezTo>
                  <a:pt x="0" y="703"/>
                  <a:pt x="0" y="1653"/>
                  <a:pt x="58" y="1653"/>
                </a:cubicBezTo>
                <a:cubicBezTo>
                  <a:pt x="99" y="1653"/>
                  <a:pt x="57" y="1579"/>
                  <a:pt x="136" y="1463"/>
                </a:cubicBezTo>
                <a:cubicBezTo>
                  <a:pt x="221" y="1338"/>
                  <a:pt x="783" y="1329"/>
                  <a:pt x="783" y="1329"/>
                </a:cubicBezTo>
                <a:cubicBezTo>
                  <a:pt x="1151" y="1329"/>
                  <a:pt x="1444" y="1036"/>
                  <a:pt x="1444" y="675"/>
                </a:cubicBezTo>
                <a:cubicBezTo>
                  <a:pt x="1444" y="313"/>
                  <a:pt x="1151" y="0"/>
                  <a:pt x="790" y="20"/>
                </a:cubicBezTo>
                <a:close/>
                <a:moveTo>
                  <a:pt x="792" y="1206"/>
                </a:moveTo>
                <a:cubicBezTo>
                  <a:pt x="582" y="1199"/>
                  <a:pt x="427" y="1223"/>
                  <a:pt x="324" y="1248"/>
                </a:cubicBezTo>
                <a:cubicBezTo>
                  <a:pt x="222" y="1273"/>
                  <a:pt x="170" y="1254"/>
                  <a:pt x="170" y="1129"/>
                </a:cubicBezTo>
                <a:cubicBezTo>
                  <a:pt x="170" y="923"/>
                  <a:pt x="204" y="603"/>
                  <a:pt x="337" y="389"/>
                </a:cubicBezTo>
                <a:cubicBezTo>
                  <a:pt x="432" y="237"/>
                  <a:pt x="600" y="135"/>
                  <a:pt x="792" y="135"/>
                </a:cubicBezTo>
                <a:cubicBezTo>
                  <a:pt x="1088" y="135"/>
                  <a:pt x="1328" y="375"/>
                  <a:pt x="1328" y="671"/>
                </a:cubicBezTo>
                <a:cubicBezTo>
                  <a:pt x="1328" y="966"/>
                  <a:pt x="1088" y="1206"/>
                  <a:pt x="792" y="1206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Freeform 9"/>
          <p:cNvSpPr>
            <a:spLocks noEditPoints="1"/>
          </p:cNvSpPr>
          <p:nvPr/>
        </p:nvSpPr>
        <p:spPr bwMode="auto">
          <a:xfrm>
            <a:off x="4275042" y="2501628"/>
            <a:ext cx="1786816" cy="4341079"/>
          </a:xfrm>
          <a:custGeom>
            <a:avLst/>
            <a:gdLst>
              <a:gd name="T0" fmla="*/ 0 w 1878"/>
              <a:gd name="T1" fmla="*/ 744 h 4564"/>
              <a:gd name="T2" fmla="*/ 744 w 1878"/>
              <a:gd name="T3" fmla="*/ 1488 h 4564"/>
              <a:gd name="T4" fmla="*/ 1697 w 1878"/>
              <a:gd name="T5" fmla="*/ 2095 h 4564"/>
              <a:gd name="T6" fmla="*/ 1808 w 1878"/>
              <a:gd name="T7" fmla="*/ 4564 h 4564"/>
              <a:gd name="T8" fmla="*/ 1820 w 1878"/>
              <a:gd name="T9" fmla="*/ 2063 h 4564"/>
              <a:gd name="T10" fmla="*/ 744 w 1878"/>
              <a:gd name="T11" fmla="*/ 0 h 4564"/>
              <a:gd name="T12" fmla="*/ 0 w 1878"/>
              <a:gd name="T13" fmla="*/ 744 h 4564"/>
              <a:gd name="T14" fmla="*/ 132 w 1878"/>
              <a:gd name="T15" fmla="*/ 744 h 4564"/>
              <a:gd name="T16" fmla="*/ 744 w 1878"/>
              <a:gd name="T17" fmla="*/ 131 h 4564"/>
              <a:gd name="T18" fmla="*/ 1247 w 1878"/>
              <a:gd name="T19" fmla="*/ 394 h 4564"/>
              <a:gd name="T20" fmla="*/ 1247 w 1878"/>
              <a:gd name="T21" fmla="*/ 394 h 4564"/>
              <a:gd name="T22" fmla="*/ 1571 w 1878"/>
              <a:gd name="T23" fmla="*/ 1236 h 4564"/>
              <a:gd name="T24" fmla="*/ 1334 w 1878"/>
              <a:gd name="T25" fmla="*/ 1457 h 4564"/>
              <a:gd name="T26" fmla="*/ 744 w 1878"/>
              <a:gd name="T27" fmla="*/ 1356 h 4564"/>
              <a:gd name="T28" fmla="*/ 132 w 1878"/>
              <a:gd name="T29" fmla="*/ 744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0" y="744"/>
                </a:moveTo>
                <a:cubicBezTo>
                  <a:pt x="0" y="1155"/>
                  <a:pt x="333" y="1488"/>
                  <a:pt x="744" y="1488"/>
                </a:cubicBezTo>
                <a:cubicBezTo>
                  <a:pt x="1292" y="1488"/>
                  <a:pt x="1607" y="1743"/>
                  <a:pt x="1697" y="2095"/>
                </a:cubicBezTo>
                <a:cubicBezTo>
                  <a:pt x="1816" y="2554"/>
                  <a:pt x="1737" y="4564"/>
                  <a:pt x="1808" y="4564"/>
                </a:cubicBezTo>
                <a:cubicBezTo>
                  <a:pt x="1878" y="4564"/>
                  <a:pt x="1827" y="2249"/>
                  <a:pt x="1820" y="2063"/>
                </a:cubicBezTo>
                <a:cubicBezTo>
                  <a:pt x="1786" y="1190"/>
                  <a:pt x="1594" y="0"/>
                  <a:pt x="744" y="0"/>
                </a:cubicBezTo>
                <a:cubicBezTo>
                  <a:pt x="333" y="0"/>
                  <a:pt x="0" y="333"/>
                  <a:pt x="0" y="744"/>
                </a:cubicBezTo>
                <a:close/>
                <a:moveTo>
                  <a:pt x="132" y="744"/>
                </a:moveTo>
                <a:cubicBezTo>
                  <a:pt x="132" y="406"/>
                  <a:pt x="406" y="131"/>
                  <a:pt x="744" y="131"/>
                </a:cubicBezTo>
                <a:cubicBezTo>
                  <a:pt x="952" y="131"/>
                  <a:pt x="1136" y="235"/>
                  <a:pt x="1247" y="394"/>
                </a:cubicBezTo>
                <a:cubicBezTo>
                  <a:pt x="1247" y="394"/>
                  <a:pt x="1247" y="394"/>
                  <a:pt x="1247" y="394"/>
                </a:cubicBezTo>
                <a:cubicBezTo>
                  <a:pt x="1426" y="638"/>
                  <a:pt x="1514" y="947"/>
                  <a:pt x="1571" y="1236"/>
                </a:cubicBezTo>
                <a:cubicBezTo>
                  <a:pt x="1613" y="1452"/>
                  <a:pt x="1541" y="1554"/>
                  <a:pt x="1334" y="1457"/>
                </a:cubicBezTo>
                <a:cubicBezTo>
                  <a:pt x="1195" y="1392"/>
                  <a:pt x="1035" y="1356"/>
                  <a:pt x="744" y="1356"/>
                </a:cubicBezTo>
                <a:cubicBezTo>
                  <a:pt x="406" y="1356"/>
                  <a:pt x="132" y="1082"/>
                  <a:pt x="132" y="744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4339835" y="3875143"/>
            <a:ext cx="1641134" cy="2982857"/>
          </a:xfrm>
          <a:custGeom>
            <a:avLst/>
            <a:gdLst>
              <a:gd name="T0" fmla="*/ 0 w 1725"/>
              <a:gd name="T1" fmla="*/ 728 h 3136"/>
              <a:gd name="T2" fmla="*/ 654 w 1725"/>
              <a:gd name="T3" fmla="*/ 1382 h 3136"/>
              <a:gd name="T4" fmla="*/ 1577 w 1725"/>
              <a:gd name="T5" fmla="*/ 1789 h 3136"/>
              <a:gd name="T6" fmla="*/ 1669 w 1725"/>
              <a:gd name="T7" fmla="*/ 3119 h 3136"/>
              <a:gd name="T8" fmla="*/ 1666 w 1725"/>
              <a:gd name="T9" fmla="*/ 1513 h 3136"/>
              <a:gd name="T10" fmla="*/ 654 w 1725"/>
              <a:gd name="T11" fmla="*/ 73 h 3136"/>
              <a:gd name="T12" fmla="*/ 0 w 1725"/>
              <a:gd name="T13" fmla="*/ 728 h 3136"/>
              <a:gd name="T14" fmla="*/ 119 w 1725"/>
              <a:gd name="T15" fmla="*/ 727 h 3136"/>
              <a:gd name="T16" fmla="*/ 858 w 1725"/>
              <a:gd name="T17" fmla="*/ 232 h 3136"/>
              <a:gd name="T18" fmla="*/ 858 w 1725"/>
              <a:gd name="T19" fmla="*/ 232 h 3136"/>
              <a:gd name="T20" fmla="*/ 1517 w 1725"/>
              <a:gd name="T21" fmla="*/ 1260 h 3136"/>
              <a:gd name="T22" fmla="*/ 1327 w 1725"/>
              <a:gd name="T23" fmla="*/ 1365 h 3136"/>
              <a:gd name="T24" fmla="*/ 654 w 1725"/>
              <a:gd name="T25" fmla="*/ 1263 h 3136"/>
              <a:gd name="T26" fmla="*/ 119 w 1725"/>
              <a:gd name="T27" fmla="*/ 727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5" h="3136">
                <a:moveTo>
                  <a:pt x="0" y="728"/>
                </a:moveTo>
                <a:cubicBezTo>
                  <a:pt x="0" y="1089"/>
                  <a:pt x="293" y="1382"/>
                  <a:pt x="654" y="1382"/>
                </a:cubicBezTo>
                <a:cubicBezTo>
                  <a:pt x="654" y="1382"/>
                  <a:pt x="1471" y="1368"/>
                  <a:pt x="1577" y="1789"/>
                </a:cubicBezTo>
                <a:cubicBezTo>
                  <a:pt x="1650" y="2081"/>
                  <a:pt x="1614" y="3136"/>
                  <a:pt x="1669" y="3119"/>
                </a:cubicBezTo>
                <a:cubicBezTo>
                  <a:pt x="1725" y="3102"/>
                  <a:pt x="1666" y="1513"/>
                  <a:pt x="1666" y="1513"/>
                </a:cubicBezTo>
                <a:cubicBezTo>
                  <a:pt x="1666" y="0"/>
                  <a:pt x="654" y="73"/>
                  <a:pt x="654" y="73"/>
                </a:cubicBezTo>
                <a:cubicBezTo>
                  <a:pt x="293" y="73"/>
                  <a:pt x="0" y="366"/>
                  <a:pt x="0" y="728"/>
                </a:cubicBezTo>
                <a:close/>
                <a:moveTo>
                  <a:pt x="119" y="727"/>
                </a:moveTo>
                <a:cubicBezTo>
                  <a:pt x="119" y="431"/>
                  <a:pt x="464" y="101"/>
                  <a:pt x="858" y="232"/>
                </a:cubicBezTo>
                <a:cubicBezTo>
                  <a:pt x="858" y="232"/>
                  <a:pt x="858" y="232"/>
                  <a:pt x="858" y="232"/>
                </a:cubicBezTo>
                <a:cubicBezTo>
                  <a:pt x="1302" y="379"/>
                  <a:pt x="1461" y="872"/>
                  <a:pt x="1517" y="1260"/>
                </a:cubicBezTo>
                <a:cubicBezTo>
                  <a:pt x="1530" y="1352"/>
                  <a:pt x="1487" y="1434"/>
                  <a:pt x="1327" y="1365"/>
                </a:cubicBezTo>
                <a:cubicBezTo>
                  <a:pt x="1190" y="1306"/>
                  <a:pt x="976" y="1254"/>
                  <a:pt x="654" y="1263"/>
                </a:cubicBezTo>
                <a:cubicBezTo>
                  <a:pt x="358" y="1263"/>
                  <a:pt x="119" y="1023"/>
                  <a:pt x="119" y="727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9" name="Freeform 11"/>
          <p:cNvSpPr>
            <a:spLocks noEditPoints="1"/>
          </p:cNvSpPr>
          <p:nvPr/>
        </p:nvSpPr>
        <p:spPr bwMode="auto">
          <a:xfrm>
            <a:off x="4523345" y="5254293"/>
            <a:ext cx="1374723" cy="1572318"/>
          </a:xfrm>
          <a:custGeom>
            <a:avLst/>
            <a:gdLst>
              <a:gd name="T0" fmla="*/ 0 w 1445"/>
              <a:gd name="T1" fmla="*/ 675 h 1653"/>
              <a:gd name="T2" fmla="*/ 662 w 1445"/>
              <a:gd name="T3" fmla="*/ 1329 h 1653"/>
              <a:gd name="T4" fmla="*/ 1309 w 1445"/>
              <a:gd name="T5" fmla="*/ 1463 h 1653"/>
              <a:gd name="T6" fmla="*/ 1387 w 1445"/>
              <a:gd name="T7" fmla="*/ 1653 h 1653"/>
              <a:gd name="T8" fmla="*/ 1273 w 1445"/>
              <a:gd name="T9" fmla="*/ 389 h 1653"/>
              <a:gd name="T10" fmla="*/ 655 w 1445"/>
              <a:gd name="T11" fmla="*/ 20 h 1653"/>
              <a:gd name="T12" fmla="*/ 0 w 1445"/>
              <a:gd name="T13" fmla="*/ 675 h 1653"/>
              <a:gd name="T14" fmla="*/ 117 w 1445"/>
              <a:gd name="T15" fmla="*/ 671 h 1653"/>
              <a:gd name="T16" fmla="*/ 652 w 1445"/>
              <a:gd name="T17" fmla="*/ 135 h 1653"/>
              <a:gd name="T18" fmla="*/ 1108 w 1445"/>
              <a:gd name="T19" fmla="*/ 389 h 1653"/>
              <a:gd name="T20" fmla="*/ 1275 w 1445"/>
              <a:gd name="T21" fmla="*/ 1129 h 1653"/>
              <a:gd name="T22" fmla="*/ 1121 w 1445"/>
              <a:gd name="T23" fmla="*/ 1248 h 1653"/>
              <a:gd name="T24" fmla="*/ 652 w 1445"/>
              <a:gd name="T25" fmla="*/ 1206 h 1653"/>
              <a:gd name="T26" fmla="*/ 117 w 1445"/>
              <a:gd name="T27" fmla="*/ 671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5" h="1653">
                <a:moveTo>
                  <a:pt x="0" y="675"/>
                </a:moveTo>
                <a:cubicBezTo>
                  <a:pt x="0" y="1036"/>
                  <a:pt x="294" y="1329"/>
                  <a:pt x="662" y="1329"/>
                </a:cubicBezTo>
                <a:cubicBezTo>
                  <a:pt x="662" y="1329"/>
                  <a:pt x="1224" y="1338"/>
                  <a:pt x="1309" y="1463"/>
                </a:cubicBezTo>
                <a:cubicBezTo>
                  <a:pt x="1388" y="1579"/>
                  <a:pt x="1346" y="1653"/>
                  <a:pt x="1387" y="1653"/>
                </a:cubicBezTo>
                <a:cubicBezTo>
                  <a:pt x="1445" y="1653"/>
                  <a:pt x="1445" y="703"/>
                  <a:pt x="1273" y="389"/>
                </a:cubicBezTo>
                <a:cubicBezTo>
                  <a:pt x="1183" y="224"/>
                  <a:pt x="992" y="39"/>
                  <a:pt x="655" y="20"/>
                </a:cubicBezTo>
                <a:cubicBezTo>
                  <a:pt x="294" y="0"/>
                  <a:pt x="0" y="313"/>
                  <a:pt x="0" y="675"/>
                </a:cubicBezTo>
                <a:close/>
                <a:moveTo>
                  <a:pt x="117" y="671"/>
                </a:moveTo>
                <a:cubicBezTo>
                  <a:pt x="117" y="375"/>
                  <a:pt x="357" y="135"/>
                  <a:pt x="652" y="135"/>
                </a:cubicBezTo>
                <a:cubicBezTo>
                  <a:pt x="845" y="135"/>
                  <a:pt x="1013" y="237"/>
                  <a:pt x="1108" y="389"/>
                </a:cubicBezTo>
                <a:cubicBezTo>
                  <a:pt x="1241" y="603"/>
                  <a:pt x="1275" y="923"/>
                  <a:pt x="1275" y="1129"/>
                </a:cubicBezTo>
                <a:cubicBezTo>
                  <a:pt x="1275" y="1254"/>
                  <a:pt x="1223" y="1273"/>
                  <a:pt x="1121" y="1248"/>
                </a:cubicBezTo>
                <a:cubicBezTo>
                  <a:pt x="1018" y="1223"/>
                  <a:pt x="863" y="1199"/>
                  <a:pt x="652" y="1206"/>
                </a:cubicBezTo>
                <a:cubicBezTo>
                  <a:pt x="357" y="1206"/>
                  <a:pt x="117" y="966"/>
                  <a:pt x="117" y="671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70" name="Group 143"/>
          <p:cNvGrpSpPr/>
          <p:nvPr/>
        </p:nvGrpSpPr>
        <p:grpSpPr>
          <a:xfrm>
            <a:off x="5845488" y="1936650"/>
            <a:ext cx="519982" cy="519985"/>
            <a:chOff x="7144279" y="2887135"/>
            <a:chExt cx="481012" cy="481013"/>
          </a:xfrm>
          <a:solidFill>
            <a:schemeClr val="tx1"/>
          </a:solidFill>
        </p:grpSpPr>
        <p:sp>
          <p:nvSpPr>
            <p:cNvPr id="71" name="Freeform 144"/>
            <p:cNvSpPr>
              <a:spLocks noEditPoints="1"/>
            </p:cNvSpPr>
            <p:nvPr/>
          </p:nvSpPr>
          <p:spPr bwMode="auto">
            <a:xfrm>
              <a:off x="7144279" y="2887135"/>
              <a:ext cx="481012" cy="481013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" name="Freeform 145"/>
            <p:cNvSpPr>
              <a:spLocks noEditPoints="1"/>
            </p:cNvSpPr>
            <p:nvPr/>
          </p:nvSpPr>
          <p:spPr bwMode="auto">
            <a:xfrm>
              <a:off x="7280804" y="3022072"/>
              <a:ext cx="209550" cy="211138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3" name="Freeform 146"/>
            <p:cNvSpPr>
              <a:spLocks noEditPoints="1"/>
            </p:cNvSpPr>
            <p:nvPr/>
          </p:nvSpPr>
          <p:spPr bwMode="auto">
            <a:xfrm>
              <a:off x="7325254" y="3066522"/>
              <a:ext cx="120650" cy="120650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74" name="Freeform 39"/>
          <p:cNvSpPr>
            <a:spLocks noEditPoints="1"/>
          </p:cNvSpPr>
          <p:nvPr/>
        </p:nvSpPr>
        <p:spPr bwMode="auto">
          <a:xfrm>
            <a:off x="4775044" y="3080837"/>
            <a:ext cx="471935" cy="35512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75" name="Group 149"/>
          <p:cNvGrpSpPr/>
          <p:nvPr/>
        </p:nvGrpSpPr>
        <p:grpSpPr>
          <a:xfrm>
            <a:off x="6960743" y="2964088"/>
            <a:ext cx="384268" cy="514614"/>
            <a:chOff x="5280554" y="3849160"/>
            <a:chExt cx="360362" cy="482600"/>
          </a:xfrm>
          <a:solidFill>
            <a:schemeClr val="tx1"/>
          </a:solidFill>
        </p:grpSpPr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5280554" y="3849160"/>
              <a:ext cx="360362" cy="482600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7" name="Freeform 38"/>
            <p:cNvSpPr/>
            <p:nvPr/>
          </p:nvSpPr>
          <p:spPr bwMode="auto">
            <a:xfrm>
              <a:off x="5431366" y="4136497"/>
              <a:ext cx="60325" cy="88900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78" name="Group 152"/>
          <p:cNvGrpSpPr/>
          <p:nvPr/>
        </p:nvGrpSpPr>
        <p:grpSpPr>
          <a:xfrm>
            <a:off x="4875805" y="4346624"/>
            <a:ext cx="325161" cy="475236"/>
            <a:chOff x="6258454" y="3849160"/>
            <a:chExt cx="330200" cy="482600"/>
          </a:xfrm>
          <a:solidFill>
            <a:schemeClr val="tx1"/>
          </a:solidFill>
        </p:grpSpPr>
        <p:sp>
          <p:nvSpPr>
            <p:cNvPr id="79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0" name="Freeform 36"/>
            <p:cNvSpPr/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81" name="Group 155"/>
          <p:cNvGrpSpPr/>
          <p:nvPr/>
        </p:nvGrpSpPr>
        <p:grpSpPr>
          <a:xfrm>
            <a:off x="6947884" y="4335825"/>
            <a:ext cx="397638" cy="454661"/>
            <a:chOff x="3326341" y="2887135"/>
            <a:chExt cx="420687" cy="481013"/>
          </a:xfrm>
          <a:solidFill>
            <a:schemeClr val="tx1"/>
          </a:solidFill>
        </p:grpSpPr>
        <p:sp>
          <p:nvSpPr>
            <p:cNvPr id="82" name="Freeform 53"/>
            <p:cNvSpPr>
              <a:spLocks noEditPoints="1"/>
            </p:cNvSpPr>
            <p:nvPr/>
          </p:nvSpPr>
          <p:spPr bwMode="auto">
            <a:xfrm>
              <a:off x="3326341" y="2887135"/>
              <a:ext cx="420687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3" name="Freeform 54"/>
            <p:cNvSpPr>
              <a:spLocks noEditPoints="1"/>
            </p:cNvSpPr>
            <p:nvPr/>
          </p:nvSpPr>
          <p:spPr bwMode="auto">
            <a:xfrm>
              <a:off x="3416829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4" name="Freeform 55"/>
            <p:cNvSpPr>
              <a:spLocks noEditPoints="1"/>
            </p:cNvSpPr>
            <p:nvPr/>
          </p:nvSpPr>
          <p:spPr bwMode="auto">
            <a:xfrm>
              <a:off x="3507316" y="3082397"/>
              <a:ext cx="58737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5" name="Freeform 56"/>
            <p:cNvSpPr>
              <a:spLocks noEditPoints="1"/>
            </p:cNvSpPr>
            <p:nvPr/>
          </p:nvSpPr>
          <p:spPr bwMode="auto">
            <a:xfrm>
              <a:off x="3596216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86" name="Freeform 34"/>
          <p:cNvSpPr>
            <a:spLocks noEditPoints="1"/>
          </p:cNvSpPr>
          <p:nvPr/>
        </p:nvSpPr>
        <p:spPr bwMode="auto">
          <a:xfrm>
            <a:off x="6776151" y="5678746"/>
            <a:ext cx="490746" cy="47663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Freeform 22"/>
          <p:cNvSpPr>
            <a:spLocks noEditPoints="1"/>
          </p:cNvSpPr>
          <p:nvPr/>
        </p:nvSpPr>
        <p:spPr bwMode="auto">
          <a:xfrm>
            <a:off x="4981932" y="5684964"/>
            <a:ext cx="384070" cy="440594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88" name="Straight Connector 176"/>
          <p:cNvCxnSpPr/>
          <p:nvPr/>
        </p:nvCxnSpPr>
        <p:spPr>
          <a:xfrm flipH="1">
            <a:off x="3323271" y="3080836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177"/>
          <p:cNvCxnSpPr/>
          <p:nvPr/>
        </p:nvCxnSpPr>
        <p:spPr>
          <a:xfrm flipH="1">
            <a:off x="3323271" y="4517020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178"/>
          <p:cNvCxnSpPr/>
          <p:nvPr/>
        </p:nvCxnSpPr>
        <p:spPr>
          <a:xfrm flipH="1">
            <a:off x="3323271" y="5812706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179"/>
          <p:cNvCxnSpPr/>
          <p:nvPr/>
        </p:nvCxnSpPr>
        <p:spPr>
          <a:xfrm>
            <a:off x="8117311" y="3080836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180"/>
          <p:cNvCxnSpPr/>
          <p:nvPr/>
        </p:nvCxnSpPr>
        <p:spPr>
          <a:xfrm>
            <a:off x="8117311" y="4517020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183"/>
          <p:cNvCxnSpPr/>
          <p:nvPr/>
        </p:nvCxnSpPr>
        <p:spPr>
          <a:xfrm>
            <a:off x="8117311" y="5812706"/>
            <a:ext cx="76563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320593" y="2016609"/>
            <a:ext cx="2744525" cy="821815"/>
            <a:chOff x="7912856" y="1593295"/>
            <a:chExt cx="2744525" cy="821815"/>
          </a:xfrm>
        </p:grpSpPr>
        <p:sp>
          <p:nvSpPr>
            <p:cNvPr id="48" name="TextBox 6"/>
            <p:cNvSpPr txBox="1"/>
            <p:nvPr/>
          </p:nvSpPr>
          <p:spPr>
            <a:xfrm>
              <a:off x="7912856" y="1593295"/>
              <a:ext cx="274452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b="1" dirty="0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请在此输入标题</a:t>
              </a:r>
              <a:endParaRPr lang="en-US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9" name="TextBox 7"/>
            <p:cNvSpPr txBox="1"/>
            <p:nvPr/>
          </p:nvSpPr>
          <p:spPr>
            <a:xfrm>
              <a:off x="7912856" y="1919974"/>
              <a:ext cx="2576007" cy="49513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40452" y="3312294"/>
            <a:ext cx="2744525" cy="821815"/>
            <a:chOff x="7912856" y="1593295"/>
            <a:chExt cx="2744525" cy="821815"/>
          </a:xfrm>
        </p:grpSpPr>
        <p:sp>
          <p:nvSpPr>
            <p:cNvPr id="52" name="TextBox 6"/>
            <p:cNvSpPr txBox="1"/>
            <p:nvPr/>
          </p:nvSpPr>
          <p:spPr>
            <a:xfrm>
              <a:off x="7912856" y="1593295"/>
              <a:ext cx="274452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b="1" dirty="0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请在此输入标题</a:t>
              </a:r>
              <a:endParaRPr lang="en-US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3" name="TextBox 7"/>
            <p:cNvSpPr txBox="1"/>
            <p:nvPr/>
          </p:nvSpPr>
          <p:spPr>
            <a:xfrm>
              <a:off x="7912856" y="1919974"/>
              <a:ext cx="2556148" cy="49513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40452" y="4701442"/>
            <a:ext cx="2744525" cy="821815"/>
            <a:chOff x="7912856" y="1593295"/>
            <a:chExt cx="2744525" cy="821815"/>
          </a:xfrm>
        </p:grpSpPr>
        <p:sp>
          <p:nvSpPr>
            <p:cNvPr id="55" name="TextBox 6"/>
            <p:cNvSpPr txBox="1"/>
            <p:nvPr/>
          </p:nvSpPr>
          <p:spPr>
            <a:xfrm>
              <a:off x="7912856" y="1593295"/>
              <a:ext cx="2744525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b="1" dirty="0" smtClean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请在此输入标题</a:t>
              </a:r>
              <a:endParaRPr lang="en-US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6" name="TextBox 7"/>
            <p:cNvSpPr txBox="1"/>
            <p:nvPr/>
          </p:nvSpPr>
          <p:spPr>
            <a:xfrm>
              <a:off x="7912856" y="1919974"/>
              <a:ext cx="2556148" cy="49513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本模版所有图形线条及其相应素材均可自由编辑、改色、替换。</a:t>
              </a:r>
              <a:endPara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6"/>
          <p:cNvSpPr txBox="1"/>
          <p:nvPr/>
        </p:nvSpPr>
        <p:spPr>
          <a:xfrm>
            <a:off x="1100354" y="2130571"/>
            <a:ext cx="27445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请在此输入标题</a:t>
            </a:r>
            <a:endParaRPr 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TextBox 7"/>
          <p:cNvSpPr txBox="1"/>
          <p:nvPr/>
        </p:nvSpPr>
        <p:spPr>
          <a:xfrm>
            <a:off x="1550295" y="2457250"/>
            <a:ext cx="2317927" cy="4244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"/>
          <p:cNvSpPr txBox="1"/>
          <p:nvPr/>
        </p:nvSpPr>
        <p:spPr>
          <a:xfrm>
            <a:off x="1120213" y="3426256"/>
            <a:ext cx="27445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请在此输入标题</a:t>
            </a:r>
            <a:endParaRPr 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2" name="TextBox 7"/>
          <p:cNvSpPr txBox="1"/>
          <p:nvPr/>
        </p:nvSpPr>
        <p:spPr>
          <a:xfrm>
            <a:off x="1570154" y="3752935"/>
            <a:ext cx="2317927" cy="4244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6"/>
          <p:cNvSpPr txBox="1"/>
          <p:nvPr/>
        </p:nvSpPr>
        <p:spPr>
          <a:xfrm>
            <a:off x="1120213" y="4815404"/>
            <a:ext cx="27445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请在此输入标题</a:t>
            </a:r>
            <a:endParaRPr lang="en-US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TextBox 7"/>
          <p:cNvSpPr txBox="1"/>
          <p:nvPr/>
        </p:nvSpPr>
        <p:spPr>
          <a:xfrm>
            <a:off x="1570154" y="5142083"/>
            <a:ext cx="2317927" cy="4244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98" name="文本框 97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4280949" y="3858566"/>
            <a:ext cx="2862016" cy="3015093"/>
          </a:xfrm>
          <a:custGeom>
            <a:avLst/>
            <a:gdLst>
              <a:gd name="connsiteX0" fmla="*/ 963827 w 2131541"/>
              <a:gd name="connsiteY0" fmla="*/ 2255108 h 2261287"/>
              <a:gd name="connsiteX1" fmla="*/ 957649 w 2131541"/>
              <a:gd name="connsiteY1" fmla="*/ 2075935 h 2261287"/>
              <a:gd name="connsiteX2" fmla="*/ 537519 w 2131541"/>
              <a:gd name="connsiteY2" fmla="*/ 1674341 h 2261287"/>
              <a:gd name="connsiteX3" fmla="*/ 0 w 2131541"/>
              <a:gd name="connsiteY3" fmla="*/ 1383957 h 2261287"/>
              <a:gd name="connsiteX4" fmla="*/ 518984 w 2131541"/>
              <a:gd name="connsiteY4" fmla="*/ 1340708 h 2261287"/>
              <a:gd name="connsiteX5" fmla="*/ 815546 w 2131541"/>
              <a:gd name="connsiteY5" fmla="*/ 1081216 h 2261287"/>
              <a:gd name="connsiteX6" fmla="*/ 611660 w 2131541"/>
              <a:gd name="connsiteY6" fmla="*/ 129746 h 2261287"/>
              <a:gd name="connsiteX7" fmla="*/ 1044146 w 2131541"/>
              <a:gd name="connsiteY7" fmla="*/ 908222 h 2261287"/>
              <a:gd name="connsiteX8" fmla="*/ 1161536 w 2131541"/>
              <a:gd name="connsiteY8" fmla="*/ 0 h 2261287"/>
              <a:gd name="connsiteX9" fmla="*/ 1315995 w 2131541"/>
              <a:gd name="connsiteY9" fmla="*/ 914400 h 2261287"/>
              <a:gd name="connsiteX10" fmla="*/ 1723768 w 2131541"/>
              <a:gd name="connsiteY10" fmla="*/ 160638 h 2261287"/>
              <a:gd name="connsiteX11" fmla="*/ 1668163 w 2131541"/>
              <a:gd name="connsiteY11" fmla="*/ 191530 h 2261287"/>
              <a:gd name="connsiteX12" fmla="*/ 1600200 w 2131541"/>
              <a:gd name="connsiteY12" fmla="*/ 1056503 h 2261287"/>
              <a:gd name="connsiteX13" fmla="*/ 2131541 w 2131541"/>
              <a:gd name="connsiteY13" fmla="*/ 518984 h 2261287"/>
              <a:gd name="connsiteX14" fmla="*/ 1810265 w 2131541"/>
              <a:gd name="connsiteY14" fmla="*/ 1248033 h 2261287"/>
              <a:gd name="connsiteX15" fmla="*/ 1594022 w 2131541"/>
              <a:gd name="connsiteY15" fmla="*/ 2100649 h 2261287"/>
              <a:gd name="connsiteX16" fmla="*/ 1606379 w 2131541"/>
              <a:gd name="connsiteY16" fmla="*/ 2261287 h 2261287"/>
              <a:gd name="connsiteX17" fmla="*/ 963827 w 2131541"/>
              <a:gd name="connsiteY17" fmla="*/ 2255108 h 2261287"/>
              <a:gd name="connsiteX0-1" fmla="*/ 963827 w 2131541"/>
              <a:gd name="connsiteY0-2" fmla="*/ 2255108 h 2261287"/>
              <a:gd name="connsiteX1-3" fmla="*/ 957649 w 2131541"/>
              <a:gd name="connsiteY1-4" fmla="*/ 2075935 h 2261287"/>
              <a:gd name="connsiteX2-5" fmla="*/ 537519 w 2131541"/>
              <a:gd name="connsiteY2-6" fmla="*/ 1674341 h 2261287"/>
              <a:gd name="connsiteX3-7" fmla="*/ 0 w 2131541"/>
              <a:gd name="connsiteY3-8" fmla="*/ 1383957 h 2261287"/>
              <a:gd name="connsiteX4-9" fmla="*/ 518984 w 2131541"/>
              <a:gd name="connsiteY4-10" fmla="*/ 1340708 h 2261287"/>
              <a:gd name="connsiteX5-11" fmla="*/ 815546 w 2131541"/>
              <a:gd name="connsiteY5-12" fmla="*/ 1081216 h 2261287"/>
              <a:gd name="connsiteX6-13" fmla="*/ 611660 w 2131541"/>
              <a:gd name="connsiteY6-14" fmla="*/ 129746 h 2261287"/>
              <a:gd name="connsiteX7-15" fmla="*/ 1044146 w 2131541"/>
              <a:gd name="connsiteY7-16" fmla="*/ 908222 h 2261287"/>
              <a:gd name="connsiteX8-17" fmla="*/ 1161536 w 2131541"/>
              <a:gd name="connsiteY8-18" fmla="*/ 0 h 2261287"/>
              <a:gd name="connsiteX9-19" fmla="*/ 1315995 w 2131541"/>
              <a:gd name="connsiteY9-20" fmla="*/ 914400 h 2261287"/>
              <a:gd name="connsiteX10-21" fmla="*/ 1723768 w 2131541"/>
              <a:gd name="connsiteY10-22" fmla="*/ 160638 h 2261287"/>
              <a:gd name="connsiteX11-23" fmla="*/ 1668163 w 2131541"/>
              <a:gd name="connsiteY11-24" fmla="*/ 191530 h 2261287"/>
              <a:gd name="connsiteX12-25" fmla="*/ 1600200 w 2131541"/>
              <a:gd name="connsiteY12-26" fmla="*/ 1056503 h 2261287"/>
              <a:gd name="connsiteX13-27" fmla="*/ 2131541 w 2131541"/>
              <a:gd name="connsiteY13-28" fmla="*/ 518984 h 2261287"/>
              <a:gd name="connsiteX14-29" fmla="*/ 1810265 w 2131541"/>
              <a:gd name="connsiteY14-30" fmla="*/ 1248033 h 2261287"/>
              <a:gd name="connsiteX15-31" fmla="*/ 1594022 w 2131541"/>
              <a:gd name="connsiteY15-32" fmla="*/ 2100649 h 2261287"/>
              <a:gd name="connsiteX16-33" fmla="*/ 1606379 w 2131541"/>
              <a:gd name="connsiteY16-34" fmla="*/ 2261287 h 2261287"/>
              <a:gd name="connsiteX17-35" fmla="*/ 963827 w 2131541"/>
              <a:gd name="connsiteY17-36" fmla="*/ 2255108 h 2261287"/>
              <a:gd name="connsiteX0-37" fmla="*/ 963827 w 2131541"/>
              <a:gd name="connsiteY0-38" fmla="*/ 2255108 h 2261287"/>
              <a:gd name="connsiteX1-39" fmla="*/ 957649 w 2131541"/>
              <a:gd name="connsiteY1-40" fmla="*/ 2075935 h 2261287"/>
              <a:gd name="connsiteX2-41" fmla="*/ 537519 w 2131541"/>
              <a:gd name="connsiteY2-42" fmla="*/ 1674341 h 2261287"/>
              <a:gd name="connsiteX3-43" fmla="*/ 0 w 2131541"/>
              <a:gd name="connsiteY3-44" fmla="*/ 1383957 h 2261287"/>
              <a:gd name="connsiteX4-45" fmla="*/ 518984 w 2131541"/>
              <a:gd name="connsiteY4-46" fmla="*/ 1340708 h 2261287"/>
              <a:gd name="connsiteX5-47" fmla="*/ 815546 w 2131541"/>
              <a:gd name="connsiteY5-48" fmla="*/ 1081216 h 2261287"/>
              <a:gd name="connsiteX6-49" fmla="*/ 611660 w 2131541"/>
              <a:gd name="connsiteY6-50" fmla="*/ 129746 h 2261287"/>
              <a:gd name="connsiteX7-51" fmla="*/ 1044146 w 2131541"/>
              <a:gd name="connsiteY7-52" fmla="*/ 908222 h 2261287"/>
              <a:gd name="connsiteX8-53" fmla="*/ 1161536 w 2131541"/>
              <a:gd name="connsiteY8-54" fmla="*/ 0 h 2261287"/>
              <a:gd name="connsiteX9-55" fmla="*/ 1315995 w 2131541"/>
              <a:gd name="connsiteY9-56" fmla="*/ 914400 h 2261287"/>
              <a:gd name="connsiteX10-57" fmla="*/ 1723768 w 2131541"/>
              <a:gd name="connsiteY10-58" fmla="*/ 160638 h 2261287"/>
              <a:gd name="connsiteX11-59" fmla="*/ 1668163 w 2131541"/>
              <a:gd name="connsiteY11-60" fmla="*/ 191530 h 2261287"/>
              <a:gd name="connsiteX12-61" fmla="*/ 1600200 w 2131541"/>
              <a:gd name="connsiteY12-62" fmla="*/ 1056503 h 2261287"/>
              <a:gd name="connsiteX13-63" fmla="*/ 2131541 w 2131541"/>
              <a:gd name="connsiteY13-64" fmla="*/ 518984 h 2261287"/>
              <a:gd name="connsiteX14-65" fmla="*/ 1810265 w 2131541"/>
              <a:gd name="connsiteY14-66" fmla="*/ 1248033 h 2261287"/>
              <a:gd name="connsiteX15-67" fmla="*/ 1594022 w 2131541"/>
              <a:gd name="connsiteY15-68" fmla="*/ 2100649 h 2261287"/>
              <a:gd name="connsiteX16-69" fmla="*/ 1606379 w 2131541"/>
              <a:gd name="connsiteY16-70" fmla="*/ 2261287 h 2261287"/>
              <a:gd name="connsiteX17-71" fmla="*/ 963827 w 2131541"/>
              <a:gd name="connsiteY17-72" fmla="*/ 2255108 h 2261287"/>
              <a:gd name="connsiteX0-73" fmla="*/ 963827 w 2131541"/>
              <a:gd name="connsiteY0-74" fmla="*/ 2255108 h 2261287"/>
              <a:gd name="connsiteX1-75" fmla="*/ 957649 w 2131541"/>
              <a:gd name="connsiteY1-76" fmla="*/ 2075935 h 2261287"/>
              <a:gd name="connsiteX2-77" fmla="*/ 537519 w 2131541"/>
              <a:gd name="connsiteY2-78" fmla="*/ 1674341 h 2261287"/>
              <a:gd name="connsiteX3-79" fmla="*/ 0 w 2131541"/>
              <a:gd name="connsiteY3-80" fmla="*/ 1383957 h 2261287"/>
              <a:gd name="connsiteX4-81" fmla="*/ 518984 w 2131541"/>
              <a:gd name="connsiteY4-82" fmla="*/ 1340708 h 2261287"/>
              <a:gd name="connsiteX5-83" fmla="*/ 815546 w 2131541"/>
              <a:gd name="connsiteY5-84" fmla="*/ 1081216 h 2261287"/>
              <a:gd name="connsiteX6-85" fmla="*/ 611660 w 2131541"/>
              <a:gd name="connsiteY6-86" fmla="*/ 129746 h 2261287"/>
              <a:gd name="connsiteX7-87" fmla="*/ 1044146 w 2131541"/>
              <a:gd name="connsiteY7-88" fmla="*/ 908222 h 2261287"/>
              <a:gd name="connsiteX8-89" fmla="*/ 1161536 w 2131541"/>
              <a:gd name="connsiteY8-90" fmla="*/ 0 h 2261287"/>
              <a:gd name="connsiteX9-91" fmla="*/ 1315995 w 2131541"/>
              <a:gd name="connsiteY9-92" fmla="*/ 914400 h 2261287"/>
              <a:gd name="connsiteX10-93" fmla="*/ 1723768 w 2131541"/>
              <a:gd name="connsiteY10-94" fmla="*/ 160638 h 2261287"/>
              <a:gd name="connsiteX11-95" fmla="*/ 1668163 w 2131541"/>
              <a:gd name="connsiteY11-96" fmla="*/ 191530 h 2261287"/>
              <a:gd name="connsiteX12-97" fmla="*/ 1600200 w 2131541"/>
              <a:gd name="connsiteY12-98" fmla="*/ 1056503 h 2261287"/>
              <a:gd name="connsiteX13-99" fmla="*/ 2131541 w 2131541"/>
              <a:gd name="connsiteY13-100" fmla="*/ 518984 h 2261287"/>
              <a:gd name="connsiteX14-101" fmla="*/ 1810265 w 2131541"/>
              <a:gd name="connsiteY14-102" fmla="*/ 1248033 h 2261287"/>
              <a:gd name="connsiteX15-103" fmla="*/ 1594022 w 2131541"/>
              <a:gd name="connsiteY15-104" fmla="*/ 2100649 h 2261287"/>
              <a:gd name="connsiteX16-105" fmla="*/ 1606379 w 2131541"/>
              <a:gd name="connsiteY16-106" fmla="*/ 2261287 h 2261287"/>
              <a:gd name="connsiteX17-107" fmla="*/ 963827 w 2131541"/>
              <a:gd name="connsiteY17-108" fmla="*/ 2255108 h 2261287"/>
              <a:gd name="connsiteX0-109" fmla="*/ 963827 w 2131541"/>
              <a:gd name="connsiteY0-110" fmla="*/ 2255108 h 2261287"/>
              <a:gd name="connsiteX1-111" fmla="*/ 957649 w 2131541"/>
              <a:gd name="connsiteY1-112" fmla="*/ 2075935 h 2261287"/>
              <a:gd name="connsiteX2-113" fmla="*/ 537519 w 2131541"/>
              <a:gd name="connsiteY2-114" fmla="*/ 1674341 h 2261287"/>
              <a:gd name="connsiteX3-115" fmla="*/ 0 w 2131541"/>
              <a:gd name="connsiteY3-116" fmla="*/ 1383957 h 2261287"/>
              <a:gd name="connsiteX4-117" fmla="*/ 518984 w 2131541"/>
              <a:gd name="connsiteY4-118" fmla="*/ 1340708 h 2261287"/>
              <a:gd name="connsiteX5-119" fmla="*/ 815546 w 2131541"/>
              <a:gd name="connsiteY5-120" fmla="*/ 1081216 h 2261287"/>
              <a:gd name="connsiteX6-121" fmla="*/ 611660 w 2131541"/>
              <a:gd name="connsiteY6-122" fmla="*/ 129746 h 2261287"/>
              <a:gd name="connsiteX7-123" fmla="*/ 1044146 w 2131541"/>
              <a:gd name="connsiteY7-124" fmla="*/ 908222 h 2261287"/>
              <a:gd name="connsiteX8-125" fmla="*/ 1161536 w 2131541"/>
              <a:gd name="connsiteY8-126" fmla="*/ 0 h 2261287"/>
              <a:gd name="connsiteX9-127" fmla="*/ 1315995 w 2131541"/>
              <a:gd name="connsiteY9-128" fmla="*/ 914400 h 2261287"/>
              <a:gd name="connsiteX10-129" fmla="*/ 1723768 w 2131541"/>
              <a:gd name="connsiteY10-130" fmla="*/ 160638 h 2261287"/>
              <a:gd name="connsiteX11-131" fmla="*/ 1668163 w 2131541"/>
              <a:gd name="connsiteY11-132" fmla="*/ 191530 h 2261287"/>
              <a:gd name="connsiteX12-133" fmla="*/ 1600200 w 2131541"/>
              <a:gd name="connsiteY12-134" fmla="*/ 1056503 h 2261287"/>
              <a:gd name="connsiteX13-135" fmla="*/ 2131541 w 2131541"/>
              <a:gd name="connsiteY13-136" fmla="*/ 518984 h 2261287"/>
              <a:gd name="connsiteX14-137" fmla="*/ 1810265 w 2131541"/>
              <a:gd name="connsiteY14-138" fmla="*/ 1248033 h 2261287"/>
              <a:gd name="connsiteX15-139" fmla="*/ 1594022 w 2131541"/>
              <a:gd name="connsiteY15-140" fmla="*/ 2100649 h 2261287"/>
              <a:gd name="connsiteX16-141" fmla="*/ 1606379 w 2131541"/>
              <a:gd name="connsiteY16-142" fmla="*/ 2261287 h 2261287"/>
              <a:gd name="connsiteX17-143" fmla="*/ 963827 w 2131541"/>
              <a:gd name="connsiteY17-144" fmla="*/ 2255108 h 2261287"/>
              <a:gd name="connsiteX0-145" fmla="*/ 963827 w 2131541"/>
              <a:gd name="connsiteY0-146" fmla="*/ 2255108 h 2261287"/>
              <a:gd name="connsiteX1-147" fmla="*/ 957649 w 2131541"/>
              <a:gd name="connsiteY1-148" fmla="*/ 2075935 h 2261287"/>
              <a:gd name="connsiteX2-149" fmla="*/ 537519 w 2131541"/>
              <a:gd name="connsiteY2-150" fmla="*/ 1674341 h 2261287"/>
              <a:gd name="connsiteX3-151" fmla="*/ 0 w 2131541"/>
              <a:gd name="connsiteY3-152" fmla="*/ 1383957 h 2261287"/>
              <a:gd name="connsiteX4-153" fmla="*/ 518984 w 2131541"/>
              <a:gd name="connsiteY4-154" fmla="*/ 1340708 h 2261287"/>
              <a:gd name="connsiteX5-155" fmla="*/ 815546 w 2131541"/>
              <a:gd name="connsiteY5-156" fmla="*/ 1081216 h 2261287"/>
              <a:gd name="connsiteX6-157" fmla="*/ 611660 w 2131541"/>
              <a:gd name="connsiteY6-158" fmla="*/ 129746 h 2261287"/>
              <a:gd name="connsiteX7-159" fmla="*/ 1044146 w 2131541"/>
              <a:gd name="connsiteY7-160" fmla="*/ 908222 h 2261287"/>
              <a:gd name="connsiteX8-161" fmla="*/ 1161536 w 2131541"/>
              <a:gd name="connsiteY8-162" fmla="*/ 0 h 2261287"/>
              <a:gd name="connsiteX9-163" fmla="*/ 1315995 w 2131541"/>
              <a:gd name="connsiteY9-164" fmla="*/ 914400 h 2261287"/>
              <a:gd name="connsiteX10-165" fmla="*/ 1723768 w 2131541"/>
              <a:gd name="connsiteY10-166" fmla="*/ 160638 h 2261287"/>
              <a:gd name="connsiteX11-167" fmla="*/ 1668163 w 2131541"/>
              <a:gd name="connsiteY11-168" fmla="*/ 191530 h 2261287"/>
              <a:gd name="connsiteX12-169" fmla="*/ 1600200 w 2131541"/>
              <a:gd name="connsiteY12-170" fmla="*/ 1056503 h 2261287"/>
              <a:gd name="connsiteX13-171" fmla="*/ 2131541 w 2131541"/>
              <a:gd name="connsiteY13-172" fmla="*/ 518984 h 2261287"/>
              <a:gd name="connsiteX14-173" fmla="*/ 1810265 w 2131541"/>
              <a:gd name="connsiteY14-174" fmla="*/ 1248033 h 2261287"/>
              <a:gd name="connsiteX15-175" fmla="*/ 1594022 w 2131541"/>
              <a:gd name="connsiteY15-176" fmla="*/ 2100649 h 2261287"/>
              <a:gd name="connsiteX16-177" fmla="*/ 1606379 w 2131541"/>
              <a:gd name="connsiteY16-178" fmla="*/ 2261287 h 2261287"/>
              <a:gd name="connsiteX17-179" fmla="*/ 963827 w 2131541"/>
              <a:gd name="connsiteY17-180" fmla="*/ 2255108 h 2261287"/>
              <a:gd name="connsiteX0-181" fmla="*/ 963827 w 2131541"/>
              <a:gd name="connsiteY0-182" fmla="*/ 2255108 h 2261287"/>
              <a:gd name="connsiteX1-183" fmla="*/ 957649 w 2131541"/>
              <a:gd name="connsiteY1-184" fmla="*/ 2075935 h 2261287"/>
              <a:gd name="connsiteX2-185" fmla="*/ 537519 w 2131541"/>
              <a:gd name="connsiteY2-186" fmla="*/ 1674341 h 2261287"/>
              <a:gd name="connsiteX3-187" fmla="*/ 0 w 2131541"/>
              <a:gd name="connsiteY3-188" fmla="*/ 1383957 h 2261287"/>
              <a:gd name="connsiteX4-189" fmla="*/ 518984 w 2131541"/>
              <a:gd name="connsiteY4-190" fmla="*/ 1340708 h 2261287"/>
              <a:gd name="connsiteX5-191" fmla="*/ 815546 w 2131541"/>
              <a:gd name="connsiteY5-192" fmla="*/ 1081216 h 2261287"/>
              <a:gd name="connsiteX6-193" fmla="*/ 611660 w 2131541"/>
              <a:gd name="connsiteY6-194" fmla="*/ 129746 h 2261287"/>
              <a:gd name="connsiteX7-195" fmla="*/ 1044146 w 2131541"/>
              <a:gd name="connsiteY7-196" fmla="*/ 908222 h 2261287"/>
              <a:gd name="connsiteX8-197" fmla="*/ 1161536 w 2131541"/>
              <a:gd name="connsiteY8-198" fmla="*/ 0 h 2261287"/>
              <a:gd name="connsiteX9-199" fmla="*/ 1315995 w 2131541"/>
              <a:gd name="connsiteY9-200" fmla="*/ 914400 h 2261287"/>
              <a:gd name="connsiteX10-201" fmla="*/ 1723768 w 2131541"/>
              <a:gd name="connsiteY10-202" fmla="*/ 160638 h 2261287"/>
              <a:gd name="connsiteX11-203" fmla="*/ 1668163 w 2131541"/>
              <a:gd name="connsiteY11-204" fmla="*/ 191530 h 2261287"/>
              <a:gd name="connsiteX12-205" fmla="*/ 1600200 w 2131541"/>
              <a:gd name="connsiteY12-206" fmla="*/ 1056503 h 2261287"/>
              <a:gd name="connsiteX13-207" fmla="*/ 2131541 w 2131541"/>
              <a:gd name="connsiteY13-208" fmla="*/ 518984 h 2261287"/>
              <a:gd name="connsiteX14-209" fmla="*/ 1810265 w 2131541"/>
              <a:gd name="connsiteY14-210" fmla="*/ 1248033 h 2261287"/>
              <a:gd name="connsiteX15-211" fmla="*/ 1594022 w 2131541"/>
              <a:gd name="connsiteY15-212" fmla="*/ 2100649 h 2261287"/>
              <a:gd name="connsiteX16-213" fmla="*/ 1606379 w 2131541"/>
              <a:gd name="connsiteY16-214" fmla="*/ 2261287 h 2261287"/>
              <a:gd name="connsiteX17-215" fmla="*/ 963827 w 2131541"/>
              <a:gd name="connsiteY17-216" fmla="*/ 2255108 h 2261287"/>
              <a:gd name="connsiteX0-217" fmla="*/ 963827 w 2131541"/>
              <a:gd name="connsiteY0-218" fmla="*/ 2255108 h 2261287"/>
              <a:gd name="connsiteX1-219" fmla="*/ 957649 w 2131541"/>
              <a:gd name="connsiteY1-220" fmla="*/ 2075935 h 2261287"/>
              <a:gd name="connsiteX2-221" fmla="*/ 537519 w 2131541"/>
              <a:gd name="connsiteY2-222" fmla="*/ 1674341 h 2261287"/>
              <a:gd name="connsiteX3-223" fmla="*/ 0 w 2131541"/>
              <a:gd name="connsiteY3-224" fmla="*/ 1383957 h 2261287"/>
              <a:gd name="connsiteX4-225" fmla="*/ 518984 w 2131541"/>
              <a:gd name="connsiteY4-226" fmla="*/ 1340708 h 2261287"/>
              <a:gd name="connsiteX5-227" fmla="*/ 815546 w 2131541"/>
              <a:gd name="connsiteY5-228" fmla="*/ 1081216 h 2261287"/>
              <a:gd name="connsiteX6-229" fmla="*/ 611660 w 2131541"/>
              <a:gd name="connsiteY6-230" fmla="*/ 129746 h 2261287"/>
              <a:gd name="connsiteX7-231" fmla="*/ 1044146 w 2131541"/>
              <a:gd name="connsiteY7-232" fmla="*/ 908222 h 2261287"/>
              <a:gd name="connsiteX8-233" fmla="*/ 1161536 w 2131541"/>
              <a:gd name="connsiteY8-234" fmla="*/ 0 h 2261287"/>
              <a:gd name="connsiteX9-235" fmla="*/ 1315995 w 2131541"/>
              <a:gd name="connsiteY9-236" fmla="*/ 914400 h 2261287"/>
              <a:gd name="connsiteX10-237" fmla="*/ 1723768 w 2131541"/>
              <a:gd name="connsiteY10-238" fmla="*/ 160638 h 2261287"/>
              <a:gd name="connsiteX11-239" fmla="*/ 1668163 w 2131541"/>
              <a:gd name="connsiteY11-240" fmla="*/ 191530 h 2261287"/>
              <a:gd name="connsiteX12-241" fmla="*/ 1600200 w 2131541"/>
              <a:gd name="connsiteY12-242" fmla="*/ 1056503 h 2261287"/>
              <a:gd name="connsiteX13-243" fmla="*/ 2131541 w 2131541"/>
              <a:gd name="connsiteY13-244" fmla="*/ 518984 h 2261287"/>
              <a:gd name="connsiteX14-245" fmla="*/ 1810265 w 2131541"/>
              <a:gd name="connsiteY14-246" fmla="*/ 1248033 h 2261287"/>
              <a:gd name="connsiteX15-247" fmla="*/ 1594022 w 2131541"/>
              <a:gd name="connsiteY15-248" fmla="*/ 2100649 h 2261287"/>
              <a:gd name="connsiteX16-249" fmla="*/ 1606379 w 2131541"/>
              <a:gd name="connsiteY16-250" fmla="*/ 2261287 h 2261287"/>
              <a:gd name="connsiteX17-251" fmla="*/ 963827 w 2131541"/>
              <a:gd name="connsiteY17-252" fmla="*/ 2255108 h 2261287"/>
              <a:gd name="connsiteX0-253" fmla="*/ 963827 w 2131541"/>
              <a:gd name="connsiteY0-254" fmla="*/ 2255108 h 2261287"/>
              <a:gd name="connsiteX1-255" fmla="*/ 957649 w 2131541"/>
              <a:gd name="connsiteY1-256" fmla="*/ 2075935 h 2261287"/>
              <a:gd name="connsiteX2-257" fmla="*/ 537519 w 2131541"/>
              <a:gd name="connsiteY2-258" fmla="*/ 1674341 h 2261287"/>
              <a:gd name="connsiteX3-259" fmla="*/ 0 w 2131541"/>
              <a:gd name="connsiteY3-260" fmla="*/ 1383957 h 2261287"/>
              <a:gd name="connsiteX4-261" fmla="*/ 518984 w 2131541"/>
              <a:gd name="connsiteY4-262" fmla="*/ 1340708 h 2261287"/>
              <a:gd name="connsiteX5-263" fmla="*/ 815546 w 2131541"/>
              <a:gd name="connsiteY5-264" fmla="*/ 1081216 h 2261287"/>
              <a:gd name="connsiteX6-265" fmla="*/ 611660 w 2131541"/>
              <a:gd name="connsiteY6-266" fmla="*/ 129746 h 2261287"/>
              <a:gd name="connsiteX7-267" fmla="*/ 1044146 w 2131541"/>
              <a:gd name="connsiteY7-268" fmla="*/ 908222 h 2261287"/>
              <a:gd name="connsiteX8-269" fmla="*/ 1161536 w 2131541"/>
              <a:gd name="connsiteY8-270" fmla="*/ 0 h 2261287"/>
              <a:gd name="connsiteX9-271" fmla="*/ 1315995 w 2131541"/>
              <a:gd name="connsiteY9-272" fmla="*/ 914400 h 2261287"/>
              <a:gd name="connsiteX10-273" fmla="*/ 1723768 w 2131541"/>
              <a:gd name="connsiteY10-274" fmla="*/ 160638 h 2261287"/>
              <a:gd name="connsiteX11-275" fmla="*/ 1668163 w 2131541"/>
              <a:gd name="connsiteY11-276" fmla="*/ 191530 h 2261287"/>
              <a:gd name="connsiteX12-277" fmla="*/ 1600200 w 2131541"/>
              <a:gd name="connsiteY12-278" fmla="*/ 1056503 h 2261287"/>
              <a:gd name="connsiteX13-279" fmla="*/ 2131541 w 2131541"/>
              <a:gd name="connsiteY13-280" fmla="*/ 518984 h 2261287"/>
              <a:gd name="connsiteX14-281" fmla="*/ 1810265 w 2131541"/>
              <a:gd name="connsiteY14-282" fmla="*/ 1248033 h 2261287"/>
              <a:gd name="connsiteX15-283" fmla="*/ 1594022 w 2131541"/>
              <a:gd name="connsiteY15-284" fmla="*/ 2100649 h 2261287"/>
              <a:gd name="connsiteX16-285" fmla="*/ 1606379 w 2131541"/>
              <a:gd name="connsiteY16-286" fmla="*/ 2261287 h 2261287"/>
              <a:gd name="connsiteX17-287" fmla="*/ 963827 w 2131541"/>
              <a:gd name="connsiteY17-288" fmla="*/ 2255108 h 2261287"/>
              <a:gd name="connsiteX0-289" fmla="*/ 963827 w 2131541"/>
              <a:gd name="connsiteY0-290" fmla="*/ 2255108 h 2261287"/>
              <a:gd name="connsiteX1-291" fmla="*/ 957649 w 2131541"/>
              <a:gd name="connsiteY1-292" fmla="*/ 2075935 h 2261287"/>
              <a:gd name="connsiteX2-293" fmla="*/ 537519 w 2131541"/>
              <a:gd name="connsiteY2-294" fmla="*/ 1674341 h 2261287"/>
              <a:gd name="connsiteX3-295" fmla="*/ 0 w 2131541"/>
              <a:gd name="connsiteY3-296" fmla="*/ 1383957 h 2261287"/>
              <a:gd name="connsiteX4-297" fmla="*/ 518984 w 2131541"/>
              <a:gd name="connsiteY4-298" fmla="*/ 1340708 h 2261287"/>
              <a:gd name="connsiteX5-299" fmla="*/ 815546 w 2131541"/>
              <a:gd name="connsiteY5-300" fmla="*/ 1081216 h 2261287"/>
              <a:gd name="connsiteX6-301" fmla="*/ 611660 w 2131541"/>
              <a:gd name="connsiteY6-302" fmla="*/ 129746 h 2261287"/>
              <a:gd name="connsiteX7-303" fmla="*/ 1044146 w 2131541"/>
              <a:gd name="connsiteY7-304" fmla="*/ 908222 h 2261287"/>
              <a:gd name="connsiteX8-305" fmla="*/ 1161536 w 2131541"/>
              <a:gd name="connsiteY8-306" fmla="*/ 0 h 2261287"/>
              <a:gd name="connsiteX9-307" fmla="*/ 1315995 w 2131541"/>
              <a:gd name="connsiteY9-308" fmla="*/ 914400 h 2261287"/>
              <a:gd name="connsiteX10-309" fmla="*/ 1723768 w 2131541"/>
              <a:gd name="connsiteY10-310" fmla="*/ 160638 h 2261287"/>
              <a:gd name="connsiteX11-311" fmla="*/ 1668163 w 2131541"/>
              <a:gd name="connsiteY11-312" fmla="*/ 191530 h 2261287"/>
              <a:gd name="connsiteX12-313" fmla="*/ 1600200 w 2131541"/>
              <a:gd name="connsiteY12-314" fmla="*/ 1056503 h 2261287"/>
              <a:gd name="connsiteX13-315" fmla="*/ 2131541 w 2131541"/>
              <a:gd name="connsiteY13-316" fmla="*/ 518984 h 2261287"/>
              <a:gd name="connsiteX14-317" fmla="*/ 1810265 w 2131541"/>
              <a:gd name="connsiteY14-318" fmla="*/ 1248033 h 2261287"/>
              <a:gd name="connsiteX15-319" fmla="*/ 1594022 w 2131541"/>
              <a:gd name="connsiteY15-320" fmla="*/ 2100649 h 2261287"/>
              <a:gd name="connsiteX16-321" fmla="*/ 1606379 w 2131541"/>
              <a:gd name="connsiteY16-322" fmla="*/ 2261287 h 2261287"/>
              <a:gd name="connsiteX17-323" fmla="*/ 963827 w 2131541"/>
              <a:gd name="connsiteY17-324" fmla="*/ 2255108 h 2261287"/>
              <a:gd name="connsiteX0-325" fmla="*/ 963827 w 2131541"/>
              <a:gd name="connsiteY0-326" fmla="*/ 2255108 h 2261287"/>
              <a:gd name="connsiteX1-327" fmla="*/ 957649 w 2131541"/>
              <a:gd name="connsiteY1-328" fmla="*/ 2075935 h 2261287"/>
              <a:gd name="connsiteX2-329" fmla="*/ 537519 w 2131541"/>
              <a:gd name="connsiteY2-330" fmla="*/ 1674341 h 2261287"/>
              <a:gd name="connsiteX3-331" fmla="*/ 0 w 2131541"/>
              <a:gd name="connsiteY3-332" fmla="*/ 1383957 h 2261287"/>
              <a:gd name="connsiteX4-333" fmla="*/ 518984 w 2131541"/>
              <a:gd name="connsiteY4-334" fmla="*/ 1340708 h 2261287"/>
              <a:gd name="connsiteX5-335" fmla="*/ 815546 w 2131541"/>
              <a:gd name="connsiteY5-336" fmla="*/ 1081216 h 2261287"/>
              <a:gd name="connsiteX6-337" fmla="*/ 611660 w 2131541"/>
              <a:gd name="connsiteY6-338" fmla="*/ 129746 h 2261287"/>
              <a:gd name="connsiteX7-339" fmla="*/ 1044146 w 2131541"/>
              <a:gd name="connsiteY7-340" fmla="*/ 908222 h 2261287"/>
              <a:gd name="connsiteX8-341" fmla="*/ 1161536 w 2131541"/>
              <a:gd name="connsiteY8-342" fmla="*/ 0 h 2261287"/>
              <a:gd name="connsiteX9-343" fmla="*/ 1315995 w 2131541"/>
              <a:gd name="connsiteY9-344" fmla="*/ 914400 h 2261287"/>
              <a:gd name="connsiteX10-345" fmla="*/ 1723768 w 2131541"/>
              <a:gd name="connsiteY10-346" fmla="*/ 160638 h 2261287"/>
              <a:gd name="connsiteX11-347" fmla="*/ 1668163 w 2131541"/>
              <a:gd name="connsiteY11-348" fmla="*/ 191530 h 2261287"/>
              <a:gd name="connsiteX12-349" fmla="*/ 1600200 w 2131541"/>
              <a:gd name="connsiteY12-350" fmla="*/ 1056503 h 2261287"/>
              <a:gd name="connsiteX13-351" fmla="*/ 2131541 w 2131541"/>
              <a:gd name="connsiteY13-352" fmla="*/ 518984 h 2261287"/>
              <a:gd name="connsiteX14-353" fmla="*/ 1810265 w 2131541"/>
              <a:gd name="connsiteY14-354" fmla="*/ 1248033 h 2261287"/>
              <a:gd name="connsiteX15-355" fmla="*/ 1594022 w 2131541"/>
              <a:gd name="connsiteY15-356" fmla="*/ 2100649 h 2261287"/>
              <a:gd name="connsiteX16-357" fmla="*/ 1606379 w 2131541"/>
              <a:gd name="connsiteY16-358" fmla="*/ 2261287 h 2261287"/>
              <a:gd name="connsiteX17-359" fmla="*/ 963827 w 2131541"/>
              <a:gd name="connsiteY17-360" fmla="*/ 2255108 h 2261287"/>
              <a:gd name="connsiteX0-361" fmla="*/ 963827 w 2131541"/>
              <a:gd name="connsiteY0-362" fmla="*/ 2255108 h 2261287"/>
              <a:gd name="connsiteX1-363" fmla="*/ 957649 w 2131541"/>
              <a:gd name="connsiteY1-364" fmla="*/ 2075935 h 2261287"/>
              <a:gd name="connsiteX2-365" fmla="*/ 537519 w 2131541"/>
              <a:gd name="connsiteY2-366" fmla="*/ 1674341 h 2261287"/>
              <a:gd name="connsiteX3-367" fmla="*/ 0 w 2131541"/>
              <a:gd name="connsiteY3-368" fmla="*/ 1383957 h 2261287"/>
              <a:gd name="connsiteX4-369" fmla="*/ 518984 w 2131541"/>
              <a:gd name="connsiteY4-370" fmla="*/ 1340708 h 2261287"/>
              <a:gd name="connsiteX5-371" fmla="*/ 815546 w 2131541"/>
              <a:gd name="connsiteY5-372" fmla="*/ 1081216 h 2261287"/>
              <a:gd name="connsiteX6-373" fmla="*/ 611660 w 2131541"/>
              <a:gd name="connsiteY6-374" fmla="*/ 129746 h 2261287"/>
              <a:gd name="connsiteX7-375" fmla="*/ 1044146 w 2131541"/>
              <a:gd name="connsiteY7-376" fmla="*/ 908222 h 2261287"/>
              <a:gd name="connsiteX8-377" fmla="*/ 1161536 w 2131541"/>
              <a:gd name="connsiteY8-378" fmla="*/ 0 h 2261287"/>
              <a:gd name="connsiteX9-379" fmla="*/ 1315995 w 2131541"/>
              <a:gd name="connsiteY9-380" fmla="*/ 914400 h 2261287"/>
              <a:gd name="connsiteX10-381" fmla="*/ 1723768 w 2131541"/>
              <a:gd name="connsiteY10-382" fmla="*/ 160638 h 2261287"/>
              <a:gd name="connsiteX11-383" fmla="*/ 1668163 w 2131541"/>
              <a:gd name="connsiteY11-384" fmla="*/ 191530 h 2261287"/>
              <a:gd name="connsiteX12-385" fmla="*/ 1600200 w 2131541"/>
              <a:gd name="connsiteY12-386" fmla="*/ 1056503 h 2261287"/>
              <a:gd name="connsiteX13-387" fmla="*/ 2131541 w 2131541"/>
              <a:gd name="connsiteY13-388" fmla="*/ 518984 h 2261287"/>
              <a:gd name="connsiteX14-389" fmla="*/ 1810265 w 2131541"/>
              <a:gd name="connsiteY14-390" fmla="*/ 1248033 h 2261287"/>
              <a:gd name="connsiteX15-391" fmla="*/ 1594022 w 2131541"/>
              <a:gd name="connsiteY15-392" fmla="*/ 2100649 h 2261287"/>
              <a:gd name="connsiteX16-393" fmla="*/ 1606379 w 2131541"/>
              <a:gd name="connsiteY16-394" fmla="*/ 2261287 h 2261287"/>
              <a:gd name="connsiteX17-395" fmla="*/ 963827 w 2131541"/>
              <a:gd name="connsiteY17-396" fmla="*/ 2255108 h 2261287"/>
              <a:gd name="connsiteX0-397" fmla="*/ 963827 w 2131541"/>
              <a:gd name="connsiteY0-398" fmla="*/ 2255108 h 2261287"/>
              <a:gd name="connsiteX1-399" fmla="*/ 957649 w 2131541"/>
              <a:gd name="connsiteY1-400" fmla="*/ 2075935 h 2261287"/>
              <a:gd name="connsiteX2-401" fmla="*/ 537519 w 2131541"/>
              <a:gd name="connsiteY2-402" fmla="*/ 1674341 h 2261287"/>
              <a:gd name="connsiteX3-403" fmla="*/ 0 w 2131541"/>
              <a:gd name="connsiteY3-404" fmla="*/ 1383957 h 2261287"/>
              <a:gd name="connsiteX4-405" fmla="*/ 518984 w 2131541"/>
              <a:gd name="connsiteY4-406" fmla="*/ 1340708 h 2261287"/>
              <a:gd name="connsiteX5-407" fmla="*/ 815546 w 2131541"/>
              <a:gd name="connsiteY5-408" fmla="*/ 1081216 h 2261287"/>
              <a:gd name="connsiteX6-409" fmla="*/ 611660 w 2131541"/>
              <a:gd name="connsiteY6-410" fmla="*/ 129746 h 2261287"/>
              <a:gd name="connsiteX7-411" fmla="*/ 1044146 w 2131541"/>
              <a:gd name="connsiteY7-412" fmla="*/ 908222 h 2261287"/>
              <a:gd name="connsiteX8-413" fmla="*/ 1161536 w 2131541"/>
              <a:gd name="connsiteY8-414" fmla="*/ 0 h 2261287"/>
              <a:gd name="connsiteX9-415" fmla="*/ 1315995 w 2131541"/>
              <a:gd name="connsiteY9-416" fmla="*/ 914400 h 2261287"/>
              <a:gd name="connsiteX10-417" fmla="*/ 1723768 w 2131541"/>
              <a:gd name="connsiteY10-418" fmla="*/ 160638 h 2261287"/>
              <a:gd name="connsiteX11-419" fmla="*/ 1668163 w 2131541"/>
              <a:gd name="connsiteY11-420" fmla="*/ 191530 h 2261287"/>
              <a:gd name="connsiteX12-421" fmla="*/ 1600200 w 2131541"/>
              <a:gd name="connsiteY12-422" fmla="*/ 1056503 h 2261287"/>
              <a:gd name="connsiteX13-423" fmla="*/ 2131541 w 2131541"/>
              <a:gd name="connsiteY13-424" fmla="*/ 518984 h 2261287"/>
              <a:gd name="connsiteX14-425" fmla="*/ 1810265 w 2131541"/>
              <a:gd name="connsiteY14-426" fmla="*/ 1248033 h 2261287"/>
              <a:gd name="connsiteX15-427" fmla="*/ 1594022 w 2131541"/>
              <a:gd name="connsiteY15-428" fmla="*/ 2100649 h 2261287"/>
              <a:gd name="connsiteX16-429" fmla="*/ 1606379 w 2131541"/>
              <a:gd name="connsiteY16-430" fmla="*/ 2261287 h 2261287"/>
              <a:gd name="connsiteX17-431" fmla="*/ 963827 w 2131541"/>
              <a:gd name="connsiteY17-432" fmla="*/ 2255108 h 2261287"/>
              <a:gd name="connsiteX0-433" fmla="*/ 963827 w 2131541"/>
              <a:gd name="connsiteY0-434" fmla="*/ 2257756 h 2263935"/>
              <a:gd name="connsiteX1-435" fmla="*/ 957649 w 2131541"/>
              <a:gd name="connsiteY1-436" fmla="*/ 2078583 h 2263935"/>
              <a:gd name="connsiteX2-437" fmla="*/ 537519 w 2131541"/>
              <a:gd name="connsiteY2-438" fmla="*/ 1676989 h 2263935"/>
              <a:gd name="connsiteX3-439" fmla="*/ 0 w 2131541"/>
              <a:gd name="connsiteY3-440" fmla="*/ 1386605 h 2263935"/>
              <a:gd name="connsiteX4-441" fmla="*/ 518984 w 2131541"/>
              <a:gd name="connsiteY4-442" fmla="*/ 1343356 h 2263935"/>
              <a:gd name="connsiteX5-443" fmla="*/ 815546 w 2131541"/>
              <a:gd name="connsiteY5-444" fmla="*/ 1083864 h 2263935"/>
              <a:gd name="connsiteX6-445" fmla="*/ 611660 w 2131541"/>
              <a:gd name="connsiteY6-446" fmla="*/ 132394 h 2263935"/>
              <a:gd name="connsiteX7-447" fmla="*/ 1044146 w 2131541"/>
              <a:gd name="connsiteY7-448" fmla="*/ 910870 h 2263935"/>
              <a:gd name="connsiteX8-449" fmla="*/ 1161536 w 2131541"/>
              <a:gd name="connsiteY8-450" fmla="*/ 2648 h 2263935"/>
              <a:gd name="connsiteX9-451" fmla="*/ 1315995 w 2131541"/>
              <a:gd name="connsiteY9-452" fmla="*/ 917048 h 2263935"/>
              <a:gd name="connsiteX10-453" fmla="*/ 1723768 w 2131541"/>
              <a:gd name="connsiteY10-454" fmla="*/ 163286 h 2263935"/>
              <a:gd name="connsiteX11-455" fmla="*/ 1668163 w 2131541"/>
              <a:gd name="connsiteY11-456" fmla="*/ 194178 h 2263935"/>
              <a:gd name="connsiteX12-457" fmla="*/ 1600200 w 2131541"/>
              <a:gd name="connsiteY12-458" fmla="*/ 1059151 h 2263935"/>
              <a:gd name="connsiteX13-459" fmla="*/ 2131541 w 2131541"/>
              <a:gd name="connsiteY13-460" fmla="*/ 521632 h 2263935"/>
              <a:gd name="connsiteX14-461" fmla="*/ 1810265 w 2131541"/>
              <a:gd name="connsiteY14-462" fmla="*/ 1250681 h 2263935"/>
              <a:gd name="connsiteX15-463" fmla="*/ 1594022 w 2131541"/>
              <a:gd name="connsiteY15-464" fmla="*/ 2103297 h 2263935"/>
              <a:gd name="connsiteX16-465" fmla="*/ 1606379 w 2131541"/>
              <a:gd name="connsiteY16-466" fmla="*/ 2263935 h 2263935"/>
              <a:gd name="connsiteX17-467" fmla="*/ 963827 w 2131541"/>
              <a:gd name="connsiteY17-468" fmla="*/ 2257756 h 2263935"/>
              <a:gd name="connsiteX0-469" fmla="*/ 963827 w 2131541"/>
              <a:gd name="connsiteY0-470" fmla="*/ 2256830 h 2263009"/>
              <a:gd name="connsiteX1-471" fmla="*/ 957649 w 2131541"/>
              <a:gd name="connsiteY1-472" fmla="*/ 2077657 h 2263009"/>
              <a:gd name="connsiteX2-473" fmla="*/ 537519 w 2131541"/>
              <a:gd name="connsiteY2-474" fmla="*/ 1676063 h 2263009"/>
              <a:gd name="connsiteX3-475" fmla="*/ 0 w 2131541"/>
              <a:gd name="connsiteY3-476" fmla="*/ 1385679 h 2263009"/>
              <a:gd name="connsiteX4-477" fmla="*/ 518984 w 2131541"/>
              <a:gd name="connsiteY4-478" fmla="*/ 1342430 h 2263009"/>
              <a:gd name="connsiteX5-479" fmla="*/ 815546 w 2131541"/>
              <a:gd name="connsiteY5-480" fmla="*/ 1082938 h 2263009"/>
              <a:gd name="connsiteX6-481" fmla="*/ 611660 w 2131541"/>
              <a:gd name="connsiteY6-482" fmla="*/ 131468 h 2263009"/>
              <a:gd name="connsiteX7-483" fmla="*/ 1044146 w 2131541"/>
              <a:gd name="connsiteY7-484" fmla="*/ 909944 h 2263009"/>
              <a:gd name="connsiteX8-485" fmla="*/ 1161536 w 2131541"/>
              <a:gd name="connsiteY8-486" fmla="*/ 1722 h 2263009"/>
              <a:gd name="connsiteX9-487" fmla="*/ 1315995 w 2131541"/>
              <a:gd name="connsiteY9-488" fmla="*/ 916122 h 2263009"/>
              <a:gd name="connsiteX10-489" fmla="*/ 1723768 w 2131541"/>
              <a:gd name="connsiteY10-490" fmla="*/ 162360 h 2263009"/>
              <a:gd name="connsiteX11-491" fmla="*/ 1668163 w 2131541"/>
              <a:gd name="connsiteY11-492" fmla="*/ 193252 h 2263009"/>
              <a:gd name="connsiteX12-493" fmla="*/ 1600200 w 2131541"/>
              <a:gd name="connsiteY12-494" fmla="*/ 1058225 h 2263009"/>
              <a:gd name="connsiteX13-495" fmla="*/ 2131541 w 2131541"/>
              <a:gd name="connsiteY13-496" fmla="*/ 520706 h 2263009"/>
              <a:gd name="connsiteX14-497" fmla="*/ 1810265 w 2131541"/>
              <a:gd name="connsiteY14-498" fmla="*/ 1249755 h 2263009"/>
              <a:gd name="connsiteX15-499" fmla="*/ 1594022 w 2131541"/>
              <a:gd name="connsiteY15-500" fmla="*/ 2102371 h 2263009"/>
              <a:gd name="connsiteX16-501" fmla="*/ 1606379 w 2131541"/>
              <a:gd name="connsiteY16-502" fmla="*/ 2263009 h 2263009"/>
              <a:gd name="connsiteX17-503" fmla="*/ 963827 w 2131541"/>
              <a:gd name="connsiteY17-504" fmla="*/ 2256830 h 2263009"/>
              <a:gd name="connsiteX0-505" fmla="*/ 963827 w 2131541"/>
              <a:gd name="connsiteY0-506" fmla="*/ 2256830 h 2263009"/>
              <a:gd name="connsiteX1-507" fmla="*/ 957649 w 2131541"/>
              <a:gd name="connsiteY1-508" fmla="*/ 2077657 h 2263009"/>
              <a:gd name="connsiteX2-509" fmla="*/ 537519 w 2131541"/>
              <a:gd name="connsiteY2-510" fmla="*/ 1676063 h 2263009"/>
              <a:gd name="connsiteX3-511" fmla="*/ 0 w 2131541"/>
              <a:gd name="connsiteY3-512" fmla="*/ 1385679 h 2263009"/>
              <a:gd name="connsiteX4-513" fmla="*/ 518984 w 2131541"/>
              <a:gd name="connsiteY4-514" fmla="*/ 1342430 h 2263009"/>
              <a:gd name="connsiteX5-515" fmla="*/ 815546 w 2131541"/>
              <a:gd name="connsiteY5-516" fmla="*/ 1082938 h 2263009"/>
              <a:gd name="connsiteX6-517" fmla="*/ 611660 w 2131541"/>
              <a:gd name="connsiteY6-518" fmla="*/ 131468 h 2263009"/>
              <a:gd name="connsiteX7-519" fmla="*/ 1044146 w 2131541"/>
              <a:gd name="connsiteY7-520" fmla="*/ 909944 h 2263009"/>
              <a:gd name="connsiteX8-521" fmla="*/ 1161536 w 2131541"/>
              <a:gd name="connsiteY8-522" fmla="*/ 1722 h 2263009"/>
              <a:gd name="connsiteX9-523" fmla="*/ 1315995 w 2131541"/>
              <a:gd name="connsiteY9-524" fmla="*/ 916122 h 2263009"/>
              <a:gd name="connsiteX10-525" fmla="*/ 1723768 w 2131541"/>
              <a:gd name="connsiteY10-526" fmla="*/ 162360 h 2263009"/>
              <a:gd name="connsiteX11-527" fmla="*/ 1668163 w 2131541"/>
              <a:gd name="connsiteY11-528" fmla="*/ 193252 h 2263009"/>
              <a:gd name="connsiteX12-529" fmla="*/ 1600200 w 2131541"/>
              <a:gd name="connsiteY12-530" fmla="*/ 1058225 h 2263009"/>
              <a:gd name="connsiteX13-531" fmla="*/ 2131541 w 2131541"/>
              <a:gd name="connsiteY13-532" fmla="*/ 520706 h 2263009"/>
              <a:gd name="connsiteX14-533" fmla="*/ 1810265 w 2131541"/>
              <a:gd name="connsiteY14-534" fmla="*/ 1249755 h 2263009"/>
              <a:gd name="connsiteX15-535" fmla="*/ 1594022 w 2131541"/>
              <a:gd name="connsiteY15-536" fmla="*/ 2102371 h 2263009"/>
              <a:gd name="connsiteX16-537" fmla="*/ 1606379 w 2131541"/>
              <a:gd name="connsiteY16-538" fmla="*/ 2263009 h 2263009"/>
              <a:gd name="connsiteX17-539" fmla="*/ 963827 w 2131541"/>
              <a:gd name="connsiteY17-540" fmla="*/ 2256830 h 2263009"/>
              <a:gd name="connsiteX0-541" fmla="*/ 963827 w 2131541"/>
              <a:gd name="connsiteY0-542" fmla="*/ 2257028 h 2263207"/>
              <a:gd name="connsiteX1-543" fmla="*/ 957649 w 2131541"/>
              <a:gd name="connsiteY1-544" fmla="*/ 2077855 h 2263207"/>
              <a:gd name="connsiteX2-545" fmla="*/ 537519 w 2131541"/>
              <a:gd name="connsiteY2-546" fmla="*/ 1676261 h 2263207"/>
              <a:gd name="connsiteX3-547" fmla="*/ 0 w 2131541"/>
              <a:gd name="connsiteY3-548" fmla="*/ 1385877 h 2263207"/>
              <a:gd name="connsiteX4-549" fmla="*/ 518984 w 2131541"/>
              <a:gd name="connsiteY4-550" fmla="*/ 1342628 h 2263207"/>
              <a:gd name="connsiteX5-551" fmla="*/ 815546 w 2131541"/>
              <a:gd name="connsiteY5-552" fmla="*/ 1083136 h 2263207"/>
              <a:gd name="connsiteX6-553" fmla="*/ 611660 w 2131541"/>
              <a:gd name="connsiteY6-554" fmla="*/ 131666 h 2263207"/>
              <a:gd name="connsiteX7-555" fmla="*/ 1044146 w 2131541"/>
              <a:gd name="connsiteY7-556" fmla="*/ 910142 h 2263207"/>
              <a:gd name="connsiteX8-557" fmla="*/ 1161536 w 2131541"/>
              <a:gd name="connsiteY8-558" fmla="*/ 1920 h 2263207"/>
              <a:gd name="connsiteX9-559" fmla="*/ 1315995 w 2131541"/>
              <a:gd name="connsiteY9-560" fmla="*/ 916320 h 2263207"/>
              <a:gd name="connsiteX10-561" fmla="*/ 1723768 w 2131541"/>
              <a:gd name="connsiteY10-562" fmla="*/ 162558 h 2263207"/>
              <a:gd name="connsiteX11-563" fmla="*/ 1668163 w 2131541"/>
              <a:gd name="connsiteY11-564" fmla="*/ 193450 h 2263207"/>
              <a:gd name="connsiteX12-565" fmla="*/ 1600200 w 2131541"/>
              <a:gd name="connsiteY12-566" fmla="*/ 1058423 h 2263207"/>
              <a:gd name="connsiteX13-567" fmla="*/ 2131541 w 2131541"/>
              <a:gd name="connsiteY13-568" fmla="*/ 520904 h 2263207"/>
              <a:gd name="connsiteX14-569" fmla="*/ 1810265 w 2131541"/>
              <a:gd name="connsiteY14-570" fmla="*/ 1249953 h 2263207"/>
              <a:gd name="connsiteX15-571" fmla="*/ 1594022 w 2131541"/>
              <a:gd name="connsiteY15-572" fmla="*/ 2102569 h 2263207"/>
              <a:gd name="connsiteX16-573" fmla="*/ 1606379 w 2131541"/>
              <a:gd name="connsiteY16-574" fmla="*/ 2263207 h 2263207"/>
              <a:gd name="connsiteX17-575" fmla="*/ 963827 w 2131541"/>
              <a:gd name="connsiteY17-576" fmla="*/ 2257028 h 2263207"/>
              <a:gd name="connsiteX0-577" fmla="*/ 963827 w 2131541"/>
              <a:gd name="connsiteY0-578" fmla="*/ 2257028 h 2263207"/>
              <a:gd name="connsiteX1-579" fmla="*/ 957649 w 2131541"/>
              <a:gd name="connsiteY1-580" fmla="*/ 2077855 h 2263207"/>
              <a:gd name="connsiteX2-581" fmla="*/ 537519 w 2131541"/>
              <a:gd name="connsiteY2-582" fmla="*/ 1676261 h 2263207"/>
              <a:gd name="connsiteX3-583" fmla="*/ 0 w 2131541"/>
              <a:gd name="connsiteY3-584" fmla="*/ 1385877 h 2263207"/>
              <a:gd name="connsiteX4-585" fmla="*/ 518984 w 2131541"/>
              <a:gd name="connsiteY4-586" fmla="*/ 1342628 h 2263207"/>
              <a:gd name="connsiteX5-587" fmla="*/ 815546 w 2131541"/>
              <a:gd name="connsiteY5-588" fmla="*/ 1083136 h 2263207"/>
              <a:gd name="connsiteX6-589" fmla="*/ 611660 w 2131541"/>
              <a:gd name="connsiteY6-590" fmla="*/ 131666 h 2263207"/>
              <a:gd name="connsiteX7-591" fmla="*/ 1044146 w 2131541"/>
              <a:gd name="connsiteY7-592" fmla="*/ 910142 h 2263207"/>
              <a:gd name="connsiteX8-593" fmla="*/ 1161536 w 2131541"/>
              <a:gd name="connsiteY8-594" fmla="*/ 1920 h 2263207"/>
              <a:gd name="connsiteX9-595" fmla="*/ 1315995 w 2131541"/>
              <a:gd name="connsiteY9-596" fmla="*/ 916320 h 2263207"/>
              <a:gd name="connsiteX10-597" fmla="*/ 1723768 w 2131541"/>
              <a:gd name="connsiteY10-598" fmla="*/ 162558 h 2263207"/>
              <a:gd name="connsiteX11-599" fmla="*/ 1668163 w 2131541"/>
              <a:gd name="connsiteY11-600" fmla="*/ 193450 h 2263207"/>
              <a:gd name="connsiteX12-601" fmla="*/ 1600200 w 2131541"/>
              <a:gd name="connsiteY12-602" fmla="*/ 1058423 h 2263207"/>
              <a:gd name="connsiteX13-603" fmla="*/ 2131541 w 2131541"/>
              <a:gd name="connsiteY13-604" fmla="*/ 520904 h 2263207"/>
              <a:gd name="connsiteX14-605" fmla="*/ 1810265 w 2131541"/>
              <a:gd name="connsiteY14-606" fmla="*/ 1249953 h 2263207"/>
              <a:gd name="connsiteX15-607" fmla="*/ 1594022 w 2131541"/>
              <a:gd name="connsiteY15-608" fmla="*/ 2102569 h 2263207"/>
              <a:gd name="connsiteX16-609" fmla="*/ 1606379 w 2131541"/>
              <a:gd name="connsiteY16-610" fmla="*/ 2263207 h 2263207"/>
              <a:gd name="connsiteX17-611" fmla="*/ 963827 w 2131541"/>
              <a:gd name="connsiteY17-612" fmla="*/ 2257028 h 2263207"/>
              <a:gd name="connsiteX0-613" fmla="*/ 963827 w 2131541"/>
              <a:gd name="connsiteY0-614" fmla="*/ 2257028 h 2263207"/>
              <a:gd name="connsiteX1-615" fmla="*/ 957649 w 2131541"/>
              <a:gd name="connsiteY1-616" fmla="*/ 2077855 h 2263207"/>
              <a:gd name="connsiteX2-617" fmla="*/ 537519 w 2131541"/>
              <a:gd name="connsiteY2-618" fmla="*/ 1676261 h 2263207"/>
              <a:gd name="connsiteX3-619" fmla="*/ 0 w 2131541"/>
              <a:gd name="connsiteY3-620" fmla="*/ 1385877 h 2263207"/>
              <a:gd name="connsiteX4-621" fmla="*/ 518984 w 2131541"/>
              <a:gd name="connsiteY4-622" fmla="*/ 1342628 h 2263207"/>
              <a:gd name="connsiteX5-623" fmla="*/ 815546 w 2131541"/>
              <a:gd name="connsiteY5-624" fmla="*/ 1083136 h 2263207"/>
              <a:gd name="connsiteX6-625" fmla="*/ 611660 w 2131541"/>
              <a:gd name="connsiteY6-626" fmla="*/ 131666 h 2263207"/>
              <a:gd name="connsiteX7-627" fmla="*/ 1044146 w 2131541"/>
              <a:gd name="connsiteY7-628" fmla="*/ 910142 h 2263207"/>
              <a:gd name="connsiteX8-629" fmla="*/ 1161536 w 2131541"/>
              <a:gd name="connsiteY8-630" fmla="*/ 1920 h 2263207"/>
              <a:gd name="connsiteX9-631" fmla="*/ 1315995 w 2131541"/>
              <a:gd name="connsiteY9-632" fmla="*/ 916320 h 2263207"/>
              <a:gd name="connsiteX10-633" fmla="*/ 1723768 w 2131541"/>
              <a:gd name="connsiteY10-634" fmla="*/ 162558 h 2263207"/>
              <a:gd name="connsiteX11-635" fmla="*/ 1668163 w 2131541"/>
              <a:gd name="connsiteY11-636" fmla="*/ 193450 h 2263207"/>
              <a:gd name="connsiteX12-637" fmla="*/ 1600200 w 2131541"/>
              <a:gd name="connsiteY12-638" fmla="*/ 1058423 h 2263207"/>
              <a:gd name="connsiteX13-639" fmla="*/ 2131541 w 2131541"/>
              <a:gd name="connsiteY13-640" fmla="*/ 520904 h 2263207"/>
              <a:gd name="connsiteX14-641" fmla="*/ 1810265 w 2131541"/>
              <a:gd name="connsiteY14-642" fmla="*/ 1249953 h 2263207"/>
              <a:gd name="connsiteX15-643" fmla="*/ 1594022 w 2131541"/>
              <a:gd name="connsiteY15-644" fmla="*/ 2102569 h 2263207"/>
              <a:gd name="connsiteX16-645" fmla="*/ 1606379 w 2131541"/>
              <a:gd name="connsiteY16-646" fmla="*/ 2263207 h 2263207"/>
              <a:gd name="connsiteX17-647" fmla="*/ 963827 w 2131541"/>
              <a:gd name="connsiteY17-648" fmla="*/ 2257028 h 2263207"/>
              <a:gd name="connsiteX0-649" fmla="*/ 963827 w 2131541"/>
              <a:gd name="connsiteY0-650" fmla="*/ 2257028 h 2263207"/>
              <a:gd name="connsiteX1-651" fmla="*/ 957649 w 2131541"/>
              <a:gd name="connsiteY1-652" fmla="*/ 2077855 h 2263207"/>
              <a:gd name="connsiteX2-653" fmla="*/ 537519 w 2131541"/>
              <a:gd name="connsiteY2-654" fmla="*/ 1676261 h 2263207"/>
              <a:gd name="connsiteX3-655" fmla="*/ 0 w 2131541"/>
              <a:gd name="connsiteY3-656" fmla="*/ 1385877 h 2263207"/>
              <a:gd name="connsiteX4-657" fmla="*/ 518984 w 2131541"/>
              <a:gd name="connsiteY4-658" fmla="*/ 1342628 h 2263207"/>
              <a:gd name="connsiteX5-659" fmla="*/ 815546 w 2131541"/>
              <a:gd name="connsiteY5-660" fmla="*/ 1083136 h 2263207"/>
              <a:gd name="connsiteX6-661" fmla="*/ 611660 w 2131541"/>
              <a:gd name="connsiteY6-662" fmla="*/ 131666 h 2263207"/>
              <a:gd name="connsiteX7-663" fmla="*/ 1044146 w 2131541"/>
              <a:gd name="connsiteY7-664" fmla="*/ 910142 h 2263207"/>
              <a:gd name="connsiteX8-665" fmla="*/ 1161536 w 2131541"/>
              <a:gd name="connsiteY8-666" fmla="*/ 1920 h 2263207"/>
              <a:gd name="connsiteX9-667" fmla="*/ 1315995 w 2131541"/>
              <a:gd name="connsiteY9-668" fmla="*/ 916320 h 2263207"/>
              <a:gd name="connsiteX10-669" fmla="*/ 1723768 w 2131541"/>
              <a:gd name="connsiteY10-670" fmla="*/ 162558 h 2263207"/>
              <a:gd name="connsiteX11-671" fmla="*/ 1668163 w 2131541"/>
              <a:gd name="connsiteY11-672" fmla="*/ 193450 h 2263207"/>
              <a:gd name="connsiteX12-673" fmla="*/ 1600200 w 2131541"/>
              <a:gd name="connsiteY12-674" fmla="*/ 1058423 h 2263207"/>
              <a:gd name="connsiteX13-675" fmla="*/ 2131541 w 2131541"/>
              <a:gd name="connsiteY13-676" fmla="*/ 520904 h 2263207"/>
              <a:gd name="connsiteX14-677" fmla="*/ 1810265 w 2131541"/>
              <a:gd name="connsiteY14-678" fmla="*/ 1249953 h 2263207"/>
              <a:gd name="connsiteX15-679" fmla="*/ 1594022 w 2131541"/>
              <a:gd name="connsiteY15-680" fmla="*/ 2102569 h 2263207"/>
              <a:gd name="connsiteX16-681" fmla="*/ 1606379 w 2131541"/>
              <a:gd name="connsiteY16-682" fmla="*/ 2263207 h 2263207"/>
              <a:gd name="connsiteX17-683" fmla="*/ 963827 w 2131541"/>
              <a:gd name="connsiteY17-684" fmla="*/ 2257028 h 2263207"/>
              <a:gd name="connsiteX0-685" fmla="*/ 963827 w 2131541"/>
              <a:gd name="connsiteY0-686" fmla="*/ 2257028 h 2263207"/>
              <a:gd name="connsiteX1-687" fmla="*/ 957649 w 2131541"/>
              <a:gd name="connsiteY1-688" fmla="*/ 2077855 h 2263207"/>
              <a:gd name="connsiteX2-689" fmla="*/ 537519 w 2131541"/>
              <a:gd name="connsiteY2-690" fmla="*/ 1676261 h 2263207"/>
              <a:gd name="connsiteX3-691" fmla="*/ 0 w 2131541"/>
              <a:gd name="connsiteY3-692" fmla="*/ 1385877 h 2263207"/>
              <a:gd name="connsiteX4-693" fmla="*/ 518984 w 2131541"/>
              <a:gd name="connsiteY4-694" fmla="*/ 1342628 h 2263207"/>
              <a:gd name="connsiteX5-695" fmla="*/ 815546 w 2131541"/>
              <a:gd name="connsiteY5-696" fmla="*/ 1083136 h 2263207"/>
              <a:gd name="connsiteX6-697" fmla="*/ 611660 w 2131541"/>
              <a:gd name="connsiteY6-698" fmla="*/ 131666 h 2263207"/>
              <a:gd name="connsiteX7-699" fmla="*/ 1044146 w 2131541"/>
              <a:gd name="connsiteY7-700" fmla="*/ 910142 h 2263207"/>
              <a:gd name="connsiteX8-701" fmla="*/ 1161536 w 2131541"/>
              <a:gd name="connsiteY8-702" fmla="*/ 1920 h 2263207"/>
              <a:gd name="connsiteX9-703" fmla="*/ 1315995 w 2131541"/>
              <a:gd name="connsiteY9-704" fmla="*/ 916320 h 2263207"/>
              <a:gd name="connsiteX10-705" fmla="*/ 1723768 w 2131541"/>
              <a:gd name="connsiteY10-706" fmla="*/ 162558 h 2263207"/>
              <a:gd name="connsiteX11-707" fmla="*/ 1668163 w 2131541"/>
              <a:gd name="connsiteY11-708" fmla="*/ 193450 h 2263207"/>
              <a:gd name="connsiteX12-709" fmla="*/ 1600200 w 2131541"/>
              <a:gd name="connsiteY12-710" fmla="*/ 1058423 h 2263207"/>
              <a:gd name="connsiteX13-711" fmla="*/ 2131541 w 2131541"/>
              <a:gd name="connsiteY13-712" fmla="*/ 520904 h 2263207"/>
              <a:gd name="connsiteX14-713" fmla="*/ 1810265 w 2131541"/>
              <a:gd name="connsiteY14-714" fmla="*/ 1249953 h 2263207"/>
              <a:gd name="connsiteX15-715" fmla="*/ 1594022 w 2131541"/>
              <a:gd name="connsiteY15-716" fmla="*/ 2102569 h 2263207"/>
              <a:gd name="connsiteX16-717" fmla="*/ 1606379 w 2131541"/>
              <a:gd name="connsiteY16-718" fmla="*/ 2263207 h 2263207"/>
              <a:gd name="connsiteX17-719" fmla="*/ 963827 w 2131541"/>
              <a:gd name="connsiteY17-720" fmla="*/ 2257028 h 2263207"/>
              <a:gd name="connsiteX0-721" fmla="*/ 963827 w 2131541"/>
              <a:gd name="connsiteY0-722" fmla="*/ 2255328 h 2261507"/>
              <a:gd name="connsiteX1-723" fmla="*/ 957649 w 2131541"/>
              <a:gd name="connsiteY1-724" fmla="*/ 2076155 h 2261507"/>
              <a:gd name="connsiteX2-725" fmla="*/ 537519 w 2131541"/>
              <a:gd name="connsiteY2-726" fmla="*/ 1674561 h 2261507"/>
              <a:gd name="connsiteX3-727" fmla="*/ 0 w 2131541"/>
              <a:gd name="connsiteY3-728" fmla="*/ 1384177 h 2261507"/>
              <a:gd name="connsiteX4-729" fmla="*/ 518984 w 2131541"/>
              <a:gd name="connsiteY4-730" fmla="*/ 1340928 h 2261507"/>
              <a:gd name="connsiteX5-731" fmla="*/ 815546 w 2131541"/>
              <a:gd name="connsiteY5-732" fmla="*/ 1081436 h 2261507"/>
              <a:gd name="connsiteX6-733" fmla="*/ 611660 w 2131541"/>
              <a:gd name="connsiteY6-734" fmla="*/ 129966 h 2261507"/>
              <a:gd name="connsiteX7-735" fmla="*/ 1044146 w 2131541"/>
              <a:gd name="connsiteY7-736" fmla="*/ 908442 h 2261507"/>
              <a:gd name="connsiteX8-737" fmla="*/ 1161536 w 2131541"/>
              <a:gd name="connsiteY8-738" fmla="*/ 220 h 2261507"/>
              <a:gd name="connsiteX9-739" fmla="*/ 1315995 w 2131541"/>
              <a:gd name="connsiteY9-740" fmla="*/ 914620 h 2261507"/>
              <a:gd name="connsiteX10-741" fmla="*/ 1723768 w 2131541"/>
              <a:gd name="connsiteY10-742" fmla="*/ 160858 h 2261507"/>
              <a:gd name="connsiteX11-743" fmla="*/ 1668163 w 2131541"/>
              <a:gd name="connsiteY11-744" fmla="*/ 191750 h 2261507"/>
              <a:gd name="connsiteX12-745" fmla="*/ 1600200 w 2131541"/>
              <a:gd name="connsiteY12-746" fmla="*/ 1056723 h 2261507"/>
              <a:gd name="connsiteX13-747" fmla="*/ 2131541 w 2131541"/>
              <a:gd name="connsiteY13-748" fmla="*/ 519204 h 2261507"/>
              <a:gd name="connsiteX14-749" fmla="*/ 1810265 w 2131541"/>
              <a:gd name="connsiteY14-750" fmla="*/ 1248253 h 2261507"/>
              <a:gd name="connsiteX15-751" fmla="*/ 1594022 w 2131541"/>
              <a:gd name="connsiteY15-752" fmla="*/ 2100869 h 2261507"/>
              <a:gd name="connsiteX16-753" fmla="*/ 1606379 w 2131541"/>
              <a:gd name="connsiteY16-754" fmla="*/ 2261507 h 2261507"/>
              <a:gd name="connsiteX17-755" fmla="*/ 963827 w 2131541"/>
              <a:gd name="connsiteY17-756" fmla="*/ 2255328 h 2261507"/>
              <a:gd name="connsiteX0-757" fmla="*/ 963827 w 2131541"/>
              <a:gd name="connsiteY0-758" fmla="*/ 2255141 h 2261320"/>
              <a:gd name="connsiteX1-759" fmla="*/ 957649 w 2131541"/>
              <a:gd name="connsiteY1-760" fmla="*/ 2075968 h 2261320"/>
              <a:gd name="connsiteX2-761" fmla="*/ 537519 w 2131541"/>
              <a:gd name="connsiteY2-762" fmla="*/ 1674374 h 2261320"/>
              <a:gd name="connsiteX3-763" fmla="*/ 0 w 2131541"/>
              <a:gd name="connsiteY3-764" fmla="*/ 1383990 h 2261320"/>
              <a:gd name="connsiteX4-765" fmla="*/ 518984 w 2131541"/>
              <a:gd name="connsiteY4-766" fmla="*/ 1340741 h 2261320"/>
              <a:gd name="connsiteX5-767" fmla="*/ 815546 w 2131541"/>
              <a:gd name="connsiteY5-768" fmla="*/ 1081249 h 2261320"/>
              <a:gd name="connsiteX6-769" fmla="*/ 611660 w 2131541"/>
              <a:gd name="connsiteY6-770" fmla="*/ 129779 h 2261320"/>
              <a:gd name="connsiteX7-771" fmla="*/ 1044146 w 2131541"/>
              <a:gd name="connsiteY7-772" fmla="*/ 908255 h 2261320"/>
              <a:gd name="connsiteX8-773" fmla="*/ 1161536 w 2131541"/>
              <a:gd name="connsiteY8-774" fmla="*/ 33 h 2261320"/>
              <a:gd name="connsiteX9-775" fmla="*/ 1315995 w 2131541"/>
              <a:gd name="connsiteY9-776" fmla="*/ 914433 h 2261320"/>
              <a:gd name="connsiteX10-777" fmla="*/ 1723768 w 2131541"/>
              <a:gd name="connsiteY10-778" fmla="*/ 160671 h 2261320"/>
              <a:gd name="connsiteX11-779" fmla="*/ 1668163 w 2131541"/>
              <a:gd name="connsiteY11-780" fmla="*/ 191563 h 2261320"/>
              <a:gd name="connsiteX12-781" fmla="*/ 1600200 w 2131541"/>
              <a:gd name="connsiteY12-782" fmla="*/ 1056536 h 2261320"/>
              <a:gd name="connsiteX13-783" fmla="*/ 2131541 w 2131541"/>
              <a:gd name="connsiteY13-784" fmla="*/ 519017 h 2261320"/>
              <a:gd name="connsiteX14-785" fmla="*/ 1810265 w 2131541"/>
              <a:gd name="connsiteY14-786" fmla="*/ 1248066 h 2261320"/>
              <a:gd name="connsiteX15-787" fmla="*/ 1594022 w 2131541"/>
              <a:gd name="connsiteY15-788" fmla="*/ 2100682 h 2261320"/>
              <a:gd name="connsiteX16-789" fmla="*/ 1606379 w 2131541"/>
              <a:gd name="connsiteY16-790" fmla="*/ 2261320 h 2261320"/>
              <a:gd name="connsiteX17-791" fmla="*/ 963827 w 2131541"/>
              <a:gd name="connsiteY17-792" fmla="*/ 2255141 h 2261320"/>
              <a:gd name="connsiteX0-793" fmla="*/ 963827 w 2131541"/>
              <a:gd name="connsiteY0-794" fmla="*/ 2255141 h 2261320"/>
              <a:gd name="connsiteX1-795" fmla="*/ 957649 w 2131541"/>
              <a:gd name="connsiteY1-796" fmla="*/ 2075968 h 2261320"/>
              <a:gd name="connsiteX2-797" fmla="*/ 537519 w 2131541"/>
              <a:gd name="connsiteY2-798" fmla="*/ 1674374 h 2261320"/>
              <a:gd name="connsiteX3-799" fmla="*/ 0 w 2131541"/>
              <a:gd name="connsiteY3-800" fmla="*/ 1383990 h 2261320"/>
              <a:gd name="connsiteX4-801" fmla="*/ 518984 w 2131541"/>
              <a:gd name="connsiteY4-802" fmla="*/ 1340741 h 2261320"/>
              <a:gd name="connsiteX5-803" fmla="*/ 815546 w 2131541"/>
              <a:gd name="connsiteY5-804" fmla="*/ 1081249 h 2261320"/>
              <a:gd name="connsiteX6-805" fmla="*/ 611660 w 2131541"/>
              <a:gd name="connsiteY6-806" fmla="*/ 129779 h 2261320"/>
              <a:gd name="connsiteX7-807" fmla="*/ 1044146 w 2131541"/>
              <a:gd name="connsiteY7-808" fmla="*/ 908255 h 2261320"/>
              <a:gd name="connsiteX8-809" fmla="*/ 1161536 w 2131541"/>
              <a:gd name="connsiteY8-810" fmla="*/ 33 h 2261320"/>
              <a:gd name="connsiteX9-811" fmla="*/ 1315995 w 2131541"/>
              <a:gd name="connsiteY9-812" fmla="*/ 914433 h 2261320"/>
              <a:gd name="connsiteX10-813" fmla="*/ 1723768 w 2131541"/>
              <a:gd name="connsiteY10-814" fmla="*/ 160671 h 2261320"/>
              <a:gd name="connsiteX11-815" fmla="*/ 1668163 w 2131541"/>
              <a:gd name="connsiteY11-816" fmla="*/ 191563 h 2261320"/>
              <a:gd name="connsiteX12-817" fmla="*/ 1600200 w 2131541"/>
              <a:gd name="connsiteY12-818" fmla="*/ 1056536 h 2261320"/>
              <a:gd name="connsiteX13-819" fmla="*/ 2131541 w 2131541"/>
              <a:gd name="connsiteY13-820" fmla="*/ 519017 h 2261320"/>
              <a:gd name="connsiteX14-821" fmla="*/ 1810265 w 2131541"/>
              <a:gd name="connsiteY14-822" fmla="*/ 1248066 h 2261320"/>
              <a:gd name="connsiteX15-823" fmla="*/ 1594022 w 2131541"/>
              <a:gd name="connsiteY15-824" fmla="*/ 2100682 h 2261320"/>
              <a:gd name="connsiteX16-825" fmla="*/ 1606379 w 2131541"/>
              <a:gd name="connsiteY16-826" fmla="*/ 2261320 h 2261320"/>
              <a:gd name="connsiteX17-827" fmla="*/ 963827 w 2131541"/>
              <a:gd name="connsiteY17-828" fmla="*/ 2255141 h 2261320"/>
              <a:gd name="connsiteX0-829" fmla="*/ 963827 w 2131541"/>
              <a:gd name="connsiteY0-830" fmla="*/ 2255141 h 2261320"/>
              <a:gd name="connsiteX1-831" fmla="*/ 957649 w 2131541"/>
              <a:gd name="connsiteY1-832" fmla="*/ 2075968 h 2261320"/>
              <a:gd name="connsiteX2-833" fmla="*/ 537519 w 2131541"/>
              <a:gd name="connsiteY2-834" fmla="*/ 1674374 h 2261320"/>
              <a:gd name="connsiteX3-835" fmla="*/ 0 w 2131541"/>
              <a:gd name="connsiteY3-836" fmla="*/ 1383990 h 2261320"/>
              <a:gd name="connsiteX4-837" fmla="*/ 518984 w 2131541"/>
              <a:gd name="connsiteY4-838" fmla="*/ 1340741 h 2261320"/>
              <a:gd name="connsiteX5-839" fmla="*/ 815546 w 2131541"/>
              <a:gd name="connsiteY5-840" fmla="*/ 1081249 h 2261320"/>
              <a:gd name="connsiteX6-841" fmla="*/ 611660 w 2131541"/>
              <a:gd name="connsiteY6-842" fmla="*/ 129779 h 2261320"/>
              <a:gd name="connsiteX7-843" fmla="*/ 1044146 w 2131541"/>
              <a:gd name="connsiteY7-844" fmla="*/ 908255 h 2261320"/>
              <a:gd name="connsiteX8-845" fmla="*/ 1161536 w 2131541"/>
              <a:gd name="connsiteY8-846" fmla="*/ 33 h 2261320"/>
              <a:gd name="connsiteX9-847" fmla="*/ 1315995 w 2131541"/>
              <a:gd name="connsiteY9-848" fmla="*/ 914433 h 2261320"/>
              <a:gd name="connsiteX10-849" fmla="*/ 1723768 w 2131541"/>
              <a:gd name="connsiteY10-850" fmla="*/ 160671 h 2261320"/>
              <a:gd name="connsiteX11-851" fmla="*/ 1822622 w 2131541"/>
              <a:gd name="connsiteY11-852" fmla="*/ 228633 h 2261320"/>
              <a:gd name="connsiteX12-853" fmla="*/ 1600200 w 2131541"/>
              <a:gd name="connsiteY12-854" fmla="*/ 1056536 h 2261320"/>
              <a:gd name="connsiteX13-855" fmla="*/ 2131541 w 2131541"/>
              <a:gd name="connsiteY13-856" fmla="*/ 519017 h 2261320"/>
              <a:gd name="connsiteX14-857" fmla="*/ 1810265 w 2131541"/>
              <a:gd name="connsiteY14-858" fmla="*/ 1248066 h 2261320"/>
              <a:gd name="connsiteX15-859" fmla="*/ 1594022 w 2131541"/>
              <a:gd name="connsiteY15-860" fmla="*/ 2100682 h 2261320"/>
              <a:gd name="connsiteX16-861" fmla="*/ 1606379 w 2131541"/>
              <a:gd name="connsiteY16-862" fmla="*/ 2261320 h 2261320"/>
              <a:gd name="connsiteX17-863" fmla="*/ 963827 w 2131541"/>
              <a:gd name="connsiteY17-864" fmla="*/ 2255141 h 2261320"/>
              <a:gd name="connsiteX0-865" fmla="*/ 963827 w 2131541"/>
              <a:gd name="connsiteY0-866" fmla="*/ 2255141 h 2261320"/>
              <a:gd name="connsiteX1-867" fmla="*/ 957649 w 2131541"/>
              <a:gd name="connsiteY1-868" fmla="*/ 2075968 h 2261320"/>
              <a:gd name="connsiteX2-869" fmla="*/ 537519 w 2131541"/>
              <a:gd name="connsiteY2-870" fmla="*/ 1674374 h 2261320"/>
              <a:gd name="connsiteX3-871" fmla="*/ 0 w 2131541"/>
              <a:gd name="connsiteY3-872" fmla="*/ 1383990 h 2261320"/>
              <a:gd name="connsiteX4-873" fmla="*/ 518984 w 2131541"/>
              <a:gd name="connsiteY4-874" fmla="*/ 1340741 h 2261320"/>
              <a:gd name="connsiteX5-875" fmla="*/ 815546 w 2131541"/>
              <a:gd name="connsiteY5-876" fmla="*/ 1081249 h 2261320"/>
              <a:gd name="connsiteX6-877" fmla="*/ 611660 w 2131541"/>
              <a:gd name="connsiteY6-878" fmla="*/ 129779 h 2261320"/>
              <a:gd name="connsiteX7-879" fmla="*/ 1044146 w 2131541"/>
              <a:gd name="connsiteY7-880" fmla="*/ 908255 h 2261320"/>
              <a:gd name="connsiteX8-881" fmla="*/ 1161536 w 2131541"/>
              <a:gd name="connsiteY8-882" fmla="*/ 33 h 2261320"/>
              <a:gd name="connsiteX9-883" fmla="*/ 1315995 w 2131541"/>
              <a:gd name="connsiteY9-884" fmla="*/ 914433 h 2261320"/>
              <a:gd name="connsiteX10-885" fmla="*/ 1723768 w 2131541"/>
              <a:gd name="connsiteY10-886" fmla="*/ 160671 h 2261320"/>
              <a:gd name="connsiteX11-887" fmla="*/ 1600200 w 2131541"/>
              <a:gd name="connsiteY11-888" fmla="*/ 1056536 h 2261320"/>
              <a:gd name="connsiteX12-889" fmla="*/ 2131541 w 2131541"/>
              <a:gd name="connsiteY12-890" fmla="*/ 519017 h 2261320"/>
              <a:gd name="connsiteX13-891" fmla="*/ 1810265 w 2131541"/>
              <a:gd name="connsiteY13-892" fmla="*/ 1248066 h 2261320"/>
              <a:gd name="connsiteX14-893" fmla="*/ 1594022 w 2131541"/>
              <a:gd name="connsiteY14-894" fmla="*/ 2100682 h 2261320"/>
              <a:gd name="connsiteX15-895" fmla="*/ 1606379 w 2131541"/>
              <a:gd name="connsiteY15-896" fmla="*/ 2261320 h 2261320"/>
              <a:gd name="connsiteX16-897" fmla="*/ 963827 w 2131541"/>
              <a:gd name="connsiteY16-898" fmla="*/ 2255141 h 2261320"/>
              <a:gd name="connsiteX0-899" fmla="*/ 963827 w 2131541"/>
              <a:gd name="connsiteY0-900" fmla="*/ 2255141 h 2261320"/>
              <a:gd name="connsiteX1-901" fmla="*/ 957649 w 2131541"/>
              <a:gd name="connsiteY1-902" fmla="*/ 2075968 h 2261320"/>
              <a:gd name="connsiteX2-903" fmla="*/ 537519 w 2131541"/>
              <a:gd name="connsiteY2-904" fmla="*/ 1674374 h 2261320"/>
              <a:gd name="connsiteX3-905" fmla="*/ 0 w 2131541"/>
              <a:gd name="connsiteY3-906" fmla="*/ 1383990 h 2261320"/>
              <a:gd name="connsiteX4-907" fmla="*/ 518984 w 2131541"/>
              <a:gd name="connsiteY4-908" fmla="*/ 1340741 h 2261320"/>
              <a:gd name="connsiteX5-909" fmla="*/ 815546 w 2131541"/>
              <a:gd name="connsiteY5-910" fmla="*/ 1081249 h 2261320"/>
              <a:gd name="connsiteX6-911" fmla="*/ 611660 w 2131541"/>
              <a:gd name="connsiteY6-912" fmla="*/ 129779 h 2261320"/>
              <a:gd name="connsiteX7-913" fmla="*/ 1044146 w 2131541"/>
              <a:gd name="connsiteY7-914" fmla="*/ 908255 h 2261320"/>
              <a:gd name="connsiteX8-915" fmla="*/ 1161536 w 2131541"/>
              <a:gd name="connsiteY8-916" fmla="*/ 33 h 2261320"/>
              <a:gd name="connsiteX9-917" fmla="*/ 1315995 w 2131541"/>
              <a:gd name="connsiteY9-918" fmla="*/ 914433 h 2261320"/>
              <a:gd name="connsiteX10-919" fmla="*/ 1723768 w 2131541"/>
              <a:gd name="connsiteY10-920" fmla="*/ 160671 h 2261320"/>
              <a:gd name="connsiteX11-921" fmla="*/ 1600200 w 2131541"/>
              <a:gd name="connsiteY11-922" fmla="*/ 1056536 h 2261320"/>
              <a:gd name="connsiteX12-923" fmla="*/ 2131541 w 2131541"/>
              <a:gd name="connsiteY12-924" fmla="*/ 519017 h 2261320"/>
              <a:gd name="connsiteX13-925" fmla="*/ 1810265 w 2131541"/>
              <a:gd name="connsiteY13-926" fmla="*/ 1248066 h 2261320"/>
              <a:gd name="connsiteX14-927" fmla="*/ 1594022 w 2131541"/>
              <a:gd name="connsiteY14-928" fmla="*/ 2100682 h 2261320"/>
              <a:gd name="connsiteX15-929" fmla="*/ 1606379 w 2131541"/>
              <a:gd name="connsiteY15-930" fmla="*/ 2261320 h 2261320"/>
              <a:gd name="connsiteX16-931" fmla="*/ 963827 w 2131541"/>
              <a:gd name="connsiteY16-932" fmla="*/ 2255141 h 2261320"/>
              <a:gd name="connsiteX0-933" fmla="*/ 963827 w 2131541"/>
              <a:gd name="connsiteY0-934" fmla="*/ 2255141 h 2261320"/>
              <a:gd name="connsiteX1-935" fmla="*/ 957649 w 2131541"/>
              <a:gd name="connsiteY1-936" fmla="*/ 2075968 h 2261320"/>
              <a:gd name="connsiteX2-937" fmla="*/ 537519 w 2131541"/>
              <a:gd name="connsiteY2-938" fmla="*/ 1674374 h 2261320"/>
              <a:gd name="connsiteX3-939" fmla="*/ 0 w 2131541"/>
              <a:gd name="connsiteY3-940" fmla="*/ 1383990 h 2261320"/>
              <a:gd name="connsiteX4-941" fmla="*/ 518984 w 2131541"/>
              <a:gd name="connsiteY4-942" fmla="*/ 1340741 h 2261320"/>
              <a:gd name="connsiteX5-943" fmla="*/ 815546 w 2131541"/>
              <a:gd name="connsiteY5-944" fmla="*/ 1081249 h 2261320"/>
              <a:gd name="connsiteX6-945" fmla="*/ 611660 w 2131541"/>
              <a:gd name="connsiteY6-946" fmla="*/ 129779 h 2261320"/>
              <a:gd name="connsiteX7-947" fmla="*/ 1044146 w 2131541"/>
              <a:gd name="connsiteY7-948" fmla="*/ 908255 h 2261320"/>
              <a:gd name="connsiteX8-949" fmla="*/ 1161536 w 2131541"/>
              <a:gd name="connsiteY8-950" fmla="*/ 33 h 2261320"/>
              <a:gd name="connsiteX9-951" fmla="*/ 1315995 w 2131541"/>
              <a:gd name="connsiteY9-952" fmla="*/ 914433 h 2261320"/>
              <a:gd name="connsiteX10-953" fmla="*/ 1723768 w 2131541"/>
              <a:gd name="connsiteY10-954" fmla="*/ 160671 h 2261320"/>
              <a:gd name="connsiteX11-955" fmla="*/ 1600200 w 2131541"/>
              <a:gd name="connsiteY11-956" fmla="*/ 1056536 h 2261320"/>
              <a:gd name="connsiteX12-957" fmla="*/ 2131541 w 2131541"/>
              <a:gd name="connsiteY12-958" fmla="*/ 519017 h 2261320"/>
              <a:gd name="connsiteX13-959" fmla="*/ 1810265 w 2131541"/>
              <a:gd name="connsiteY13-960" fmla="*/ 1248066 h 2261320"/>
              <a:gd name="connsiteX14-961" fmla="*/ 1594022 w 2131541"/>
              <a:gd name="connsiteY14-962" fmla="*/ 2100682 h 2261320"/>
              <a:gd name="connsiteX15-963" fmla="*/ 1606379 w 2131541"/>
              <a:gd name="connsiteY15-964" fmla="*/ 2261320 h 2261320"/>
              <a:gd name="connsiteX16-965" fmla="*/ 963827 w 2131541"/>
              <a:gd name="connsiteY16-966" fmla="*/ 2255141 h 2261320"/>
              <a:gd name="connsiteX0-967" fmla="*/ 963827 w 2131541"/>
              <a:gd name="connsiteY0-968" fmla="*/ 2255141 h 2261320"/>
              <a:gd name="connsiteX1-969" fmla="*/ 957649 w 2131541"/>
              <a:gd name="connsiteY1-970" fmla="*/ 2075968 h 2261320"/>
              <a:gd name="connsiteX2-971" fmla="*/ 537519 w 2131541"/>
              <a:gd name="connsiteY2-972" fmla="*/ 1674374 h 2261320"/>
              <a:gd name="connsiteX3-973" fmla="*/ 0 w 2131541"/>
              <a:gd name="connsiteY3-974" fmla="*/ 1383990 h 2261320"/>
              <a:gd name="connsiteX4-975" fmla="*/ 518984 w 2131541"/>
              <a:gd name="connsiteY4-976" fmla="*/ 1340741 h 2261320"/>
              <a:gd name="connsiteX5-977" fmla="*/ 815546 w 2131541"/>
              <a:gd name="connsiteY5-978" fmla="*/ 1081249 h 2261320"/>
              <a:gd name="connsiteX6-979" fmla="*/ 611660 w 2131541"/>
              <a:gd name="connsiteY6-980" fmla="*/ 129779 h 2261320"/>
              <a:gd name="connsiteX7-981" fmla="*/ 1044146 w 2131541"/>
              <a:gd name="connsiteY7-982" fmla="*/ 908255 h 2261320"/>
              <a:gd name="connsiteX8-983" fmla="*/ 1161536 w 2131541"/>
              <a:gd name="connsiteY8-984" fmla="*/ 33 h 2261320"/>
              <a:gd name="connsiteX9-985" fmla="*/ 1315995 w 2131541"/>
              <a:gd name="connsiteY9-986" fmla="*/ 914433 h 2261320"/>
              <a:gd name="connsiteX10-987" fmla="*/ 1723768 w 2131541"/>
              <a:gd name="connsiteY10-988" fmla="*/ 160671 h 2261320"/>
              <a:gd name="connsiteX11-989" fmla="*/ 1600200 w 2131541"/>
              <a:gd name="connsiteY11-990" fmla="*/ 1056536 h 2261320"/>
              <a:gd name="connsiteX12-991" fmla="*/ 2131541 w 2131541"/>
              <a:gd name="connsiteY12-992" fmla="*/ 519017 h 2261320"/>
              <a:gd name="connsiteX13-993" fmla="*/ 1810265 w 2131541"/>
              <a:gd name="connsiteY13-994" fmla="*/ 1248066 h 2261320"/>
              <a:gd name="connsiteX14-995" fmla="*/ 1594022 w 2131541"/>
              <a:gd name="connsiteY14-996" fmla="*/ 2100682 h 2261320"/>
              <a:gd name="connsiteX15-997" fmla="*/ 1606379 w 2131541"/>
              <a:gd name="connsiteY15-998" fmla="*/ 2261320 h 2261320"/>
              <a:gd name="connsiteX16-999" fmla="*/ 963827 w 2131541"/>
              <a:gd name="connsiteY16-1000" fmla="*/ 2255141 h 2261320"/>
              <a:gd name="connsiteX0-1001" fmla="*/ 963827 w 2131541"/>
              <a:gd name="connsiteY0-1002" fmla="*/ 2255141 h 2261320"/>
              <a:gd name="connsiteX1-1003" fmla="*/ 957649 w 2131541"/>
              <a:gd name="connsiteY1-1004" fmla="*/ 2075968 h 2261320"/>
              <a:gd name="connsiteX2-1005" fmla="*/ 537519 w 2131541"/>
              <a:gd name="connsiteY2-1006" fmla="*/ 1674374 h 2261320"/>
              <a:gd name="connsiteX3-1007" fmla="*/ 0 w 2131541"/>
              <a:gd name="connsiteY3-1008" fmla="*/ 1383990 h 2261320"/>
              <a:gd name="connsiteX4-1009" fmla="*/ 518984 w 2131541"/>
              <a:gd name="connsiteY4-1010" fmla="*/ 1340741 h 2261320"/>
              <a:gd name="connsiteX5-1011" fmla="*/ 815546 w 2131541"/>
              <a:gd name="connsiteY5-1012" fmla="*/ 1081249 h 2261320"/>
              <a:gd name="connsiteX6-1013" fmla="*/ 611660 w 2131541"/>
              <a:gd name="connsiteY6-1014" fmla="*/ 129779 h 2261320"/>
              <a:gd name="connsiteX7-1015" fmla="*/ 1044146 w 2131541"/>
              <a:gd name="connsiteY7-1016" fmla="*/ 908255 h 2261320"/>
              <a:gd name="connsiteX8-1017" fmla="*/ 1161536 w 2131541"/>
              <a:gd name="connsiteY8-1018" fmla="*/ 33 h 2261320"/>
              <a:gd name="connsiteX9-1019" fmla="*/ 1315995 w 2131541"/>
              <a:gd name="connsiteY9-1020" fmla="*/ 914433 h 2261320"/>
              <a:gd name="connsiteX10-1021" fmla="*/ 1723768 w 2131541"/>
              <a:gd name="connsiteY10-1022" fmla="*/ 160671 h 2261320"/>
              <a:gd name="connsiteX11-1023" fmla="*/ 1600200 w 2131541"/>
              <a:gd name="connsiteY11-1024" fmla="*/ 1056536 h 2261320"/>
              <a:gd name="connsiteX12-1025" fmla="*/ 2131541 w 2131541"/>
              <a:gd name="connsiteY12-1026" fmla="*/ 519017 h 2261320"/>
              <a:gd name="connsiteX13-1027" fmla="*/ 1810265 w 2131541"/>
              <a:gd name="connsiteY13-1028" fmla="*/ 1248066 h 2261320"/>
              <a:gd name="connsiteX14-1029" fmla="*/ 1594022 w 2131541"/>
              <a:gd name="connsiteY14-1030" fmla="*/ 2100682 h 2261320"/>
              <a:gd name="connsiteX15-1031" fmla="*/ 1606379 w 2131541"/>
              <a:gd name="connsiteY15-1032" fmla="*/ 2261320 h 2261320"/>
              <a:gd name="connsiteX16-1033" fmla="*/ 963827 w 2131541"/>
              <a:gd name="connsiteY16-1034" fmla="*/ 2255141 h 2261320"/>
              <a:gd name="connsiteX0-1035" fmla="*/ 963827 w 2131541"/>
              <a:gd name="connsiteY0-1036" fmla="*/ 2255141 h 2261320"/>
              <a:gd name="connsiteX1-1037" fmla="*/ 957649 w 2131541"/>
              <a:gd name="connsiteY1-1038" fmla="*/ 2075968 h 2261320"/>
              <a:gd name="connsiteX2-1039" fmla="*/ 537519 w 2131541"/>
              <a:gd name="connsiteY2-1040" fmla="*/ 1674374 h 2261320"/>
              <a:gd name="connsiteX3-1041" fmla="*/ 0 w 2131541"/>
              <a:gd name="connsiteY3-1042" fmla="*/ 1383990 h 2261320"/>
              <a:gd name="connsiteX4-1043" fmla="*/ 518984 w 2131541"/>
              <a:gd name="connsiteY4-1044" fmla="*/ 1340741 h 2261320"/>
              <a:gd name="connsiteX5-1045" fmla="*/ 815546 w 2131541"/>
              <a:gd name="connsiteY5-1046" fmla="*/ 1081249 h 2261320"/>
              <a:gd name="connsiteX6-1047" fmla="*/ 611660 w 2131541"/>
              <a:gd name="connsiteY6-1048" fmla="*/ 129779 h 2261320"/>
              <a:gd name="connsiteX7-1049" fmla="*/ 1044146 w 2131541"/>
              <a:gd name="connsiteY7-1050" fmla="*/ 908255 h 2261320"/>
              <a:gd name="connsiteX8-1051" fmla="*/ 1161536 w 2131541"/>
              <a:gd name="connsiteY8-1052" fmla="*/ 33 h 2261320"/>
              <a:gd name="connsiteX9-1053" fmla="*/ 1315995 w 2131541"/>
              <a:gd name="connsiteY9-1054" fmla="*/ 914433 h 2261320"/>
              <a:gd name="connsiteX10-1055" fmla="*/ 1723768 w 2131541"/>
              <a:gd name="connsiteY10-1056" fmla="*/ 160671 h 2261320"/>
              <a:gd name="connsiteX11-1057" fmla="*/ 1600200 w 2131541"/>
              <a:gd name="connsiteY11-1058" fmla="*/ 1056536 h 2261320"/>
              <a:gd name="connsiteX12-1059" fmla="*/ 2131541 w 2131541"/>
              <a:gd name="connsiteY12-1060" fmla="*/ 519017 h 2261320"/>
              <a:gd name="connsiteX13-1061" fmla="*/ 1810265 w 2131541"/>
              <a:gd name="connsiteY13-1062" fmla="*/ 1248066 h 2261320"/>
              <a:gd name="connsiteX14-1063" fmla="*/ 1594022 w 2131541"/>
              <a:gd name="connsiteY14-1064" fmla="*/ 2100682 h 2261320"/>
              <a:gd name="connsiteX15-1065" fmla="*/ 1606379 w 2131541"/>
              <a:gd name="connsiteY15-1066" fmla="*/ 2261320 h 2261320"/>
              <a:gd name="connsiteX16-1067" fmla="*/ 963827 w 2131541"/>
              <a:gd name="connsiteY16-1068" fmla="*/ 2255141 h 2261320"/>
              <a:gd name="connsiteX0-1069" fmla="*/ 963827 w 2149963"/>
              <a:gd name="connsiteY0-1070" fmla="*/ 2255141 h 2261320"/>
              <a:gd name="connsiteX1-1071" fmla="*/ 957649 w 2149963"/>
              <a:gd name="connsiteY1-1072" fmla="*/ 2075968 h 2261320"/>
              <a:gd name="connsiteX2-1073" fmla="*/ 537519 w 2149963"/>
              <a:gd name="connsiteY2-1074" fmla="*/ 1674374 h 2261320"/>
              <a:gd name="connsiteX3-1075" fmla="*/ 0 w 2149963"/>
              <a:gd name="connsiteY3-1076" fmla="*/ 1383990 h 2261320"/>
              <a:gd name="connsiteX4-1077" fmla="*/ 518984 w 2149963"/>
              <a:gd name="connsiteY4-1078" fmla="*/ 1340741 h 2261320"/>
              <a:gd name="connsiteX5-1079" fmla="*/ 815546 w 2149963"/>
              <a:gd name="connsiteY5-1080" fmla="*/ 1081249 h 2261320"/>
              <a:gd name="connsiteX6-1081" fmla="*/ 611660 w 2149963"/>
              <a:gd name="connsiteY6-1082" fmla="*/ 129779 h 2261320"/>
              <a:gd name="connsiteX7-1083" fmla="*/ 1044146 w 2149963"/>
              <a:gd name="connsiteY7-1084" fmla="*/ 908255 h 2261320"/>
              <a:gd name="connsiteX8-1085" fmla="*/ 1161536 w 2149963"/>
              <a:gd name="connsiteY8-1086" fmla="*/ 33 h 2261320"/>
              <a:gd name="connsiteX9-1087" fmla="*/ 1315995 w 2149963"/>
              <a:gd name="connsiteY9-1088" fmla="*/ 914433 h 2261320"/>
              <a:gd name="connsiteX10-1089" fmla="*/ 1723768 w 2149963"/>
              <a:gd name="connsiteY10-1090" fmla="*/ 160671 h 2261320"/>
              <a:gd name="connsiteX11-1091" fmla="*/ 1600200 w 2149963"/>
              <a:gd name="connsiteY11-1092" fmla="*/ 1056536 h 2261320"/>
              <a:gd name="connsiteX12-1093" fmla="*/ 2131541 w 2149963"/>
              <a:gd name="connsiteY12-1094" fmla="*/ 519017 h 2261320"/>
              <a:gd name="connsiteX13-1095" fmla="*/ 1810265 w 2149963"/>
              <a:gd name="connsiteY13-1096" fmla="*/ 1248066 h 2261320"/>
              <a:gd name="connsiteX14-1097" fmla="*/ 1594022 w 2149963"/>
              <a:gd name="connsiteY14-1098" fmla="*/ 2100682 h 2261320"/>
              <a:gd name="connsiteX15-1099" fmla="*/ 1606379 w 2149963"/>
              <a:gd name="connsiteY15-1100" fmla="*/ 2261320 h 2261320"/>
              <a:gd name="connsiteX16-1101" fmla="*/ 963827 w 2149963"/>
              <a:gd name="connsiteY16-1102" fmla="*/ 2255141 h 2261320"/>
              <a:gd name="connsiteX0-1103" fmla="*/ 963827 w 2148659"/>
              <a:gd name="connsiteY0-1104" fmla="*/ 2255141 h 2261320"/>
              <a:gd name="connsiteX1-1105" fmla="*/ 957649 w 2148659"/>
              <a:gd name="connsiteY1-1106" fmla="*/ 2075968 h 2261320"/>
              <a:gd name="connsiteX2-1107" fmla="*/ 537519 w 2148659"/>
              <a:gd name="connsiteY2-1108" fmla="*/ 1674374 h 2261320"/>
              <a:gd name="connsiteX3-1109" fmla="*/ 0 w 2148659"/>
              <a:gd name="connsiteY3-1110" fmla="*/ 1383990 h 2261320"/>
              <a:gd name="connsiteX4-1111" fmla="*/ 518984 w 2148659"/>
              <a:gd name="connsiteY4-1112" fmla="*/ 1340741 h 2261320"/>
              <a:gd name="connsiteX5-1113" fmla="*/ 815546 w 2148659"/>
              <a:gd name="connsiteY5-1114" fmla="*/ 1081249 h 2261320"/>
              <a:gd name="connsiteX6-1115" fmla="*/ 611660 w 2148659"/>
              <a:gd name="connsiteY6-1116" fmla="*/ 129779 h 2261320"/>
              <a:gd name="connsiteX7-1117" fmla="*/ 1044146 w 2148659"/>
              <a:gd name="connsiteY7-1118" fmla="*/ 908255 h 2261320"/>
              <a:gd name="connsiteX8-1119" fmla="*/ 1161536 w 2148659"/>
              <a:gd name="connsiteY8-1120" fmla="*/ 33 h 2261320"/>
              <a:gd name="connsiteX9-1121" fmla="*/ 1315995 w 2148659"/>
              <a:gd name="connsiteY9-1122" fmla="*/ 914433 h 2261320"/>
              <a:gd name="connsiteX10-1123" fmla="*/ 1723768 w 2148659"/>
              <a:gd name="connsiteY10-1124" fmla="*/ 160671 h 2261320"/>
              <a:gd name="connsiteX11-1125" fmla="*/ 1600200 w 2148659"/>
              <a:gd name="connsiteY11-1126" fmla="*/ 1056536 h 2261320"/>
              <a:gd name="connsiteX12-1127" fmla="*/ 2131541 w 2148659"/>
              <a:gd name="connsiteY12-1128" fmla="*/ 519017 h 2261320"/>
              <a:gd name="connsiteX13-1129" fmla="*/ 1810265 w 2148659"/>
              <a:gd name="connsiteY13-1130" fmla="*/ 1248066 h 2261320"/>
              <a:gd name="connsiteX14-1131" fmla="*/ 1594022 w 2148659"/>
              <a:gd name="connsiteY14-1132" fmla="*/ 2100682 h 2261320"/>
              <a:gd name="connsiteX15-1133" fmla="*/ 1606379 w 2148659"/>
              <a:gd name="connsiteY15-1134" fmla="*/ 2261320 h 2261320"/>
              <a:gd name="connsiteX16-1135" fmla="*/ 963827 w 2148659"/>
              <a:gd name="connsiteY16-1136" fmla="*/ 2255141 h 2261320"/>
              <a:gd name="connsiteX0-1137" fmla="*/ 963827 w 2148659"/>
              <a:gd name="connsiteY0-1138" fmla="*/ 2255141 h 2261320"/>
              <a:gd name="connsiteX1-1139" fmla="*/ 957649 w 2148659"/>
              <a:gd name="connsiteY1-1140" fmla="*/ 2075968 h 2261320"/>
              <a:gd name="connsiteX2-1141" fmla="*/ 537519 w 2148659"/>
              <a:gd name="connsiteY2-1142" fmla="*/ 1674374 h 2261320"/>
              <a:gd name="connsiteX3-1143" fmla="*/ 0 w 2148659"/>
              <a:gd name="connsiteY3-1144" fmla="*/ 1383990 h 2261320"/>
              <a:gd name="connsiteX4-1145" fmla="*/ 518984 w 2148659"/>
              <a:gd name="connsiteY4-1146" fmla="*/ 1340741 h 2261320"/>
              <a:gd name="connsiteX5-1147" fmla="*/ 815546 w 2148659"/>
              <a:gd name="connsiteY5-1148" fmla="*/ 1081249 h 2261320"/>
              <a:gd name="connsiteX6-1149" fmla="*/ 611660 w 2148659"/>
              <a:gd name="connsiteY6-1150" fmla="*/ 129779 h 2261320"/>
              <a:gd name="connsiteX7-1151" fmla="*/ 1044146 w 2148659"/>
              <a:gd name="connsiteY7-1152" fmla="*/ 908255 h 2261320"/>
              <a:gd name="connsiteX8-1153" fmla="*/ 1161536 w 2148659"/>
              <a:gd name="connsiteY8-1154" fmla="*/ 33 h 2261320"/>
              <a:gd name="connsiteX9-1155" fmla="*/ 1315995 w 2148659"/>
              <a:gd name="connsiteY9-1156" fmla="*/ 914433 h 2261320"/>
              <a:gd name="connsiteX10-1157" fmla="*/ 1723768 w 2148659"/>
              <a:gd name="connsiteY10-1158" fmla="*/ 160671 h 2261320"/>
              <a:gd name="connsiteX11-1159" fmla="*/ 1600200 w 2148659"/>
              <a:gd name="connsiteY11-1160" fmla="*/ 1056536 h 2261320"/>
              <a:gd name="connsiteX12-1161" fmla="*/ 2131541 w 2148659"/>
              <a:gd name="connsiteY12-1162" fmla="*/ 519017 h 2261320"/>
              <a:gd name="connsiteX13-1163" fmla="*/ 1810265 w 2148659"/>
              <a:gd name="connsiteY13-1164" fmla="*/ 1248066 h 2261320"/>
              <a:gd name="connsiteX14-1165" fmla="*/ 1594022 w 2148659"/>
              <a:gd name="connsiteY14-1166" fmla="*/ 2100682 h 2261320"/>
              <a:gd name="connsiteX15-1167" fmla="*/ 1606379 w 2148659"/>
              <a:gd name="connsiteY15-1168" fmla="*/ 2261320 h 2261320"/>
              <a:gd name="connsiteX16-1169" fmla="*/ 963827 w 2148659"/>
              <a:gd name="connsiteY16-1170" fmla="*/ 2255141 h 2261320"/>
              <a:gd name="connsiteX0-1171" fmla="*/ 963827 w 2148659"/>
              <a:gd name="connsiteY0-1172" fmla="*/ 2255141 h 2261320"/>
              <a:gd name="connsiteX1-1173" fmla="*/ 957649 w 2148659"/>
              <a:gd name="connsiteY1-1174" fmla="*/ 2075968 h 2261320"/>
              <a:gd name="connsiteX2-1175" fmla="*/ 537519 w 2148659"/>
              <a:gd name="connsiteY2-1176" fmla="*/ 1674374 h 2261320"/>
              <a:gd name="connsiteX3-1177" fmla="*/ 0 w 2148659"/>
              <a:gd name="connsiteY3-1178" fmla="*/ 1383990 h 2261320"/>
              <a:gd name="connsiteX4-1179" fmla="*/ 518984 w 2148659"/>
              <a:gd name="connsiteY4-1180" fmla="*/ 1340741 h 2261320"/>
              <a:gd name="connsiteX5-1181" fmla="*/ 815546 w 2148659"/>
              <a:gd name="connsiteY5-1182" fmla="*/ 1081249 h 2261320"/>
              <a:gd name="connsiteX6-1183" fmla="*/ 611660 w 2148659"/>
              <a:gd name="connsiteY6-1184" fmla="*/ 129779 h 2261320"/>
              <a:gd name="connsiteX7-1185" fmla="*/ 1044146 w 2148659"/>
              <a:gd name="connsiteY7-1186" fmla="*/ 908255 h 2261320"/>
              <a:gd name="connsiteX8-1187" fmla="*/ 1161536 w 2148659"/>
              <a:gd name="connsiteY8-1188" fmla="*/ 33 h 2261320"/>
              <a:gd name="connsiteX9-1189" fmla="*/ 1315995 w 2148659"/>
              <a:gd name="connsiteY9-1190" fmla="*/ 914433 h 2261320"/>
              <a:gd name="connsiteX10-1191" fmla="*/ 1723768 w 2148659"/>
              <a:gd name="connsiteY10-1192" fmla="*/ 160671 h 2261320"/>
              <a:gd name="connsiteX11-1193" fmla="*/ 1600200 w 2148659"/>
              <a:gd name="connsiteY11-1194" fmla="*/ 1056536 h 2261320"/>
              <a:gd name="connsiteX12-1195" fmla="*/ 2131541 w 2148659"/>
              <a:gd name="connsiteY12-1196" fmla="*/ 519017 h 2261320"/>
              <a:gd name="connsiteX13-1197" fmla="*/ 1810265 w 2148659"/>
              <a:gd name="connsiteY13-1198" fmla="*/ 1248066 h 2261320"/>
              <a:gd name="connsiteX14-1199" fmla="*/ 1594022 w 2148659"/>
              <a:gd name="connsiteY14-1200" fmla="*/ 2100682 h 2261320"/>
              <a:gd name="connsiteX15-1201" fmla="*/ 1606379 w 2148659"/>
              <a:gd name="connsiteY15-1202" fmla="*/ 2261320 h 2261320"/>
              <a:gd name="connsiteX16-1203" fmla="*/ 963827 w 2148659"/>
              <a:gd name="connsiteY16-1204" fmla="*/ 2255141 h 2261320"/>
              <a:gd name="connsiteX0-1205" fmla="*/ 963827 w 2146512"/>
              <a:gd name="connsiteY0-1206" fmla="*/ 2255141 h 2261320"/>
              <a:gd name="connsiteX1-1207" fmla="*/ 957649 w 2146512"/>
              <a:gd name="connsiteY1-1208" fmla="*/ 2075968 h 2261320"/>
              <a:gd name="connsiteX2-1209" fmla="*/ 537519 w 2146512"/>
              <a:gd name="connsiteY2-1210" fmla="*/ 1674374 h 2261320"/>
              <a:gd name="connsiteX3-1211" fmla="*/ 0 w 2146512"/>
              <a:gd name="connsiteY3-1212" fmla="*/ 1383990 h 2261320"/>
              <a:gd name="connsiteX4-1213" fmla="*/ 518984 w 2146512"/>
              <a:gd name="connsiteY4-1214" fmla="*/ 1340741 h 2261320"/>
              <a:gd name="connsiteX5-1215" fmla="*/ 815546 w 2146512"/>
              <a:gd name="connsiteY5-1216" fmla="*/ 1081249 h 2261320"/>
              <a:gd name="connsiteX6-1217" fmla="*/ 611660 w 2146512"/>
              <a:gd name="connsiteY6-1218" fmla="*/ 129779 h 2261320"/>
              <a:gd name="connsiteX7-1219" fmla="*/ 1044146 w 2146512"/>
              <a:gd name="connsiteY7-1220" fmla="*/ 908255 h 2261320"/>
              <a:gd name="connsiteX8-1221" fmla="*/ 1161536 w 2146512"/>
              <a:gd name="connsiteY8-1222" fmla="*/ 33 h 2261320"/>
              <a:gd name="connsiteX9-1223" fmla="*/ 1315995 w 2146512"/>
              <a:gd name="connsiteY9-1224" fmla="*/ 914433 h 2261320"/>
              <a:gd name="connsiteX10-1225" fmla="*/ 1723768 w 2146512"/>
              <a:gd name="connsiteY10-1226" fmla="*/ 160671 h 2261320"/>
              <a:gd name="connsiteX11-1227" fmla="*/ 1600200 w 2146512"/>
              <a:gd name="connsiteY11-1228" fmla="*/ 1056536 h 2261320"/>
              <a:gd name="connsiteX12-1229" fmla="*/ 2131541 w 2146512"/>
              <a:gd name="connsiteY12-1230" fmla="*/ 519017 h 2261320"/>
              <a:gd name="connsiteX13-1231" fmla="*/ 1810265 w 2146512"/>
              <a:gd name="connsiteY13-1232" fmla="*/ 1248066 h 2261320"/>
              <a:gd name="connsiteX14-1233" fmla="*/ 1594022 w 2146512"/>
              <a:gd name="connsiteY14-1234" fmla="*/ 2100682 h 2261320"/>
              <a:gd name="connsiteX15-1235" fmla="*/ 1606379 w 2146512"/>
              <a:gd name="connsiteY15-1236" fmla="*/ 2261320 h 2261320"/>
              <a:gd name="connsiteX16-1237" fmla="*/ 963827 w 2146512"/>
              <a:gd name="connsiteY16-1238" fmla="*/ 2255141 h 2261320"/>
              <a:gd name="connsiteX0-1239" fmla="*/ 963827 w 2146512"/>
              <a:gd name="connsiteY0-1240" fmla="*/ 2255141 h 2261320"/>
              <a:gd name="connsiteX1-1241" fmla="*/ 957649 w 2146512"/>
              <a:gd name="connsiteY1-1242" fmla="*/ 2075968 h 2261320"/>
              <a:gd name="connsiteX2-1243" fmla="*/ 537519 w 2146512"/>
              <a:gd name="connsiteY2-1244" fmla="*/ 1674374 h 2261320"/>
              <a:gd name="connsiteX3-1245" fmla="*/ 0 w 2146512"/>
              <a:gd name="connsiteY3-1246" fmla="*/ 1383990 h 2261320"/>
              <a:gd name="connsiteX4-1247" fmla="*/ 518984 w 2146512"/>
              <a:gd name="connsiteY4-1248" fmla="*/ 1340741 h 2261320"/>
              <a:gd name="connsiteX5-1249" fmla="*/ 815546 w 2146512"/>
              <a:gd name="connsiteY5-1250" fmla="*/ 1081249 h 2261320"/>
              <a:gd name="connsiteX6-1251" fmla="*/ 611660 w 2146512"/>
              <a:gd name="connsiteY6-1252" fmla="*/ 129779 h 2261320"/>
              <a:gd name="connsiteX7-1253" fmla="*/ 1044146 w 2146512"/>
              <a:gd name="connsiteY7-1254" fmla="*/ 908255 h 2261320"/>
              <a:gd name="connsiteX8-1255" fmla="*/ 1161536 w 2146512"/>
              <a:gd name="connsiteY8-1256" fmla="*/ 33 h 2261320"/>
              <a:gd name="connsiteX9-1257" fmla="*/ 1315995 w 2146512"/>
              <a:gd name="connsiteY9-1258" fmla="*/ 914433 h 2261320"/>
              <a:gd name="connsiteX10-1259" fmla="*/ 1723768 w 2146512"/>
              <a:gd name="connsiteY10-1260" fmla="*/ 160671 h 2261320"/>
              <a:gd name="connsiteX11-1261" fmla="*/ 1600200 w 2146512"/>
              <a:gd name="connsiteY11-1262" fmla="*/ 1056536 h 2261320"/>
              <a:gd name="connsiteX12-1263" fmla="*/ 2131541 w 2146512"/>
              <a:gd name="connsiteY12-1264" fmla="*/ 519017 h 2261320"/>
              <a:gd name="connsiteX13-1265" fmla="*/ 1810265 w 2146512"/>
              <a:gd name="connsiteY13-1266" fmla="*/ 1248066 h 2261320"/>
              <a:gd name="connsiteX14-1267" fmla="*/ 1594022 w 2146512"/>
              <a:gd name="connsiteY14-1268" fmla="*/ 2100682 h 2261320"/>
              <a:gd name="connsiteX15-1269" fmla="*/ 1606379 w 2146512"/>
              <a:gd name="connsiteY15-1270" fmla="*/ 2261320 h 2261320"/>
              <a:gd name="connsiteX16-1271" fmla="*/ 963827 w 2146512"/>
              <a:gd name="connsiteY16-1272" fmla="*/ 2255141 h 2261320"/>
              <a:gd name="connsiteX0-1273" fmla="*/ 963827 w 2146512"/>
              <a:gd name="connsiteY0-1274" fmla="*/ 2255141 h 2261320"/>
              <a:gd name="connsiteX1-1275" fmla="*/ 957649 w 2146512"/>
              <a:gd name="connsiteY1-1276" fmla="*/ 2075968 h 2261320"/>
              <a:gd name="connsiteX2-1277" fmla="*/ 537519 w 2146512"/>
              <a:gd name="connsiteY2-1278" fmla="*/ 1674374 h 2261320"/>
              <a:gd name="connsiteX3-1279" fmla="*/ 0 w 2146512"/>
              <a:gd name="connsiteY3-1280" fmla="*/ 1383990 h 2261320"/>
              <a:gd name="connsiteX4-1281" fmla="*/ 518984 w 2146512"/>
              <a:gd name="connsiteY4-1282" fmla="*/ 1340741 h 2261320"/>
              <a:gd name="connsiteX5-1283" fmla="*/ 815546 w 2146512"/>
              <a:gd name="connsiteY5-1284" fmla="*/ 1081249 h 2261320"/>
              <a:gd name="connsiteX6-1285" fmla="*/ 611660 w 2146512"/>
              <a:gd name="connsiteY6-1286" fmla="*/ 129779 h 2261320"/>
              <a:gd name="connsiteX7-1287" fmla="*/ 1044146 w 2146512"/>
              <a:gd name="connsiteY7-1288" fmla="*/ 908255 h 2261320"/>
              <a:gd name="connsiteX8-1289" fmla="*/ 1161536 w 2146512"/>
              <a:gd name="connsiteY8-1290" fmla="*/ 33 h 2261320"/>
              <a:gd name="connsiteX9-1291" fmla="*/ 1315995 w 2146512"/>
              <a:gd name="connsiteY9-1292" fmla="*/ 914433 h 2261320"/>
              <a:gd name="connsiteX10-1293" fmla="*/ 1723768 w 2146512"/>
              <a:gd name="connsiteY10-1294" fmla="*/ 160671 h 2261320"/>
              <a:gd name="connsiteX11-1295" fmla="*/ 1600200 w 2146512"/>
              <a:gd name="connsiteY11-1296" fmla="*/ 1056536 h 2261320"/>
              <a:gd name="connsiteX12-1297" fmla="*/ 2131541 w 2146512"/>
              <a:gd name="connsiteY12-1298" fmla="*/ 519017 h 2261320"/>
              <a:gd name="connsiteX13-1299" fmla="*/ 1810265 w 2146512"/>
              <a:gd name="connsiteY13-1300" fmla="*/ 1248066 h 2261320"/>
              <a:gd name="connsiteX14-1301" fmla="*/ 1594022 w 2146512"/>
              <a:gd name="connsiteY14-1302" fmla="*/ 2100682 h 2261320"/>
              <a:gd name="connsiteX15-1303" fmla="*/ 1606379 w 2146512"/>
              <a:gd name="connsiteY15-1304" fmla="*/ 2261320 h 2261320"/>
              <a:gd name="connsiteX16-1305" fmla="*/ 963827 w 2146512"/>
              <a:gd name="connsiteY16-1306" fmla="*/ 2255141 h 2261320"/>
              <a:gd name="connsiteX0-1307" fmla="*/ 963827 w 2146512"/>
              <a:gd name="connsiteY0-1308" fmla="*/ 2255141 h 2261320"/>
              <a:gd name="connsiteX1-1309" fmla="*/ 957649 w 2146512"/>
              <a:gd name="connsiteY1-1310" fmla="*/ 2075968 h 2261320"/>
              <a:gd name="connsiteX2-1311" fmla="*/ 537519 w 2146512"/>
              <a:gd name="connsiteY2-1312" fmla="*/ 1674374 h 2261320"/>
              <a:gd name="connsiteX3-1313" fmla="*/ 0 w 2146512"/>
              <a:gd name="connsiteY3-1314" fmla="*/ 1383990 h 2261320"/>
              <a:gd name="connsiteX4-1315" fmla="*/ 518984 w 2146512"/>
              <a:gd name="connsiteY4-1316" fmla="*/ 1340741 h 2261320"/>
              <a:gd name="connsiteX5-1317" fmla="*/ 815546 w 2146512"/>
              <a:gd name="connsiteY5-1318" fmla="*/ 1081249 h 2261320"/>
              <a:gd name="connsiteX6-1319" fmla="*/ 611660 w 2146512"/>
              <a:gd name="connsiteY6-1320" fmla="*/ 129779 h 2261320"/>
              <a:gd name="connsiteX7-1321" fmla="*/ 1044146 w 2146512"/>
              <a:gd name="connsiteY7-1322" fmla="*/ 908255 h 2261320"/>
              <a:gd name="connsiteX8-1323" fmla="*/ 1161536 w 2146512"/>
              <a:gd name="connsiteY8-1324" fmla="*/ 33 h 2261320"/>
              <a:gd name="connsiteX9-1325" fmla="*/ 1315995 w 2146512"/>
              <a:gd name="connsiteY9-1326" fmla="*/ 914433 h 2261320"/>
              <a:gd name="connsiteX10-1327" fmla="*/ 1723768 w 2146512"/>
              <a:gd name="connsiteY10-1328" fmla="*/ 160671 h 2261320"/>
              <a:gd name="connsiteX11-1329" fmla="*/ 1600200 w 2146512"/>
              <a:gd name="connsiteY11-1330" fmla="*/ 1056536 h 2261320"/>
              <a:gd name="connsiteX12-1331" fmla="*/ 2131541 w 2146512"/>
              <a:gd name="connsiteY12-1332" fmla="*/ 519017 h 2261320"/>
              <a:gd name="connsiteX13-1333" fmla="*/ 1810265 w 2146512"/>
              <a:gd name="connsiteY13-1334" fmla="*/ 1248066 h 2261320"/>
              <a:gd name="connsiteX14-1335" fmla="*/ 1594022 w 2146512"/>
              <a:gd name="connsiteY14-1336" fmla="*/ 2100682 h 2261320"/>
              <a:gd name="connsiteX15-1337" fmla="*/ 1606379 w 2146512"/>
              <a:gd name="connsiteY15-1338" fmla="*/ 2261320 h 2261320"/>
              <a:gd name="connsiteX16-1339" fmla="*/ 963827 w 2146512"/>
              <a:gd name="connsiteY16-1340" fmla="*/ 2255141 h 2261320"/>
              <a:gd name="connsiteX0-1341" fmla="*/ 963827 w 2146512"/>
              <a:gd name="connsiteY0-1342" fmla="*/ 2255141 h 2261320"/>
              <a:gd name="connsiteX1-1343" fmla="*/ 957649 w 2146512"/>
              <a:gd name="connsiteY1-1344" fmla="*/ 2075968 h 2261320"/>
              <a:gd name="connsiteX2-1345" fmla="*/ 537519 w 2146512"/>
              <a:gd name="connsiteY2-1346" fmla="*/ 1674374 h 2261320"/>
              <a:gd name="connsiteX3-1347" fmla="*/ 0 w 2146512"/>
              <a:gd name="connsiteY3-1348" fmla="*/ 1383990 h 2261320"/>
              <a:gd name="connsiteX4-1349" fmla="*/ 518984 w 2146512"/>
              <a:gd name="connsiteY4-1350" fmla="*/ 1340741 h 2261320"/>
              <a:gd name="connsiteX5-1351" fmla="*/ 815546 w 2146512"/>
              <a:gd name="connsiteY5-1352" fmla="*/ 1081249 h 2261320"/>
              <a:gd name="connsiteX6-1353" fmla="*/ 636374 w 2146512"/>
              <a:gd name="connsiteY6-1354" fmla="*/ 123600 h 2261320"/>
              <a:gd name="connsiteX7-1355" fmla="*/ 1044146 w 2146512"/>
              <a:gd name="connsiteY7-1356" fmla="*/ 908255 h 2261320"/>
              <a:gd name="connsiteX8-1357" fmla="*/ 1161536 w 2146512"/>
              <a:gd name="connsiteY8-1358" fmla="*/ 33 h 2261320"/>
              <a:gd name="connsiteX9-1359" fmla="*/ 1315995 w 2146512"/>
              <a:gd name="connsiteY9-1360" fmla="*/ 914433 h 2261320"/>
              <a:gd name="connsiteX10-1361" fmla="*/ 1723768 w 2146512"/>
              <a:gd name="connsiteY10-1362" fmla="*/ 160671 h 2261320"/>
              <a:gd name="connsiteX11-1363" fmla="*/ 1600200 w 2146512"/>
              <a:gd name="connsiteY11-1364" fmla="*/ 1056536 h 2261320"/>
              <a:gd name="connsiteX12-1365" fmla="*/ 2131541 w 2146512"/>
              <a:gd name="connsiteY12-1366" fmla="*/ 519017 h 2261320"/>
              <a:gd name="connsiteX13-1367" fmla="*/ 1810265 w 2146512"/>
              <a:gd name="connsiteY13-1368" fmla="*/ 1248066 h 2261320"/>
              <a:gd name="connsiteX14-1369" fmla="*/ 1594022 w 2146512"/>
              <a:gd name="connsiteY14-1370" fmla="*/ 2100682 h 2261320"/>
              <a:gd name="connsiteX15-1371" fmla="*/ 1606379 w 2146512"/>
              <a:gd name="connsiteY15-1372" fmla="*/ 2261320 h 2261320"/>
              <a:gd name="connsiteX16-1373" fmla="*/ 963827 w 2146512"/>
              <a:gd name="connsiteY16-1374" fmla="*/ 2255141 h 2261320"/>
              <a:gd name="connsiteX0-1375" fmla="*/ 963827 w 2146512"/>
              <a:gd name="connsiteY0-1376" fmla="*/ 2255141 h 2261320"/>
              <a:gd name="connsiteX1-1377" fmla="*/ 957649 w 2146512"/>
              <a:gd name="connsiteY1-1378" fmla="*/ 2075968 h 2261320"/>
              <a:gd name="connsiteX2-1379" fmla="*/ 537519 w 2146512"/>
              <a:gd name="connsiteY2-1380" fmla="*/ 1674374 h 2261320"/>
              <a:gd name="connsiteX3-1381" fmla="*/ 0 w 2146512"/>
              <a:gd name="connsiteY3-1382" fmla="*/ 1383990 h 2261320"/>
              <a:gd name="connsiteX4-1383" fmla="*/ 518984 w 2146512"/>
              <a:gd name="connsiteY4-1384" fmla="*/ 1340741 h 2261320"/>
              <a:gd name="connsiteX5-1385" fmla="*/ 815546 w 2146512"/>
              <a:gd name="connsiteY5-1386" fmla="*/ 1081249 h 2261320"/>
              <a:gd name="connsiteX6-1387" fmla="*/ 636374 w 2146512"/>
              <a:gd name="connsiteY6-1388" fmla="*/ 123600 h 2261320"/>
              <a:gd name="connsiteX7-1389" fmla="*/ 1044146 w 2146512"/>
              <a:gd name="connsiteY7-1390" fmla="*/ 908255 h 2261320"/>
              <a:gd name="connsiteX8-1391" fmla="*/ 1161536 w 2146512"/>
              <a:gd name="connsiteY8-1392" fmla="*/ 33 h 2261320"/>
              <a:gd name="connsiteX9-1393" fmla="*/ 1315995 w 2146512"/>
              <a:gd name="connsiteY9-1394" fmla="*/ 914433 h 2261320"/>
              <a:gd name="connsiteX10-1395" fmla="*/ 1723768 w 2146512"/>
              <a:gd name="connsiteY10-1396" fmla="*/ 160671 h 2261320"/>
              <a:gd name="connsiteX11-1397" fmla="*/ 1600200 w 2146512"/>
              <a:gd name="connsiteY11-1398" fmla="*/ 1056536 h 2261320"/>
              <a:gd name="connsiteX12-1399" fmla="*/ 2131541 w 2146512"/>
              <a:gd name="connsiteY12-1400" fmla="*/ 519017 h 2261320"/>
              <a:gd name="connsiteX13-1401" fmla="*/ 1810265 w 2146512"/>
              <a:gd name="connsiteY13-1402" fmla="*/ 1248066 h 2261320"/>
              <a:gd name="connsiteX14-1403" fmla="*/ 1594022 w 2146512"/>
              <a:gd name="connsiteY14-1404" fmla="*/ 2100682 h 2261320"/>
              <a:gd name="connsiteX15-1405" fmla="*/ 1606379 w 2146512"/>
              <a:gd name="connsiteY15-1406" fmla="*/ 2261320 h 2261320"/>
              <a:gd name="connsiteX16-1407" fmla="*/ 963827 w 2146512"/>
              <a:gd name="connsiteY16-1408" fmla="*/ 2255141 h 2261320"/>
              <a:gd name="connsiteX0-1409" fmla="*/ 963827 w 2146512"/>
              <a:gd name="connsiteY0-1410" fmla="*/ 2255141 h 2261320"/>
              <a:gd name="connsiteX1-1411" fmla="*/ 957649 w 2146512"/>
              <a:gd name="connsiteY1-1412" fmla="*/ 2075968 h 2261320"/>
              <a:gd name="connsiteX2-1413" fmla="*/ 537519 w 2146512"/>
              <a:gd name="connsiteY2-1414" fmla="*/ 1674374 h 2261320"/>
              <a:gd name="connsiteX3-1415" fmla="*/ 0 w 2146512"/>
              <a:gd name="connsiteY3-1416" fmla="*/ 1383990 h 2261320"/>
              <a:gd name="connsiteX4-1417" fmla="*/ 518984 w 2146512"/>
              <a:gd name="connsiteY4-1418" fmla="*/ 1340741 h 2261320"/>
              <a:gd name="connsiteX5-1419" fmla="*/ 815546 w 2146512"/>
              <a:gd name="connsiteY5-1420" fmla="*/ 1081249 h 2261320"/>
              <a:gd name="connsiteX6-1421" fmla="*/ 636374 w 2146512"/>
              <a:gd name="connsiteY6-1422" fmla="*/ 123600 h 2261320"/>
              <a:gd name="connsiteX7-1423" fmla="*/ 1044146 w 2146512"/>
              <a:gd name="connsiteY7-1424" fmla="*/ 908255 h 2261320"/>
              <a:gd name="connsiteX8-1425" fmla="*/ 1161536 w 2146512"/>
              <a:gd name="connsiteY8-1426" fmla="*/ 33 h 2261320"/>
              <a:gd name="connsiteX9-1427" fmla="*/ 1315995 w 2146512"/>
              <a:gd name="connsiteY9-1428" fmla="*/ 914433 h 2261320"/>
              <a:gd name="connsiteX10-1429" fmla="*/ 1723768 w 2146512"/>
              <a:gd name="connsiteY10-1430" fmla="*/ 160671 h 2261320"/>
              <a:gd name="connsiteX11-1431" fmla="*/ 1600200 w 2146512"/>
              <a:gd name="connsiteY11-1432" fmla="*/ 1056536 h 2261320"/>
              <a:gd name="connsiteX12-1433" fmla="*/ 2131541 w 2146512"/>
              <a:gd name="connsiteY12-1434" fmla="*/ 519017 h 2261320"/>
              <a:gd name="connsiteX13-1435" fmla="*/ 1810265 w 2146512"/>
              <a:gd name="connsiteY13-1436" fmla="*/ 1248066 h 2261320"/>
              <a:gd name="connsiteX14-1437" fmla="*/ 1594022 w 2146512"/>
              <a:gd name="connsiteY14-1438" fmla="*/ 2100682 h 2261320"/>
              <a:gd name="connsiteX15-1439" fmla="*/ 1606379 w 2146512"/>
              <a:gd name="connsiteY15-1440" fmla="*/ 2261320 h 2261320"/>
              <a:gd name="connsiteX16-1441" fmla="*/ 963827 w 2146512"/>
              <a:gd name="connsiteY16-1442" fmla="*/ 2255141 h 2261320"/>
              <a:gd name="connsiteX0-1443" fmla="*/ 963827 w 2146512"/>
              <a:gd name="connsiteY0-1444" fmla="*/ 2255141 h 2261320"/>
              <a:gd name="connsiteX1-1445" fmla="*/ 957649 w 2146512"/>
              <a:gd name="connsiteY1-1446" fmla="*/ 2075968 h 2261320"/>
              <a:gd name="connsiteX2-1447" fmla="*/ 537519 w 2146512"/>
              <a:gd name="connsiteY2-1448" fmla="*/ 1674374 h 2261320"/>
              <a:gd name="connsiteX3-1449" fmla="*/ 0 w 2146512"/>
              <a:gd name="connsiteY3-1450" fmla="*/ 1383990 h 2261320"/>
              <a:gd name="connsiteX4-1451" fmla="*/ 518984 w 2146512"/>
              <a:gd name="connsiteY4-1452" fmla="*/ 1340741 h 2261320"/>
              <a:gd name="connsiteX5-1453" fmla="*/ 815546 w 2146512"/>
              <a:gd name="connsiteY5-1454" fmla="*/ 1081249 h 2261320"/>
              <a:gd name="connsiteX6-1455" fmla="*/ 636374 w 2146512"/>
              <a:gd name="connsiteY6-1456" fmla="*/ 123600 h 2261320"/>
              <a:gd name="connsiteX7-1457" fmla="*/ 1044146 w 2146512"/>
              <a:gd name="connsiteY7-1458" fmla="*/ 908255 h 2261320"/>
              <a:gd name="connsiteX8-1459" fmla="*/ 1161536 w 2146512"/>
              <a:gd name="connsiteY8-1460" fmla="*/ 33 h 2261320"/>
              <a:gd name="connsiteX9-1461" fmla="*/ 1315995 w 2146512"/>
              <a:gd name="connsiteY9-1462" fmla="*/ 914433 h 2261320"/>
              <a:gd name="connsiteX10-1463" fmla="*/ 1723768 w 2146512"/>
              <a:gd name="connsiteY10-1464" fmla="*/ 160671 h 2261320"/>
              <a:gd name="connsiteX11-1465" fmla="*/ 1600200 w 2146512"/>
              <a:gd name="connsiteY11-1466" fmla="*/ 1056536 h 2261320"/>
              <a:gd name="connsiteX12-1467" fmla="*/ 2131541 w 2146512"/>
              <a:gd name="connsiteY12-1468" fmla="*/ 519017 h 2261320"/>
              <a:gd name="connsiteX13-1469" fmla="*/ 1810265 w 2146512"/>
              <a:gd name="connsiteY13-1470" fmla="*/ 1248066 h 2261320"/>
              <a:gd name="connsiteX14-1471" fmla="*/ 1594022 w 2146512"/>
              <a:gd name="connsiteY14-1472" fmla="*/ 2100682 h 2261320"/>
              <a:gd name="connsiteX15-1473" fmla="*/ 1606379 w 2146512"/>
              <a:gd name="connsiteY15-1474" fmla="*/ 2261320 h 2261320"/>
              <a:gd name="connsiteX16-1475" fmla="*/ 963827 w 2146512"/>
              <a:gd name="connsiteY16-1476" fmla="*/ 2255141 h 2261320"/>
              <a:gd name="connsiteX0-1477" fmla="*/ 963827 w 2146512"/>
              <a:gd name="connsiteY0-1478" fmla="*/ 2255141 h 2261320"/>
              <a:gd name="connsiteX1-1479" fmla="*/ 957649 w 2146512"/>
              <a:gd name="connsiteY1-1480" fmla="*/ 2075968 h 2261320"/>
              <a:gd name="connsiteX2-1481" fmla="*/ 537519 w 2146512"/>
              <a:gd name="connsiteY2-1482" fmla="*/ 1674374 h 2261320"/>
              <a:gd name="connsiteX3-1483" fmla="*/ 0 w 2146512"/>
              <a:gd name="connsiteY3-1484" fmla="*/ 1383990 h 2261320"/>
              <a:gd name="connsiteX4-1485" fmla="*/ 518984 w 2146512"/>
              <a:gd name="connsiteY4-1486" fmla="*/ 1340741 h 2261320"/>
              <a:gd name="connsiteX5-1487" fmla="*/ 815546 w 2146512"/>
              <a:gd name="connsiteY5-1488" fmla="*/ 1081249 h 2261320"/>
              <a:gd name="connsiteX6-1489" fmla="*/ 636374 w 2146512"/>
              <a:gd name="connsiteY6-1490" fmla="*/ 123600 h 2261320"/>
              <a:gd name="connsiteX7-1491" fmla="*/ 1044146 w 2146512"/>
              <a:gd name="connsiteY7-1492" fmla="*/ 908255 h 2261320"/>
              <a:gd name="connsiteX8-1493" fmla="*/ 1161536 w 2146512"/>
              <a:gd name="connsiteY8-1494" fmla="*/ 33 h 2261320"/>
              <a:gd name="connsiteX9-1495" fmla="*/ 1315995 w 2146512"/>
              <a:gd name="connsiteY9-1496" fmla="*/ 914433 h 2261320"/>
              <a:gd name="connsiteX10-1497" fmla="*/ 1723768 w 2146512"/>
              <a:gd name="connsiteY10-1498" fmla="*/ 160671 h 2261320"/>
              <a:gd name="connsiteX11-1499" fmla="*/ 1600200 w 2146512"/>
              <a:gd name="connsiteY11-1500" fmla="*/ 1056536 h 2261320"/>
              <a:gd name="connsiteX12-1501" fmla="*/ 2131541 w 2146512"/>
              <a:gd name="connsiteY12-1502" fmla="*/ 519017 h 2261320"/>
              <a:gd name="connsiteX13-1503" fmla="*/ 1810265 w 2146512"/>
              <a:gd name="connsiteY13-1504" fmla="*/ 1248066 h 2261320"/>
              <a:gd name="connsiteX14-1505" fmla="*/ 1594022 w 2146512"/>
              <a:gd name="connsiteY14-1506" fmla="*/ 2100682 h 2261320"/>
              <a:gd name="connsiteX15-1507" fmla="*/ 1606379 w 2146512"/>
              <a:gd name="connsiteY15-1508" fmla="*/ 2261320 h 2261320"/>
              <a:gd name="connsiteX16-1509" fmla="*/ 963827 w 2146512"/>
              <a:gd name="connsiteY16-1510" fmla="*/ 2255141 h 2261320"/>
              <a:gd name="connsiteX0-1511" fmla="*/ 963827 w 2146512"/>
              <a:gd name="connsiteY0-1512" fmla="*/ 2255141 h 2261320"/>
              <a:gd name="connsiteX1-1513" fmla="*/ 957649 w 2146512"/>
              <a:gd name="connsiteY1-1514" fmla="*/ 2075968 h 2261320"/>
              <a:gd name="connsiteX2-1515" fmla="*/ 537519 w 2146512"/>
              <a:gd name="connsiteY2-1516" fmla="*/ 1674374 h 2261320"/>
              <a:gd name="connsiteX3-1517" fmla="*/ 0 w 2146512"/>
              <a:gd name="connsiteY3-1518" fmla="*/ 1383990 h 2261320"/>
              <a:gd name="connsiteX4-1519" fmla="*/ 518984 w 2146512"/>
              <a:gd name="connsiteY4-1520" fmla="*/ 1340741 h 2261320"/>
              <a:gd name="connsiteX5-1521" fmla="*/ 815546 w 2146512"/>
              <a:gd name="connsiteY5-1522" fmla="*/ 1081249 h 2261320"/>
              <a:gd name="connsiteX6-1523" fmla="*/ 636374 w 2146512"/>
              <a:gd name="connsiteY6-1524" fmla="*/ 123600 h 2261320"/>
              <a:gd name="connsiteX7-1525" fmla="*/ 1044146 w 2146512"/>
              <a:gd name="connsiteY7-1526" fmla="*/ 908255 h 2261320"/>
              <a:gd name="connsiteX8-1527" fmla="*/ 1161536 w 2146512"/>
              <a:gd name="connsiteY8-1528" fmla="*/ 33 h 2261320"/>
              <a:gd name="connsiteX9-1529" fmla="*/ 1315995 w 2146512"/>
              <a:gd name="connsiteY9-1530" fmla="*/ 914433 h 2261320"/>
              <a:gd name="connsiteX10-1531" fmla="*/ 1723768 w 2146512"/>
              <a:gd name="connsiteY10-1532" fmla="*/ 160671 h 2261320"/>
              <a:gd name="connsiteX11-1533" fmla="*/ 1600200 w 2146512"/>
              <a:gd name="connsiteY11-1534" fmla="*/ 1056536 h 2261320"/>
              <a:gd name="connsiteX12-1535" fmla="*/ 2131541 w 2146512"/>
              <a:gd name="connsiteY12-1536" fmla="*/ 519017 h 2261320"/>
              <a:gd name="connsiteX13-1537" fmla="*/ 1810265 w 2146512"/>
              <a:gd name="connsiteY13-1538" fmla="*/ 1248066 h 2261320"/>
              <a:gd name="connsiteX14-1539" fmla="*/ 1594022 w 2146512"/>
              <a:gd name="connsiteY14-1540" fmla="*/ 2100682 h 2261320"/>
              <a:gd name="connsiteX15-1541" fmla="*/ 1606379 w 2146512"/>
              <a:gd name="connsiteY15-1542" fmla="*/ 2261320 h 2261320"/>
              <a:gd name="connsiteX16-1543" fmla="*/ 963827 w 2146512"/>
              <a:gd name="connsiteY16-1544" fmla="*/ 2255141 h 2261320"/>
              <a:gd name="connsiteX0-1545" fmla="*/ 963827 w 2146512"/>
              <a:gd name="connsiteY0-1546" fmla="*/ 2255141 h 2261320"/>
              <a:gd name="connsiteX1-1547" fmla="*/ 957649 w 2146512"/>
              <a:gd name="connsiteY1-1548" fmla="*/ 2075968 h 2261320"/>
              <a:gd name="connsiteX2-1549" fmla="*/ 537519 w 2146512"/>
              <a:gd name="connsiteY2-1550" fmla="*/ 1674374 h 2261320"/>
              <a:gd name="connsiteX3-1551" fmla="*/ 0 w 2146512"/>
              <a:gd name="connsiteY3-1552" fmla="*/ 1383990 h 2261320"/>
              <a:gd name="connsiteX4-1553" fmla="*/ 518984 w 2146512"/>
              <a:gd name="connsiteY4-1554" fmla="*/ 1340741 h 2261320"/>
              <a:gd name="connsiteX5-1555" fmla="*/ 815546 w 2146512"/>
              <a:gd name="connsiteY5-1556" fmla="*/ 1081249 h 2261320"/>
              <a:gd name="connsiteX6-1557" fmla="*/ 636374 w 2146512"/>
              <a:gd name="connsiteY6-1558" fmla="*/ 123600 h 2261320"/>
              <a:gd name="connsiteX7-1559" fmla="*/ 1044146 w 2146512"/>
              <a:gd name="connsiteY7-1560" fmla="*/ 908255 h 2261320"/>
              <a:gd name="connsiteX8-1561" fmla="*/ 1161536 w 2146512"/>
              <a:gd name="connsiteY8-1562" fmla="*/ 33 h 2261320"/>
              <a:gd name="connsiteX9-1563" fmla="*/ 1315995 w 2146512"/>
              <a:gd name="connsiteY9-1564" fmla="*/ 914433 h 2261320"/>
              <a:gd name="connsiteX10-1565" fmla="*/ 1723768 w 2146512"/>
              <a:gd name="connsiteY10-1566" fmla="*/ 160671 h 2261320"/>
              <a:gd name="connsiteX11-1567" fmla="*/ 1600200 w 2146512"/>
              <a:gd name="connsiteY11-1568" fmla="*/ 1056536 h 2261320"/>
              <a:gd name="connsiteX12-1569" fmla="*/ 2131541 w 2146512"/>
              <a:gd name="connsiteY12-1570" fmla="*/ 519017 h 2261320"/>
              <a:gd name="connsiteX13-1571" fmla="*/ 1810265 w 2146512"/>
              <a:gd name="connsiteY13-1572" fmla="*/ 1248066 h 2261320"/>
              <a:gd name="connsiteX14-1573" fmla="*/ 1594022 w 2146512"/>
              <a:gd name="connsiteY14-1574" fmla="*/ 2100682 h 2261320"/>
              <a:gd name="connsiteX15-1575" fmla="*/ 1606379 w 2146512"/>
              <a:gd name="connsiteY15-1576" fmla="*/ 2261320 h 2261320"/>
              <a:gd name="connsiteX16-1577" fmla="*/ 963827 w 2146512"/>
              <a:gd name="connsiteY16-1578" fmla="*/ 2255141 h 22613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2146512" h="2261320">
                <a:moveTo>
                  <a:pt x="963827" y="2255141"/>
                </a:moveTo>
                <a:lnTo>
                  <a:pt x="957649" y="2075968"/>
                </a:lnTo>
                <a:cubicBezTo>
                  <a:pt x="706395" y="2022422"/>
                  <a:pt x="677562" y="1808239"/>
                  <a:pt x="537519" y="1674374"/>
                </a:cubicBezTo>
                <a:cubicBezTo>
                  <a:pt x="395416" y="1540509"/>
                  <a:pt x="216244" y="1394288"/>
                  <a:pt x="0" y="1383990"/>
                </a:cubicBezTo>
                <a:cubicBezTo>
                  <a:pt x="49428" y="1066834"/>
                  <a:pt x="327454" y="1287195"/>
                  <a:pt x="518984" y="1340741"/>
                </a:cubicBezTo>
                <a:cubicBezTo>
                  <a:pt x="784654" y="1433417"/>
                  <a:pt x="821725" y="1266600"/>
                  <a:pt x="815546" y="1081249"/>
                </a:cubicBezTo>
                <a:cubicBezTo>
                  <a:pt x="525163" y="183324"/>
                  <a:pt x="562232" y="150374"/>
                  <a:pt x="636374" y="123600"/>
                </a:cubicBezTo>
                <a:cubicBezTo>
                  <a:pt x="743466" y="86529"/>
                  <a:pt x="937054" y="932969"/>
                  <a:pt x="1044146" y="908255"/>
                </a:cubicBezTo>
                <a:cubicBezTo>
                  <a:pt x="1126525" y="883541"/>
                  <a:pt x="1011196" y="-6146"/>
                  <a:pt x="1161536" y="33"/>
                </a:cubicBezTo>
                <a:cubicBezTo>
                  <a:pt x="1336589" y="2093"/>
                  <a:pt x="1171833" y="900017"/>
                  <a:pt x="1315995" y="914433"/>
                </a:cubicBezTo>
                <a:cubicBezTo>
                  <a:pt x="1464276" y="910314"/>
                  <a:pt x="1575487" y="96828"/>
                  <a:pt x="1723768" y="160671"/>
                </a:cubicBezTo>
                <a:cubicBezTo>
                  <a:pt x="1849395" y="224515"/>
                  <a:pt x="1499286" y="1005049"/>
                  <a:pt x="1600200" y="1056536"/>
                </a:cubicBezTo>
                <a:cubicBezTo>
                  <a:pt x="1678460" y="1149212"/>
                  <a:pt x="2010032" y="432519"/>
                  <a:pt x="2131541" y="519017"/>
                </a:cubicBezTo>
                <a:cubicBezTo>
                  <a:pt x="2228335" y="582861"/>
                  <a:pt x="1824681" y="1017406"/>
                  <a:pt x="1810265" y="1248066"/>
                </a:cubicBezTo>
                <a:cubicBezTo>
                  <a:pt x="1762897" y="1717623"/>
                  <a:pt x="1684638" y="1902975"/>
                  <a:pt x="1594022" y="2100682"/>
                </a:cubicBezTo>
                <a:lnTo>
                  <a:pt x="1606379" y="2261320"/>
                </a:lnTo>
                <a:lnTo>
                  <a:pt x="963827" y="2255141"/>
                </a:lnTo>
                <a:close/>
              </a:path>
            </a:pathLst>
          </a:custGeom>
          <a:solidFill>
            <a:srgbClr val="FFCCCC"/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任意多边形 5"/>
          <p:cNvSpPr/>
          <p:nvPr/>
        </p:nvSpPr>
        <p:spPr>
          <a:xfrm>
            <a:off x="3429000" y="3086100"/>
            <a:ext cx="1625600" cy="9398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" h="704850">
                <a:moveTo>
                  <a:pt x="1219200" y="7048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19200" y="704850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3983765" y="2197100"/>
            <a:ext cx="1858235" cy="16510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22201 w 1219200"/>
              <a:gd name="connsiteY6-14" fmla="*/ 561975 h 704850"/>
              <a:gd name="connsiteX7" fmla="*/ 1219200 w 1219200"/>
              <a:gd name="connsiteY7" fmla="*/ 704850 h 704850"/>
              <a:gd name="connsiteX0-15" fmla="*/ 1219200 w 1393676"/>
              <a:gd name="connsiteY0-16" fmla="*/ 704850 h 1238250"/>
              <a:gd name="connsiteX1-17" fmla="*/ 809625 w 1393676"/>
              <a:gd name="connsiteY1-18" fmla="*/ 0 h 1238250"/>
              <a:gd name="connsiteX2-19" fmla="*/ 95250 w 1393676"/>
              <a:gd name="connsiteY2-20" fmla="*/ 0 h 1238250"/>
              <a:gd name="connsiteX3-21" fmla="*/ 0 w 1393676"/>
              <a:gd name="connsiteY3-22" fmla="*/ 200025 h 1238250"/>
              <a:gd name="connsiteX4-23" fmla="*/ 95250 w 1393676"/>
              <a:gd name="connsiteY4-24" fmla="*/ 400050 h 1238250"/>
              <a:gd name="connsiteX5-25" fmla="*/ 828675 w 1393676"/>
              <a:gd name="connsiteY5-26" fmla="*/ 400050 h 1238250"/>
              <a:gd name="connsiteX6-27" fmla="*/ 1393676 w 1393676"/>
              <a:gd name="connsiteY6-28" fmla="*/ 1238250 h 1238250"/>
              <a:gd name="connsiteX7-29" fmla="*/ 1219200 w 1393676"/>
              <a:gd name="connsiteY7-30" fmla="*/ 704850 h 1238250"/>
              <a:gd name="connsiteX0-31" fmla="*/ 1393676 w 1393676"/>
              <a:gd name="connsiteY0-32" fmla="*/ 1238250 h 1238250"/>
              <a:gd name="connsiteX1-33" fmla="*/ 809625 w 1393676"/>
              <a:gd name="connsiteY1-34" fmla="*/ 0 h 1238250"/>
              <a:gd name="connsiteX2-35" fmla="*/ 95250 w 1393676"/>
              <a:gd name="connsiteY2-36" fmla="*/ 0 h 1238250"/>
              <a:gd name="connsiteX3-37" fmla="*/ 0 w 1393676"/>
              <a:gd name="connsiteY3-38" fmla="*/ 200025 h 1238250"/>
              <a:gd name="connsiteX4-39" fmla="*/ 95250 w 1393676"/>
              <a:gd name="connsiteY4-40" fmla="*/ 400050 h 1238250"/>
              <a:gd name="connsiteX5-41" fmla="*/ 828675 w 1393676"/>
              <a:gd name="connsiteY5-42" fmla="*/ 400050 h 1238250"/>
              <a:gd name="connsiteX6-43" fmla="*/ 1393676 w 1393676"/>
              <a:gd name="connsiteY6-44" fmla="*/ 1238250 h 12382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93676" h="1238250">
                <a:moveTo>
                  <a:pt x="1393676" y="12382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393676" y="1238250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>
            <a:off x="6565900" y="2686315"/>
            <a:ext cx="1635753" cy="1352285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83940 w 1219200"/>
              <a:gd name="connsiteY6-14" fmla="*/ 614164 h 704850"/>
              <a:gd name="connsiteX7" fmla="*/ 1219200 w 1219200"/>
              <a:gd name="connsiteY7" fmla="*/ 704850 h 704850"/>
              <a:gd name="connsiteX0-15" fmla="*/ 1219200 w 1226815"/>
              <a:gd name="connsiteY0-16" fmla="*/ 704850 h 1014214"/>
              <a:gd name="connsiteX1-17" fmla="*/ 809625 w 1226815"/>
              <a:gd name="connsiteY1-18" fmla="*/ 0 h 1014214"/>
              <a:gd name="connsiteX2-19" fmla="*/ 95250 w 1226815"/>
              <a:gd name="connsiteY2-20" fmla="*/ 0 h 1014214"/>
              <a:gd name="connsiteX3-21" fmla="*/ 0 w 1226815"/>
              <a:gd name="connsiteY3-22" fmla="*/ 200025 h 1014214"/>
              <a:gd name="connsiteX4-23" fmla="*/ 95250 w 1226815"/>
              <a:gd name="connsiteY4-24" fmla="*/ 400050 h 1014214"/>
              <a:gd name="connsiteX5-25" fmla="*/ 828675 w 1226815"/>
              <a:gd name="connsiteY5-26" fmla="*/ 400050 h 1014214"/>
              <a:gd name="connsiteX6-27" fmla="*/ 1226815 w 1226815"/>
              <a:gd name="connsiteY6-28" fmla="*/ 1014214 h 1014214"/>
              <a:gd name="connsiteX7-29" fmla="*/ 1219200 w 1226815"/>
              <a:gd name="connsiteY7-30" fmla="*/ 704850 h 1014214"/>
              <a:gd name="connsiteX0-31" fmla="*/ 1226815 w 1226815"/>
              <a:gd name="connsiteY0-32" fmla="*/ 1014214 h 1014214"/>
              <a:gd name="connsiteX1-33" fmla="*/ 809625 w 1226815"/>
              <a:gd name="connsiteY1-34" fmla="*/ 0 h 1014214"/>
              <a:gd name="connsiteX2-35" fmla="*/ 95250 w 1226815"/>
              <a:gd name="connsiteY2-36" fmla="*/ 0 h 1014214"/>
              <a:gd name="connsiteX3-37" fmla="*/ 0 w 1226815"/>
              <a:gd name="connsiteY3-38" fmla="*/ 200025 h 1014214"/>
              <a:gd name="connsiteX4-39" fmla="*/ 95250 w 1226815"/>
              <a:gd name="connsiteY4-40" fmla="*/ 400050 h 1014214"/>
              <a:gd name="connsiteX5-41" fmla="*/ 828675 w 1226815"/>
              <a:gd name="connsiteY5-42" fmla="*/ 400050 h 1014214"/>
              <a:gd name="connsiteX6-43" fmla="*/ 1226815 w 1226815"/>
              <a:gd name="connsiteY6-44" fmla="*/ 1014214 h 10142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26815" h="1014214">
                <a:moveTo>
                  <a:pt x="1226815" y="1014214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26815" y="1014214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7150099" y="3699137"/>
            <a:ext cx="1653527" cy="822063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1135370 w 1219200"/>
              <a:gd name="connsiteY1-4" fmla="*/ 530822 h 704850"/>
              <a:gd name="connsiteX2-5" fmla="*/ 809625 w 1219200"/>
              <a:gd name="connsiteY2-6" fmla="*/ 0 h 704850"/>
              <a:gd name="connsiteX3-7" fmla="*/ 95250 w 1219200"/>
              <a:gd name="connsiteY3-8" fmla="*/ 0 h 704850"/>
              <a:gd name="connsiteX4-9" fmla="*/ 0 w 1219200"/>
              <a:gd name="connsiteY4-10" fmla="*/ 200025 h 704850"/>
              <a:gd name="connsiteX5-11" fmla="*/ 95250 w 1219200"/>
              <a:gd name="connsiteY5-12" fmla="*/ 400050 h 704850"/>
              <a:gd name="connsiteX6-13" fmla="*/ 828675 w 1219200"/>
              <a:gd name="connsiteY6-14" fmla="*/ 400050 h 704850"/>
              <a:gd name="connsiteX7" fmla="*/ 1219200 w 1219200"/>
              <a:gd name="connsiteY7" fmla="*/ 704850 h 704850"/>
              <a:gd name="connsiteX0-15" fmla="*/ 1219200 w 1219200"/>
              <a:gd name="connsiteY0-16" fmla="*/ 704850 h 704850"/>
              <a:gd name="connsiteX1-17" fmla="*/ 1135370 w 1219200"/>
              <a:gd name="connsiteY1-18" fmla="*/ 530822 h 704850"/>
              <a:gd name="connsiteX2-19" fmla="*/ 809625 w 1219200"/>
              <a:gd name="connsiteY2-20" fmla="*/ 0 h 704850"/>
              <a:gd name="connsiteX3-21" fmla="*/ 95250 w 1219200"/>
              <a:gd name="connsiteY3-22" fmla="*/ 0 h 704850"/>
              <a:gd name="connsiteX4-23" fmla="*/ 0 w 1219200"/>
              <a:gd name="connsiteY4-24" fmla="*/ 200025 h 704850"/>
              <a:gd name="connsiteX5-25" fmla="*/ 95250 w 1219200"/>
              <a:gd name="connsiteY5-26" fmla="*/ 400050 h 704850"/>
              <a:gd name="connsiteX6-27" fmla="*/ 828675 w 1219200"/>
              <a:gd name="connsiteY6-28" fmla="*/ 400050 h 704850"/>
              <a:gd name="connsiteX7-29" fmla="*/ 1021070 w 1219200"/>
              <a:gd name="connsiteY7-30" fmla="*/ 549872 h 704850"/>
              <a:gd name="connsiteX8" fmla="*/ 1219200 w 1219200"/>
              <a:gd name="connsiteY8" fmla="*/ 704850 h 704850"/>
              <a:gd name="connsiteX0-31" fmla="*/ 1021070 w 1135370"/>
              <a:gd name="connsiteY0-32" fmla="*/ 549872 h 549872"/>
              <a:gd name="connsiteX1-33" fmla="*/ 1135370 w 1135370"/>
              <a:gd name="connsiteY1-34" fmla="*/ 530822 h 549872"/>
              <a:gd name="connsiteX2-35" fmla="*/ 809625 w 1135370"/>
              <a:gd name="connsiteY2-36" fmla="*/ 0 h 549872"/>
              <a:gd name="connsiteX3-37" fmla="*/ 95250 w 1135370"/>
              <a:gd name="connsiteY3-38" fmla="*/ 0 h 549872"/>
              <a:gd name="connsiteX4-39" fmla="*/ 0 w 1135370"/>
              <a:gd name="connsiteY4-40" fmla="*/ 200025 h 549872"/>
              <a:gd name="connsiteX5-41" fmla="*/ 95250 w 1135370"/>
              <a:gd name="connsiteY5-42" fmla="*/ 400050 h 549872"/>
              <a:gd name="connsiteX6-43" fmla="*/ 828675 w 1135370"/>
              <a:gd name="connsiteY6-44" fmla="*/ 400050 h 549872"/>
              <a:gd name="connsiteX7-45" fmla="*/ 1021070 w 1135370"/>
              <a:gd name="connsiteY7-46" fmla="*/ 549872 h 549872"/>
              <a:gd name="connsiteX0-47" fmla="*/ 1211570 w 1211570"/>
              <a:gd name="connsiteY0-48" fmla="*/ 626072 h 626072"/>
              <a:gd name="connsiteX1-49" fmla="*/ 1135370 w 1211570"/>
              <a:gd name="connsiteY1-50" fmla="*/ 530822 h 626072"/>
              <a:gd name="connsiteX2-51" fmla="*/ 809625 w 1211570"/>
              <a:gd name="connsiteY2-52" fmla="*/ 0 h 626072"/>
              <a:gd name="connsiteX3-53" fmla="*/ 95250 w 1211570"/>
              <a:gd name="connsiteY3-54" fmla="*/ 0 h 626072"/>
              <a:gd name="connsiteX4-55" fmla="*/ 0 w 1211570"/>
              <a:gd name="connsiteY4-56" fmla="*/ 200025 h 626072"/>
              <a:gd name="connsiteX5-57" fmla="*/ 95250 w 1211570"/>
              <a:gd name="connsiteY5-58" fmla="*/ 400050 h 626072"/>
              <a:gd name="connsiteX6-59" fmla="*/ 828675 w 1211570"/>
              <a:gd name="connsiteY6-60" fmla="*/ 400050 h 626072"/>
              <a:gd name="connsiteX7-61" fmla="*/ 1211570 w 1211570"/>
              <a:gd name="connsiteY7-62" fmla="*/ 626072 h 626072"/>
              <a:gd name="connsiteX0-63" fmla="*/ 1211570 w 1211570"/>
              <a:gd name="connsiteY0-64" fmla="*/ 626072 h 626072"/>
              <a:gd name="connsiteX1-65" fmla="*/ 809625 w 1211570"/>
              <a:gd name="connsiteY1-66" fmla="*/ 0 h 626072"/>
              <a:gd name="connsiteX2-67" fmla="*/ 95250 w 1211570"/>
              <a:gd name="connsiteY2-68" fmla="*/ 0 h 626072"/>
              <a:gd name="connsiteX3-69" fmla="*/ 0 w 1211570"/>
              <a:gd name="connsiteY3-70" fmla="*/ 200025 h 626072"/>
              <a:gd name="connsiteX4-71" fmla="*/ 95250 w 1211570"/>
              <a:gd name="connsiteY4-72" fmla="*/ 400050 h 626072"/>
              <a:gd name="connsiteX5-73" fmla="*/ 828675 w 1211570"/>
              <a:gd name="connsiteY5-74" fmla="*/ 400050 h 626072"/>
              <a:gd name="connsiteX6-75" fmla="*/ 1211570 w 1211570"/>
              <a:gd name="connsiteY6-76" fmla="*/ 626072 h 626072"/>
              <a:gd name="connsiteX0-77" fmla="*/ 1211570 w 1211570"/>
              <a:gd name="connsiteY0-78" fmla="*/ 626072 h 626072"/>
              <a:gd name="connsiteX1-79" fmla="*/ 809625 w 1211570"/>
              <a:gd name="connsiteY1-80" fmla="*/ 0 h 626072"/>
              <a:gd name="connsiteX2-81" fmla="*/ 95250 w 1211570"/>
              <a:gd name="connsiteY2-82" fmla="*/ 0 h 626072"/>
              <a:gd name="connsiteX3-83" fmla="*/ 0 w 1211570"/>
              <a:gd name="connsiteY3-84" fmla="*/ 200025 h 626072"/>
              <a:gd name="connsiteX4-85" fmla="*/ 95250 w 1211570"/>
              <a:gd name="connsiteY4-86" fmla="*/ 400050 h 626072"/>
              <a:gd name="connsiteX5-87" fmla="*/ 828675 w 1211570"/>
              <a:gd name="connsiteY5-88" fmla="*/ 400050 h 626072"/>
              <a:gd name="connsiteX6-89" fmla="*/ 1002020 w 1211570"/>
              <a:gd name="connsiteY6-90" fmla="*/ 511772 h 626072"/>
              <a:gd name="connsiteX7-91" fmla="*/ 1211570 w 1211570"/>
              <a:gd name="connsiteY7-92" fmla="*/ 626072 h 626072"/>
              <a:gd name="connsiteX0-93" fmla="*/ 1211570 w 1211570"/>
              <a:gd name="connsiteY0-94" fmla="*/ 626072 h 626072"/>
              <a:gd name="connsiteX1-95" fmla="*/ 1087745 w 1211570"/>
              <a:gd name="connsiteY1-96" fmla="*/ 416522 h 626072"/>
              <a:gd name="connsiteX2-97" fmla="*/ 809625 w 1211570"/>
              <a:gd name="connsiteY2-98" fmla="*/ 0 h 626072"/>
              <a:gd name="connsiteX3-99" fmla="*/ 95250 w 1211570"/>
              <a:gd name="connsiteY3-100" fmla="*/ 0 h 626072"/>
              <a:gd name="connsiteX4-101" fmla="*/ 0 w 1211570"/>
              <a:gd name="connsiteY4-102" fmla="*/ 200025 h 626072"/>
              <a:gd name="connsiteX5-103" fmla="*/ 95250 w 1211570"/>
              <a:gd name="connsiteY5-104" fmla="*/ 400050 h 626072"/>
              <a:gd name="connsiteX6-105" fmla="*/ 828675 w 1211570"/>
              <a:gd name="connsiteY6-106" fmla="*/ 400050 h 626072"/>
              <a:gd name="connsiteX7-107" fmla="*/ 1002020 w 1211570"/>
              <a:gd name="connsiteY7-108" fmla="*/ 511772 h 626072"/>
              <a:gd name="connsiteX8-109" fmla="*/ 1211570 w 1211570"/>
              <a:gd name="connsiteY8-110" fmla="*/ 626072 h 626072"/>
              <a:gd name="connsiteX0-111" fmla="*/ 1392545 w 1392545"/>
              <a:gd name="connsiteY0-112" fmla="*/ 540347 h 540347"/>
              <a:gd name="connsiteX1-113" fmla="*/ 1087745 w 1392545"/>
              <a:gd name="connsiteY1-114" fmla="*/ 416522 h 540347"/>
              <a:gd name="connsiteX2-115" fmla="*/ 809625 w 1392545"/>
              <a:gd name="connsiteY2-116" fmla="*/ 0 h 540347"/>
              <a:gd name="connsiteX3-117" fmla="*/ 95250 w 1392545"/>
              <a:gd name="connsiteY3-118" fmla="*/ 0 h 540347"/>
              <a:gd name="connsiteX4-119" fmla="*/ 0 w 1392545"/>
              <a:gd name="connsiteY4-120" fmla="*/ 200025 h 540347"/>
              <a:gd name="connsiteX5-121" fmla="*/ 95250 w 1392545"/>
              <a:gd name="connsiteY5-122" fmla="*/ 400050 h 540347"/>
              <a:gd name="connsiteX6-123" fmla="*/ 828675 w 1392545"/>
              <a:gd name="connsiteY6-124" fmla="*/ 400050 h 540347"/>
              <a:gd name="connsiteX7-125" fmla="*/ 1002020 w 1392545"/>
              <a:gd name="connsiteY7-126" fmla="*/ 511772 h 540347"/>
              <a:gd name="connsiteX8-127" fmla="*/ 1392545 w 1392545"/>
              <a:gd name="connsiteY8-128" fmla="*/ 540347 h 540347"/>
              <a:gd name="connsiteX0-129" fmla="*/ 1392545 w 1392545"/>
              <a:gd name="connsiteY0-130" fmla="*/ 540347 h 616547"/>
              <a:gd name="connsiteX1-131" fmla="*/ 1087745 w 1392545"/>
              <a:gd name="connsiteY1-132" fmla="*/ 416522 h 616547"/>
              <a:gd name="connsiteX2-133" fmla="*/ 809625 w 1392545"/>
              <a:gd name="connsiteY2-134" fmla="*/ 0 h 616547"/>
              <a:gd name="connsiteX3-135" fmla="*/ 95250 w 1392545"/>
              <a:gd name="connsiteY3-136" fmla="*/ 0 h 616547"/>
              <a:gd name="connsiteX4-137" fmla="*/ 0 w 1392545"/>
              <a:gd name="connsiteY4-138" fmla="*/ 200025 h 616547"/>
              <a:gd name="connsiteX5-139" fmla="*/ 95250 w 1392545"/>
              <a:gd name="connsiteY5-140" fmla="*/ 400050 h 616547"/>
              <a:gd name="connsiteX6-141" fmla="*/ 828675 w 1392545"/>
              <a:gd name="connsiteY6-142" fmla="*/ 400050 h 616547"/>
              <a:gd name="connsiteX7-143" fmla="*/ 1240145 w 1392545"/>
              <a:gd name="connsiteY7-144" fmla="*/ 616547 h 616547"/>
              <a:gd name="connsiteX8-145" fmla="*/ 1392545 w 1392545"/>
              <a:gd name="connsiteY8-146" fmla="*/ 540347 h 616547"/>
              <a:gd name="connsiteX0-147" fmla="*/ 1240145 w 1240145"/>
              <a:gd name="connsiteY0-148" fmla="*/ 616547 h 616547"/>
              <a:gd name="connsiteX1-149" fmla="*/ 1087745 w 1240145"/>
              <a:gd name="connsiteY1-150" fmla="*/ 416522 h 616547"/>
              <a:gd name="connsiteX2-151" fmla="*/ 809625 w 1240145"/>
              <a:gd name="connsiteY2-152" fmla="*/ 0 h 616547"/>
              <a:gd name="connsiteX3-153" fmla="*/ 95250 w 1240145"/>
              <a:gd name="connsiteY3-154" fmla="*/ 0 h 616547"/>
              <a:gd name="connsiteX4-155" fmla="*/ 0 w 1240145"/>
              <a:gd name="connsiteY4-156" fmla="*/ 200025 h 616547"/>
              <a:gd name="connsiteX5-157" fmla="*/ 95250 w 1240145"/>
              <a:gd name="connsiteY5-158" fmla="*/ 400050 h 616547"/>
              <a:gd name="connsiteX6-159" fmla="*/ 828675 w 1240145"/>
              <a:gd name="connsiteY6-160" fmla="*/ 400050 h 616547"/>
              <a:gd name="connsiteX7-161" fmla="*/ 1240145 w 1240145"/>
              <a:gd name="connsiteY7-162" fmla="*/ 616547 h 616547"/>
              <a:gd name="connsiteX0-163" fmla="*/ 1240145 w 1240145"/>
              <a:gd name="connsiteY0-164" fmla="*/ 616547 h 616547"/>
              <a:gd name="connsiteX1-165" fmla="*/ 809625 w 1240145"/>
              <a:gd name="connsiteY1-166" fmla="*/ 0 h 616547"/>
              <a:gd name="connsiteX2-167" fmla="*/ 95250 w 1240145"/>
              <a:gd name="connsiteY2-168" fmla="*/ 0 h 616547"/>
              <a:gd name="connsiteX3-169" fmla="*/ 0 w 1240145"/>
              <a:gd name="connsiteY3-170" fmla="*/ 200025 h 616547"/>
              <a:gd name="connsiteX4-171" fmla="*/ 95250 w 1240145"/>
              <a:gd name="connsiteY4-172" fmla="*/ 400050 h 616547"/>
              <a:gd name="connsiteX5-173" fmla="*/ 828675 w 1240145"/>
              <a:gd name="connsiteY5-174" fmla="*/ 400050 h 616547"/>
              <a:gd name="connsiteX6-175" fmla="*/ 1240145 w 1240145"/>
              <a:gd name="connsiteY6-176" fmla="*/ 616547 h 6165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240145" h="616547">
                <a:moveTo>
                  <a:pt x="1240145" y="616547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40145" y="616547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16501" y="3987801"/>
            <a:ext cx="190500" cy="19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6750" y="3797301"/>
            <a:ext cx="190500" cy="19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470649" y="3987801"/>
            <a:ext cx="190500" cy="19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996914" y="4521199"/>
            <a:ext cx="190500" cy="1905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445203" y="2796274"/>
            <a:ext cx="341221" cy="336953"/>
            <a:chOff x="9071432" y="2401956"/>
            <a:chExt cx="1073666" cy="1060237"/>
          </a:xfrm>
        </p:grpSpPr>
        <p:sp>
          <p:nvSpPr>
            <p:cNvPr id="25" name="任意多边形 24"/>
            <p:cNvSpPr/>
            <p:nvPr/>
          </p:nvSpPr>
          <p:spPr>
            <a:xfrm>
              <a:off x="9071432" y="2401956"/>
              <a:ext cx="1073666" cy="955209"/>
            </a:xfrm>
            <a:custGeom>
              <a:avLst/>
              <a:gdLst/>
              <a:ahLst/>
              <a:cxnLst/>
              <a:rect l="l" t="t" r="r" b="b"/>
              <a:pathLst>
                <a:path w="1073666" h="955209">
                  <a:moveTo>
                    <a:pt x="536833" y="0"/>
                  </a:moveTo>
                  <a:cubicBezTo>
                    <a:pt x="833318" y="0"/>
                    <a:pt x="1073666" y="178783"/>
                    <a:pt x="1073666" y="399322"/>
                  </a:cubicBezTo>
                  <a:cubicBezTo>
                    <a:pt x="1073666" y="619861"/>
                    <a:pt x="833318" y="798644"/>
                    <a:pt x="536833" y="798644"/>
                  </a:cubicBezTo>
                  <a:lnTo>
                    <a:pt x="451632" y="792255"/>
                  </a:lnTo>
                  <a:cubicBezTo>
                    <a:pt x="374779" y="857533"/>
                    <a:pt x="285584" y="927104"/>
                    <a:pt x="149741" y="955209"/>
                  </a:cubicBezTo>
                  <a:cubicBezTo>
                    <a:pt x="178308" y="906865"/>
                    <a:pt x="243377" y="835707"/>
                    <a:pt x="248758" y="735321"/>
                  </a:cubicBezTo>
                  <a:cubicBezTo>
                    <a:pt x="99027" y="665239"/>
                    <a:pt x="0" y="540882"/>
                    <a:pt x="0" y="399322"/>
                  </a:cubicBezTo>
                  <a:cubicBezTo>
                    <a:pt x="0" y="178783"/>
                    <a:pt x="240348" y="0"/>
                    <a:pt x="536833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 rot="18074005">
              <a:off x="9166664" y="2559941"/>
              <a:ext cx="902252" cy="902252"/>
            </a:xfrm>
            <a:prstGeom prst="arc">
              <a:avLst>
                <a:gd name="adj1" fmla="val 16200000"/>
                <a:gd name="adj2" fmla="val 19357459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73319" y="3223625"/>
            <a:ext cx="369531" cy="260611"/>
            <a:chOff x="1326496" y="4283251"/>
            <a:chExt cx="1129493" cy="796573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8048387" y="3797301"/>
            <a:ext cx="306531" cy="304292"/>
            <a:chOff x="3914408" y="1848112"/>
            <a:chExt cx="805721" cy="799838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3914409" y="1848112"/>
              <a:ext cx="805720" cy="507614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914408" y="2355726"/>
              <a:ext cx="228967" cy="9219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4143375" y="2447925"/>
              <a:ext cx="104775" cy="17145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4248150" y="2533650"/>
              <a:ext cx="69118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317268" y="2533650"/>
              <a:ext cx="254732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4600575" y="1848112"/>
              <a:ext cx="119554" cy="79983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4143377" y="1892551"/>
              <a:ext cx="548820" cy="5553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301145" y="1912866"/>
              <a:ext cx="396133" cy="62466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4498305" y="2278881"/>
            <a:ext cx="233097" cy="441292"/>
            <a:chOff x="5130721" y="-266700"/>
            <a:chExt cx="990600" cy="1875362"/>
          </a:xfrm>
        </p:grpSpPr>
        <p:sp>
          <p:nvSpPr>
            <p:cNvPr id="54" name="椭圆 111"/>
            <p:cNvSpPr/>
            <p:nvPr/>
          </p:nvSpPr>
          <p:spPr>
            <a:xfrm>
              <a:off x="5130721" y="-266700"/>
              <a:ext cx="990600" cy="150192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55" name="弧形 54"/>
            <p:cNvSpPr/>
            <p:nvPr/>
          </p:nvSpPr>
          <p:spPr>
            <a:xfrm rot="16200000">
              <a:off x="5353051" y="-23585"/>
              <a:ext cx="569126" cy="569126"/>
            </a:xfrm>
            <a:prstGeom prst="arc">
              <a:avLst>
                <a:gd name="adj1" fmla="val 16200000"/>
                <a:gd name="adj2" fmla="val 21549875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45033" y="739816"/>
              <a:ext cx="561975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7" name="弧形 56"/>
            <p:cNvSpPr/>
            <p:nvPr/>
          </p:nvSpPr>
          <p:spPr>
            <a:xfrm rot="18538541">
              <a:off x="5325301" y="899887"/>
              <a:ext cx="654615" cy="654614"/>
            </a:xfrm>
            <a:prstGeom prst="arc">
              <a:avLst>
                <a:gd name="adj1" fmla="val 16825339"/>
                <a:gd name="adj2" fmla="val 21059724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8" name="弧形 57"/>
            <p:cNvSpPr/>
            <p:nvPr/>
          </p:nvSpPr>
          <p:spPr>
            <a:xfrm rot="18000000">
              <a:off x="5378228" y="1039535"/>
              <a:ext cx="569127" cy="569127"/>
            </a:xfrm>
            <a:prstGeom prst="arc">
              <a:avLst>
                <a:gd name="adj1" fmla="val 17524474"/>
                <a:gd name="adj2" fmla="val 2101326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9" name="稻壳儿小白白(http://dwz.cn/Wu2UP)"/>
          <p:cNvSpPr txBox="1">
            <a:spLocks noChangeArrowheads="1"/>
          </p:cNvSpPr>
          <p:nvPr/>
        </p:nvSpPr>
        <p:spPr bwMode="auto">
          <a:xfrm>
            <a:off x="1707928" y="19994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我们的目标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稻壳儿小白白(http://dwz.cn/Wu2UP)"/>
          <p:cNvSpPr txBox="1">
            <a:spLocks noChangeArrowheads="1"/>
          </p:cNvSpPr>
          <p:nvPr/>
        </p:nvSpPr>
        <p:spPr bwMode="auto">
          <a:xfrm>
            <a:off x="1703648" y="2316983"/>
            <a:ext cx="2155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稻壳儿小白白(http://dwz.cn/Wu2UP)"/>
          <p:cNvSpPr txBox="1">
            <a:spLocks noChangeArrowheads="1"/>
          </p:cNvSpPr>
          <p:nvPr/>
        </p:nvSpPr>
        <p:spPr bwMode="auto">
          <a:xfrm>
            <a:off x="1659725" y="367426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我们的目标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稻壳儿小白白(http://dwz.cn/Wu2UP)"/>
          <p:cNvSpPr txBox="1">
            <a:spLocks noChangeArrowheads="1"/>
          </p:cNvSpPr>
          <p:nvPr/>
        </p:nvSpPr>
        <p:spPr bwMode="auto">
          <a:xfrm>
            <a:off x="1655445" y="3991849"/>
            <a:ext cx="2155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稻壳儿小白白(http://dwz.cn/Wu2UP)"/>
          <p:cNvSpPr txBox="1">
            <a:spLocks noChangeArrowheads="1"/>
          </p:cNvSpPr>
          <p:nvPr/>
        </p:nvSpPr>
        <p:spPr bwMode="auto">
          <a:xfrm>
            <a:off x="8458341" y="2509267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我们的目标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稻壳儿小白白(http://dwz.cn/Wu2UP)"/>
          <p:cNvSpPr txBox="1">
            <a:spLocks noChangeArrowheads="1"/>
          </p:cNvSpPr>
          <p:nvPr/>
        </p:nvSpPr>
        <p:spPr bwMode="auto">
          <a:xfrm>
            <a:off x="8454061" y="2826847"/>
            <a:ext cx="2155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稻壳儿小白白(http://dwz.cn/Wu2UP)"/>
          <p:cNvSpPr txBox="1">
            <a:spLocks noChangeArrowheads="1"/>
          </p:cNvSpPr>
          <p:nvPr/>
        </p:nvSpPr>
        <p:spPr bwMode="auto">
          <a:xfrm>
            <a:off x="8411512" y="4398167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我们的目标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稻壳儿小白白(http://dwz.cn/Wu2UP)"/>
          <p:cNvSpPr txBox="1">
            <a:spLocks noChangeArrowheads="1"/>
          </p:cNvSpPr>
          <p:nvPr/>
        </p:nvSpPr>
        <p:spPr bwMode="auto">
          <a:xfrm>
            <a:off x="8407232" y="4715747"/>
            <a:ext cx="2155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69" name="文本框 68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" y="1284812"/>
            <a:ext cx="5366595" cy="5573189"/>
          </a:xfrm>
          <a:custGeom>
            <a:avLst/>
            <a:gdLst>
              <a:gd name="connsiteX0" fmla="*/ 0 w 5366595"/>
              <a:gd name="connsiteY0" fmla="*/ 0 h 5573189"/>
              <a:gd name="connsiteX1" fmla="*/ 5366595 w 5366595"/>
              <a:gd name="connsiteY1" fmla="*/ 0 h 5573189"/>
              <a:gd name="connsiteX2" fmla="*/ 3360948 w 5366595"/>
              <a:gd name="connsiteY2" fmla="*/ 5573189 h 5573189"/>
              <a:gd name="connsiteX3" fmla="*/ 0 w 5366595"/>
              <a:gd name="connsiteY3" fmla="*/ 5573189 h 557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595" h="5573189">
                <a:moveTo>
                  <a:pt x="0" y="0"/>
                </a:moveTo>
                <a:lnTo>
                  <a:pt x="5366595" y="0"/>
                </a:lnTo>
                <a:lnTo>
                  <a:pt x="3360948" y="5573189"/>
                </a:lnTo>
                <a:lnTo>
                  <a:pt x="0" y="557318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4671529" y="1601234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568374" y="1601234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8469462" y="1601234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973445" y="3546591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5870290" y="3546591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7771378" y="3546591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稻壳儿小白白(http://dwz.cn/Wu2UP)"/>
          <p:cNvSpPr txBox="1">
            <a:spLocks noChangeArrowheads="1"/>
          </p:cNvSpPr>
          <p:nvPr/>
        </p:nvSpPr>
        <p:spPr bwMode="auto">
          <a:xfrm>
            <a:off x="3920045" y="5653062"/>
            <a:ext cx="581450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73730" y="2126246"/>
            <a:ext cx="163339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429835" y="4014453"/>
            <a:ext cx="163339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99601" y="4014453"/>
            <a:ext cx="163339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6305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5029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7020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25744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11354" y="1725286"/>
            <a:ext cx="1596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latin typeface="Impact" panose="020B0806030902050204" pitchFamily="34" charset="0"/>
              </a:rPr>
              <a:t>02</a:t>
            </a:r>
            <a:endParaRPr lang="zh-CN" altLang="en-US" sz="9600" dirty="0"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51481" y="3091042"/>
            <a:ext cx="3831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活动流程规划</a:t>
            </a:r>
            <a:endParaRPr lang="zh-CN" altLang="en-US" sz="44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任意多边形 53"/>
          <p:cNvSpPr/>
          <p:nvPr/>
        </p:nvSpPr>
        <p:spPr>
          <a:xfrm>
            <a:off x="1507019" y="3103628"/>
            <a:ext cx="2699347" cy="1687203"/>
          </a:xfrm>
          <a:custGeom>
            <a:avLst/>
            <a:gdLst>
              <a:gd name="connsiteX0" fmla="*/ 1090468 w 2699346"/>
              <a:gd name="connsiteY0" fmla="*/ 0 h 1687203"/>
              <a:gd name="connsiteX1" fmla="*/ 1418836 w 2699346"/>
              <a:gd name="connsiteY1" fmla="*/ 66295 h 1687203"/>
              <a:gd name="connsiteX2" fmla="*/ 1552004 w 2699346"/>
              <a:gd name="connsiteY2" fmla="*/ 138576 h 1687203"/>
              <a:gd name="connsiteX3" fmla="*/ 2699346 w 2699346"/>
              <a:gd name="connsiteY3" fmla="*/ 138576 h 1687203"/>
              <a:gd name="connsiteX4" fmla="*/ 2699346 w 2699346"/>
              <a:gd name="connsiteY4" fmla="*/ 1542833 h 1687203"/>
              <a:gd name="connsiteX5" fmla="*/ 1562492 w 2699346"/>
              <a:gd name="connsiteY5" fmla="*/ 1542833 h 1687203"/>
              <a:gd name="connsiteX6" fmla="*/ 1562134 w 2699346"/>
              <a:gd name="connsiteY6" fmla="*/ 1543129 h 1687203"/>
              <a:gd name="connsiteX7" fmla="*/ 1090468 w 2699346"/>
              <a:gd name="connsiteY7" fmla="*/ 1687203 h 1687203"/>
              <a:gd name="connsiteX8" fmla="*/ 762101 w 2699346"/>
              <a:gd name="connsiteY8" fmla="*/ 1620909 h 1687203"/>
              <a:gd name="connsiteX9" fmla="*/ 632005 w 2699346"/>
              <a:gd name="connsiteY9" fmla="*/ 1550295 h 1687203"/>
              <a:gd name="connsiteX10" fmla="*/ 0 w 2699346"/>
              <a:gd name="connsiteY10" fmla="*/ 1550295 h 1687203"/>
              <a:gd name="connsiteX11" fmla="*/ 0 w 2699346"/>
              <a:gd name="connsiteY11" fmla="*/ 135155 h 1687203"/>
              <a:gd name="connsiteX12" fmla="*/ 635235 w 2699346"/>
              <a:gd name="connsiteY12" fmla="*/ 135155 h 1687203"/>
              <a:gd name="connsiteX13" fmla="*/ 762101 w 2699346"/>
              <a:gd name="connsiteY13" fmla="*/ 66295 h 1687203"/>
              <a:gd name="connsiteX14" fmla="*/ 1090468 w 2699346"/>
              <a:gd name="connsiteY14" fmla="*/ 0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346" h="1687203">
                <a:moveTo>
                  <a:pt x="1090468" y="0"/>
                </a:moveTo>
                <a:cubicBezTo>
                  <a:pt x="1206945" y="0"/>
                  <a:pt x="1317909" y="23606"/>
                  <a:pt x="1418836" y="66295"/>
                </a:cubicBezTo>
                <a:lnTo>
                  <a:pt x="1552004" y="138576"/>
                </a:lnTo>
                <a:lnTo>
                  <a:pt x="2699346" y="138576"/>
                </a:lnTo>
                <a:lnTo>
                  <a:pt x="2699346" y="1542833"/>
                </a:lnTo>
                <a:lnTo>
                  <a:pt x="1562492" y="1542833"/>
                </a:lnTo>
                <a:lnTo>
                  <a:pt x="1562134" y="1543129"/>
                </a:lnTo>
                <a:cubicBezTo>
                  <a:pt x="1427494" y="1634089"/>
                  <a:pt x="1265184" y="1687203"/>
                  <a:pt x="1090468" y="1687203"/>
                </a:cubicBezTo>
                <a:cubicBezTo>
                  <a:pt x="973991" y="1687203"/>
                  <a:pt x="863028" y="1663597"/>
                  <a:pt x="762101" y="1620909"/>
                </a:cubicBezTo>
                <a:lnTo>
                  <a:pt x="632005" y="1550295"/>
                </a:lnTo>
                <a:lnTo>
                  <a:pt x="0" y="1550295"/>
                </a:lnTo>
                <a:lnTo>
                  <a:pt x="0" y="135155"/>
                </a:lnTo>
                <a:lnTo>
                  <a:pt x="635235" y="135155"/>
                </a:lnTo>
                <a:lnTo>
                  <a:pt x="762101" y="66295"/>
                </a:lnTo>
                <a:cubicBezTo>
                  <a:pt x="863028" y="23606"/>
                  <a:pt x="973991" y="0"/>
                  <a:pt x="1090468" y="0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3642845" y="3103628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5552190" y="3090699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679571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 rot="16200000">
            <a:off x="1879656" y="3231009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 rot="16200000">
            <a:off x="3765824" y="3218700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椭圆 34"/>
          <p:cNvSpPr>
            <a:spLocks noChangeAspect="1"/>
          </p:cNvSpPr>
          <p:nvPr/>
        </p:nvSpPr>
        <p:spPr>
          <a:xfrm rot="16200000">
            <a:off x="5676436" y="3198351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任意多边形 39"/>
          <p:cNvSpPr>
            <a:spLocks noChangeAspect="1"/>
          </p:cNvSpPr>
          <p:nvPr/>
        </p:nvSpPr>
        <p:spPr>
          <a:xfrm rot="16200000" flipV="1">
            <a:off x="8246226" y="2084705"/>
            <a:ext cx="2124000" cy="3734747"/>
          </a:xfrm>
          <a:custGeom>
            <a:avLst/>
            <a:gdLst>
              <a:gd name="connsiteX0" fmla="*/ 2314393 w 2314393"/>
              <a:gd name="connsiteY0" fmla="*/ 1995167 h 4069525"/>
              <a:gd name="connsiteX1" fmla="*/ 1157197 w 2314393"/>
              <a:gd name="connsiteY1" fmla="*/ 0 h 4069525"/>
              <a:gd name="connsiteX2" fmla="*/ 0 w 2314393"/>
              <a:gd name="connsiteY2" fmla="*/ 1995167 h 4069525"/>
              <a:gd name="connsiteX3" fmla="*/ 415595 w 2314393"/>
              <a:gd name="connsiteY3" fmla="*/ 1995167 h 4069525"/>
              <a:gd name="connsiteX4" fmla="*/ 436022 w 2314393"/>
              <a:gd name="connsiteY4" fmla="*/ 2084426 h 4069525"/>
              <a:gd name="connsiteX5" fmla="*/ 450632 w 2314393"/>
              <a:gd name="connsiteY5" fmla="*/ 2202242 h 4069525"/>
              <a:gd name="connsiteX6" fmla="*/ 392647 w 2314393"/>
              <a:gd name="connsiteY6" fmla="*/ 2662110 h 4069525"/>
              <a:gd name="connsiteX7" fmla="*/ 380639 w 2314393"/>
              <a:gd name="connsiteY7" fmla="*/ 2689096 h 4069525"/>
              <a:gd name="connsiteX8" fmla="*/ 317081 w 2314393"/>
              <a:gd name="connsiteY8" fmla="*/ 2806193 h 4069525"/>
              <a:gd name="connsiteX9" fmla="*/ 245618 w 2314393"/>
              <a:gd name="connsiteY9" fmla="*/ 3160159 h 4069525"/>
              <a:gd name="connsiteX10" fmla="*/ 1154984 w 2314393"/>
              <a:gd name="connsiteY10" fmla="*/ 4069525 h 4069525"/>
              <a:gd name="connsiteX11" fmla="*/ 2064350 w 2314393"/>
              <a:gd name="connsiteY11" fmla="*/ 3160159 h 4069525"/>
              <a:gd name="connsiteX12" fmla="*/ 1992887 w 2314393"/>
              <a:gd name="connsiteY12" fmla="*/ 2806193 h 4069525"/>
              <a:gd name="connsiteX13" fmla="*/ 1985046 w 2314393"/>
              <a:gd name="connsiteY13" fmla="*/ 2791746 h 4069525"/>
              <a:gd name="connsiteX14" fmla="*/ 1985046 w 2314393"/>
              <a:gd name="connsiteY14" fmla="*/ 2763253 h 4069525"/>
              <a:gd name="connsiteX15" fmla="*/ 1939600 w 2314393"/>
              <a:gd name="connsiteY15" fmla="*/ 2642261 h 4069525"/>
              <a:gd name="connsiteX16" fmla="*/ 1894238 w 2314393"/>
              <a:gd name="connsiteY16" fmla="*/ 2317585 h 4069525"/>
              <a:gd name="connsiteX17" fmla="*/ 1895539 w 2314393"/>
              <a:gd name="connsiteY17" fmla="*/ 2298926 h 4069525"/>
              <a:gd name="connsiteX18" fmla="*/ 1897708 w 2314393"/>
              <a:gd name="connsiteY18" fmla="*/ 2202240 h 4069525"/>
              <a:gd name="connsiteX19" fmla="*/ 1912319 w 2314393"/>
              <a:gd name="connsiteY19" fmla="*/ 2084425 h 4069525"/>
              <a:gd name="connsiteX20" fmla="*/ 1932746 w 2314393"/>
              <a:gd name="connsiteY20" fmla="*/ 1995167 h 406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14393" h="4069525">
                <a:moveTo>
                  <a:pt x="2314393" y="1995167"/>
                </a:moveTo>
                <a:lnTo>
                  <a:pt x="1157197" y="0"/>
                </a:lnTo>
                <a:lnTo>
                  <a:pt x="0" y="1995167"/>
                </a:lnTo>
                <a:lnTo>
                  <a:pt x="415595" y="1995167"/>
                </a:lnTo>
                <a:lnTo>
                  <a:pt x="436022" y="2084426"/>
                </a:lnTo>
                <a:cubicBezTo>
                  <a:pt x="442811" y="2122964"/>
                  <a:pt x="447716" y="2162265"/>
                  <a:pt x="450632" y="2202242"/>
                </a:cubicBezTo>
                <a:cubicBezTo>
                  <a:pt x="462300" y="2362145"/>
                  <a:pt x="441056" y="2517710"/>
                  <a:pt x="392647" y="2662110"/>
                </a:cubicBezTo>
                <a:lnTo>
                  <a:pt x="380639" y="2689096"/>
                </a:lnTo>
                <a:lnTo>
                  <a:pt x="317081" y="2806193"/>
                </a:lnTo>
                <a:cubicBezTo>
                  <a:pt x="271064" y="2914988"/>
                  <a:pt x="245618" y="3034602"/>
                  <a:pt x="245618" y="3160159"/>
                </a:cubicBezTo>
                <a:cubicBezTo>
                  <a:pt x="245618" y="3662388"/>
                  <a:pt x="652756" y="4069525"/>
                  <a:pt x="1154984" y="4069525"/>
                </a:cubicBezTo>
                <a:cubicBezTo>
                  <a:pt x="1657213" y="4069525"/>
                  <a:pt x="2064350" y="3662388"/>
                  <a:pt x="2064350" y="3160159"/>
                </a:cubicBezTo>
                <a:cubicBezTo>
                  <a:pt x="2064350" y="3034602"/>
                  <a:pt x="2038904" y="2914988"/>
                  <a:pt x="1992887" y="2806193"/>
                </a:cubicBezTo>
                <a:lnTo>
                  <a:pt x="1985046" y="2791746"/>
                </a:lnTo>
                <a:lnTo>
                  <a:pt x="1985046" y="2763253"/>
                </a:lnTo>
                <a:lnTo>
                  <a:pt x="1939600" y="2642261"/>
                </a:lnTo>
                <a:cubicBezTo>
                  <a:pt x="1910390" y="2542468"/>
                  <a:pt x="1894238" y="2432752"/>
                  <a:pt x="1894238" y="2317585"/>
                </a:cubicBezTo>
                <a:lnTo>
                  <a:pt x="1895539" y="2298926"/>
                </a:lnTo>
                <a:lnTo>
                  <a:pt x="1897708" y="2202240"/>
                </a:lnTo>
                <a:cubicBezTo>
                  <a:pt x="1900625" y="2162264"/>
                  <a:pt x="1905530" y="2122963"/>
                  <a:pt x="1912319" y="2084425"/>
                </a:cubicBezTo>
                <a:lnTo>
                  <a:pt x="1932746" y="1995167"/>
                </a:lnTo>
                <a:close/>
              </a:path>
            </a:pathLst>
          </a:custGeom>
          <a:solidFill>
            <a:srgbClr val="679571"/>
          </a:solidFill>
          <a:ln w="25400"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 rot="16200000">
            <a:off x="7561966" y="3222453"/>
            <a:ext cx="1439243" cy="1439243"/>
          </a:xfrm>
          <a:prstGeom prst="ellipse">
            <a:avLst/>
          </a:prstGeom>
          <a:gradFill>
            <a:gsLst>
              <a:gs pos="0">
                <a:srgbClr val="E7E7E7"/>
              </a:gs>
              <a:gs pos="100000">
                <a:srgbClr val="FFFFFF"/>
              </a:gs>
            </a:gsLst>
            <a:lin ang="3600000" scaled="0"/>
          </a:grad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058074" y="3478655"/>
            <a:ext cx="675967" cy="708629"/>
            <a:chOff x="7002627" y="828237"/>
            <a:chExt cx="444697" cy="466185"/>
          </a:xfrm>
          <a:solidFill>
            <a:schemeClr val="tx1"/>
          </a:solidFill>
        </p:grpSpPr>
        <p:sp>
          <p:nvSpPr>
            <p:cNvPr id="64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>
            <a:grpSpLocks noChangeAspect="1"/>
          </p:cNvGrpSpPr>
          <p:nvPr/>
        </p:nvGrpSpPr>
        <p:grpSpPr>
          <a:xfrm>
            <a:off x="4217178" y="3573847"/>
            <a:ext cx="556397" cy="622236"/>
            <a:chOff x="5999255" y="3275006"/>
            <a:chExt cx="402656" cy="450303"/>
          </a:xfrm>
          <a:solidFill>
            <a:schemeClr val="tx1"/>
          </a:solidFill>
        </p:grpSpPr>
        <p:sp>
          <p:nvSpPr>
            <p:cNvPr id="7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034285" y="3655607"/>
            <a:ext cx="510311" cy="505047"/>
            <a:chOff x="6967126" y="4092464"/>
            <a:chExt cx="453105" cy="448433"/>
          </a:xfrm>
          <a:solidFill>
            <a:schemeClr val="tx1"/>
          </a:solidFill>
        </p:grpSpPr>
        <p:sp>
          <p:nvSpPr>
            <p:cNvPr id="80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378377" y="3648292"/>
            <a:ext cx="531535" cy="572013"/>
            <a:chOff x="7005429" y="4859473"/>
            <a:chExt cx="466184" cy="501686"/>
          </a:xfrm>
          <a:solidFill>
            <a:schemeClr val="tx1"/>
          </a:solidFill>
        </p:grpSpPr>
        <p:sp>
          <p:nvSpPr>
            <p:cNvPr id="83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flipH="1">
            <a:off x="2371175" y="2404669"/>
            <a:ext cx="410781" cy="810633"/>
            <a:chOff x="1878770" y="3086100"/>
            <a:chExt cx="1242840" cy="2452614"/>
          </a:xfrm>
          <a:solidFill>
            <a:schemeClr val="tx1"/>
          </a:solidFill>
          <a:effectLst/>
        </p:grpSpPr>
        <p:sp>
          <p:nvSpPr>
            <p:cNvPr id="89" name="等腰三角形 88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 flipH="1">
            <a:off x="6188075" y="2440929"/>
            <a:ext cx="410781" cy="810633"/>
            <a:chOff x="1878770" y="3086100"/>
            <a:chExt cx="1242840" cy="2452614"/>
          </a:xfrm>
          <a:solidFill>
            <a:schemeClr val="tx1"/>
          </a:solidFill>
          <a:effectLst/>
        </p:grpSpPr>
        <p:sp>
          <p:nvSpPr>
            <p:cNvPr id="92" name="等腰三角形 91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 flipH="1" flipV="1">
            <a:off x="4285755" y="4607773"/>
            <a:ext cx="410781" cy="810633"/>
            <a:chOff x="1878770" y="3086100"/>
            <a:chExt cx="1242840" cy="2452614"/>
          </a:xfrm>
          <a:solidFill>
            <a:schemeClr val="tx1"/>
          </a:solidFill>
          <a:effectLst/>
        </p:grpSpPr>
        <p:sp>
          <p:nvSpPr>
            <p:cNvPr id="95" name="等腰三角形 94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flipH="1" flipV="1">
            <a:off x="8084050" y="4607773"/>
            <a:ext cx="410781" cy="810633"/>
            <a:chOff x="1878770" y="3086100"/>
            <a:chExt cx="1242840" cy="2452614"/>
          </a:xfrm>
          <a:solidFill>
            <a:schemeClr val="tx1"/>
          </a:solidFill>
          <a:effectLst/>
        </p:grpSpPr>
        <p:sp>
          <p:nvSpPr>
            <p:cNvPr id="98" name="等腰三角形 97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0" name="稻壳儿小白白(http://dwz.cn/Wu2UP)"/>
          <p:cNvSpPr txBox="1">
            <a:spLocks noChangeArrowheads="1"/>
          </p:cNvSpPr>
          <p:nvPr/>
        </p:nvSpPr>
        <p:spPr bwMode="auto">
          <a:xfrm>
            <a:off x="1577591" y="1540146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进度</a:t>
            </a:r>
            <a:r>
              <a:rPr lang="en-US" altLang="zh-CN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稻壳儿小白白(http://dwz.cn/Wu2UP)"/>
          <p:cNvSpPr txBox="1">
            <a:spLocks noChangeArrowheads="1"/>
          </p:cNvSpPr>
          <p:nvPr/>
        </p:nvSpPr>
        <p:spPr bwMode="auto">
          <a:xfrm>
            <a:off x="1577591" y="189667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稻壳儿小白白(http://dwz.cn/Wu2UP)"/>
          <p:cNvSpPr txBox="1">
            <a:spLocks noChangeArrowheads="1"/>
          </p:cNvSpPr>
          <p:nvPr/>
        </p:nvSpPr>
        <p:spPr bwMode="auto">
          <a:xfrm>
            <a:off x="5433090" y="1540146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b="1" dirty="0">
                <a:latin typeface="微软雅黑" panose="020B0503020204020204" pitchFamily="34" charset="-122"/>
                <a:sym typeface="Arial" panose="020B0604020202020204" pitchFamily="34" charset="0"/>
              </a:rPr>
              <a:t>进度</a:t>
            </a:r>
            <a:r>
              <a:rPr lang="en-US" altLang="zh-CN" b="1" dirty="0">
                <a:latin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03" name="稻壳儿小白白(http://dwz.cn/Wu2UP)"/>
          <p:cNvSpPr txBox="1">
            <a:spLocks noChangeArrowheads="1"/>
          </p:cNvSpPr>
          <p:nvPr/>
        </p:nvSpPr>
        <p:spPr bwMode="auto">
          <a:xfrm>
            <a:off x="5433090" y="1896675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稻壳儿小白白(http://dwz.cn/Wu2UP)"/>
          <p:cNvSpPr txBox="1">
            <a:spLocks noChangeArrowheads="1"/>
          </p:cNvSpPr>
          <p:nvPr/>
        </p:nvSpPr>
        <p:spPr bwMode="auto">
          <a:xfrm>
            <a:off x="3453700" y="5511765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b="1" dirty="0">
                <a:latin typeface="微软雅黑" panose="020B0503020204020204" pitchFamily="34" charset="-122"/>
                <a:sym typeface="Arial" panose="020B0604020202020204" pitchFamily="34" charset="0"/>
              </a:rPr>
              <a:t>进度</a:t>
            </a:r>
            <a:r>
              <a:rPr lang="en-US" altLang="zh-CN" b="1" dirty="0">
                <a:latin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11" name="稻壳儿小白白(http://dwz.cn/Wu2UP)"/>
          <p:cNvSpPr txBox="1">
            <a:spLocks noChangeArrowheads="1"/>
          </p:cNvSpPr>
          <p:nvPr/>
        </p:nvSpPr>
        <p:spPr bwMode="auto">
          <a:xfrm>
            <a:off x="3453700" y="5868294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稻壳儿小白白(http://dwz.cn/Wu2UP)"/>
          <p:cNvSpPr txBox="1">
            <a:spLocks noChangeArrowheads="1"/>
          </p:cNvSpPr>
          <p:nvPr/>
        </p:nvSpPr>
        <p:spPr bwMode="auto">
          <a:xfrm>
            <a:off x="7309199" y="5511765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b="1" dirty="0">
                <a:latin typeface="微软雅黑" panose="020B0503020204020204" pitchFamily="34" charset="-122"/>
                <a:sym typeface="Arial" panose="020B0604020202020204" pitchFamily="34" charset="0"/>
              </a:rPr>
              <a:t>进度</a:t>
            </a:r>
            <a:r>
              <a:rPr lang="en-US" altLang="zh-CN" b="1" dirty="0">
                <a:latin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13" name="稻壳儿小白白(http://dwz.cn/Wu2UP)"/>
          <p:cNvSpPr txBox="1">
            <a:spLocks noChangeArrowheads="1"/>
          </p:cNvSpPr>
          <p:nvPr/>
        </p:nvSpPr>
        <p:spPr bwMode="auto">
          <a:xfrm>
            <a:off x="7309199" y="5868294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6709"/>
          <p:cNvSpPr/>
          <p:nvPr/>
        </p:nvSpPr>
        <p:spPr>
          <a:xfrm>
            <a:off x="5221375" y="2075549"/>
            <a:ext cx="5809035" cy="2387056"/>
          </a:xfrm>
          <a:prstGeom prst="rect">
            <a:avLst/>
          </a:prstGeom>
          <a:solidFill>
            <a:srgbClr val="67957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5" name="Macbook_Pr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28212" y="1932058"/>
            <a:ext cx="5016887" cy="2892297"/>
          </a:xfrm>
          <a:prstGeom prst="rect">
            <a:avLst/>
          </a:prstGeom>
          <a:ln w="12700">
            <a:miter lim="400000"/>
            <a:headEnd/>
            <a:tailEnd/>
          </a:ln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 6709"/>
          <p:cNvSpPr/>
          <p:nvPr/>
        </p:nvSpPr>
        <p:spPr>
          <a:xfrm>
            <a:off x="1440785" y="2075549"/>
            <a:ext cx="3791739" cy="2387056"/>
          </a:xfrm>
          <a:prstGeom prst="rect">
            <a:avLst/>
          </a:prstGeom>
          <a:blipFill dpi="0" rotWithShape="1">
            <a:blip r:embed="rId4"/>
            <a:srcRect/>
            <a:stretch>
              <a:fillRect t="-8000" r="-4000"/>
            </a:stretch>
          </a:blip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IMAGE</a:t>
            </a:r>
            <a:endParaRPr lang="en-US" sz="28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PLACEHOLDER</a:t>
            </a:r>
          </a:p>
        </p:txBody>
      </p:sp>
      <p:sp>
        <p:nvSpPr>
          <p:cNvPr id="7" name="矩形 6"/>
          <p:cNvSpPr/>
          <p:nvPr/>
        </p:nvSpPr>
        <p:spPr>
          <a:xfrm>
            <a:off x="5866655" y="2921002"/>
            <a:ext cx="4656611" cy="168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66655" y="2442544"/>
            <a:ext cx="4656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24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在此添加您的标题</a:t>
            </a:r>
            <a:endParaRPr lang="en-US" altLang="zh-CN" sz="24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43179" y="5029622"/>
            <a:ext cx="10172698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稻壳儿小白白(http://dwz.cn/Wu2UP)"/>
          <p:cNvSpPr/>
          <p:nvPr/>
        </p:nvSpPr>
        <p:spPr bwMode="auto">
          <a:xfrm>
            <a:off x="568692" y="2173604"/>
            <a:ext cx="10140950" cy="4467225"/>
          </a:xfrm>
          <a:custGeom>
            <a:avLst/>
            <a:gdLst>
              <a:gd name="T0" fmla="*/ 2147483647 w 1735"/>
              <a:gd name="T1" fmla="*/ 2147483647 h 784"/>
              <a:gd name="T2" fmla="*/ 2147483647 w 1735"/>
              <a:gd name="T3" fmla="*/ 2147483647 h 784"/>
              <a:gd name="T4" fmla="*/ 2147483647 w 1735"/>
              <a:gd name="T5" fmla="*/ 2147483647 h 784"/>
              <a:gd name="T6" fmla="*/ 2147483647 w 1735"/>
              <a:gd name="T7" fmla="*/ 2147483647 h 784"/>
              <a:gd name="T8" fmla="*/ 2147483647 w 1735"/>
              <a:gd name="T9" fmla="*/ 2147483647 h 784"/>
              <a:gd name="T10" fmla="*/ 2147483647 w 1735"/>
              <a:gd name="T11" fmla="*/ 2147483647 h 784"/>
              <a:gd name="T12" fmla="*/ 2147483647 w 1735"/>
              <a:gd name="T13" fmla="*/ 2147483647 h 784"/>
              <a:gd name="T14" fmla="*/ 2147483647 w 1735"/>
              <a:gd name="T15" fmla="*/ 2147483647 h 784"/>
              <a:gd name="T16" fmla="*/ 2147483647 w 1735"/>
              <a:gd name="T17" fmla="*/ 2147483647 h 784"/>
              <a:gd name="T18" fmla="*/ 2147483647 w 1735"/>
              <a:gd name="T19" fmla="*/ 2147483647 h 784"/>
              <a:gd name="T20" fmla="*/ 0 w 1735"/>
              <a:gd name="T21" fmla="*/ 0 h 784"/>
              <a:gd name="T22" fmla="*/ 2147483647 w 1735"/>
              <a:gd name="T23" fmla="*/ 2147483647 h 784"/>
              <a:gd name="T24" fmla="*/ 2147483647 w 1735"/>
              <a:gd name="T25" fmla="*/ 2147483647 h 784"/>
              <a:gd name="T26" fmla="*/ 2147483647 w 1735"/>
              <a:gd name="T27" fmla="*/ 2147483647 h 784"/>
              <a:gd name="T28" fmla="*/ 2147483647 w 1735"/>
              <a:gd name="T29" fmla="*/ 2147483647 h 784"/>
              <a:gd name="T30" fmla="*/ 2147483647 w 1735"/>
              <a:gd name="T31" fmla="*/ 2147483647 h 78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泪滴形 26"/>
          <p:cNvSpPr/>
          <p:nvPr/>
        </p:nvSpPr>
        <p:spPr>
          <a:xfrm rot="8214741">
            <a:off x="8525081" y="4232579"/>
            <a:ext cx="1324896" cy="1353544"/>
          </a:xfrm>
          <a:prstGeom prst="teardrop">
            <a:avLst>
              <a:gd name="adj" fmla="val 138392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泪滴形 25"/>
          <p:cNvSpPr/>
          <p:nvPr/>
        </p:nvSpPr>
        <p:spPr>
          <a:xfrm rot="8214741">
            <a:off x="4840453" y="4003496"/>
            <a:ext cx="1063491" cy="1086486"/>
          </a:xfrm>
          <a:prstGeom prst="teardrop">
            <a:avLst>
              <a:gd name="adj" fmla="val 138392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泪滴形 24"/>
          <p:cNvSpPr/>
          <p:nvPr/>
        </p:nvSpPr>
        <p:spPr>
          <a:xfrm rot="8214741">
            <a:off x="3567584" y="2994388"/>
            <a:ext cx="947713" cy="968205"/>
          </a:xfrm>
          <a:prstGeom prst="teardrop">
            <a:avLst>
              <a:gd name="adj" fmla="val 138392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泪滴形 23"/>
          <p:cNvSpPr/>
          <p:nvPr/>
        </p:nvSpPr>
        <p:spPr>
          <a:xfrm rot="8214741">
            <a:off x="5647911" y="1334345"/>
            <a:ext cx="947713" cy="968205"/>
          </a:xfrm>
          <a:prstGeom prst="teardrop">
            <a:avLst>
              <a:gd name="adj" fmla="val 138392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泪滴形 1"/>
          <p:cNvSpPr/>
          <p:nvPr/>
        </p:nvSpPr>
        <p:spPr>
          <a:xfrm rot="8214741">
            <a:off x="2052707" y="1041007"/>
            <a:ext cx="947713" cy="968205"/>
          </a:xfrm>
          <a:prstGeom prst="teardrop">
            <a:avLst>
              <a:gd name="adj" fmla="val 138392"/>
            </a:avLst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4" name="稻壳儿小白白(http://dwz.cn/Wu2UP)"/>
          <p:cNvSpPr>
            <a:spLocks noEditPoints="1"/>
          </p:cNvSpPr>
          <p:nvPr/>
        </p:nvSpPr>
        <p:spPr bwMode="auto">
          <a:xfrm>
            <a:off x="2349867" y="1441767"/>
            <a:ext cx="384175" cy="309562"/>
          </a:xfrm>
          <a:custGeom>
            <a:avLst/>
            <a:gdLst>
              <a:gd name="T0" fmla="*/ 2147483647 w 57"/>
              <a:gd name="T1" fmla="*/ 1222763170 h 46"/>
              <a:gd name="T2" fmla="*/ 2147483647 w 57"/>
              <a:gd name="T3" fmla="*/ 1222763170 h 46"/>
              <a:gd name="T4" fmla="*/ 2147483647 w 57"/>
              <a:gd name="T5" fmla="*/ 1222763170 h 46"/>
              <a:gd name="T6" fmla="*/ 2147483647 w 57"/>
              <a:gd name="T7" fmla="*/ 1222763170 h 46"/>
              <a:gd name="T8" fmla="*/ 1271942766 w 57"/>
              <a:gd name="T9" fmla="*/ 271728140 h 46"/>
              <a:gd name="T10" fmla="*/ 181708035 w 57"/>
              <a:gd name="T11" fmla="*/ 1222763170 h 46"/>
              <a:gd name="T12" fmla="*/ 136281026 w 57"/>
              <a:gd name="T13" fmla="*/ 1222763170 h 46"/>
              <a:gd name="T14" fmla="*/ 90854018 w 57"/>
              <a:gd name="T15" fmla="*/ 1222763170 h 46"/>
              <a:gd name="T16" fmla="*/ 0 w 57"/>
              <a:gd name="T17" fmla="*/ 1086905830 h 46"/>
              <a:gd name="T18" fmla="*/ 0 w 57"/>
              <a:gd name="T19" fmla="*/ 1041615564 h 46"/>
              <a:gd name="T20" fmla="*/ 1181088748 w 57"/>
              <a:gd name="T21" fmla="*/ 45290267 h 46"/>
              <a:gd name="T22" fmla="*/ 1408217052 w 57"/>
              <a:gd name="T23" fmla="*/ 45290267 h 46"/>
              <a:gd name="T24" fmla="*/ 1817053391 w 57"/>
              <a:gd name="T25" fmla="*/ 362301943 h 46"/>
              <a:gd name="T26" fmla="*/ 1817053391 w 57"/>
              <a:gd name="T27" fmla="*/ 45290267 h 46"/>
              <a:gd name="T28" fmla="*/ 1862480400 w 57"/>
              <a:gd name="T29" fmla="*/ 0 h 46"/>
              <a:gd name="T30" fmla="*/ 2147483647 w 57"/>
              <a:gd name="T31" fmla="*/ 0 h 46"/>
              <a:gd name="T32" fmla="*/ 2147483647 w 57"/>
              <a:gd name="T33" fmla="*/ 45290267 h 46"/>
              <a:gd name="T34" fmla="*/ 2147483647 w 57"/>
              <a:gd name="T35" fmla="*/ 724603887 h 46"/>
              <a:gd name="T36" fmla="*/ 2147483647 w 57"/>
              <a:gd name="T37" fmla="*/ 1041615564 h 46"/>
              <a:gd name="T38" fmla="*/ 2147483647 w 57"/>
              <a:gd name="T39" fmla="*/ 1086905830 h 46"/>
              <a:gd name="T40" fmla="*/ 2147483647 w 57"/>
              <a:gd name="T41" fmla="*/ 1222763170 h 46"/>
              <a:gd name="T42" fmla="*/ 2147483647 w 57"/>
              <a:gd name="T43" fmla="*/ 1992657324 h 46"/>
              <a:gd name="T44" fmla="*/ 2135042453 w 57"/>
              <a:gd name="T45" fmla="*/ 2083231127 h 46"/>
              <a:gd name="T46" fmla="*/ 1499071070 w 57"/>
              <a:gd name="T47" fmla="*/ 2083231127 h 46"/>
              <a:gd name="T48" fmla="*/ 1499071070 w 57"/>
              <a:gd name="T49" fmla="*/ 1449201044 h 46"/>
              <a:gd name="T50" fmla="*/ 1090234731 w 57"/>
              <a:gd name="T51" fmla="*/ 1449201044 h 46"/>
              <a:gd name="T52" fmla="*/ 1090234731 w 57"/>
              <a:gd name="T53" fmla="*/ 2083231127 h 46"/>
              <a:gd name="T54" fmla="*/ 454263348 w 57"/>
              <a:gd name="T55" fmla="*/ 2083231127 h 46"/>
              <a:gd name="T56" fmla="*/ 363409330 w 57"/>
              <a:gd name="T57" fmla="*/ 1992657324 h 46"/>
              <a:gd name="T58" fmla="*/ 363409330 w 57"/>
              <a:gd name="T59" fmla="*/ 1222763170 h 46"/>
              <a:gd name="T60" fmla="*/ 363409330 w 57"/>
              <a:gd name="T61" fmla="*/ 1177479633 h 46"/>
              <a:gd name="T62" fmla="*/ 1271942766 w 57"/>
              <a:gd name="T63" fmla="*/ 407585480 h 46"/>
              <a:gd name="T64" fmla="*/ 2147483647 w 57"/>
              <a:gd name="T65" fmla="*/ 1177479633 h 46"/>
              <a:gd name="T66" fmla="*/ 2147483647 w 57"/>
              <a:gd name="T67" fmla="*/ 1222763170 h 46"/>
              <a:gd name="T68" fmla="*/ 2147483647 w 57"/>
              <a:gd name="T69" fmla="*/ 1992657324 h 4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稻壳儿小白白(http://dwz.cn/Wu2UP)"/>
          <p:cNvSpPr>
            <a:spLocks noEditPoints="1"/>
          </p:cNvSpPr>
          <p:nvPr/>
        </p:nvSpPr>
        <p:spPr bwMode="auto">
          <a:xfrm>
            <a:off x="5922086" y="1694618"/>
            <a:ext cx="419100" cy="411163"/>
          </a:xfrm>
          <a:custGeom>
            <a:avLst/>
            <a:gdLst>
              <a:gd name="T0" fmla="*/ 2147483647 w 64"/>
              <a:gd name="T1" fmla="*/ 2147483647 h 63"/>
              <a:gd name="T2" fmla="*/ 2147483647 w 64"/>
              <a:gd name="T3" fmla="*/ 2147483647 h 63"/>
              <a:gd name="T4" fmla="*/ 1801042959 w 64"/>
              <a:gd name="T5" fmla="*/ 2044504754 h 63"/>
              <a:gd name="T6" fmla="*/ 1157816138 w 64"/>
              <a:gd name="T7" fmla="*/ 2147483647 h 63"/>
              <a:gd name="T8" fmla="*/ 0 w 64"/>
              <a:gd name="T9" fmla="*/ 1107438172 h 63"/>
              <a:gd name="T10" fmla="*/ 1157816138 w 64"/>
              <a:gd name="T11" fmla="*/ 0 h 63"/>
              <a:gd name="T12" fmla="*/ 2147483647 w 64"/>
              <a:gd name="T13" fmla="*/ 1107438172 h 63"/>
              <a:gd name="T14" fmla="*/ 2101216786 w 64"/>
              <a:gd name="T15" fmla="*/ 1746346315 h 63"/>
              <a:gd name="T16" fmla="*/ 2147483647 w 64"/>
              <a:gd name="T17" fmla="*/ 2147483647 h 63"/>
              <a:gd name="T18" fmla="*/ 2147483647 w 64"/>
              <a:gd name="T19" fmla="*/ 2147483647 h 63"/>
              <a:gd name="T20" fmla="*/ 2147483647 w 64"/>
              <a:gd name="T21" fmla="*/ 2147483647 h 63"/>
              <a:gd name="T22" fmla="*/ 1157816138 w 64"/>
              <a:gd name="T23" fmla="*/ 383347497 h 63"/>
              <a:gd name="T24" fmla="*/ 428817881 w 64"/>
              <a:gd name="T25" fmla="*/ 1107438172 h 63"/>
              <a:gd name="T26" fmla="*/ 1157816138 w 64"/>
              <a:gd name="T27" fmla="*/ 1831535373 h 63"/>
              <a:gd name="T28" fmla="*/ 1886807845 w 64"/>
              <a:gd name="T29" fmla="*/ 1107438172 h 63"/>
              <a:gd name="T30" fmla="*/ 1157816138 w 64"/>
              <a:gd name="T31" fmla="*/ 383347497 h 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6" name="稻壳儿小白白(http://dwz.cn/Wu2UP)"/>
          <p:cNvSpPr>
            <a:spLocks noEditPoints="1"/>
          </p:cNvSpPr>
          <p:nvPr/>
        </p:nvSpPr>
        <p:spPr bwMode="auto">
          <a:xfrm>
            <a:off x="3791317" y="3368992"/>
            <a:ext cx="498475" cy="374650"/>
          </a:xfrm>
          <a:custGeom>
            <a:avLst/>
            <a:gdLst>
              <a:gd name="T0" fmla="*/ 1572641301 w 158"/>
              <a:gd name="T1" fmla="*/ 1179517836 h 119"/>
              <a:gd name="T2" fmla="*/ 0 w 158"/>
              <a:gd name="T3" fmla="*/ 1179517836 h 119"/>
              <a:gd name="T4" fmla="*/ 0 w 158"/>
              <a:gd name="T5" fmla="*/ 0 h 119"/>
              <a:gd name="T6" fmla="*/ 89580374 w 158"/>
              <a:gd name="T7" fmla="*/ 0 h 119"/>
              <a:gd name="T8" fmla="*/ 89580374 w 158"/>
              <a:gd name="T9" fmla="*/ 1070485241 h 119"/>
              <a:gd name="T10" fmla="*/ 1572641301 w 158"/>
              <a:gd name="T11" fmla="*/ 1070485241 h 119"/>
              <a:gd name="T12" fmla="*/ 1572641301 w 158"/>
              <a:gd name="T13" fmla="*/ 1179517836 h 119"/>
              <a:gd name="T14" fmla="*/ 497670499 w 158"/>
              <a:gd name="T15" fmla="*/ 981280761 h 119"/>
              <a:gd name="T16" fmla="*/ 288648574 w 158"/>
              <a:gd name="T17" fmla="*/ 981280761 h 119"/>
              <a:gd name="T18" fmla="*/ 288648574 w 158"/>
              <a:gd name="T19" fmla="*/ 594714373 h 119"/>
              <a:gd name="T20" fmla="*/ 497670499 w 158"/>
              <a:gd name="T21" fmla="*/ 594714373 h 119"/>
              <a:gd name="T22" fmla="*/ 497670499 w 158"/>
              <a:gd name="T23" fmla="*/ 981280761 h 119"/>
              <a:gd name="T24" fmla="*/ 776368503 w 158"/>
              <a:gd name="T25" fmla="*/ 981280761 h 119"/>
              <a:gd name="T26" fmla="*/ 587250874 w 158"/>
              <a:gd name="T27" fmla="*/ 981280761 h 119"/>
              <a:gd name="T28" fmla="*/ 587250874 w 158"/>
              <a:gd name="T29" fmla="*/ 188326166 h 119"/>
              <a:gd name="T30" fmla="*/ 776368503 w 158"/>
              <a:gd name="T31" fmla="*/ 188326166 h 119"/>
              <a:gd name="T32" fmla="*/ 776368503 w 158"/>
              <a:gd name="T33" fmla="*/ 981280761 h 119"/>
              <a:gd name="T34" fmla="*/ 1084924528 w 158"/>
              <a:gd name="T35" fmla="*/ 981280761 h 119"/>
              <a:gd name="T36" fmla="*/ 885856328 w 158"/>
              <a:gd name="T37" fmla="*/ 981280761 h 119"/>
              <a:gd name="T38" fmla="*/ 885856328 w 158"/>
              <a:gd name="T39" fmla="*/ 386563240 h 119"/>
              <a:gd name="T40" fmla="*/ 1084924528 w 158"/>
              <a:gd name="T41" fmla="*/ 386563240 h 119"/>
              <a:gd name="T42" fmla="*/ 1084924528 w 158"/>
              <a:gd name="T43" fmla="*/ 981280761 h 119"/>
              <a:gd name="T44" fmla="*/ 1383526827 w 158"/>
              <a:gd name="T45" fmla="*/ 981280761 h 119"/>
              <a:gd name="T46" fmla="*/ 1184458628 w 158"/>
              <a:gd name="T47" fmla="*/ 981280761 h 119"/>
              <a:gd name="T48" fmla="*/ 1184458628 w 158"/>
              <a:gd name="T49" fmla="*/ 109032595 h 119"/>
              <a:gd name="T50" fmla="*/ 1383526827 w 158"/>
              <a:gd name="T51" fmla="*/ 109032595 h 119"/>
              <a:gd name="T52" fmla="*/ 1383526827 w 158"/>
              <a:gd name="T53" fmla="*/ 981280761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7" name="稻壳儿小白白(http://dwz.cn/Wu2UP)"/>
          <p:cNvSpPr>
            <a:spLocks noChangeAspect="1" noEditPoints="1"/>
          </p:cNvSpPr>
          <p:nvPr/>
        </p:nvSpPr>
        <p:spPr bwMode="auto">
          <a:xfrm>
            <a:off x="5162917" y="4486592"/>
            <a:ext cx="409575" cy="411162"/>
          </a:xfrm>
          <a:custGeom>
            <a:avLst/>
            <a:gdLst>
              <a:gd name="T0" fmla="*/ 2147483647 w 58"/>
              <a:gd name="T1" fmla="*/ 1658379393 h 58"/>
              <a:gd name="T2" fmla="*/ 2147483647 w 58"/>
              <a:gd name="T3" fmla="*/ 1708633314 h 58"/>
              <a:gd name="T4" fmla="*/ 2147483647 w 58"/>
              <a:gd name="T5" fmla="*/ 1758887235 h 58"/>
              <a:gd name="T6" fmla="*/ 2147483647 w 58"/>
              <a:gd name="T7" fmla="*/ 1959902919 h 58"/>
              <a:gd name="T8" fmla="*/ 2147483647 w 58"/>
              <a:gd name="T9" fmla="*/ 2147483647 h 58"/>
              <a:gd name="T10" fmla="*/ 2147483647 w 58"/>
              <a:gd name="T11" fmla="*/ 2147483647 h 58"/>
              <a:gd name="T12" fmla="*/ 2147483647 w 58"/>
              <a:gd name="T13" fmla="*/ 2147483647 h 58"/>
              <a:gd name="T14" fmla="*/ 2147483647 w 58"/>
              <a:gd name="T15" fmla="*/ 2147483647 h 58"/>
              <a:gd name="T16" fmla="*/ 2147483647 w 58"/>
              <a:gd name="T17" fmla="*/ 2147483647 h 58"/>
              <a:gd name="T18" fmla="*/ 1944803333 w 58"/>
              <a:gd name="T19" fmla="*/ 2147483647 h 58"/>
              <a:gd name="T20" fmla="*/ 1795202533 w 58"/>
              <a:gd name="T21" fmla="*/ 2147483647 h 58"/>
              <a:gd name="T22" fmla="*/ 1695471021 w 58"/>
              <a:gd name="T23" fmla="*/ 2147483647 h 58"/>
              <a:gd name="T24" fmla="*/ 1645601734 w 58"/>
              <a:gd name="T25" fmla="*/ 2147483647 h 58"/>
              <a:gd name="T26" fmla="*/ 1246668622 w 58"/>
              <a:gd name="T27" fmla="*/ 2147483647 h 58"/>
              <a:gd name="T28" fmla="*/ 1146937109 w 58"/>
              <a:gd name="T29" fmla="*/ 2147483647 h 58"/>
              <a:gd name="T30" fmla="*/ 1097067822 w 58"/>
              <a:gd name="T31" fmla="*/ 2147483647 h 58"/>
              <a:gd name="T32" fmla="*/ 947467023 w 58"/>
              <a:gd name="T33" fmla="*/ 2147483647 h 58"/>
              <a:gd name="T34" fmla="*/ 698134711 w 58"/>
              <a:gd name="T35" fmla="*/ 2147483647 h 58"/>
              <a:gd name="T36" fmla="*/ 648265424 w 58"/>
              <a:gd name="T37" fmla="*/ 2147483647 h 58"/>
              <a:gd name="T38" fmla="*/ 598403198 w 58"/>
              <a:gd name="T39" fmla="*/ 2147483647 h 58"/>
              <a:gd name="T40" fmla="*/ 249332312 w 58"/>
              <a:gd name="T41" fmla="*/ 2147483647 h 58"/>
              <a:gd name="T42" fmla="*/ 249332312 w 58"/>
              <a:gd name="T43" fmla="*/ 2147483647 h 58"/>
              <a:gd name="T44" fmla="*/ 249332312 w 58"/>
              <a:gd name="T45" fmla="*/ 2147483647 h 58"/>
              <a:gd name="T46" fmla="*/ 448802399 w 58"/>
              <a:gd name="T47" fmla="*/ 1959902919 h 58"/>
              <a:gd name="T48" fmla="*/ 398933112 w 58"/>
              <a:gd name="T49" fmla="*/ 1758887235 h 58"/>
              <a:gd name="T50" fmla="*/ 49869287 w 58"/>
              <a:gd name="T51" fmla="*/ 1708633314 h 58"/>
              <a:gd name="T52" fmla="*/ 0 w 58"/>
              <a:gd name="T53" fmla="*/ 1658379393 h 58"/>
              <a:gd name="T54" fmla="*/ 0 w 58"/>
              <a:gd name="T55" fmla="*/ 1206094104 h 58"/>
              <a:gd name="T56" fmla="*/ 49869287 w 58"/>
              <a:gd name="T57" fmla="*/ 1155840183 h 58"/>
              <a:gd name="T58" fmla="*/ 398933112 w 58"/>
              <a:gd name="T59" fmla="*/ 1105586262 h 58"/>
              <a:gd name="T60" fmla="*/ 448802399 w 58"/>
              <a:gd name="T61" fmla="*/ 904570578 h 58"/>
              <a:gd name="T62" fmla="*/ 249332312 w 58"/>
              <a:gd name="T63" fmla="*/ 653300973 h 58"/>
              <a:gd name="T64" fmla="*/ 249332312 w 58"/>
              <a:gd name="T65" fmla="*/ 603047052 h 58"/>
              <a:gd name="T66" fmla="*/ 249332312 w 58"/>
              <a:gd name="T67" fmla="*/ 552793131 h 58"/>
              <a:gd name="T68" fmla="*/ 648265424 w 58"/>
              <a:gd name="T69" fmla="*/ 251269605 h 58"/>
              <a:gd name="T70" fmla="*/ 698134711 w 58"/>
              <a:gd name="T71" fmla="*/ 251269605 h 58"/>
              <a:gd name="T72" fmla="*/ 947467023 w 58"/>
              <a:gd name="T73" fmla="*/ 452285289 h 58"/>
              <a:gd name="T74" fmla="*/ 1097067822 w 58"/>
              <a:gd name="T75" fmla="*/ 402031368 h 58"/>
              <a:gd name="T76" fmla="*/ 1146937109 w 58"/>
              <a:gd name="T77" fmla="*/ 50253921 h 58"/>
              <a:gd name="T78" fmla="*/ 1246668622 w 58"/>
              <a:gd name="T79" fmla="*/ 0 h 58"/>
              <a:gd name="T80" fmla="*/ 1645601734 w 58"/>
              <a:gd name="T81" fmla="*/ 0 h 58"/>
              <a:gd name="T82" fmla="*/ 1695471021 w 58"/>
              <a:gd name="T83" fmla="*/ 50253921 h 58"/>
              <a:gd name="T84" fmla="*/ 1795202533 w 58"/>
              <a:gd name="T85" fmla="*/ 402031368 h 58"/>
              <a:gd name="T86" fmla="*/ 1944803333 w 58"/>
              <a:gd name="T87" fmla="*/ 452285289 h 58"/>
              <a:gd name="T88" fmla="*/ 2147483647 w 58"/>
              <a:gd name="T89" fmla="*/ 251269605 h 58"/>
              <a:gd name="T90" fmla="*/ 2147483647 w 58"/>
              <a:gd name="T91" fmla="*/ 251269605 h 58"/>
              <a:gd name="T92" fmla="*/ 2147483647 w 58"/>
              <a:gd name="T93" fmla="*/ 251269605 h 58"/>
              <a:gd name="T94" fmla="*/ 2147483647 w 58"/>
              <a:gd name="T95" fmla="*/ 603047052 h 58"/>
              <a:gd name="T96" fmla="*/ 2147483647 w 58"/>
              <a:gd name="T97" fmla="*/ 603047052 h 58"/>
              <a:gd name="T98" fmla="*/ 2147483647 w 58"/>
              <a:gd name="T99" fmla="*/ 653300973 h 58"/>
              <a:gd name="T100" fmla="*/ 2147483647 w 58"/>
              <a:gd name="T101" fmla="*/ 904570578 h 58"/>
              <a:gd name="T102" fmla="*/ 2147483647 w 58"/>
              <a:gd name="T103" fmla="*/ 1105586262 h 58"/>
              <a:gd name="T104" fmla="*/ 2147483647 w 58"/>
              <a:gd name="T105" fmla="*/ 1155840183 h 58"/>
              <a:gd name="T106" fmla="*/ 2147483647 w 58"/>
              <a:gd name="T107" fmla="*/ 1256348025 h 58"/>
              <a:gd name="T108" fmla="*/ 2147483647 w 58"/>
              <a:gd name="T109" fmla="*/ 1658379393 h 58"/>
              <a:gd name="T110" fmla="*/ 1446138709 w 58"/>
              <a:gd name="T111" fmla="*/ 954824499 h 58"/>
              <a:gd name="T112" fmla="*/ 947467023 w 58"/>
              <a:gd name="T113" fmla="*/ 1457363709 h 58"/>
              <a:gd name="T114" fmla="*/ 1446138709 w 58"/>
              <a:gd name="T115" fmla="*/ 1909648998 h 58"/>
              <a:gd name="T116" fmla="*/ 1944803333 w 58"/>
              <a:gd name="T117" fmla="*/ 1457363709 h 58"/>
              <a:gd name="T118" fmla="*/ 1446138709 w 58"/>
              <a:gd name="T119" fmla="*/ 95482449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8" name="稻壳儿小白白(http://dwz.cn/Wu2UP)"/>
          <p:cNvSpPr>
            <a:spLocks noEditPoints="1"/>
          </p:cNvSpPr>
          <p:nvPr/>
        </p:nvSpPr>
        <p:spPr bwMode="auto">
          <a:xfrm>
            <a:off x="9050704" y="4789804"/>
            <a:ext cx="376238" cy="376238"/>
          </a:xfrm>
          <a:custGeom>
            <a:avLst/>
            <a:gdLst>
              <a:gd name="T0" fmla="*/ 1263468770 w 55"/>
              <a:gd name="T1" fmla="*/ 2147483647 h 55"/>
              <a:gd name="T2" fmla="*/ 0 w 55"/>
              <a:gd name="T3" fmla="*/ 1263468770 h 55"/>
              <a:gd name="T4" fmla="*/ 1263468770 w 55"/>
              <a:gd name="T5" fmla="*/ 0 h 55"/>
              <a:gd name="T6" fmla="*/ 2147483647 w 55"/>
              <a:gd name="T7" fmla="*/ 1263468770 h 55"/>
              <a:gd name="T8" fmla="*/ 1263468770 w 55"/>
              <a:gd name="T9" fmla="*/ 2147483647 h 55"/>
              <a:gd name="T10" fmla="*/ 2105776723 w 55"/>
              <a:gd name="T11" fmla="*/ 935902286 h 55"/>
              <a:gd name="T12" fmla="*/ 1965392064 w 55"/>
              <a:gd name="T13" fmla="*/ 795517627 h 55"/>
              <a:gd name="T14" fmla="*/ 1871804572 w 55"/>
              <a:gd name="T15" fmla="*/ 748720461 h 55"/>
              <a:gd name="T16" fmla="*/ 1778210239 w 55"/>
              <a:gd name="T17" fmla="*/ 795517627 h 55"/>
              <a:gd name="T18" fmla="*/ 1123084111 w 55"/>
              <a:gd name="T19" fmla="*/ 1450643755 h 55"/>
              <a:gd name="T20" fmla="*/ 748720461 w 55"/>
              <a:gd name="T21" fmla="*/ 1076286945 h 55"/>
              <a:gd name="T22" fmla="*/ 655132968 w 55"/>
              <a:gd name="T23" fmla="*/ 1029489778 h 55"/>
              <a:gd name="T24" fmla="*/ 608335802 w 55"/>
              <a:gd name="T25" fmla="*/ 1076286945 h 55"/>
              <a:gd name="T26" fmla="*/ 421153977 w 55"/>
              <a:gd name="T27" fmla="*/ 1216671604 h 55"/>
              <a:gd name="T28" fmla="*/ 421153977 w 55"/>
              <a:gd name="T29" fmla="*/ 1310259096 h 55"/>
              <a:gd name="T30" fmla="*/ 421153977 w 55"/>
              <a:gd name="T31" fmla="*/ 1403853429 h 55"/>
              <a:gd name="T32" fmla="*/ 1029489778 w 55"/>
              <a:gd name="T33" fmla="*/ 2012189231 h 55"/>
              <a:gd name="T34" fmla="*/ 1123084111 w 55"/>
              <a:gd name="T35" fmla="*/ 2012189231 h 55"/>
              <a:gd name="T36" fmla="*/ 1216671604 w 55"/>
              <a:gd name="T37" fmla="*/ 2012189231 h 55"/>
              <a:gd name="T38" fmla="*/ 2105776723 w 55"/>
              <a:gd name="T39" fmla="*/ 1076286945 h 55"/>
              <a:gd name="T40" fmla="*/ 2147483647 w 55"/>
              <a:gd name="T41" fmla="*/ 1029489778 h 55"/>
              <a:gd name="T42" fmla="*/ 2105776723 w 55"/>
              <a:gd name="T43" fmla="*/ 935902286 h 55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9" name="稻壳儿小白白(http://dwz.cn/Wu2UP)"/>
          <p:cNvSpPr txBox="1">
            <a:spLocks noChangeArrowheads="1"/>
          </p:cNvSpPr>
          <p:nvPr/>
        </p:nvSpPr>
        <p:spPr bwMode="auto">
          <a:xfrm>
            <a:off x="3164254" y="1402079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0" name="稻壳儿小白白(http://dwz.cn/Wu2UP)"/>
          <p:cNvSpPr txBox="1">
            <a:spLocks noChangeArrowheads="1"/>
          </p:cNvSpPr>
          <p:nvPr/>
        </p:nvSpPr>
        <p:spPr bwMode="auto">
          <a:xfrm>
            <a:off x="3176954" y="1697354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1" name="稻壳儿小白白(http://dwz.cn/Wu2UP)"/>
          <p:cNvSpPr txBox="1">
            <a:spLocks noChangeArrowheads="1"/>
          </p:cNvSpPr>
          <p:nvPr/>
        </p:nvSpPr>
        <p:spPr bwMode="auto">
          <a:xfrm>
            <a:off x="6865061" y="1678743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2" name="稻壳儿小白白(http://dwz.cn/Wu2UP)"/>
          <p:cNvSpPr txBox="1">
            <a:spLocks noChangeArrowheads="1"/>
          </p:cNvSpPr>
          <p:nvPr/>
        </p:nvSpPr>
        <p:spPr bwMode="auto">
          <a:xfrm>
            <a:off x="6865059" y="1992629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单击此处编辑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3" name="稻壳儿小白白(http://dwz.cn/Wu2UP)"/>
          <p:cNvSpPr txBox="1">
            <a:spLocks noChangeArrowheads="1"/>
          </p:cNvSpPr>
          <p:nvPr/>
        </p:nvSpPr>
        <p:spPr bwMode="auto">
          <a:xfrm>
            <a:off x="1952992" y="3327717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4" name="稻壳儿小白白(http://dwz.cn/Wu2UP)"/>
          <p:cNvSpPr txBox="1">
            <a:spLocks noChangeArrowheads="1"/>
          </p:cNvSpPr>
          <p:nvPr/>
        </p:nvSpPr>
        <p:spPr bwMode="auto">
          <a:xfrm>
            <a:off x="1791067" y="3615054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5" name="稻壳儿小白白(http://dwz.cn/Wu2UP)"/>
          <p:cNvSpPr txBox="1">
            <a:spLocks noChangeArrowheads="1"/>
          </p:cNvSpPr>
          <p:nvPr/>
        </p:nvSpPr>
        <p:spPr bwMode="auto">
          <a:xfrm>
            <a:off x="6193204" y="4518342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6" name="稻壳儿小白白(http://dwz.cn/Wu2UP)"/>
          <p:cNvSpPr txBox="1">
            <a:spLocks noChangeArrowheads="1"/>
          </p:cNvSpPr>
          <p:nvPr/>
        </p:nvSpPr>
        <p:spPr bwMode="auto">
          <a:xfrm>
            <a:off x="6193204" y="4804092"/>
            <a:ext cx="15367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7" name="稻壳儿小白白(http://dwz.cn/Wu2UP)"/>
          <p:cNvSpPr txBox="1">
            <a:spLocks noChangeArrowheads="1"/>
          </p:cNvSpPr>
          <p:nvPr/>
        </p:nvSpPr>
        <p:spPr bwMode="auto">
          <a:xfrm>
            <a:off x="10044918" y="4820676"/>
            <a:ext cx="13779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38" name="稻壳儿小白白(http://dwz.cn/Wu2UP)"/>
          <p:cNvSpPr txBox="1">
            <a:spLocks noChangeArrowheads="1"/>
          </p:cNvSpPr>
          <p:nvPr/>
        </p:nvSpPr>
        <p:spPr bwMode="auto">
          <a:xfrm>
            <a:off x="10046506" y="5104839"/>
            <a:ext cx="153828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sz="120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9"/>
          <p:cNvSpPr/>
          <p:nvPr/>
        </p:nvSpPr>
        <p:spPr>
          <a:xfrm>
            <a:off x="6470374" y="3209497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6" name="Group 25"/>
          <p:cNvGrpSpPr/>
          <p:nvPr/>
        </p:nvGrpSpPr>
        <p:grpSpPr>
          <a:xfrm>
            <a:off x="6696589" y="3495666"/>
            <a:ext cx="387319" cy="296031"/>
            <a:chOff x="5516563" y="84138"/>
            <a:chExt cx="1414463" cy="1081087"/>
          </a:xfrm>
          <a:solidFill>
            <a:schemeClr val="bg1"/>
          </a:solidFill>
          <a:effectLst/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2" name="Oval 13"/>
          <p:cNvSpPr/>
          <p:nvPr/>
        </p:nvSpPr>
        <p:spPr>
          <a:xfrm>
            <a:off x="1685364" y="4528109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4" name="Group 33"/>
          <p:cNvGrpSpPr/>
          <p:nvPr/>
        </p:nvGrpSpPr>
        <p:grpSpPr>
          <a:xfrm>
            <a:off x="1937264" y="4752802"/>
            <a:ext cx="354280" cy="378189"/>
            <a:chOff x="8342313" y="10972800"/>
            <a:chExt cx="1293813" cy="1381125"/>
          </a:xfrm>
          <a:solidFill>
            <a:schemeClr val="bg1"/>
          </a:solidFill>
          <a:effectLst/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8342313" y="10972800"/>
              <a:ext cx="1293813" cy="1381125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8513763" y="11145838"/>
              <a:ext cx="949325" cy="863600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9032875" y="11272838"/>
              <a:ext cx="258763" cy="263525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0" name="Oval 5"/>
          <p:cNvSpPr/>
          <p:nvPr/>
        </p:nvSpPr>
        <p:spPr>
          <a:xfrm>
            <a:off x="1685364" y="1957661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8" name="Group 37"/>
          <p:cNvGrpSpPr/>
          <p:nvPr/>
        </p:nvGrpSpPr>
        <p:grpSpPr>
          <a:xfrm>
            <a:off x="1924659" y="2190742"/>
            <a:ext cx="379493" cy="331676"/>
            <a:chOff x="8296275" y="8293096"/>
            <a:chExt cx="1385888" cy="1211261"/>
          </a:xfrm>
          <a:solidFill>
            <a:schemeClr val="bg1"/>
          </a:solidFill>
          <a:effectLst/>
        </p:grpSpPr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3" name="Oval 16"/>
          <p:cNvSpPr/>
          <p:nvPr/>
        </p:nvSpPr>
        <p:spPr>
          <a:xfrm>
            <a:off x="6450849" y="1957661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3" name="Group 40"/>
          <p:cNvGrpSpPr/>
          <p:nvPr/>
        </p:nvGrpSpPr>
        <p:grpSpPr>
          <a:xfrm>
            <a:off x="6695067" y="2196827"/>
            <a:ext cx="378189" cy="319504"/>
            <a:chOff x="13828713" y="2805113"/>
            <a:chExt cx="1381125" cy="1166812"/>
          </a:xfrm>
          <a:solidFill>
            <a:schemeClr val="bg1"/>
          </a:solidFill>
          <a:effectLst/>
        </p:grpSpPr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14173200" y="3109913"/>
              <a:ext cx="690563" cy="69056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144 w 184"/>
                <a:gd name="T11" fmla="*/ 137 h 184"/>
                <a:gd name="T12" fmla="*/ 47 w 184"/>
                <a:gd name="T13" fmla="*/ 144 h 184"/>
                <a:gd name="T14" fmla="*/ 39 w 184"/>
                <a:gd name="T15" fmla="*/ 47 h 184"/>
                <a:gd name="T16" fmla="*/ 137 w 184"/>
                <a:gd name="T17" fmla="*/ 39 h 184"/>
                <a:gd name="T18" fmla="*/ 144 w 184"/>
                <a:gd name="T19" fmla="*/ 1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144" y="137"/>
                  </a:moveTo>
                  <a:cubicBezTo>
                    <a:pt x="119" y="166"/>
                    <a:pt x="76" y="169"/>
                    <a:pt x="47" y="144"/>
                  </a:cubicBezTo>
                  <a:cubicBezTo>
                    <a:pt x="18" y="120"/>
                    <a:pt x="15" y="76"/>
                    <a:pt x="39" y="47"/>
                  </a:cubicBezTo>
                  <a:cubicBezTo>
                    <a:pt x="64" y="18"/>
                    <a:pt x="108" y="15"/>
                    <a:pt x="137" y="39"/>
                  </a:cubicBezTo>
                  <a:cubicBezTo>
                    <a:pt x="166" y="64"/>
                    <a:pt x="169" y="108"/>
                    <a:pt x="144" y="1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346238" y="3281363"/>
              <a:ext cx="195263" cy="195262"/>
            </a:xfrm>
            <a:custGeom>
              <a:avLst/>
              <a:gdLst>
                <a:gd name="T0" fmla="*/ 46 w 52"/>
                <a:gd name="T1" fmla="*/ 0 h 52"/>
                <a:gd name="T2" fmla="*/ 0 w 52"/>
                <a:gd name="T3" fmla="*/ 46 h 52"/>
                <a:gd name="T4" fmla="*/ 0 w 52"/>
                <a:gd name="T5" fmla="*/ 46 h 52"/>
                <a:gd name="T6" fmla="*/ 6 w 52"/>
                <a:gd name="T7" fmla="*/ 52 h 52"/>
                <a:gd name="T8" fmla="*/ 11 w 52"/>
                <a:gd name="T9" fmla="*/ 46 h 52"/>
                <a:gd name="T10" fmla="*/ 11 w 52"/>
                <a:gd name="T11" fmla="*/ 46 h 52"/>
                <a:gd name="T12" fmla="*/ 46 w 52"/>
                <a:gd name="T13" fmla="*/ 11 h 52"/>
                <a:gd name="T14" fmla="*/ 52 w 52"/>
                <a:gd name="T15" fmla="*/ 6 h 52"/>
                <a:gd name="T16" fmla="*/ 46 w 52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6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2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27"/>
                    <a:pt x="27" y="11"/>
                    <a:pt x="46" y="11"/>
                  </a:cubicBezTo>
                  <a:cubicBezTo>
                    <a:pt x="49" y="11"/>
                    <a:pt x="52" y="9"/>
                    <a:pt x="52" y="6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3828713" y="2805113"/>
              <a:ext cx="1381125" cy="1166812"/>
            </a:xfrm>
            <a:custGeom>
              <a:avLst/>
              <a:gdLst>
                <a:gd name="T0" fmla="*/ 339 w 368"/>
                <a:gd name="T1" fmla="*/ 70 h 311"/>
                <a:gd name="T2" fmla="*/ 289 w 368"/>
                <a:gd name="T3" fmla="*/ 61 h 311"/>
                <a:gd name="T4" fmla="*/ 273 w 368"/>
                <a:gd name="T5" fmla="*/ 22 h 311"/>
                <a:gd name="T6" fmla="*/ 241 w 368"/>
                <a:gd name="T7" fmla="*/ 0 h 311"/>
                <a:gd name="T8" fmla="*/ 126 w 368"/>
                <a:gd name="T9" fmla="*/ 0 h 311"/>
                <a:gd name="T10" fmla="*/ 94 w 368"/>
                <a:gd name="T11" fmla="*/ 22 h 311"/>
                <a:gd name="T12" fmla="*/ 78 w 368"/>
                <a:gd name="T13" fmla="*/ 61 h 311"/>
                <a:gd name="T14" fmla="*/ 29 w 368"/>
                <a:gd name="T15" fmla="*/ 70 h 311"/>
                <a:gd name="T16" fmla="*/ 0 w 368"/>
                <a:gd name="T17" fmla="*/ 104 h 311"/>
                <a:gd name="T18" fmla="*/ 0 w 368"/>
                <a:gd name="T19" fmla="*/ 277 h 311"/>
                <a:gd name="T20" fmla="*/ 34 w 368"/>
                <a:gd name="T21" fmla="*/ 311 h 311"/>
                <a:gd name="T22" fmla="*/ 333 w 368"/>
                <a:gd name="T23" fmla="*/ 311 h 311"/>
                <a:gd name="T24" fmla="*/ 368 w 368"/>
                <a:gd name="T25" fmla="*/ 277 h 311"/>
                <a:gd name="T26" fmla="*/ 368 w 368"/>
                <a:gd name="T27" fmla="*/ 104 h 311"/>
                <a:gd name="T28" fmla="*/ 339 w 368"/>
                <a:gd name="T29" fmla="*/ 70 h 311"/>
                <a:gd name="T30" fmla="*/ 345 w 368"/>
                <a:gd name="T31" fmla="*/ 277 h 311"/>
                <a:gd name="T32" fmla="*/ 333 w 368"/>
                <a:gd name="T33" fmla="*/ 288 h 311"/>
                <a:gd name="T34" fmla="*/ 34 w 368"/>
                <a:gd name="T35" fmla="*/ 288 h 311"/>
                <a:gd name="T36" fmla="*/ 23 w 368"/>
                <a:gd name="T37" fmla="*/ 277 h 311"/>
                <a:gd name="T38" fmla="*/ 23 w 368"/>
                <a:gd name="T39" fmla="*/ 104 h 311"/>
                <a:gd name="T40" fmla="*/ 32 w 368"/>
                <a:gd name="T41" fmla="*/ 92 h 311"/>
                <a:gd name="T42" fmla="*/ 95 w 368"/>
                <a:gd name="T43" fmla="*/ 82 h 311"/>
                <a:gd name="T44" fmla="*/ 116 w 368"/>
                <a:gd name="T45" fmla="*/ 31 h 311"/>
                <a:gd name="T46" fmla="*/ 126 w 368"/>
                <a:gd name="T47" fmla="*/ 23 h 311"/>
                <a:gd name="T48" fmla="*/ 241 w 368"/>
                <a:gd name="T49" fmla="*/ 23 h 311"/>
                <a:gd name="T50" fmla="*/ 252 w 368"/>
                <a:gd name="T51" fmla="*/ 31 h 311"/>
                <a:gd name="T52" fmla="*/ 273 w 368"/>
                <a:gd name="T53" fmla="*/ 82 h 311"/>
                <a:gd name="T54" fmla="*/ 335 w 368"/>
                <a:gd name="T55" fmla="*/ 92 h 311"/>
                <a:gd name="T56" fmla="*/ 345 w 368"/>
                <a:gd name="T57" fmla="*/ 104 h 311"/>
                <a:gd name="T58" fmla="*/ 345 w 368"/>
                <a:gd name="T59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8" h="311">
                  <a:moveTo>
                    <a:pt x="339" y="70"/>
                  </a:moveTo>
                  <a:cubicBezTo>
                    <a:pt x="289" y="61"/>
                    <a:pt x="289" y="61"/>
                    <a:pt x="289" y="61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68" y="9"/>
                    <a:pt x="256" y="0"/>
                    <a:pt x="2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12" y="0"/>
                    <a:pt x="99" y="9"/>
                    <a:pt x="94" y="2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12" y="73"/>
                    <a:pt x="0" y="87"/>
                    <a:pt x="0" y="104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6"/>
                    <a:pt x="15" y="311"/>
                    <a:pt x="34" y="311"/>
                  </a:cubicBezTo>
                  <a:cubicBezTo>
                    <a:pt x="333" y="311"/>
                    <a:pt x="333" y="311"/>
                    <a:pt x="333" y="311"/>
                  </a:cubicBezTo>
                  <a:cubicBezTo>
                    <a:pt x="353" y="311"/>
                    <a:pt x="368" y="296"/>
                    <a:pt x="368" y="277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87"/>
                    <a:pt x="356" y="73"/>
                    <a:pt x="339" y="70"/>
                  </a:cubicBezTo>
                  <a:close/>
                  <a:moveTo>
                    <a:pt x="345" y="277"/>
                  </a:moveTo>
                  <a:cubicBezTo>
                    <a:pt x="345" y="283"/>
                    <a:pt x="340" y="288"/>
                    <a:pt x="333" y="288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28" y="288"/>
                    <a:pt x="23" y="283"/>
                    <a:pt x="23" y="27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98"/>
                    <a:pt x="27" y="93"/>
                    <a:pt x="32" y="9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7" y="26"/>
                    <a:pt x="122" y="23"/>
                    <a:pt x="126" y="23"/>
                  </a:cubicBezTo>
                  <a:cubicBezTo>
                    <a:pt x="241" y="23"/>
                    <a:pt x="241" y="23"/>
                    <a:pt x="241" y="23"/>
                  </a:cubicBezTo>
                  <a:cubicBezTo>
                    <a:pt x="246" y="23"/>
                    <a:pt x="250" y="26"/>
                    <a:pt x="252" y="3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41" y="93"/>
                    <a:pt x="345" y="98"/>
                    <a:pt x="345" y="104"/>
                  </a:cubicBezTo>
                  <a:lnTo>
                    <a:pt x="345" y="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5" name="Oval 22"/>
          <p:cNvSpPr/>
          <p:nvPr/>
        </p:nvSpPr>
        <p:spPr>
          <a:xfrm>
            <a:off x="6470374" y="4528109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7" name="Group 44"/>
          <p:cNvGrpSpPr/>
          <p:nvPr/>
        </p:nvGrpSpPr>
        <p:grpSpPr>
          <a:xfrm>
            <a:off x="6696253" y="4769321"/>
            <a:ext cx="400795" cy="345151"/>
            <a:chOff x="2727325" y="-39687"/>
            <a:chExt cx="1463675" cy="1260475"/>
          </a:xfrm>
          <a:solidFill>
            <a:schemeClr val="bg1"/>
          </a:solidFill>
          <a:effectLst/>
        </p:grpSpPr>
        <p:sp>
          <p:nvSpPr>
            <p:cNvPr id="38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1685364" y="3209497"/>
            <a:ext cx="827577" cy="827577"/>
          </a:xfrm>
          <a:prstGeom prst="ellipse">
            <a:avLst/>
          </a:prstGeom>
          <a:solidFill>
            <a:srgbClr val="679571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Freeform 22"/>
          <p:cNvSpPr>
            <a:spLocks noEditPoints="1"/>
          </p:cNvSpPr>
          <p:nvPr/>
        </p:nvSpPr>
        <p:spPr bwMode="auto">
          <a:xfrm>
            <a:off x="1925311" y="3470618"/>
            <a:ext cx="378189" cy="272557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2915671" y="202785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2911390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2912472" y="3309157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2908191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2927304" y="462977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2923023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7696342" y="202785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692061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693143" y="3309157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7688862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稻壳儿小白白(http://dwz.cn/Wu2UP)"/>
          <p:cNvSpPr txBox="1">
            <a:spLocks noChangeArrowheads="1"/>
          </p:cNvSpPr>
          <p:nvPr/>
        </p:nvSpPr>
        <p:spPr bwMode="auto">
          <a:xfrm>
            <a:off x="7707975" y="462977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稻壳儿小白白(http://dwz.cn/Wu2UP)"/>
          <p:cNvSpPr txBox="1">
            <a:spLocks noChangeArrowheads="1"/>
          </p:cNvSpPr>
          <p:nvPr/>
        </p:nvSpPr>
        <p:spPr bwMode="auto">
          <a:xfrm>
            <a:off x="7703694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62" name="文本框 61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099185" y="2090420"/>
            <a:ext cx="2377075" cy="215980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36261" y="2090420"/>
            <a:ext cx="2377075" cy="2159805"/>
          </a:xfrm>
          <a:prstGeom prst="rect">
            <a:avLst/>
          </a:prstGeom>
          <a:blipFill dpi="0" rotWithShape="1">
            <a:blip r:embed="rId4"/>
            <a:srcRect/>
            <a:stretch>
              <a:fillRect l="-14000" t="-2000" r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3339" y="2090420"/>
            <a:ext cx="2377075" cy="215980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10416" y="2090419"/>
            <a:ext cx="2377075" cy="2159805"/>
          </a:xfrm>
          <a:prstGeom prst="rect">
            <a:avLst/>
          </a:prstGeom>
          <a:blipFill dpi="0" rotWithShape="1">
            <a:blip r:embed="rId6"/>
            <a:srcRect/>
            <a:stretch>
              <a:fillRect b="-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99185" y="4312005"/>
            <a:ext cx="2377075" cy="1079907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36261" y="4312005"/>
            <a:ext cx="2377075" cy="1079907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73339" y="4312005"/>
            <a:ext cx="2377075" cy="1079907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10416" y="4312004"/>
            <a:ext cx="2377075" cy="1079907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1510807" y="4502511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成功案例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1248726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4070501" y="4502511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成功案例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3808420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6562984" y="4502511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成功案例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6300903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 txBox="1">
            <a:spLocks noChangeArrowheads="1"/>
          </p:cNvSpPr>
          <p:nvPr/>
        </p:nvSpPr>
        <p:spPr bwMode="auto">
          <a:xfrm>
            <a:off x="9122678" y="4502511"/>
            <a:ext cx="15085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成功案例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8860597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6305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5029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7020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25744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11354" y="1725286"/>
            <a:ext cx="1596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latin typeface="Impact" panose="020B0806030902050204" pitchFamily="34" charset="0"/>
              </a:rPr>
              <a:t>03</a:t>
            </a:r>
            <a:endParaRPr lang="zh-CN" altLang="en-US" sz="9600" dirty="0"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51481" y="3091042"/>
            <a:ext cx="3831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氛围设计布置</a:t>
            </a:r>
            <a:endParaRPr lang="zh-CN" altLang="en-US" sz="44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终止 4"/>
          <p:cNvSpPr/>
          <p:nvPr/>
        </p:nvSpPr>
        <p:spPr>
          <a:xfrm rot="16200000">
            <a:off x="126235" y="2936842"/>
            <a:ext cx="4159323" cy="1524293"/>
          </a:xfrm>
          <a:prstGeom prst="flowChartTerminator">
            <a:avLst/>
          </a:prstGeom>
          <a:solidFill>
            <a:srgbClr val="6795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359736" y="1534195"/>
            <a:ext cx="1692323" cy="1714808"/>
          </a:xfrm>
          <a:prstGeom prst="ellipse">
            <a:avLst/>
          </a:prstGeom>
          <a:blipFill dpi="0" rotWithShape="1">
            <a:blip r:embed="rId2"/>
            <a:srcRect/>
            <a:stretch>
              <a:fillRect l="-47000" r="-7000"/>
            </a:stretch>
          </a:blipFill>
          <a:ln w="57150">
            <a:solidFill>
              <a:srgbClr val="679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01026" y="3743905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68081" y="3413294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流程图: 终止 9"/>
          <p:cNvSpPr/>
          <p:nvPr/>
        </p:nvSpPr>
        <p:spPr>
          <a:xfrm rot="16200000">
            <a:off x="2684209" y="2936842"/>
            <a:ext cx="4159323" cy="1524293"/>
          </a:xfrm>
          <a:prstGeom prst="flowChartTerminator">
            <a:avLst/>
          </a:prstGeom>
          <a:solidFill>
            <a:srgbClr val="6795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917711" y="1534195"/>
            <a:ext cx="1692323" cy="1714808"/>
          </a:xfrm>
          <a:prstGeom prst="ellipse">
            <a:avLst/>
          </a:prstGeom>
          <a:blipFill dpi="0" rotWithShape="1">
            <a:blip r:embed="rId2"/>
            <a:srcRect/>
            <a:stretch>
              <a:fillRect l="-47000" r="-7000"/>
            </a:stretch>
          </a:blipFill>
          <a:ln w="57150">
            <a:solidFill>
              <a:srgbClr val="679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流程图: 终止 24"/>
          <p:cNvSpPr/>
          <p:nvPr/>
        </p:nvSpPr>
        <p:spPr>
          <a:xfrm rot="16200000">
            <a:off x="5325120" y="2936842"/>
            <a:ext cx="4159323" cy="1524293"/>
          </a:xfrm>
          <a:prstGeom prst="flowChartTerminator">
            <a:avLst/>
          </a:prstGeom>
          <a:solidFill>
            <a:srgbClr val="6795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58621" y="1534195"/>
            <a:ext cx="1692323" cy="1714808"/>
          </a:xfrm>
          <a:prstGeom prst="ellipse">
            <a:avLst/>
          </a:prstGeom>
          <a:blipFill dpi="0" rotWithShape="1">
            <a:blip r:embed="rId2"/>
            <a:srcRect/>
            <a:stretch>
              <a:fillRect l="-47000" r="-7000"/>
            </a:stretch>
          </a:blipFill>
          <a:ln w="57150">
            <a:solidFill>
              <a:srgbClr val="679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流程图: 终止 29"/>
          <p:cNvSpPr/>
          <p:nvPr/>
        </p:nvSpPr>
        <p:spPr>
          <a:xfrm rot="16200000">
            <a:off x="7883095" y="2936842"/>
            <a:ext cx="4159323" cy="1524293"/>
          </a:xfrm>
          <a:prstGeom prst="flowChartTerminator">
            <a:avLst/>
          </a:prstGeom>
          <a:solidFill>
            <a:srgbClr val="6795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9116596" y="1534195"/>
            <a:ext cx="1692323" cy="1714808"/>
          </a:xfrm>
          <a:prstGeom prst="ellipse">
            <a:avLst/>
          </a:prstGeom>
          <a:blipFill dpi="0" rotWithShape="1">
            <a:blip r:embed="rId2"/>
            <a:srcRect/>
            <a:stretch>
              <a:fillRect l="-47000" r="-7000"/>
            </a:stretch>
          </a:blipFill>
          <a:ln w="57150">
            <a:solidFill>
              <a:srgbClr val="679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78"/>
          <p:cNvSpPr/>
          <p:nvPr/>
        </p:nvSpPr>
        <p:spPr bwMode="auto">
          <a:xfrm>
            <a:off x="9836910" y="4914314"/>
            <a:ext cx="251695" cy="466971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F36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4"/>
          <p:cNvSpPr/>
          <p:nvPr/>
        </p:nvSpPr>
        <p:spPr bwMode="auto">
          <a:xfrm>
            <a:off x="7148136" y="4990533"/>
            <a:ext cx="540593" cy="355949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F36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41"/>
          <p:cNvSpPr>
            <a:spLocks noEditPoints="1"/>
          </p:cNvSpPr>
          <p:nvPr/>
        </p:nvSpPr>
        <p:spPr bwMode="auto">
          <a:xfrm>
            <a:off x="1956190" y="5024101"/>
            <a:ext cx="499415" cy="322381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2F36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65"/>
          <p:cNvSpPr>
            <a:spLocks noEditPoints="1"/>
          </p:cNvSpPr>
          <p:nvPr/>
        </p:nvSpPr>
        <p:spPr bwMode="auto">
          <a:xfrm>
            <a:off x="4554457" y="4999448"/>
            <a:ext cx="446128" cy="433391"/>
          </a:xfrm>
          <a:custGeom>
            <a:avLst/>
            <a:gdLst/>
            <a:ahLst/>
            <a:cxnLst>
              <a:cxn ang="0">
                <a:pos x="38" y="47"/>
              </a:cxn>
              <a:cxn ang="0">
                <a:pos x="36" y="54"/>
              </a:cxn>
              <a:cxn ang="0">
                <a:pos x="17" y="63"/>
              </a:cxn>
              <a:cxn ang="0">
                <a:pos x="1" y="56"/>
              </a:cxn>
              <a:cxn ang="0">
                <a:pos x="0" y="51"/>
              </a:cxn>
              <a:cxn ang="0">
                <a:pos x="6" y="41"/>
              </a:cxn>
              <a:cxn ang="0">
                <a:pos x="21" y="37"/>
              </a:cxn>
              <a:cxn ang="0">
                <a:pos x="19" y="32"/>
              </a:cxn>
              <a:cxn ang="0">
                <a:pos x="20" y="28"/>
              </a:cxn>
              <a:cxn ang="0">
                <a:pos x="17" y="29"/>
              </a:cxn>
              <a:cxn ang="0">
                <a:pos x="4" y="16"/>
              </a:cxn>
              <a:cxn ang="0">
                <a:pos x="9" y="5"/>
              </a:cxn>
              <a:cxn ang="0">
                <a:pos x="24" y="0"/>
              </a:cxn>
              <a:cxn ang="0">
                <a:pos x="40" y="0"/>
              </a:cxn>
              <a:cxn ang="0">
                <a:pos x="35" y="3"/>
              </a:cxn>
              <a:cxn ang="0">
                <a:pos x="30" y="3"/>
              </a:cxn>
              <a:cxn ang="0">
                <a:pos x="35" y="14"/>
              </a:cxn>
              <a:cxn ang="0">
                <a:pos x="26" y="30"/>
              </a:cxn>
              <a:cxn ang="0">
                <a:pos x="38" y="47"/>
              </a:cxn>
              <a:cxn ang="0">
                <a:pos x="33" y="51"/>
              </a:cxn>
              <a:cxn ang="0">
                <a:pos x="24" y="40"/>
              </a:cxn>
              <a:cxn ang="0">
                <a:pos x="22" y="40"/>
              </a:cxn>
              <a:cxn ang="0">
                <a:pos x="7" y="49"/>
              </a:cxn>
              <a:cxn ang="0">
                <a:pos x="21" y="59"/>
              </a:cxn>
              <a:cxn ang="0">
                <a:pos x="33" y="51"/>
              </a:cxn>
              <a:cxn ang="0">
                <a:pos x="26" y="24"/>
              </a:cxn>
              <a:cxn ang="0">
                <a:pos x="28" y="18"/>
              </a:cxn>
              <a:cxn ang="0">
                <a:pos x="18" y="3"/>
              </a:cxn>
              <a:cxn ang="0">
                <a:pos x="13" y="6"/>
              </a:cxn>
              <a:cxn ang="0">
                <a:pos x="11" y="12"/>
              </a:cxn>
              <a:cxn ang="0">
                <a:pos x="21" y="26"/>
              </a:cxn>
              <a:cxn ang="0">
                <a:pos x="26" y="24"/>
              </a:cxn>
              <a:cxn ang="0">
                <a:pos x="60" y="26"/>
              </a:cxn>
              <a:cxn ang="0">
                <a:pos x="60" y="30"/>
              </a:cxn>
              <a:cxn ang="0">
                <a:pos x="52" y="30"/>
              </a:cxn>
              <a:cxn ang="0">
                <a:pos x="52" y="39"/>
              </a:cxn>
              <a:cxn ang="0">
                <a:pos x="48" y="39"/>
              </a:cxn>
              <a:cxn ang="0">
                <a:pos x="48" y="30"/>
              </a:cxn>
              <a:cxn ang="0">
                <a:pos x="40" y="30"/>
              </a:cxn>
              <a:cxn ang="0">
                <a:pos x="40" y="26"/>
              </a:cxn>
              <a:cxn ang="0">
                <a:pos x="48" y="26"/>
              </a:cxn>
              <a:cxn ang="0">
                <a:pos x="48" y="18"/>
              </a:cxn>
              <a:cxn ang="0">
                <a:pos x="52" y="18"/>
              </a:cxn>
              <a:cxn ang="0">
                <a:pos x="52" y="26"/>
              </a:cxn>
              <a:cxn ang="0">
                <a:pos x="60" y="26"/>
              </a:cxn>
            </a:cxnLst>
            <a:rect l="0" t="0" r="r" b="b"/>
            <a:pathLst>
              <a:path w="60" h="63">
                <a:moveTo>
                  <a:pt x="38" y="47"/>
                </a:moveTo>
                <a:cubicBezTo>
                  <a:pt x="38" y="50"/>
                  <a:pt x="37" y="52"/>
                  <a:pt x="36" y="54"/>
                </a:cubicBezTo>
                <a:cubicBezTo>
                  <a:pt x="32" y="61"/>
                  <a:pt x="24" y="63"/>
                  <a:pt x="17" y="63"/>
                </a:cubicBezTo>
                <a:cubicBezTo>
                  <a:pt x="11" y="63"/>
                  <a:pt x="4" y="61"/>
                  <a:pt x="1" y="56"/>
                </a:cubicBezTo>
                <a:cubicBezTo>
                  <a:pt x="0" y="55"/>
                  <a:pt x="0" y="53"/>
                  <a:pt x="0" y="51"/>
                </a:cubicBezTo>
                <a:cubicBezTo>
                  <a:pt x="0" y="47"/>
                  <a:pt x="2" y="43"/>
                  <a:pt x="6" y="41"/>
                </a:cubicBezTo>
                <a:cubicBezTo>
                  <a:pt x="10" y="38"/>
                  <a:pt x="16" y="38"/>
                  <a:pt x="21" y="37"/>
                </a:cubicBezTo>
                <a:cubicBezTo>
                  <a:pt x="20" y="35"/>
                  <a:pt x="19" y="34"/>
                  <a:pt x="19" y="32"/>
                </a:cubicBezTo>
                <a:cubicBezTo>
                  <a:pt x="19" y="30"/>
                  <a:pt x="19" y="29"/>
                  <a:pt x="20" y="28"/>
                </a:cubicBezTo>
                <a:cubicBezTo>
                  <a:pt x="19" y="29"/>
                  <a:pt x="18" y="29"/>
                  <a:pt x="17" y="29"/>
                </a:cubicBezTo>
                <a:cubicBezTo>
                  <a:pt x="10" y="29"/>
                  <a:pt x="4" y="23"/>
                  <a:pt x="4" y="16"/>
                </a:cubicBezTo>
                <a:cubicBezTo>
                  <a:pt x="4" y="11"/>
                  <a:pt x="6" y="7"/>
                  <a:pt x="9" y="5"/>
                </a:cubicBezTo>
                <a:cubicBezTo>
                  <a:pt x="13" y="1"/>
                  <a:pt x="19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3" y="6"/>
                  <a:pt x="35" y="9"/>
                  <a:pt x="35" y="14"/>
                </a:cubicBezTo>
                <a:cubicBezTo>
                  <a:pt x="35" y="24"/>
                  <a:pt x="26" y="25"/>
                  <a:pt x="26" y="30"/>
                </a:cubicBezTo>
                <a:cubicBezTo>
                  <a:pt x="26" y="35"/>
                  <a:pt x="38" y="37"/>
                  <a:pt x="38" y="47"/>
                </a:cubicBezTo>
                <a:close/>
                <a:moveTo>
                  <a:pt x="33" y="51"/>
                </a:moveTo>
                <a:cubicBezTo>
                  <a:pt x="33" y="45"/>
                  <a:pt x="28" y="42"/>
                  <a:pt x="24" y="40"/>
                </a:cubicBezTo>
                <a:cubicBezTo>
                  <a:pt x="23" y="40"/>
                  <a:pt x="23" y="40"/>
                  <a:pt x="22" y="40"/>
                </a:cubicBezTo>
                <a:cubicBezTo>
                  <a:pt x="16" y="40"/>
                  <a:pt x="7" y="42"/>
                  <a:pt x="7" y="49"/>
                </a:cubicBezTo>
                <a:cubicBezTo>
                  <a:pt x="7" y="57"/>
                  <a:pt x="15" y="59"/>
                  <a:pt x="21" y="59"/>
                </a:cubicBezTo>
                <a:cubicBezTo>
                  <a:pt x="26" y="59"/>
                  <a:pt x="33" y="57"/>
                  <a:pt x="33" y="51"/>
                </a:cubicBezTo>
                <a:close/>
                <a:moveTo>
                  <a:pt x="26" y="24"/>
                </a:moveTo>
                <a:cubicBezTo>
                  <a:pt x="28" y="22"/>
                  <a:pt x="28" y="20"/>
                  <a:pt x="28" y="18"/>
                </a:cubicBezTo>
                <a:cubicBezTo>
                  <a:pt x="28" y="12"/>
                  <a:pt x="25" y="3"/>
                  <a:pt x="18" y="3"/>
                </a:cubicBezTo>
                <a:cubicBezTo>
                  <a:pt x="16" y="3"/>
                  <a:pt x="14" y="4"/>
                  <a:pt x="13" y="6"/>
                </a:cubicBezTo>
                <a:cubicBezTo>
                  <a:pt x="11" y="7"/>
                  <a:pt x="11" y="9"/>
                  <a:pt x="11" y="12"/>
                </a:cubicBezTo>
                <a:cubicBezTo>
                  <a:pt x="11" y="17"/>
                  <a:pt x="14" y="26"/>
                  <a:pt x="21" y="26"/>
                </a:cubicBezTo>
                <a:cubicBezTo>
                  <a:pt x="23" y="26"/>
                  <a:pt x="25" y="25"/>
                  <a:pt x="26" y="24"/>
                </a:cubicBezTo>
                <a:close/>
                <a:moveTo>
                  <a:pt x="60" y="26"/>
                </a:moveTo>
                <a:cubicBezTo>
                  <a:pt x="60" y="30"/>
                  <a:pt x="60" y="30"/>
                  <a:pt x="60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9"/>
                  <a:pt x="52" y="39"/>
                  <a:pt x="52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0"/>
                  <a:pt x="48" y="30"/>
                  <a:pt x="48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18"/>
                  <a:pt x="48" y="18"/>
                  <a:pt x="48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26"/>
                  <a:pt x="52" y="26"/>
                  <a:pt x="52" y="26"/>
                </a:cubicBezTo>
                <a:lnTo>
                  <a:pt x="60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rgbClr val="7E64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44508" y="3754495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11563" y="3423884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86023" y="3743905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53078" y="3413294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229505" y="3754495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196560" y="3423884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75261" y="1213486"/>
            <a:ext cx="1773108" cy="2331273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81059" y="3638006"/>
            <a:ext cx="1773108" cy="2238733"/>
          </a:xfrm>
          <a:prstGeom prst="rect">
            <a:avLst/>
          </a:prstGeom>
          <a:blipFill dpi="0" rotWithShape="1">
            <a:blip r:embed="rId3"/>
            <a:srcRect/>
            <a:stretch>
              <a:fillRect l="-52000" t="-6000" r="-55000" b="-1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1647" y="1213486"/>
            <a:ext cx="2238701" cy="1398481"/>
          </a:xfrm>
          <a:prstGeom prst="rect">
            <a:avLst/>
          </a:prstGeom>
          <a:blipFill dpi="0" rotWithShape="1">
            <a:blip r:embed="rId4"/>
            <a:srcRect/>
            <a:stretch>
              <a:fillRect l="-21000" t="-9000" b="-3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41647" y="2705245"/>
            <a:ext cx="2238701" cy="1865584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41647" y="4664110"/>
            <a:ext cx="2238701" cy="1212629"/>
          </a:xfrm>
          <a:prstGeom prst="rect">
            <a:avLst/>
          </a:prstGeom>
          <a:blipFill dpi="0" rotWithShape="1">
            <a:blip r:embed="rId5"/>
            <a:srcRect/>
            <a:stretch>
              <a:fillRect t="-9000" b="-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67830" y="1213486"/>
            <a:ext cx="2541343" cy="2890948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62031" y="4197714"/>
            <a:ext cx="2541343" cy="1679025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96653" y="1213486"/>
            <a:ext cx="2507331" cy="1025364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196653" y="2332128"/>
            <a:ext cx="2507331" cy="2238701"/>
          </a:xfrm>
          <a:prstGeom prst="rect">
            <a:avLst/>
          </a:prstGeom>
          <a:blipFill dpi="0" rotWithShape="1">
            <a:blip r:embed="rId6"/>
            <a:srcRect/>
            <a:stretch>
              <a:fillRect l="-41000" t="-9000" r="-36000" b="-1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96653" y="4664110"/>
            <a:ext cx="2507331" cy="1212629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92278" y="1528888"/>
            <a:ext cx="1066800" cy="39624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...工作室</a:t>
            </a:r>
            <a:endParaRPr lang="en-US" altLang="zh-CN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92278" y="5065239"/>
            <a:ext cx="1066800" cy="39624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...工作室</a:t>
            </a:r>
            <a:endParaRPr lang="en-US" altLang="zh-CN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5722871" y="2310768"/>
            <a:ext cx="2266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43436" y="4606960"/>
            <a:ext cx="25256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65737" y="3141765"/>
            <a:ext cx="1973128" cy="1083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...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PPT</a:t>
            </a:r>
            <a:r>
              <a: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工作室更专业的模板。洛可可，色彩纷呈，潮流时尚。</a:t>
            </a:r>
          </a:p>
        </p:txBody>
      </p:sp>
      <p:sp>
        <p:nvSpPr>
          <p:cNvPr id="24" name="TextBox 10"/>
          <p:cNvSpPr txBox="1"/>
          <p:nvPr/>
        </p:nvSpPr>
        <p:spPr>
          <a:xfrm>
            <a:off x="1614569" y="1655988"/>
            <a:ext cx="1281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727774" y="2637920"/>
            <a:ext cx="2071155" cy="2074841"/>
            <a:chOff x="6933063" y="1392072"/>
            <a:chExt cx="1980000" cy="1980000"/>
          </a:xfrm>
        </p:grpSpPr>
        <p:sp>
          <p:nvSpPr>
            <p:cNvPr id="3" name="椭圆 2"/>
            <p:cNvSpPr/>
            <p:nvPr/>
          </p:nvSpPr>
          <p:spPr>
            <a:xfrm>
              <a:off x="6933063" y="1392072"/>
              <a:ext cx="1980000" cy="1980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276341" y="1926294"/>
              <a:ext cx="1187356" cy="1027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3318997" y="1652268"/>
            <a:ext cx="2880000" cy="2880000"/>
          </a:xfrm>
          <a:prstGeom prst="ellipse">
            <a:avLst/>
          </a:prstGeom>
          <a:blipFill dpi="0" rotWithShape="1">
            <a:blip r:embed="rId2"/>
            <a:srcRect/>
            <a:stretch>
              <a:fillRect l="-43000" t="3000" r="-1000" b="-8000"/>
            </a:stretch>
          </a:blipFill>
          <a:ln w="152400">
            <a:solidFill>
              <a:srgbClr val="6795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10997" y="4175435"/>
            <a:ext cx="1548000" cy="1548000"/>
          </a:xfrm>
          <a:prstGeom prst="ellipse">
            <a:avLst/>
          </a:prstGeom>
          <a:solidFill>
            <a:srgbClr val="67957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64682" y="4712759"/>
            <a:ext cx="946099" cy="790093"/>
            <a:chOff x="5278205" y="4581140"/>
            <a:chExt cx="1657101" cy="1485789"/>
          </a:xfrm>
          <a:solidFill>
            <a:schemeClr val="bg1"/>
          </a:solidFill>
        </p:grpSpPr>
        <p:sp>
          <p:nvSpPr>
            <p:cNvPr id="16" name="任意多边形 15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198997" y="2259700"/>
            <a:ext cx="4271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  <a:endParaRPr lang="zh-CN" altLang="en-US" sz="4800" b="1" dirty="0">
              <a:solidFill>
                <a:srgbClr val="6795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9"/>
          <p:cNvSpPr txBox="1"/>
          <p:nvPr/>
        </p:nvSpPr>
        <p:spPr>
          <a:xfrm>
            <a:off x="7159066" y="3348854"/>
            <a:ext cx="333259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9"/>
          <p:cNvSpPr txBox="1"/>
          <p:nvPr/>
        </p:nvSpPr>
        <p:spPr>
          <a:xfrm>
            <a:off x="7192326" y="4518405"/>
            <a:ext cx="3332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500029" y="4641452"/>
            <a:ext cx="986475" cy="765512"/>
            <a:chOff x="1326496" y="4283251"/>
            <a:chExt cx="1129493" cy="79657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455408" y="2212827"/>
            <a:ext cx="1088197" cy="1088197"/>
          </a:xfrm>
          <a:prstGeom prst="ellipse">
            <a:avLst/>
          </a:prstGeom>
          <a:solidFill>
            <a:srgbClr val="679571"/>
          </a:solidFill>
          <a:ln w="1270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7" name="椭圆 16"/>
          <p:cNvSpPr/>
          <p:nvPr/>
        </p:nvSpPr>
        <p:spPr>
          <a:xfrm>
            <a:off x="9746872" y="2564904"/>
            <a:ext cx="1088197" cy="1088197"/>
          </a:xfrm>
          <a:prstGeom prst="ellipse">
            <a:avLst/>
          </a:prstGeom>
          <a:solidFill>
            <a:srgbClr val="679571"/>
          </a:solidFill>
          <a:ln w="1270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6031032" y="3793156"/>
            <a:ext cx="1088197" cy="1088197"/>
          </a:xfrm>
          <a:prstGeom prst="ellipse">
            <a:avLst/>
          </a:prstGeom>
          <a:solidFill>
            <a:srgbClr val="679571"/>
          </a:solidFill>
          <a:ln w="1270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6" name="任意多边形 25"/>
          <p:cNvSpPr/>
          <p:nvPr/>
        </p:nvSpPr>
        <p:spPr>
          <a:xfrm>
            <a:off x="-275771" y="2505543"/>
            <a:ext cx="12859657" cy="2008400"/>
          </a:xfrm>
          <a:custGeom>
            <a:avLst/>
            <a:gdLst>
              <a:gd name="connsiteX0" fmla="*/ 0 w 9644743"/>
              <a:gd name="connsiteY0" fmla="*/ 1049100 h 1506300"/>
              <a:gd name="connsiteX1" fmla="*/ 1828800 w 9644743"/>
              <a:gd name="connsiteY1" fmla="*/ 91157 h 1506300"/>
              <a:gd name="connsiteX2" fmla="*/ 4103915 w 9644743"/>
              <a:gd name="connsiteY2" fmla="*/ 102043 h 1506300"/>
              <a:gd name="connsiteX3" fmla="*/ 6509658 w 9644743"/>
              <a:gd name="connsiteY3" fmla="*/ 646329 h 1506300"/>
              <a:gd name="connsiteX4" fmla="*/ 7924800 w 9644743"/>
              <a:gd name="connsiteY4" fmla="*/ 515700 h 1506300"/>
              <a:gd name="connsiteX5" fmla="*/ 9644743 w 9644743"/>
              <a:gd name="connsiteY5" fmla="*/ 1506300 h 150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44743" h="1506300">
                <a:moveTo>
                  <a:pt x="0" y="1049100"/>
                </a:moveTo>
                <a:cubicBezTo>
                  <a:pt x="572407" y="649050"/>
                  <a:pt x="1144814" y="249000"/>
                  <a:pt x="1828800" y="91157"/>
                </a:cubicBezTo>
                <a:cubicBezTo>
                  <a:pt x="2512786" y="-66686"/>
                  <a:pt x="3323772" y="9514"/>
                  <a:pt x="4103915" y="102043"/>
                </a:cubicBezTo>
                <a:cubicBezTo>
                  <a:pt x="4884058" y="194572"/>
                  <a:pt x="5872844" y="577386"/>
                  <a:pt x="6509658" y="646329"/>
                </a:cubicBezTo>
                <a:cubicBezTo>
                  <a:pt x="7146472" y="715272"/>
                  <a:pt x="7402286" y="372372"/>
                  <a:pt x="7924800" y="515700"/>
                </a:cubicBezTo>
                <a:cubicBezTo>
                  <a:pt x="8447314" y="659028"/>
                  <a:pt x="9046028" y="1082664"/>
                  <a:pt x="9644743" y="150630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任意多边形 26"/>
          <p:cNvSpPr/>
          <p:nvPr/>
        </p:nvSpPr>
        <p:spPr>
          <a:xfrm>
            <a:off x="-290285" y="3280228"/>
            <a:ext cx="12961257" cy="3193144"/>
          </a:xfrm>
          <a:custGeom>
            <a:avLst/>
            <a:gdLst>
              <a:gd name="connsiteX0" fmla="*/ 0 w 9720943"/>
              <a:gd name="connsiteY0" fmla="*/ 0 h 2394858"/>
              <a:gd name="connsiteX1" fmla="*/ 3690257 w 9720943"/>
              <a:gd name="connsiteY1" fmla="*/ 925286 h 2394858"/>
              <a:gd name="connsiteX2" fmla="*/ 6324600 w 9720943"/>
              <a:gd name="connsiteY2" fmla="*/ 696686 h 2394858"/>
              <a:gd name="connsiteX3" fmla="*/ 7805057 w 9720943"/>
              <a:gd name="connsiteY3" fmla="*/ 1034143 h 2394858"/>
              <a:gd name="connsiteX4" fmla="*/ 9720943 w 9720943"/>
              <a:gd name="connsiteY4" fmla="*/ 2394858 h 2394858"/>
              <a:gd name="connsiteX0-1" fmla="*/ 0 w 9720943"/>
              <a:gd name="connsiteY0-2" fmla="*/ 0 h 2394858"/>
              <a:gd name="connsiteX1-3" fmla="*/ 3690257 w 9720943"/>
              <a:gd name="connsiteY1-4" fmla="*/ 925286 h 2394858"/>
              <a:gd name="connsiteX2-5" fmla="*/ 6324600 w 9720943"/>
              <a:gd name="connsiteY2-6" fmla="*/ 696686 h 2394858"/>
              <a:gd name="connsiteX3-7" fmla="*/ 8139593 w 9720943"/>
              <a:gd name="connsiteY3-8" fmla="*/ 1167957 h 2394858"/>
              <a:gd name="connsiteX4-9" fmla="*/ 9720943 w 9720943"/>
              <a:gd name="connsiteY4-10" fmla="*/ 2394858 h 23948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720943" h="2394858">
                <a:moveTo>
                  <a:pt x="0" y="0"/>
                </a:moveTo>
                <a:cubicBezTo>
                  <a:pt x="1318078" y="404586"/>
                  <a:pt x="2636157" y="809172"/>
                  <a:pt x="3690257" y="925286"/>
                </a:cubicBezTo>
                <a:cubicBezTo>
                  <a:pt x="4744357" y="1041400"/>
                  <a:pt x="5583044" y="656241"/>
                  <a:pt x="6324600" y="696686"/>
                </a:cubicBezTo>
                <a:cubicBezTo>
                  <a:pt x="7066156" y="737131"/>
                  <a:pt x="7573536" y="884928"/>
                  <a:pt x="8139593" y="1167957"/>
                </a:cubicBezTo>
                <a:cubicBezTo>
                  <a:pt x="8705650" y="1450986"/>
                  <a:pt x="9046028" y="1856015"/>
                  <a:pt x="9720943" y="2394858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任意多边形 28"/>
          <p:cNvSpPr/>
          <p:nvPr/>
        </p:nvSpPr>
        <p:spPr>
          <a:xfrm>
            <a:off x="-282497" y="2750636"/>
            <a:ext cx="12846204" cy="1187409"/>
          </a:xfrm>
          <a:custGeom>
            <a:avLst/>
            <a:gdLst>
              <a:gd name="connsiteX0" fmla="*/ 0 w 9634653"/>
              <a:gd name="connsiteY0" fmla="*/ 635619 h 890557"/>
              <a:gd name="connsiteX1" fmla="*/ 3211551 w 9634653"/>
              <a:gd name="connsiteY1" fmla="*/ 869795 h 890557"/>
              <a:gd name="connsiteX2" fmla="*/ 6512312 w 9634653"/>
              <a:gd name="connsiteY2" fmla="*/ 167268 h 890557"/>
              <a:gd name="connsiteX3" fmla="*/ 7973122 w 9634653"/>
              <a:gd name="connsiteY3" fmla="*/ 323385 h 890557"/>
              <a:gd name="connsiteX4" fmla="*/ 9634653 w 9634653"/>
              <a:gd name="connsiteY4" fmla="*/ 0 h 890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4653" h="890557">
                <a:moveTo>
                  <a:pt x="0" y="635619"/>
                </a:moveTo>
                <a:cubicBezTo>
                  <a:pt x="1063083" y="791736"/>
                  <a:pt x="2126166" y="947853"/>
                  <a:pt x="3211551" y="869795"/>
                </a:cubicBezTo>
                <a:cubicBezTo>
                  <a:pt x="4296936" y="791737"/>
                  <a:pt x="5718717" y="258336"/>
                  <a:pt x="6512312" y="167268"/>
                </a:cubicBezTo>
                <a:cubicBezTo>
                  <a:pt x="7305907" y="76200"/>
                  <a:pt x="7452732" y="351263"/>
                  <a:pt x="7973122" y="323385"/>
                </a:cubicBezTo>
                <a:cubicBezTo>
                  <a:pt x="8493512" y="295507"/>
                  <a:pt x="9064082" y="147753"/>
                  <a:pt x="9634653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椭圆 5"/>
          <p:cNvSpPr/>
          <p:nvPr/>
        </p:nvSpPr>
        <p:spPr>
          <a:xfrm>
            <a:off x="3887755" y="2417041"/>
            <a:ext cx="96011" cy="96011"/>
          </a:xfrm>
          <a:prstGeom prst="ellipse">
            <a:avLst/>
          </a:prstGeom>
          <a:solidFill>
            <a:srgbClr val="679571"/>
          </a:solidFill>
          <a:ln>
            <a:solidFill>
              <a:srgbClr val="67957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3" name="椭圆 12"/>
          <p:cNvSpPr/>
          <p:nvPr/>
        </p:nvSpPr>
        <p:spPr>
          <a:xfrm>
            <a:off x="8373483" y="2725577"/>
            <a:ext cx="96011" cy="96011"/>
          </a:xfrm>
          <a:prstGeom prst="ellipse">
            <a:avLst/>
          </a:prstGeom>
          <a:solidFill>
            <a:srgbClr val="679571"/>
          </a:solidFill>
          <a:ln>
            <a:solidFill>
              <a:srgbClr val="67957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1519453" y="2276872"/>
            <a:ext cx="960107" cy="960107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190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16" name="椭圆 15"/>
          <p:cNvSpPr/>
          <p:nvPr/>
        </p:nvSpPr>
        <p:spPr>
          <a:xfrm>
            <a:off x="9810917" y="2628949"/>
            <a:ext cx="960107" cy="960107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90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6095077" y="3857201"/>
            <a:ext cx="960107" cy="960107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90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4643578" y="4113483"/>
            <a:ext cx="96011" cy="96011"/>
          </a:xfrm>
          <a:prstGeom prst="ellipse">
            <a:avLst/>
          </a:prstGeom>
          <a:solidFill>
            <a:srgbClr val="679571"/>
          </a:solidFill>
          <a:ln>
            <a:solidFill>
              <a:srgbClr val="67957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2674492" y="2323040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2700436" y="2641469"/>
            <a:ext cx="25046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7598099" y="2619921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7046079" y="3017371"/>
            <a:ext cx="25046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3995103" y="4068760"/>
            <a:ext cx="1952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en-US" altLang="zh-CN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3443083" y="4466210"/>
            <a:ext cx="25046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1"/>
    </mc:Choice>
    <mc:Fallback xmlns="">
      <p:transition spd="slow" advTm="122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25" grpId="0" animBg="1"/>
      <p:bldP spid="26" grpId="0" animBg="1"/>
      <p:bldP spid="27" grpId="0" animBg="1"/>
      <p:bldP spid="29" grpId="0" animBg="1"/>
      <p:bldP spid="6" grpId="0" animBg="1"/>
      <p:bldP spid="13" grpId="0" animBg="1"/>
      <p:bldP spid="3" grpId="0" animBg="1"/>
      <p:bldP spid="16" grpId="0" animBg="1"/>
      <p:bldP spid="24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163390" y="2912420"/>
            <a:ext cx="5740251" cy="3644480"/>
            <a:chOff x="3175149" y="2707525"/>
            <a:chExt cx="6326325" cy="4016577"/>
          </a:xfrm>
        </p:grpSpPr>
        <p:sp>
          <p:nvSpPr>
            <p:cNvPr id="191" name="Freeform 10"/>
            <p:cNvSpPr/>
            <p:nvPr/>
          </p:nvSpPr>
          <p:spPr bwMode="auto">
            <a:xfrm>
              <a:off x="3257837" y="3737682"/>
              <a:ext cx="6243637" cy="2986420"/>
            </a:xfrm>
            <a:custGeom>
              <a:avLst/>
              <a:gdLst>
                <a:gd name="T0" fmla="*/ 2137 w 3066"/>
                <a:gd name="T1" fmla="*/ 34 h 1466"/>
                <a:gd name="T2" fmla="*/ 1884 w 3066"/>
                <a:gd name="T3" fmla="*/ 34 h 1466"/>
                <a:gd name="T4" fmla="*/ 70 w 3066"/>
                <a:gd name="T5" fmla="*/ 901 h 1466"/>
                <a:gd name="T6" fmla="*/ 70 w 3066"/>
                <a:gd name="T7" fmla="*/ 1022 h 1466"/>
                <a:gd name="T8" fmla="*/ 929 w 3066"/>
                <a:gd name="T9" fmla="*/ 1432 h 1466"/>
                <a:gd name="T10" fmla="*/ 1182 w 3066"/>
                <a:gd name="T11" fmla="*/ 1432 h 1466"/>
                <a:gd name="T12" fmla="*/ 2996 w 3066"/>
                <a:gd name="T13" fmla="*/ 565 h 1466"/>
                <a:gd name="T14" fmla="*/ 2996 w 3066"/>
                <a:gd name="T15" fmla="*/ 444 h 1466"/>
                <a:gd name="T16" fmla="*/ 2137 w 3066"/>
                <a:gd name="T17" fmla="*/ 34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66" h="1466">
                  <a:moveTo>
                    <a:pt x="2137" y="34"/>
                  </a:moveTo>
                  <a:cubicBezTo>
                    <a:pt x="2067" y="0"/>
                    <a:pt x="1954" y="0"/>
                    <a:pt x="1884" y="34"/>
                  </a:cubicBezTo>
                  <a:cubicBezTo>
                    <a:pt x="70" y="901"/>
                    <a:pt x="70" y="901"/>
                    <a:pt x="70" y="901"/>
                  </a:cubicBezTo>
                  <a:cubicBezTo>
                    <a:pt x="0" y="934"/>
                    <a:pt x="0" y="988"/>
                    <a:pt x="70" y="1022"/>
                  </a:cubicBezTo>
                  <a:cubicBezTo>
                    <a:pt x="929" y="1432"/>
                    <a:pt x="929" y="1432"/>
                    <a:pt x="929" y="1432"/>
                  </a:cubicBezTo>
                  <a:cubicBezTo>
                    <a:pt x="999" y="1466"/>
                    <a:pt x="1113" y="1466"/>
                    <a:pt x="1182" y="1432"/>
                  </a:cubicBezTo>
                  <a:cubicBezTo>
                    <a:pt x="2996" y="565"/>
                    <a:pt x="2996" y="565"/>
                    <a:pt x="2996" y="565"/>
                  </a:cubicBezTo>
                  <a:cubicBezTo>
                    <a:pt x="3066" y="532"/>
                    <a:pt x="3066" y="478"/>
                    <a:pt x="2996" y="444"/>
                  </a:cubicBezTo>
                  <a:cubicBezTo>
                    <a:pt x="2137" y="34"/>
                    <a:pt x="2137" y="34"/>
                    <a:pt x="2137" y="34"/>
                  </a:cubicBezTo>
                </a:path>
              </a:pathLst>
            </a:custGeom>
            <a:solidFill>
              <a:schemeClr val="tx1">
                <a:alpha val="11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192" name="Group 148"/>
            <p:cNvGrpSpPr/>
            <p:nvPr/>
          </p:nvGrpSpPr>
          <p:grpSpPr>
            <a:xfrm>
              <a:off x="3175149" y="2707525"/>
              <a:ext cx="6243637" cy="3259761"/>
              <a:chOff x="2830788" y="3349604"/>
              <a:chExt cx="6243637" cy="3259761"/>
            </a:xfrm>
          </p:grpSpPr>
          <p:sp>
            <p:nvSpPr>
              <p:cNvPr id="193" name="Freeform 7"/>
              <p:cNvSpPr/>
              <p:nvPr/>
            </p:nvSpPr>
            <p:spPr bwMode="auto">
              <a:xfrm>
                <a:off x="2867657" y="3624217"/>
                <a:ext cx="6173712" cy="2985148"/>
              </a:xfrm>
              <a:custGeom>
                <a:avLst/>
                <a:gdLst>
                  <a:gd name="T0" fmla="*/ 3030 w 3032"/>
                  <a:gd name="T1" fmla="*/ 502 h 1465"/>
                  <a:gd name="T2" fmla="*/ 3031 w 3032"/>
                  <a:gd name="T3" fmla="*/ 502 h 1465"/>
                  <a:gd name="T4" fmla="*/ 3031 w 3032"/>
                  <a:gd name="T5" fmla="*/ 366 h 1465"/>
                  <a:gd name="T6" fmla="*/ 2860 w 3032"/>
                  <a:gd name="T7" fmla="*/ 366 h 1465"/>
                  <a:gd name="T8" fmla="*/ 2860 w 3032"/>
                  <a:gd name="T9" fmla="*/ 388 h 1465"/>
                  <a:gd name="T10" fmla="*/ 2119 w 3032"/>
                  <a:gd name="T11" fmla="*/ 33 h 1465"/>
                  <a:gd name="T12" fmla="*/ 1866 w 3032"/>
                  <a:gd name="T13" fmla="*/ 33 h 1465"/>
                  <a:gd name="T14" fmla="*/ 170 w 3032"/>
                  <a:gd name="T15" fmla="*/ 844 h 1465"/>
                  <a:gd name="T16" fmla="*/ 170 w 3032"/>
                  <a:gd name="T17" fmla="*/ 824 h 1465"/>
                  <a:gd name="T18" fmla="*/ 0 w 3032"/>
                  <a:gd name="T19" fmla="*/ 824 h 1465"/>
                  <a:gd name="T20" fmla="*/ 0 w 3032"/>
                  <a:gd name="T21" fmla="*/ 961 h 1465"/>
                  <a:gd name="T22" fmla="*/ 52 w 3032"/>
                  <a:gd name="T23" fmla="*/ 1021 h 1465"/>
                  <a:gd name="T24" fmla="*/ 911 w 3032"/>
                  <a:gd name="T25" fmla="*/ 1432 h 1465"/>
                  <a:gd name="T26" fmla="*/ 1164 w 3032"/>
                  <a:gd name="T27" fmla="*/ 1432 h 1465"/>
                  <a:gd name="T28" fmla="*/ 2978 w 3032"/>
                  <a:gd name="T29" fmla="*/ 565 h 1465"/>
                  <a:gd name="T30" fmla="*/ 3030 w 3032"/>
                  <a:gd name="T31" fmla="*/ 502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32" h="1465">
                    <a:moveTo>
                      <a:pt x="3030" y="502"/>
                    </a:moveTo>
                    <a:cubicBezTo>
                      <a:pt x="3031" y="502"/>
                      <a:pt x="3031" y="502"/>
                      <a:pt x="3031" y="502"/>
                    </a:cubicBezTo>
                    <a:cubicBezTo>
                      <a:pt x="3031" y="366"/>
                      <a:pt x="3031" y="366"/>
                      <a:pt x="3031" y="366"/>
                    </a:cubicBezTo>
                    <a:cubicBezTo>
                      <a:pt x="2860" y="366"/>
                      <a:pt x="2860" y="366"/>
                      <a:pt x="2860" y="366"/>
                    </a:cubicBezTo>
                    <a:cubicBezTo>
                      <a:pt x="2860" y="388"/>
                      <a:pt x="2860" y="388"/>
                      <a:pt x="2860" y="388"/>
                    </a:cubicBezTo>
                    <a:cubicBezTo>
                      <a:pt x="2119" y="33"/>
                      <a:pt x="2119" y="33"/>
                      <a:pt x="2119" y="33"/>
                    </a:cubicBezTo>
                    <a:cubicBezTo>
                      <a:pt x="2049" y="0"/>
                      <a:pt x="1936" y="0"/>
                      <a:pt x="1866" y="33"/>
                    </a:cubicBezTo>
                    <a:cubicBezTo>
                      <a:pt x="170" y="844"/>
                      <a:pt x="170" y="844"/>
                      <a:pt x="170" y="844"/>
                    </a:cubicBezTo>
                    <a:cubicBezTo>
                      <a:pt x="170" y="824"/>
                      <a:pt x="170" y="824"/>
                      <a:pt x="170" y="824"/>
                    </a:cubicBezTo>
                    <a:cubicBezTo>
                      <a:pt x="0" y="824"/>
                      <a:pt x="0" y="824"/>
                      <a:pt x="0" y="824"/>
                    </a:cubicBezTo>
                    <a:cubicBezTo>
                      <a:pt x="0" y="961"/>
                      <a:pt x="0" y="961"/>
                      <a:pt x="0" y="961"/>
                    </a:cubicBezTo>
                    <a:cubicBezTo>
                      <a:pt x="0" y="983"/>
                      <a:pt x="17" y="1005"/>
                      <a:pt x="52" y="1021"/>
                    </a:cubicBezTo>
                    <a:cubicBezTo>
                      <a:pt x="911" y="1432"/>
                      <a:pt x="911" y="1432"/>
                      <a:pt x="911" y="1432"/>
                    </a:cubicBezTo>
                    <a:cubicBezTo>
                      <a:pt x="981" y="1465"/>
                      <a:pt x="1095" y="1465"/>
                      <a:pt x="1164" y="1432"/>
                    </a:cubicBezTo>
                    <a:cubicBezTo>
                      <a:pt x="2978" y="565"/>
                      <a:pt x="2978" y="565"/>
                      <a:pt x="2978" y="565"/>
                    </a:cubicBezTo>
                    <a:cubicBezTo>
                      <a:pt x="3014" y="548"/>
                      <a:pt x="3032" y="525"/>
                      <a:pt x="3030" y="502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4" name="Freeform 8"/>
              <p:cNvSpPr/>
              <p:nvPr/>
            </p:nvSpPr>
            <p:spPr bwMode="auto">
              <a:xfrm>
                <a:off x="5510810" y="4615876"/>
                <a:ext cx="3180936" cy="1795157"/>
              </a:xfrm>
              <a:custGeom>
                <a:avLst/>
                <a:gdLst>
                  <a:gd name="T0" fmla="*/ 2502 w 2502"/>
                  <a:gd name="T1" fmla="*/ 0 h 1412"/>
                  <a:gd name="T2" fmla="*/ 2431 w 2502"/>
                  <a:gd name="T3" fmla="*/ 34 h 1412"/>
                  <a:gd name="T4" fmla="*/ 0 w 2502"/>
                  <a:gd name="T5" fmla="*/ 1196 h 1412"/>
                  <a:gd name="T6" fmla="*/ 0 w 2502"/>
                  <a:gd name="T7" fmla="*/ 1412 h 1412"/>
                  <a:gd name="T8" fmla="*/ 2502 w 2502"/>
                  <a:gd name="T9" fmla="*/ 215 h 1412"/>
                  <a:gd name="T10" fmla="*/ 2502 w 2502"/>
                  <a:gd name="T11" fmla="*/ 0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2" h="1412">
                    <a:moveTo>
                      <a:pt x="2502" y="0"/>
                    </a:moveTo>
                    <a:lnTo>
                      <a:pt x="2431" y="34"/>
                    </a:lnTo>
                    <a:lnTo>
                      <a:pt x="0" y="1196"/>
                    </a:lnTo>
                    <a:lnTo>
                      <a:pt x="0" y="1412"/>
                    </a:lnTo>
                    <a:lnTo>
                      <a:pt x="2502" y="215"/>
                    </a:lnTo>
                    <a:lnTo>
                      <a:pt x="2502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5" name="Freeform 9"/>
              <p:cNvSpPr/>
              <p:nvPr/>
            </p:nvSpPr>
            <p:spPr bwMode="auto">
              <a:xfrm>
                <a:off x="5510810" y="4615876"/>
                <a:ext cx="3180936" cy="1795157"/>
              </a:xfrm>
              <a:custGeom>
                <a:avLst/>
                <a:gdLst>
                  <a:gd name="T0" fmla="*/ 2502 w 2502"/>
                  <a:gd name="T1" fmla="*/ 0 h 1412"/>
                  <a:gd name="T2" fmla="*/ 2431 w 2502"/>
                  <a:gd name="T3" fmla="*/ 34 h 1412"/>
                  <a:gd name="T4" fmla="*/ 0 w 2502"/>
                  <a:gd name="T5" fmla="*/ 1196 h 1412"/>
                  <a:gd name="T6" fmla="*/ 0 w 2502"/>
                  <a:gd name="T7" fmla="*/ 1412 h 1412"/>
                  <a:gd name="T8" fmla="*/ 2502 w 2502"/>
                  <a:gd name="T9" fmla="*/ 215 h 1412"/>
                  <a:gd name="T10" fmla="*/ 2502 w 2502"/>
                  <a:gd name="T11" fmla="*/ 0 h 1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2" h="1412">
                    <a:moveTo>
                      <a:pt x="2502" y="0"/>
                    </a:moveTo>
                    <a:lnTo>
                      <a:pt x="2431" y="34"/>
                    </a:lnTo>
                    <a:lnTo>
                      <a:pt x="0" y="1196"/>
                    </a:lnTo>
                    <a:lnTo>
                      <a:pt x="0" y="1412"/>
                    </a:lnTo>
                    <a:lnTo>
                      <a:pt x="2502" y="215"/>
                    </a:lnTo>
                    <a:lnTo>
                      <a:pt x="250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6" name="Freeform 10"/>
              <p:cNvSpPr/>
              <p:nvPr/>
            </p:nvSpPr>
            <p:spPr bwMode="auto">
              <a:xfrm>
                <a:off x="2830788" y="3349604"/>
                <a:ext cx="6243637" cy="2986420"/>
              </a:xfrm>
              <a:custGeom>
                <a:avLst/>
                <a:gdLst>
                  <a:gd name="T0" fmla="*/ 2137 w 3066"/>
                  <a:gd name="T1" fmla="*/ 34 h 1466"/>
                  <a:gd name="T2" fmla="*/ 1884 w 3066"/>
                  <a:gd name="T3" fmla="*/ 34 h 1466"/>
                  <a:gd name="T4" fmla="*/ 70 w 3066"/>
                  <a:gd name="T5" fmla="*/ 901 h 1466"/>
                  <a:gd name="T6" fmla="*/ 70 w 3066"/>
                  <a:gd name="T7" fmla="*/ 1022 h 1466"/>
                  <a:gd name="T8" fmla="*/ 929 w 3066"/>
                  <a:gd name="T9" fmla="*/ 1432 h 1466"/>
                  <a:gd name="T10" fmla="*/ 1182 w 3066"/>
                  <a:gd name="T11" fmla="*/ 1432 h 1466"/>
                  <a:gd name="T12" fmla="*/ 2996 w 3066"/>
                  <a:gd name="T13" fmla="*/ 565 h 1466"/>
                  <a:gd name="T14" fmla="*/ 2996 w 3066"/>
                  <a:gd name="T15" fmla="*/ 444 h 1466"/>
                  <a:gd name="T16" fmla="*/ 2137 w 3066"/>
                  <a:gd name="T17" fmla="*/ 34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66" h="1466">
                    <a:moveTo>
                      <a:pt x="2137" y="34"/>
                    </a:moveTo>
                    <a:cubicBezTo>
                      <a:pt x="2067" y="0"/>
                      <a:pt x="1954" y="0"/>
                      <a:pt x="1884" y="34"/>
                    </a:cubicBezTo>
                    <a:cubicBezTo>
                      <a:pt x="70" y="901"/>
                      <a:pt x="70" y="901"/>
                      <a:pt x="70" y="901"/>
                    </a:cubicBezTo>
                    <a:cubicBezTo>
                      <a:pt x="0" y="934"/>
                      <a:pt x="0" y="988"/>
                      <a:pt x="70" y="1022"/>
                    </a:cubicBezTo>
                    <a:cubicBezTo>
                      <a:pt x="929" y="1432"/>
                      <a:pt x="929" y="1432"/>
                      <a:pt x="929" y="1432"/>
                    </a:cubicBezTo>
                    <a:cubicBezTo>
                      <a:pt x="999" y="1466"/>
                      <a:pt x="1113" y="1466"/>
                      <a:pt x="1182" y="1432"/>
                    </a:cubicBezTo>
                    <a:cubicBezTo>
                      <a:pt x="2996" y="565"/>
                      <a:pt x="2996" y="565"/>
                      <a:pt x="2996" y="565"/>
                    </a:cubicBezTo>
                    <a:cubicBezTo>
                      <a:pt x="3066" y="532"/>
                      <a:pt x="3066" y="478"/>
                      <a:pt x="2996" y="444"/>
                    </a:cubicBezTo>
                    <a:cubicBezTo>
                      <a:pt x="2137" y="34"/>
                      <a:pt x="2137" y="34"/>
                      <a:pt x="2137" y="34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7" name="Freeform 11"/>
              <p:cNvSpPr/>
              <p:nvPr/>
            </p:nvSpPr>
            <p:spPr bwMode="auto">
              <a:xfrm>
                <a:off x="3246521" y="3530137"/>
                <a:ext cx="5450310" cy="2606283"/>
              </a:xfrm>
              <a:custGeom>
                <a:avLst/>
                <a:gdLst>
                  <a:gd name="T0" fmla="*/ 0 w 4287"/>
                  <a:gd name="T1" fmla="*/ 1199 h 2050"/>
                  <a:gd name="T2" fmla="*/ 1781 w 4287"/>
                  <a:gd name="T3" fmla="*/ 2050 h 2050"/>
                  <a:gd name="T4" fmla="*/ 4287 w 4287"/>
                  <a:gd name="T5" fmla="*/ 853 h 2050"/>
                  <a:gd name="T6" fmla="*/ 2505 w 4287"/>
                  <a:gd name="T7" fmla="*/ 0 h 2050"/>
                  <a:gd name="T8" fmla="*/ 0 w 4287"/>
                  <a:gd name="T9" fmla="*/ 119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7" h="2050">
                    <a:moveTo>
                      <a:pt x="0" y="1199"/>
                    </a:moveTo>
                    <a:lnTo>
                      <a:pt x="1781" y="2050"/>
                    </a:lnTo>
                    <a:lnTo>
                      <a:pt x="4287" y="853"/>
                    </a:lnTo>
                    <a:lnTo>
                      <a:pt x="2505" y="0"/>
                    </a:lnTo>
                    <a:lnTo>
                      <a:pt x="0" y="119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8" name="Freeform 12"/>
              <p:cNvSpPr/>
              <p:nvPr/>
            </p:nvSpPr>
            <p:spPr bwMode="auto">
              <a:xfrm>
                <a:off x="3246521" y="3530137"/>
                <a:ext cx="5450310" cy="2606283"/>
              </a:xfrm>
              <a:custGeom>
                <a:avLst/>
                <a:gdLst>
                  <a:gd name="T0" fmla="*/ 0 w 4287"/>
                  <a:gd name="T1" fmla="*/ 1199 h 2050"/>
                  <a:gd name="T2" fmla="*/ 1781 w 4287"/>
                  <a:gd name="T3" fmla="*/ 2050 h 2050"/>
                  <a:gd name="T4" fmla="*/ 4287 w 4287"/>
                  <a:gd name="T5" fmla="*/ 853 h 2050"/>
                  <a:gd name="T6" fmla="*/ 2505 w 4287"/>
                  <a:gd name="T7" fmla="*/ 0 h 2050"/>
                  <a:gd name="T8" fmla="*/ 0 w 4287"/>
                  <a:gd name="T9" fmla="*/ 119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87" h="2050">
                    <a:moveTo>
                      <a:pt x="0" y="1199"/>
                    </a:moveTo>
                    <a:lnTo>
                      <a:pt x="1781" y="2050"/>
                    </a:lnTo>
                    <a:lnTo>
                      <a:pt x="4287" y="853"/>
                    </a:lnTo>
                    <a:lnTo>
                      <a:pt x="2505" y="0"/>
                    </a:lnTo>
                    <a:lnTo>
                      <a:pt x="0" y="11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99" name="Freeform 14"/>
              <p:cNvSpPr/>
              <p:nvPr/>
            </p:nvSpPr>
            <p:spPr bwMode="auto">
              <a:xfrm>
                <a:off x="3461381" y="5761370"/>
                <a:ext cx="794599" cy="465317"/>
              </a:xfrm>
              <a:custGeom>
                <a:avLst/>
                <a:gdLst>
                  <a:gd name="T0" fmla="*/ 0 w 390"/>
                  <a:gd name="T1" fmla="*/ 21 h 228"/>
                  <a:gd name="T2" fmla="*/ 40 w 390"/>
                  <a:gd name="T3" fmla="*/ 69 h 228"/>
                  <a:gd name="T4" fmla="*/ 350 w 390"/>
                  <a:gd name="T5" fmla="*/ 218 h 228"/>
                  <a:gd name="T6" fmla="*/ 390 w 390"/>
                  <a:gd name="T7" fmla="*/ 207 h 228"/>
                  <a:gd name="T8" fmla="*/ 350 w 390"/>
                  <a:gd name="T9" fmla="*/ 159 h 228"/>
                  <a:gd name="T10" fmla="*/ 40 w 390"/>
                  <a:gd name="T11" fmla="*/ 10 h 228"/>
                  <a:gd name="T12" fmla="*/ 0 w 390"/>
                  <a:gd name="T13" fmla="*/ 21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228">
                    <a:moveTo>
                      <a:pt x="0" y="21"/>
                    </a:moveTo>
                    <a:cubicBezTo>
                      <a:pt x="0" y="37"/>
                      <a:pt x="18" y="59"/>
                      <a:pt x="40" y="69"/>
                    </a:cubicBezTo>
                    <a:cubicBezTo>
                      <a:pt x="350" y="218"/>
                      <a:pt x="350" y="218"/>
                      <a:pt x="350" y="218"/>
                    </a:cubicBezTo>
                    <a:cubicBezTo>
                      <a:pt x="372" y="228"/>
                      <a:pt x="390" y="223"/>
                      <a:pt x="390" y="207"/>
                    </a:cubicBezTo>
                    <a:cubicBezTo>
                      <a:pt x="390" y="191"/>
                      <a:pt x="372" y="169"/>
                      <a:pt x="350" y="159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18" y="0"/>
                      <a:pt x="0" y="5"/>
                      <a:pt x="0" y="2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60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</p:grpSp>
      <p:sp>
        <p:nvSpPr>
          <p:cNvPr id="202" name="Oval 146"/>
          <p:cNvSpPr/>
          <p:nvPr/>
        </p:nvSpPr>
        <p:spPr>
          <a:xfrm>
            <a:off x="4063751" y="2526978"/>
            <a:ext cx="1002415" cy="1002415"/>
          </a:xfrm>
          <a:prstGeom prst="ellipse">
            <a:avLst/>
          </a:prstGeom>
          <a:solidFill>
            <a:srgbClr val="67957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03" name="Group 54"/>
          <p:cNvGrpSpPr/>
          <p:nvPr/>
        </p:nvGrpSpPr>
        <p:grpSpPr>
          <a:xfrm rot="18900000">
            <a:off x="4411983" y="2875754"/>
            <a:ext cx="305952" cy="304864"/>
            <a:chOff x="-15875" y="-1587"/>
            <a:chExt cx="4014788" cy="4000501"/>
          </a:xfrm>
          <a:solidFill>
            <a:schemeClr val="bg1"/>
          </a:solidFill>
        </p:grpSpPr>
        <p:sp>
          <p:nvSpPr>
            <p:cNvPr id="204" name="Freeform 5"/>
            <p:cNvSpPr>
              <a:spLocks noEditPoints="1"/>
            </p:cNvSpPr>
            <p:nvPr/>
          </p:nvSpPr>
          <p:spPr bwMode="auto">
            <a:xfrm>
              <a:off x="-15875" y="374651"/>
              <a:ext cx="3657600" cy="3624263"/>
            </a:xfrm>
            <a:custGeom>
              <a:avLst/>
              <a:gdLst>
                <a:gd name="T0" fmla="*/ 692 w 973"/>
                <a:gd name="T1" fmla="*/ 24 h 964"/>
                <a:gd name="T2" fmla="*/ 633 w 973"/>
                <a:gd name="T3" fmla="*/ 0 h 964"/>
                <a:gd name="T4" fmla="*/ 574 w 973"/>
                <a:gd name="T5" fmla="*/ 24 h 964"/>
                <a:gd name="T6" fmla="*/ 527 w 973"/>
                <a:gd name="T7" fmla="*/ 71 h 964"/>
                <a:gd name="T8" fmla="*/ 503 w 973"/>
                <a:gd name="T9" fmla="*/ 130 h 964"/>
                <a:gd name="T10" fmla="*/ 515 w 973"/>
                <a:gd name="T11" fmla="*/ 174 h 964"/>
                <a:gd name="T12" fmla="*/ 64 w 973"/>
                <a:gd name="T13" fmla="*/ 354 h 964"/>
                <a:gd name="T14" fmla="*/ 6 w 973"/>
                <a:gd name="T15" fmla="*/ 427 h 964"/>
                <a:gd name="T16" fmla="*/ 33 w 973"/>
                <a:gd name="T17" fmla="*/ 517 h 964"/>
                <a:gd name="T18" fmla="*/ 456 w 973"/>
                <a:gd name="T19" fmla="*/ 935 h 964"/>
                <a:gd name="T20" fmla="*/ 524 w 973"/>
                <a:gd name="T21" fmla="*/ 964 h 964"/>
                <a:gd name="T22" fmla="*/ 527 w 973"/>
                <a:gd name="T23" fmla="*/ 964 h 964"/>
                <a:gd name="T24" fmla="*/ 547 w 973"/>
                <a:gd name="T25" fmla="*/ 962 h 964"/>
                <a:gd name="T26" fmla="*/ 620 w 973"/>
                <a:gd name="T27" fmla="*/ 901 h 964"/>
                <a:gd name="T28" fmla="*/ 797 w 973"/>
                <a:gd name="T29" fmla="*/ 456 h 964"/>
                <a:gd name="T30" fmla="*/ 843 w 973"/>
                <a:gd name="T31" fmla="*/ 470 h 964"/>
                <a:gd name="T32" fmla="*/ 902 w 973"/>
                <a:gd name="T33" fmla="*/ 446 h 964"/>
                <a:gd name="T34" fmla="*/ 948 w 973"/>
                <a:gd name="T35" fmla="*/ 399 h 964"/>
                <a:gd name="T36" fmla="*/ 973 w 973"/>
                <a:gd name="T37" fmla="*/ 340 h 964"/>
                <a:gd name="T38" fmla="*/ 949 w 973"/>
                <a:gd name="T39" fmla="*/ 281 h 964"/>
                <a:gd name="T40" fmla="*/ 692 w 973"/>
                <a:gd name="T41" fmla="*/ 24 h 964"/>
                <a:gd name="T42" fmla="*/ 558 w 973"/>
                <a:gd name="T43" fmla="*/ 876 h 964"/>
                <a:gd name="T44" fmla="*/ 534 w 973"/>
                <a:gd name="T45" fmla="*/ 897 h 964"/>
                <a:gd name="T46" fmla="*/ 526 w 973"/>
                <a:gd name="T47" fmla="*/ 898 h 964"/>
                <a:gd name="T48" fmla="*/ 503 w 973"/>
                <a:gd name="T49" fmla="*/ 888 h 964"/>
                <a:gd name="T50" fmla="*/ 80 w 973"/>
                <a:gd name="T51" fmla="*/ 469 h 964"/>
                <a:gd name="T52" fmla="*/ 71 w 973"/>
                <a:gd name="T53" fmla="*/ 440 h 964"/>
                <a:gd name="T54" fmla="*/ 90 w 973"/>
                <a:gd name="T55" fmla="*/ 415 h 964"/>
                <a:gd name="T56" fmla="*/ 297 w 973"/>
                <a:gd name="T57" fmla="*/ 332 h 964"/>
                <a:gd name="T58" fmla="*/ 715 w 973"/>
                <a:gd name="T59" fmla="*/ 483 h 964"/>
                <a:gd name="T60" fmla="*/ 558 w 973"/>
                <a:gd name="T61" fmla="*/ 876 h 964"/>
                <a:gd name="T62" fmla="*/ 901 w 973"/>
                <a:gd name="T63" fmla="*/ 352 h 964"/>
                <a:gd name="T64" fmla="*/ 855 w 973"/>
                <a:gd name="T65" fmla="*/ 399 h 964"/>
                <a:gd name="T66" fmla="*/ 831 w 973"/>
                <a:gd name="T67" fmla="*/ 399 h 964"/>
                <a:gd name="T68" fmla="*/ 772 w 973"/>
                <a:gd name="T69" fmla="*/ 340 h 964"/>
                <a:gd name="T70" fmla="*/ 725 w 973"/>
                <a:gd name="T71" fmla="*/ 459 h 964"/>
                <a:gd name="T72" fmla="*/ 729 w 973"/>
                <a:gd name="T73" fmla="*/ 449 h 964"/>
                <a:gd name="T74" fmla="*/ 435 w 973"/>
                <a:gd name="T75" fmla="*/ 325 h 964"/>
                <a:gd name="T76" fmla="*/ 349 w 973"/>
                <a:gd name="T77" fmla="*/ 312 h 964"/>
                <a:gd name="T78" fmla="*/ 631 w 973"/>
                <a:gd name="T79" fmla="*/ 199 h 964"/>
                <a:gd name="T80" fmla="*/ 574 w 973"/>
                <a:gd name="T81" fmla="*/ 142 h 964"/>
                <a:gd name="T82" fmla="*/ 574 w 973"/>
                <a:gd name="T83" fmla="*/ 118 h 964"/>
                <a:gd name="T84" fmla="*/ 621 w 973"/>
                <a:gd name="T85" fmla="*/ 71 h 964"/>
                <a:gd name="T86" fmla="*/ 645 w 973"/>
                <a:gd name="T87" fmla="*/ 71 h 964"/>
                <a:gd name="T88" fmla="*/ 901 w 973"/>
                <a:gd name="T89" fmla="*/ 328 h 964"/>
                <a:gd name="T90" fmla="*/ 901 w 973"/>
                <a:gd name="T91" fmla="*/ 35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3" h="964">
                  <a:moveTo>
                    <a:pt x="692" y="24"/>
                  </a:moveTo>
                  <a:cubicBezTo>
                    <a:pt x="676" y="8"/>
                    <a:pt x="655" y="0"/>
                    <a:pt x="633" y="0"/>
                  </a:cubicBezTo>
                  <a:cubicBezTo>
                    <a:pt x="611" y="0"/>
                    <a:pt x="590" y="8"/>
                    <a:pt x="574" y="24"/>
                  </a:cubicBezTo>
                  <a:cubicBezTo>
                    <a:pt x="527" y="71"/>
                    <a:pt x="527" y="71"/>
                    <a:pt x="527" y="71"/>
                  </a:cubicBezTo>
                  <a:cubicBezTo>
                    <a:pt x="511" y="87"/>
                    <a:pt x="503" y="108"/>
                    <a:pt x="503" y="130"/>
                  </a:cubicBezTo>
                  <a:cubicBezTo>
                    <a:pt x="503" y="146"/>
                    <a:pt x="507" y="161"/>
                    <a:pt x="515" y="174"/>
                  </a:cubicBezTo>
                  <a:cubicBezTo>
                    <a:pt x="64" y="354"/>
                    <a:pt x="64" y="354"/>
                    <a:pt x="64" y="354"/>
                  </a:cubicBezTo>
                  <a:cubicBezTo>
                    <a:pt x="33" y="368"/>
                    <a:pt x="12" y="395"/>
                    <a:pt x="6" y="427"/>
                  </a:cubicBezTo>
                  <a:cubicBezTo>
                    <a:pt x="0" y="460"/>
                    <a:pt x="10" y="493"/>
                    <a:pt x="33" y="517"/>
                  </a:cubicBezTo>
                  <a:cubicBezTo>
                    <a:pt x="456" y="935"/>
                    <a:pt x="456" y="935"/>
                    <a:pt x="456" y="935"/>
                  </a:cubicBezTo>
                  <a:cubicBezTo>
                    <a:pt x="475" y="953"/>
                    <a:pt x="499" y="963"/>
                    <a:pt x="524" y="964"/>
                  </a:cubicBezTo>
                  <a:cubicBezTo>
                    <a:pt x="525" y="964"/>
                    <a:pt x="526" y="964"/>
                    <a:pt x="527" y="964"/>
                  </a:cubicBezTo>
                  <a:cubicBezTo>
                    <a:pt x="534" y="964"/>
                    <a:pt x="540" y="963"/>
                    <a:pt x="547" y="962"/>
                  </a:cubicBezTo>
                  <a:cubicBezTo>
                    <a:pt x="580" y="955"/>
                    <a:pt x="607" y="932"/>
                    <a:pt x="620" y="901"/>
                  </a:cubicBezTo>
                  <a:cubicBezTo>
                    <a:pt x="797" y="456"/>
                    <a:pt x="797" y="456"/>
                    <a:pt x="797" y="456"/>
                  </a:cubicBezTo>
                  <a:cubicBezTo>
                    <a:pt x="811" y="465"/>
                    <a:pt x="826" y="470"/>
                    <a:pt x="843" y="470"/>
                  </a:cubicBezTo>
                  <a:cubicBezTo>
                    <a:pt x="865" y="470"/>
                    <a:pt x="886" y="461"/>
                    <a:pt x="902" y="446"/>
                  </a:cubicBezTo>
                  <a:cubicBezTo>
                    <a:pt x="948" y="399"/>
                    <a:pt x="948" y="399"/>
                    <a:pt x="948" y="399"/>
                  </a:cubicBezTo>
                  <a:cubicBezTo>
                    <a:pt x="964" y="383"/>
                    <a:pt x="973" y="362"/>
                    <a:pt x="973" y="340"/>
                  </a:cubicBezTo>
                  <a:cubicBezTo>
                    <a:pt x="973" y="317"/>
                    <a:pt x="964" y="297"/>
                    <a:pt x="949" y="281"/>
                  </a:cubicBezTo>
                  <a:lnTo>
                    <a:pt x="692" y="24"/>
                  </a:lnTo>
                  <a:close/>
                  <a:moveTo>
                    <a:pt x="558" y="876"/>
                  </a:moveTo>
                  <a:cubicBezTo>
                    <a:pt x="554" y="887"/>
                    <a:pt x="545" y="895"/>
                    <a:pt x="534" y="897"/>
                  </a:cubicBezTo>
                  <a:cubicBezTo>
                    <a:pt x="531" y="897"/>
                    <a:pt x="529" y="898"/>
                    <a:pt x="526" y="898"/>
                  </a:cubicBezTo>
                  <a:cubicBezTo>
                    <a:pt x="518" y="897"/>
                    <a:pt x="510" y="894"/>
                    <a:pt x="503" y="888"/>
                  </a:cubicBezTo>
                  <a:cubicBezTo>
                    <a:pt x="80" y="469"/>
                    <a:pt x="80" y="469"/>
                    <a:pt x="80" y="469"/>
                  </a:cubicBezTo>
                  <a:cubicBezTo>
                    <a:pt x="72" y="461"/>
                    <a:pt x="69" y="450"/>
                    <a:pt x="71" y="440"/>
                  </a:cubicBezTo>
                  <a:cubicBezTo>
                    <a:pt x="73" y="429"/>
                    <a:pt x="80" y="420"/>
                    <a:pt x="90" y="415"/>
                  </a:cubicBezTo>
                  <a:cubicBezTo>
                    <a:pt x="297" y="332"/>
                    <a:pt x="297" y="332"/>
                    <a:pt x="297" y="332"/>
                  </a:cubicBezTo>
                  <a:cubicBezTo>
                    <a:pt x="436" y="379"/>
                    <a:pt x="576" y="334"/>
                    <a:pt x="715" y="483"/>
                  </a:cubicBezTo>
                  <a:lnTo>
                    <a:pt x="558" y="876"/>
                  </a:lnTo>
                  <a:close/>
                  <a:moveTo>
                    <a:pt x="901" y="352"/>
                  </a:moveTo>
                  <a:cubicBezTo>
                    <a:pt x="855" y="399"/>
                    <a:pt x="855" y="399"/>
                    <a:pt x="855" y="399"/>
                  </a:cubicBezTo>
                  <a:cubicBezTo>
                    <a:pt x="848" y="405"/>
                    <a:pt x="837" y="405"/>
                    <a:pt x="831" y="399"/>
                  </a:cubicBezTo>
                  <a:cubicBezTo>
                    <a:pt x="772" y="340"/>
                    <a:pt x="772" y="340"/>
                    <a:pt x="772" y="340"/>
                  </a:cubicBezTo>
                  <a:cubicBezTo>
                    <a:pt x="725" y="459"/>
                    <a:pt x="725" y="459"/>
                    <a:pt x="725" y="459"/>
                  </a:cubicBezTo>
                  <a:cubicBezTo>
                    <a:pt x="729" y="449"/>
                    <a:pt x="729" y="449"/>
                    <a:pt x="729" y="449"/>
                  </a:cubicBezTo>
                  <a:cubicBezTo>
                    <a:pt x="628" y="349"/>
                    <a:pt x="527" y="337"/>
                    <a:pt x="435" y="325"/>
                  </a:cubicBezTo>
                  <a:cubicBezTo>
                    <a:pt x="406" y="322"/>
                    <a:pt x="377" y="318"/>
                    <a:pt x="349" y="312"/>
                  </a:cubicBezTo>
                  <a:cubicBezTo>
                    <a:pt x="631" y="199"/>
                    <a:pt x="631" y="199"/>
                    <a:pt x="631" y="199"/>
                  </a:cubicBezTo>
                  <a:cubicBezTo>
                    <a:pt x="574" y="142"/>
                    <a:pt x="574" y="142"/>
                    <a:pt x="574" y="142"/>
                  </a:cubicBezTo>
                  <a:cubicBezTo>
                    <a:pt x="568" y="135"/>
                    <a:pt x="568" y="125"/>
                    <a:pt x="574" y="118"/>
                  </a:cubicBezTo>
                  <a:cubicBezTo>
                    <a:pt x="621" y="71"/>
                    <a:pt x="621" y="71"/>
                    <a:pt x="621" y="71"/>
                  </a:cubicBezTo>
                  <a:cubicBezTo>
                    <a:pt x="628" y="65"/>
                    <a:pt x="638" y="65"/>
                    <a:pt x="645" y="71"/>
                  </a:cubicBezTo>
                  <a:cubicBezTo>
                    <a:pt x="901" y="328"/>
                    <a:pt x="901" y="328"/>
                    <a:pt x="901" y="328"/>
                  </a:cubicBezTo>
                  <a:cubicBezTo>
                    <a:pt x="908" y="335"/>
                    <a:pt x="908" y="345"/>
                    <a:pt x="901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5" name="Freeform 6"/>
            <p:cNvSpPr>
              <a:spLocks noEditPoints="1"/>
            </p:cNvSpPr>
            <p:nvPr/>
          </p:nvSpPr>
          <p:spPr bwMode="auto">
            <a:xfrm>
              <a:off x="1751013" y="1998663"/>
              <a:ext cx="623888" cy="623888"/>
            </a:xfrm>
            <a:custGeom>
              <a:avLst/>
              <a:gdLst>
                <a:gd name="T0" fmla="*/ 83 w 166"/>
                <a:gd name="T1" fmla="*/ 166 h 166"/>
                <a:gd name="T2" fmla="*/ 166 w 166"/>
                <a:gd name="T3" fmla="*/ 83 h 166"/>
                <a:gd name="T4" fmla="*/ 83 w 166"/>
                <a:gd name="T5" fmla="*/ 0 h 166"/>
                <a:gd name="T6" fmla="*/ 0 w 166"/>
                <a:gd name="T7" fmla="*/ 83 h 166"/>
                <a:gd name="T8" fmla="*/ 83 w 166"/>
                <a:gd name="T9" fmla="*/ 166 h 166"/>
                <a:gd name="T10" fmla="*/ 83 w 166"/>
                <a:gd name="T11" fmla="*/ 33 h 166"/>
                <a:gd name="T12" fmla="*/ 133 w 166"/>
                <a:gd name="T13" fmla="*/ 83 h 166"/>
                <a:gd name="T14" fmla="*/ 83 w 166"/>
                <a:gd name="T15" fmla="*/ 133 h 166"/>
                <a:gd name="T16" fmla="*/ 33 w 166"/>
                <a:gd name="T17" fmla="*/ 83 h 166"/>
                <a:gd name="T18" fmla="*/ 83 w 166"/>
                <a:gd name="T19" fmla="*/ 3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66">
                  <a:moveTo>
                    <a:pt x="83" y="166"/>
                  </a:moveTo>
                  <a:cubicBezTo>
                    <a:pt x="128" y="166"/>
                    <a:pt x="166" y="129"/>
                    <a:pt x="166" y="83"/>
                  </a:cubicBezTo>
                  <a:cubicBezTo>
                    <a:pt x="166" y="37"/>
                    <a:pt x="128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lose/>
                  <a:moveTo>
                    <a:pt x="83" y="33"/>
                  </a:moveTo>
                  <a:cubicBezTo>
                    <a:pt x="110" y="33"/>
                    <a:pt x="133" y="56"/>
                    <a:pt x="133" y="83"/>
                  </a:cubicBezTo>
                  <a:cubicBezTo>
                    <a:pt x="133" y="111"/>
                    <a:pt x="110" y="133"/>
                    <a:pt x="83" y="133"/>
                  </a:cubicBezTo>
                  <a:cubicBezTo>
                    <a:pt x="55" y="133"/>
                    <a:pt x="33" y="111"/>
                    <a:pt x="33" y="83"/>
                  </a:cubicBezTo>
                  <a:cubicBezTo>
                    <a:pt x="33" y="56"/>
                    <a:pt x="55" y="33"/>
                    <a:pt x="83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6" name="Freeform 7"/>
            <p:cNvSpPr>
              <a:spLocks noEditPoints="1"/>
            </p:cNvSpPr>
            <p:nvPr/>
          </p:nvSpPr>
          <p:spPr bwMode="auto">
            <a:xfrm>
              <a:off x="3375025" y="-1587"/>
              <a:ext cx="623888" cy="623888"/>
            </a:xfrm>
            <a:custGeom>
              <a:avLst/>
              <a:gdLst>
                <a:gd name="T0" fmla="*/ 83 w 166"/>
                <a:gd name="T1" fmla="*/ 0 h 166"/>
                <a:gd name="T2" fmla="*/ 0 w 166"/>
                <a:gd name="T3" fmla="*/ 83 h 166"/>
                <a:gd name="T4" fmla="*/ 83 w 166"/>
                <a:gd name="T5" fmla="*/ 166 h 166"/>
                <a:gd name="T6" fmla="*/ 166 w 166"/>
                <a:gd name="T7" fmla="*/ 83 h 166"/>
                <a:gd name="T8" fmla="*/ 83 w 166"/>
                <a:gd name="T9" fmla="*/ 0 h 166"/>
                <a:gd name="T10" fmla="*/ 83 w 166"/>
                <a:gd name="T11" fmla="*/ 133 h 166"/>
                <a:gd name="T12" fmla="*/ 33 w 166"/>
                <a:gd name="T13" fmla="*/ 83 h 166"/>
                <a:gd name="T14" fmla="*/ 83 w 166"/>
                <a:gd name="T15" fmla="*/ 33 h 166"/>
                <a:gd name="T16" fmla="*/ 133 w 166"/>
                <a:gd name="T17" fmla="*/ 83 h 166"/>
                <a:gd name="T18" fmla="*/ 83 w 166"/>
                <a:gd name="T19" fmla="*/ 13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66">
                  <a:moveTo>
                    <a:pt x="83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ubicBezTo>
                    <a:pt x="129" y="166"/>
                    <a:pt x="166" y="129"/>
                    <a:pt x="166" y="83"/>
                  </a:cubicBezTo>
                  <a:cubicBezTo>
                    <a:pt x="166" y="37"/>
                    <a:pt x="129" y="0"/>
                    <a:pt x="83" y="0"/>
                  </a:cubicBezTo>
                  <a:close/>
                  <a:moveTo>
                    <a:pt x="83" y="133"/>
                  </a:moveTo>
                  <a:cubicBezTo>
                    <a:pt x="55" y="133"/>
                    <a:pt x="33" y="111"/>
                    <a:pt x="33" y="83"/>
                  </a:cubicBezTo>
                  <a:cubicBezTo>
                    <a:pt x="33" y="56"/>
                    <a:pt x="55" y="33"/>
                    <a:pt x="83" y="33"/>
                  </a:cubicBezTo>
                  <a:cubicBezTo>
                    <a:pt x="110" y="33"/>
                    <a:pt x="133" y="56"/>
                    <a:pt x="133" y="83"/>
                  </a:cubicBezTo>
                  <a:cubicBezTo>
                    <a:pt x="133" y="111"/>
                    <a:pt x="110" y="133"/>
                    <a:pt x="83" y="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7" name="Freeform 8"/>
            <p:cNvSpPr>
              <a:spLocks noEditPoints="1"/>
            </p:cNvSpPr>
            <p:nvPr/>
          </p:nvSpPr>
          <p:spPr bwMode="auto">
            <a:xfrm>
              <a:off x="1000125" y="1874838"/>
              <a:ext cx="500063" cy="500063"/>
            </a:xfrm>
            <a:custGeom>
              <a:avLst/>
              <a:gdLst>
                <a:gd name="T0" fmla="*/ 0 w 133"/>
                <a:gd name="T1" fmla="*/ 66 h 133"/>
                <a:gd name="T2" fmla="*/ 67 w 133"/>
                <a:gd name="T3" fmla="*/ 133 h 133"/>
                <a:gd name="T4" fmla="*/ 133 w 133"/>
                <a:gd name="T5" fmla="*/ 66 h 133"/>
                <a:gd name="T6" fmla="*/ 67 w 133"/>
                <a:gd name="T7" fmla="*/ 0 h 133"/>
                <a:gd name="T8" fmla="*/ 0 w 133"/>
                <a:gd name="T9" fmla="*/ 66 h 133"/>
                <a:gd name="T10" fmla="*/ 67 w 133"/>
                <a:gd name="T11" fmla="*/ 33 h 133"/>
                <a:gd name="T12" fmla="*/ 100 w 133"/>
                <a:gd name="T13" fmla="*/ 66 h 133"/>
                <a:gd name="T14" fmla="*/ 67 w 133"/>
                <a:gd name="T15" fmla="*/ 100 h 133"/>
                <a:gd name="T16" fmla="*/ 33 w 133"/>
                <a:gd name="T17" fmla="*/ 66 h 133"/>
                <a:gd name="T18" fmla="*/ 67 w 133"/>
                <a:gd name="T19" fmla="*/ 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0" y="66"/>
                  </a:move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ubicBezTo>
                    <a:pt x="30" y="0"/>
                    <a:pt x="0" y="30"/>
                    <a:pt x="0" y="66"/>
                  </a:cubicBezTo>
                  <a:close/>
                  <a:moveTo>
                    <a:pt x="67" y="33"/>
                  </a:moveTo>
                  <a:cubicBezTo>
                    <a:pt x="85" y="33"/>
                    <a:pt x="100" y="48"/>
                    <a:pt x="100" y="66"/>
                  </a:cubicBezTo>
                  <a:cubicBezTo>
                    <a:pt x="100" y="85"/>
                    <a:pt x="85" y="100"/>
                    <a:pt x="67" y="100"/>
                  </a:cubicBezTo>
                  <a:cubicBezTo>
                    <a:pt x="48" y="100"/>
                    <a:pt x="33" y="85"/>
                    <a:pt x="33" y="66"/>
                  </a:cubicBezTo>
                  <a:cubicBezTo>
                    <a:pt x="33" y="48"/>
                    <a:pt x="48" y="33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8" name="Oval 9"/>
            <p:cNvSpPr>
              <a:spLocks noChangeArrowheads="1"/>
            </p:cNvSpPr>
            <p:nvPr/>
          </p:nvSpPr>
          <p:spPr bwMode="auto">
            <a:xfrm>
              <a:off x="1500188" y="2751138"/>
              <a:ext cx="250825" cy="247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9" name="Oval 10"/>
            <p:cNvSpPr>
              <a:spLocks noChangeArrowheads="1"/>
            </p:cNvSpPr>
            <p:nvPr/>
          </p:nvSpPr>
          <p:spPr bwMode="auto">
            <a:xfrm>
              <a:off x="3498850" y="874713"/>
              <a:ext cx="252413" cy="247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11" name="Oval 148"/>
          <p:cNvSpPr/>
          <p:nvPr/>
        </p:nvSpPr>
        <p:spPr>
          <a:xfrm>
            <a:off x="4902675" y="3429022"/>
            <a:ext cx="951001" cy="951001"/>
          </a:xfrm>
          <a:prstGeom prst="ellipse">
            <a:avLst/>
          </a:prstGeom>
          <a:solidFill>
            <a:srgbClr val="67957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2" name="Group 61"/>
          <p:cNvGrpSpPr/>
          <p:nvPr/>
        </p:nvGrpSpPr>
        <p:grpSpPr>
          <a:xfrm>
            <a:off x="5248930" y="3782975"/>
            <a:ext cx="258490" cy="243094"/>
            <a:chOff x="-1587" y="-3175"/>
            <a:chExt cx="506412" cy="476250"/>
          </a:xfrm>
          <a:solidFill>
            <a:schemeClr val="bg1"/>
          </a:solidFill>
        </p:grpSpPr>
        <p:sp>
          <p:nvSpPr>
            <p:cNvPr id="213" name="Oval 14"/>
            <p:cNvSpPr>
              <a:spLocks noChangeArrowheads="1"/>
            </p:cNvSpPr>
            <p:nvPr/>
          </p:nvSpPr>
          <p:spPr bwMode="auto">
            <a:xfrm>
              <a:off x="244475" y="257175"/>
              <a:ext cx="60325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4" name="Freeform 15"/>
            <p:cNvSpPr>
              <a:spLocks noEditPoints="1"/>
            </p:cNvSpPr>
            <p:nvPr/>
          </p:nvSpPr>
          <p:spPr bwMode="auto">
            <a:xfrm>
              <a:off x="-1587" y="-3175"/>
              <a:ext cx="506412" cy="476250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16" name="Oval 147"/>
          <p:cNvSpPr/>
          <p:nvPr/>
        </p:nvSpPr>
        <p:spPr>
          <a:xfrm>
            <a:off x="5245990" y="1979256"/>
            <a:ext cx="1364400" cy="1364400"/>
          </a:xfrm>
          <a:prstGeom prst="ellipse">
            <a:avLst/>
          </a:prstGeom>
          <a:solidFill>
            <a:srgbClr val="67957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7" name="Group 64"/>
          <p:cNvGrpSpPr/>
          <p:nvPr/>
        </p:nvGrpSpPr>
        <p:grpSpPr>
          <a:xfrm>
            <a:off x="5723896" y="2457074"/>
            <a:ext cx="408587" cy="408763"/>
            <a:chOff x="-1587" y="-3175"/>
            <a:chExt cx="3670300" cy="3671888"/>
          </a:xfrm>
          <a:solidFill>
            <a:schemeClr val="bg1"/>
          </a:solidFill>
        </p:grpSpPr>
        <p:sp>
          <p:nvSpPr>
            <p:cNvPr id="218" name="Freeform 24"/>
            <p:cNvSpPr>
              <a:spLocks noEditPoints="1"/>
            </p:cNvSpPr>
            <p:nvPr/>
          </p:nvSpPr>
          <p:spPr bwMode="auto">
            <a:xfrm>
              <a:off x="-1587" y="-3175"/>
              <a:ext cx="3670300" cy="3671888"/>
            </a:xfrm>
            <a:custGeom>
              <a:avLst/>
              <a:gdLst>
                <a:gd name="T0" fmla="*/ 631 w 976"/>
                <a:gd name="T1" fmla="*/ 306 h 976"/>
                <a:gd name="T2" fmla="*/ 488 w 976"/>
                <a:gd name="T3" fmla="*/ 0 h 976"/>
                <a:gd name="T4" fmla="*/ 275 w 976"/>
                <a:gd name="T5" fmla="*/ 312 h 976"/>
                <a:gd name="T6" fmla="*/ 244 w 976"/>
                <a:gd name="T7" fmla="*/ 329 h 976"/>
                <a:gd name="T8" fmla="*/ 92 w 976"/>
                <a:gd name="T9" fmla="*/ 305 h 976"/>
                <a:gd name="T10" fmla="*/ 0 w 976"/>
                <a:gd name="T11" fmla="*/ 885 h 976"/>
                <a:gd name="T12" fmla="*/ 183 w 976"/>
                <a:gd name="T13" fmla="*/ 976 h 976"/>
                <a:gd name="T14" fmla="*/ 266 w 976"/>
                <a:gd name="T15" fmla="*/ 924 h 976"/>
                <a:gd name="T16" fmla="*/ 275 w 976"/>
                <a:gd name="T17" fmla="*/ 926 h 976"/>
                <a:gd name="T18" fmla="*/ 580 w 976"/>
                <a:gd name="T19" fmla="*/ 976 h 976"/>
                <a:gd name="T20" fmla="*/ 856 w 976"/>
                <a:gd name="T21" fmla="*/ 917 h 976"/>
                <a:gd name="T22" fmla="*/ 870 w 976"/>
                <a:gd name="T23" fmla="*/ 831 h 976"/>
                <a:gd name="T24" fmla="*/ 920 w 976"/>
                <a:gd name="T25" fmla="*/ 669 h 976"/>
                <a:gd name="T26" fmla="*/ 949 w 976"/>
                <a:gd name="T27" fmla="*/ 512 h 976"/>
                <a:gd name="T28" fmla="*/ 976 w 976"/>
                <a:gd name="T29" fmla="*/ 439 h 976"/>
                <a:gd name="T30" fmla="*/ 890 w 976"/>
                <a:gd name="T31" fmla="*/ 319 h 976"/>
                <a:gd name="T32" fmla="*/ 183 w 976"/>
                <a:gd name="T33" fmla="*/ 915 h 976"/>
                <a:gd name="T34" fmla="*/ 61 w 976"/>
                <a:gd name="T35" fmla="*/ 885 h 976"/>
                <a:gd name="T36" fmla="*/ 92 w 976"/>
                <a:gd name="T37" fmla="*/ 366 h 976"/>
                <a:gd name="T38" fmla="*/ 214 w 976"/>
                <a:gd name="T39" fmla="*/ 397 h 976"/>
                <a:gd name="T40" fmla="*/ 914 w 976"/>
                <a:gd name="T41" fmla="*/ 443 h 976"/>
                <a:gd name="T42" fmla="*/ 793 w 976"/>
                <a:gd name="T43" fmla="*/ 488 h 976"/>
                <a:gd name="T44" fmla="*/ 793 w 976"/>
                <a:gd name="T45" fmla="*/ 519 h 976"/>
                <a:gd name="T46" fmla="*/ 901 w 976"/>
                <a:gd name="T47" fmla="*/ 575 h 976"/>
                <a:gd name="T48" fmla="*/ 763 w 976"/>
                <a:gd name="T49" fmla="*/ 641 h 976"/>
                <a:gd name="T50" fmla="*/ 763 w 976"/>
                <a:gd name="T51" fmla="*/ 671 h 976"/>
                <a:gd name="T52" fmla="*/ 862 w 976"/>
                <a:gd name="T53" fmla="*/ 734 h 976"/>
                <a:gd name="T54" fmla="*/ 732 w 976"/>
                <a:gd name="T55" fmla="*/ 793 h 976"/>
                <a:gd name="T56" fmla="*/ 732 w 976"/>
                <a:gd name="T57" fmla="*/ 824 h 976"/>
                <a:gd name="T58" fmla="*/ 811 w 976"/>
                <a:gd name="T59" fmla="*/ 866 h 976"/>
                <a:gd name="T60" fmla="*/ 747 w 976"/>
                <a:gd name="T61" fmla="*/ 915 h 976"/>
                <a:gd name="T62" fmla="*/ 411 w 976"/>
                <a:gd name="T63" fmla="*/ 896 h 976"/>
                <a:gd name="T64" fmla="*/ 244 w 976"/>
                <a:gd name="T65" fmla="*/ 835 h 976"/>
                <a:gd name="T66" fmla="*/ 268 w 976"/>
                <a:gd name="T67" fmla="*/ 382 h 976"/>
                <a:gd name="T68" fmla="*/ 458 w 976"/>
                <a:gd name="T69" fmla="*/ 92 h 976"/>
                <a:gd name="T70" fmla="*/ 577 w 976"/>
                <a:gd name="T71" fmla="*/ 206 h 976"/>
                <a:gd name="T72" fmla="*/ 879 w 976"/>
                <a:gd name="T73" fmla="*/ 377 h 976"/>
                <a:gd name="T74" fmla="*/ 914 w 976"/>
                <a:gd name="T75" fmla="*/ 443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6" h="976">
                  <a:moveTo>
                    <a:pt x="890" y="319"/>
                  </a:moveTo>
                  <a:cubicBezTo>
                    <a:pt x="851" y="309"/>
                    <a:pt x="762" y="309"/>
                    <a:pt x="631" y="306"/>
                  </a:cubicBezTo>
                  <a:cubicBezTo>
                    <a:pt x="637" y="277"/>
                    <a:pt x="638" y="252"/>
                    <a:pt x="638" y="206"/>
                  </a:cubicBezTo>
                  <a:cubicBezTo>
                    <a:pt x="638" y="96"/>
                    <a:pt x="559" y="0"/>
                    <a:pt x="488" y="0"/>
                  </a:cubicBezTo>
                  <a:cubicBezTo>
                    <a:pt x="438" y="0"/>
                    <a:pt x="397" y="41"/>
                    <a:pt x="397" y="91"/>
                  </a:cubicBezTo>
                  <a:cubicBezTo>
                    <a:pt x="396" y="152"/>
                    <a:pt x="377" y="258"/>
                    <a:pt x="275" y="312"/>
                  </a:cubicBezTo>
                  <a:cubicBezTo>
                    <a:pt x="267" y="316"/>
                    <a:pt x="246" y="327"/>
                    <a:pt x="242" y="328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8" y="316"/>
                    <a:pt x="206" y="305"/>
                    <a:pt x="183" y="305"/>
                  </a:cubicBezTo>
                  <a:cubicBezTo>
                    <a:pt x="92" y="305"/>
                    <a:pt x="92" y="305"/>
                    <a:pt x="92" y="305"/>
                  </a:cubicBezTo>
                  <a:cubicBezTo>
                    <a:pt x="41" y="305"/>
                    <a:pt x="0" y="346"/>
                    <a:pt x="0" y="397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935"/>
                    <a:pt x="41" y="976"/>
                    <a:pt x="92" y="976"/>
                  </a:cubicBezTo>
                  <a:cubicBezTo>
                    <a:pt x="183" y="976"/>
                    <a:pt x="183" y="976"/>
                    <a:pt x="183" y="976"/>
                  </a:cubicBezTo>
                  <a:cubicBezTo>
                    <a:pt x="219" y="976"/>
                    <a:pt x="250" y="954"/>
                    <a:pt x="264" y="923"/>
                  </a:cubicBezTo>
                  <a:cubicBezTo>
                    <a:pt x="265" y="923"/>
                    <a:pt x="265" y="924"/>
                    <a:pt x="266" y="924"/>
                  </a:cubicBezTo>
                  <a:cubicBezTo>
                    <a:pt x="268" y="924"/>
                    <a:pt x="270" y="925"/>
                    <a:pt x="273" y="926"/>
                  </a:cubicBezTo>
                  <a:cubicBezTo>
                    <a:pt x="274" y="926"/>
                    <a:pt x="274" y="926"/>
                    <a:pt x="275" y="926"/>
                  </a:cubicBezTo>
                  <a:cubicBezTo>
                    <a:pt x="292" y="930"/>
                    <a:pt x="326" y="938"/>
                    <a:pt x="398" y="955"/>
                  </a:cubicBezTo>
                  <a:cubicBezTo>
                    <a:pt x="414" y="959"/>
                    <a:pt x="496" y="976"/>
                    <a:pt x="580" y="976"/>
                  </a:cubicBezTo>
                  <a:cubicBezTo>
                    <a:pt x="747" y="976"/>
                    <a:pt x="747" y="976"/>
                    <a:pt x="747" y="976"/>
                  </a:cubicBezTo>
                  <a:cubicBezTo>
                    <a:pt x="798" y="976"/>
                    <a:pt x="835" y="956"/>
                    <a:pt x="856" y="917"/>
                  </a:cubicBezTo>
                  <a:cubicBezTo>
                    <a:pt x="857" y="917"/>
                    <a:pt x="864" y="903"/>
                    <a:pt x="869" y="884"/>
                  </a:cubicBezTo>
                  <a:cubicBezTo>
                    <a:pt x="874" y="870"/>
                    <a:pt x="875" y="851"/>
                    <a:pt x="870" y="831"/>
                  </a:cubicBezTo>
                  <a:cubicBezTo>
                    <a:pt x="903" y="808"/>
                    <a:pt x="913" y="774"/>
                    <a:pt x="920" y="752"/>
                  </a:cubicBezTo>
                  <a:cubicBezTo>
                    <a:pt x="932" y="716"/>
                    <a:pt x="928" y="688"/>
                    <a:pt x="920" y="669"/>
                  </a:cubicBezTo>
                  <a:cubicBezTo>
                    <a:pt x="939" y="651"/>
                    <a:pt x="954" y="625"/>
                    <a:pt x="961" y="585"/>
                  </a:cubicBezTo>
                  <a:cubicBezTo>
                    <a:pt x="965" y="559"/>
                    <a:pt x="961" y="534"/>
                    <a:pt x="949" y="512"/>
                  </a:cubicBezTo>
                  <a:cubicBezTo>
                    <a:pt x="966" y="493"/>
                    <a:pt x="974" y="468"/>
                    <a:pt x="975" y="446"/>
                  </a:cubicBezTo>
                  <a:cubicBezTo>
                    <a:pt x="976" y="439"/>
                    <a:pt x="976" y="439"/>
                    <a:pt x="976" y="439"/>
                  </a:cubicBezTo>
                  <a:cubicBezTo>
                    <a:pt x="976" y="435"/>
                    <a:pt x="976" y="433"/>
                    <a:pt x="976" y="424"/>
                  </a:cubicBezTo>
                  <a:cubicBezTo>
                    <a:pt x="976" y="386"/>
                    <a:pt x="949" y="336"/>
                    <a:pt x="890" y="319"/>
                  </a:cubicBezTo>
                  <a:close/>
                  <a:moveTo>
                    <a:pt x="214" y="885"/>
                  </a:moveTo>
                  <a:cubicBezTo>
                    <a:pt x="214" y="901"/>
                    <a:pt x="200" y="915"/>
                    <a:pt x="183" y="915"/>
                  </a:cubicBezTo>
                  <a:cubicBezTo>
                    <a:pt x="92" y="915"/>
                    <a:pt x="92" y="915"/>
                    <a:pt x="92" y="915"/>
                  </a:cubicBezTo>
                  <a:cubicBezTo>
                    <a:pt x="75" y="915"/>
                    <a:pt x="61" y="901"/>
                    <a:pt x="61" y="885"/>
                  </a:cubicBezTo>
                  <a:cubicBezTo>
                    <a:pt x="61" y="397"/>
                    <a:pt x="61" y="397"/>
                    <a:pt x="61" y="397"/>
                  </a:cubicBezTo>
                  <a:cubicBezTo>
                    <a:pt x="61" y="380"/>
                    <a:pt x="75" y="366"/>
                    <a:pt x="92" y="366"/>
                  </a:cubicBezTo>
                  <a:cubicBezTo>
                    <a:pt x="183" y="366"/>
                    <a:pt x="183" y="366"/>
                    <a:pt x="183" y="366"/>
                  </a:cubicBezTo>
                  <a:cubicBezTo>
                    <a:pt x="200" y="366"/>
                    <a:pt x="214" y="380"/>
                    <a:pt x="214" y="397"/>
                  </a:cubicBezTo>
                  <a:lnTo>
                    <a:pt x="214" y="885"/>
                  </a:lnTo>
                  <a:close/>
                  <a:moveTo>
                    <a:pt x="914" y="443"/>
                  </a:moveTo>
                  <a:cubicBezTo>
                    <a:pt x="914" y="458"/>
                    <a:pt x="907" y="488"/>
                    <a:pt x="854" y="488"/>
                  </a:cubicBezTo>
                  <a:cubicBezTo>
                    <a:pt x="808" y="488"/>
                    <a:pt x="793" y="488"/>
                    <a:pt x="793" y="488"/>
                  </a:cubicBezTo>
                  <a:cubicBezTo>
                    <a:pt x="785" y="488"/>
                    <a:pt x="778" y="495"/>
                    <a:pt x="778" y="503"/>
                  </a:cubicBezTo>
                  <a:cubicBezTo>
                    <a:pt x="778" y="512"/>
                    <a:pt x="785" y="519"/>
                    <a:pt x="793" y="519"/>
                  </a:cubicBezTo>
                  <a:cubicBezTo>
                    <a:pt x="793" y="519"/>
                    <a:pt x="806" y="519"/>
                    <a:pt x="852" y="519"/>
                  </a:cubicBezTo>
                  <a:cubicBezTo>
                    <a:pt x="898" y="519"/>
                    <a:pt x="904" y="556"/>
                    <a:pt x="901" y="575"/>
                  </a:cubicBezTo>
                  <a:cubicBezTo>
                    <a:pt x="897" y="598"/>
                    <a:pt x="886" y="641"/>
                    <a:pt x="835" y="641"/>
                  </a:cubicBezTo>
                  <a:cubicBezTo>
                    <a:pt x="783" y="641"/>
                    <a:pt x="763" y="641"/>
                    <a:pt x="763" y="641"/>
                  </a:cubicBezTo>
                  <a:cubicBezTo>
                    <a:pt x="754" y="641"/>
                    <a:pt x="747" y="647"/>
                    <a:pt x="747" y="656"/>
                  </a:cubicBezTo>
                  <a:cubicBezTo>
                    <a:pt x="747" y="664"/>
                    <a:pt x="754" y="671"/>
                    <a:pt x="763" y="671"/>
                  </a:cubicBezTo>
                  <a:cubicBezTo>
                    <a:pt x="763" y="671"/>
                    <a:pt x="799" y="671"/>
                    <a:pt x="823" y="671"/>
                  </a:cubicBezTo>
                  <a:cubicBezTo>
                    <a:pt x="874" y="671"/>
                    <a:pt x="870" y="710"/>
                    <a:pt x="862" y="734"/>
                  </a:cubicBezTo>
                  <a:cubicBezTo>
                    <a:pt x="852" y="764"/>
                    <a:pt x="846" y="793"/>
                    <a:pt x="782" y="793"/>
                  </a:cubicBezTo>
                  <a:cubicBezTo>
                    <a:pt x="760" y="793"/>
                    <a:pt x="732" y="793"/>
                    <a:pt x="732" y="793"/>
                  </a:cubicBezTo>
                  <a:cubicBezTo>
                    <a:pt x="723" y="793"/>
                    <a:pt x="717" y="800"/>
                    <a:pt x="717" y="808"/>
                  </a:cubicBezTo>
                  <a:cubicBezTo>
                    <a:pt x="717" y="817"/>
                    <a:pt x="723" y="824"/>
                    <a:pt x="732" y="824"/>
                  </a:cubicBezTo>
                  <a:cubicBezTo>
                    <a:pt x="732" y="824"/>
                    <a:pt x="753" y="824"/>
                    <a:pt x="780" y="824"/>
                  </a:cubicBezTo>
                  <a:cubicBezTo>
                    <a:pt x="813" y="824"/>
                    <a:pt x="815" y="855"/>
                    <a:pt x="811" y="866"/>
                  </a:cubicBezTo>
                  <a:cubicBezTo>
                    <a:pt x="807" y="879"/>
                    <a:pt x="803" y="888"/>
                    <a:pt x="803" y="888"/>
                  </a:cubicBezTo>
                  <a:cubicBezTo>
                    <a:pt x="793" y="905"/>
                    <a:pt x="779" y="915"/>
                    <a:pt x="747" y="915"/>
                  </a:cubicBezTo>
                  <a:cubicBezTo>
                    <a:pt x="580" y="915"/>
                    <a:pt x="580" y="915"/>
                    <a:pt x="580" y="915"/>
                  </a:cubicBezTo>
                  <a:cubicBezTo>
                    <a:pt x="497" y="915"/>
                    <a:pt x="414" y="896"/>
                    <a:pt x="411" y="896"/>
                  </a:cubicBezTo>
                  <a:cubicBezTo>
                    <a:pt x="285" y="866"/>
                    <a:pt x="278" y="864"/>
                    <a:pt x="270" y="862"/>
                  </a:cubicBezTo>
                  <a:cubicBezTo>
                    <a:pt x="270" y="862"/>
                    <a:pt x="244" y="857"/>
                    <a:pt x="244" y="835"/>
                  </a:cubicBezTo>
                  <a:cubicBezTo>
                    <a:pt x="244" y="414"/>
                    <a:pt x="244" y="414"/>
                    <a:pt x="244" y="414"/>
                  </a:cubicBezTo>
                  <a:cubicBezTo>
                    <a:pt x="244" y="399"/>
                    <a:pt x="253" y="386"/>
                    <a:pt x="268" y="382"/>
                  </a:cubicBezTo>
                  <a:cubicBezTo>
                    <a:pt x="270" y="381"/>
                    <a:pt x="273" y="380"/>
                    <a:pt x="275" y="380"/>
                  </a:cubicBezTo>
                  <a:cubicBezTo>
                    <a:pt x="414" y="322"/>
                    <a:pt x="456" y="195"/>
                    <a:pt x="458" y="92"/>
                  </a:cubicBezTo>
                  <a:cubicBezTo>
                    <a:pt x="458" y="77"/>
                    <a:pt x="469" y="61"/>
                    <a:pt x="488" y="61"/>
                  </a:cubicBezTo>
                  <a:cubicBezTo>
                    <a:pt x="520" y="61"/>
                    <a:pt x="577" y="126"/>
                    <a:pt x="577" y="206"/>
                  </a:cubicBezTo>
                  <a:cubicBezTo>
                    <a:pt x="577" y="278"/>
                    <a:pt x="574" y="291"/>
                    <a:pt x="549" y="366"/>
                  </a:cubicBezTo>
                  <a:cubicBezTo>
                    <a:pt x="854" y="366"/>
                    <a:pt x="852" y="370"/>
                    <a:pt x="879" y="377"/>
                  </a:cubicBezTo>
                  <a:cubicBezTo>
                    <a:pt x="912" y="387"/>
                    <a:pt x="915" y="415"/>
                    <a:pt x="915" y="424"/>
                  </a:cubicBezTo>
                  <a:cubicBezTo>
                    <a:pt x="915" y="435"/>
                    <a:pt x="915" y="433"/>
                    <a:pt x="914" y="4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9" name="Freeform 25"/>
            <p:cNvSpPr>
              <a:spLocks noEditPoints="1"/>
            </p:cNvSpPr>
            <p:nvPr/>
          </p:nvSpPr>
          <p:spPr bwMode="auto">
            <a:xfrm>
              <a:off x="344488" y="2979738"/>
              <a:ext cx="341313" cy="346075"/>
            </a:xfrm>
            <a:custGeom>
              <a:avLst/>
              <a:gdLst>
                <a:gd name="T0" fmla="*/ 45 w 91"/>
                <a:gd name="T1" fmla="*/ 0 h 92"/>
                <a:gd name="T2" fmla="*/ 0 w 91"/>
                <a:gd name="T3" fmla="*/ 46 h 92"/>
                <a:gd name="T4" fmla="*/ 45 w 91"/>
                <a:gd name="T5" fmla="*/ 92 h 92"/>
                <a:gd name="T6" fmla="*/ 91 w 91"/>
                <a:gd name="T7" fmla="*/ 46 h 92"/>
                <a:gd name="T8" fmla="*/ 45 w 91"/>
                <a:gd name="T9" fmla="*/ 0 h 92"/>
                <a:gd name="T10" fmla="*/ 45 w 91"/>
                <a:gd name="T11" fmla="*/ 61 h 92"/>
                <a:gd name="T12" fmla="*/ 30 w 91"/>
                <a:gd name="T13" fmla="*/ 46 h 92"/>
                <a:gd name="T14" fmla="*/ 45 w 91"/>
                <a:gd name="T15" fmla="*/ 31 h 92"/>
                <a:gd name="T16" fmla="*/ 61 w 91"/>
                <a:gd name="T17" fmla="*/ 46 h 92"/>
                <a:gd name="T18" fmla="*/ 45 w 91"/>
                <a:gd name="T1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2">
                  <a:moveTo>
                    <a:pt x="45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71"/>
                    <a:pt x="20" y="92"/>
                    <a:pt x="45" y="92"/>
                  </a:cubicBezTo>
                  <a:cubicBezTo>
                    <a:pt x="71" y="92"/>
                    <a:pt x="91" y="71"/>
                    <a:pt x="91" y="46"/>
                  </a:cubicBezTo>
                  <a:cubicBezTo>
                    <a:pt x="91" y="20"/>
                    <a:pt x="71" y="0"/>
                    <a:pt x="45" y="0"/>
                  </a:cubicBezTo>
                  <a:close/>
                  <a:moveTo>
                    <a:pt x="45" y="61"/>
                  </a:moveTo>
                  <a:cubicBezTo>
                    <a:pt x="37" y="61"/>
                    <a:pt x="30" y="54"/>
                    <a:pt x="30" y="46"/>
                  </a:cubicBezTo>
                  <a:cubicBezTo>
                    <a:pt x="30" y="37"/>
                    <a:pt x="37" y="31"/>
                    <a:pt x="45" y="31"/>
                  </a:cubicBezTo>
                  <a:cubicBezTo>
                    <a:pt x="54" y="31"/>
                    <a:pt x="61" y="37"/>
                    <a:pt x="61" y="46"/>
                  </a:cubicBezTo>
                  <a:cubicBezTo>
                    <a:pt x="61" y="54"/>
                    <a:pt x="54" y="61"/>
                    <a:pt x="45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21" name="Oval 149"/>
          <p:cNvSpPr/>
          <p:nvPr/>
        </p:nvSpPr>
        <p:spPr>
          <a:xfrm>
            <a:off x="6062634" y="3303701"/>
            <a:ext cx="1197617" cy="1197617"/>
          </a:xfrm>
          <a:prstGeom prst="ellipse">
            <a:avLst/>
          </a:prstGeom>
          <a:solidFill>
            <a:srgbClr val="67957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22" name="Group 67"/>
          <p:cNvGrpSpPr/>
          <p:nvPr/>
        </p:nvGrpSpPr>
        <p:grpSpPr>
          <a:xfrm>
            <a:off x="6519147" y="3739735"/>
            <a:ext cx="284591" cy="325547"/>
            <a:chOff x="-1587" y="3175"/>
            <a:chExt cx="430212" cy="492125"/>
          </a:xfrm>
          <a:solidFill>
            <a:schemeClr val="bg1"/>
          </a:solidFill>
        </p:grpSpPr>
        <p:sp>
          <p:nvSpPr>
            <p:cNvPr id="223" name="Freeform 29"/>
            <p:cNvSpPr>
              <a:spLocks noEditPoints="1"/>
            </p:cNvSpPr>
            <p:nvPr/>
          </p:nvSpPr>
          <p:spPr bwMode="auto">
            <a:xfrm>
              <a:off x="-1587" y="3175"/>
              <a:ext cx="430212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4" name="Freeform 30"/>
            <p:cNvSpPr>
              <a:spLocks noEditPoints="1"/>
            </p:cNvSpPr>
            <p:nvPr/>
          </p:nvSpPr>
          <p:spPr bwMode="auto">
            <a:xfrm>
              <a:off x="90488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5" name="Freeform 31"/>
            <p:cNvSpPr>
              <a:spLocks noEditPoints="1"/>
            </p:cNvSpPr>
            <p:nvPr/>
          </p:nvSpPr>
          <p:spPr bwMode="auto">
            <a:xfrm>
              <a:off x="182563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6" name="Freeform 32"/>
            <p:cNvSpPr>
              <a:spLocks noEditPoints="1"/>
            </p:cNvSpPr>
            <p:nvPr/>
          </p:nvSpPr>
          <p:spPr bwMode="auto">
            <a:xfrm>
              <a:off x="274638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cxnSp>
        <p:nvCxnSpPr>
          <p:cNvPr id="231" name="Straight Connector 176"/>
          <p:cNvCxnSpPr/>
          <p:nvPr/>
        </p:nvCxnSpPr>
        <p:spPr>
          <a:xfrm flipH="1">
            <a:off x="3000382" y="3894508"/>
            <a:ext cx="1504483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176"/>
          <p:cNvCxnSpPr/>
          <p:nvPr/>
        </p:nvCxnSpPr>
        <p:spPr>
          <a:xfrm flipH="1">
            <a:off x="3741171" y="2526977"/>
            <a:ext cx="322581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176"/>
          <p:cNvCxnSpPr/>
          <p:nvPr/>
        </p:nvCxnSpPr>
        <p:spPr>
          <a:xfrm>
            <a:off x="6765264" y="2526977"/>
            <a:ext cx="618861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176"/>
          <p:cNvCxnSpPr/>
          <p:nvPr/>
        </p:nvCxnSpPr>
        <p:spPr>
          <a:xfrm>
            <a:off x="7508031" y="3854168"/>
            <a:ext cx="1610764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1353107" y="222689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1250352" y="2558540"/>
            <a:ext cx="234559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788472" y="377147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685717" y="4103124"/>
            <a:ext cx="234559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957894" y="21007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855139" y="2432398"/>
            <a:ext cx="234559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9459320" y="36698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稻壳儿小白白(http://dwz.cn/Wu2UP)"/>
          <p:cNvSpPr txBox="1">
            <a:spLocks noChangeArrowheads="1"/>
          </p:cNvSpPr>
          <p:nvPr/>
        </p:nvSpPr>
        <p:spPr bwMode="auto">
          <a:xfrm>
            <a:off x="9356565" y="4001451"/>
            <a:ext cx="2345597" cy="96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单击此处可编辑内容，根据您的需要自由拉伸文本框大小，单击此处可编辑内容，根据您的需要自由拉伸文本框大小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6305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25029" y="3860483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7020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25744" y="4210065"/>
            <a:ext cx="1902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添加补充内容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11354" y="1725286"/>
            <a:ext cx="15965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 smtClean="0">
                <a:latin typeface="Impact" panose="020B0806030902050204" pitchFamily="34" charset="0"/>
              </a:rPr>
              <a:t>04</a:t>
            </a:r>
            <a:endParaRPr lang="zh-CN" altLang="en-US" sz="9600" dirty="0">
              <a:latin typeface="Impact" panose="020B080603090205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51481" y="3091042"/>
            <a:ext cx="38313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费用预算报价</a:t>
            </a:r>
            <a:endParaRPr lang="zh-CN" altLang="en-US" sz="44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13742" y="2244384"/>
            <a:ext cx="9003324" cy="3376246"/>
          </a:xfrm>
          <a:prstGeom prst="rect">
            <a:avLst/>
          </a:prstGeom>
          <a:solidFill>
            <a:srgbClr val="679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0">
              <a:solidFill>
                <a:srgbClr val="40404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96078" y="2570457"/>
            <a:ext cx="7023457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94167" y="1361416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预算</a:t>
            </a:r>
          </a:p>
        </p:txBody>
      </p:sp>
      <p:sp>
        <p:nvSpPr>
          <p:cNvPr id="13" name="矩形 12"/>
          <p:cNvSpPr/>
          <p:nvPr/>
        </p:nvSpPr>
        <p:spPr>
          <a:xfrm>
            <a:off x="2592656" y="1597933"/>
            <a:ext cx="24527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201" y="1181100"/>
            <a:ext cx="5925894" cy="59258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799323" y="1372319"/>
            <a:ext cx="4155882" cy="4159842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22712" y="1688402"/>
            <a:ext cx="245426" cy="245660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222428" y="4738137"/>
            <a:ext cx="362241" cy="362586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4083625054"/>
              </p:ext>
            </p:extLst>
          </p:nvPr>
        </p:nvGraphicFramePr>
        <p:xfrm>
          <a:off x="3914582" y="2477139"/>
          <a:ext cx="3637273" cy="2586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椭圆 14"/>
          <p:cNvSpPr/>
          <p:nvPr/>
        </p:nvSpPr>
        <p:spPr>
          <a:xfrm>
            <a:off x="7512963" y="4531534"/>
            <a:ext cx="163617" cy="163773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4864528" y="2044715"/>
            <a:ext cx="1829348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5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1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弧形 18"/>
          <p:cNvSpPr/>
          <p:nvPr/>
        </p:nvSpPr>
        <p:spPr>
          <a:xfrm rot="19800000">
            <a:off x="3640145" y="1220755"/>
            <a:ext cx="4458722" cy="4462971"/>
          </a:xfrm>
          <a:prstGeom prst="arc">
            <a:avLst>
              <a:gd name="adj1" fmla="val 8846786"/>
              <a:gd name="adj2" fmla="val 18159575"/>
            </a:avLst>
          </a:pr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弧形 19"/>
          <p:cNvSpPr/>
          <p:nvPr/>
        </p:nvSpPr>
        <p:spPr>
          <a:xfrm rot="19800000">
            <a:off x="3938470" y="1511599"/>
            <a:ext cx="3877587" cy="3881282"/>
          </a:xfrm>
          <a:prstGeom prst="arc">
            <a:avLst>
              <a:gd name="adj1" fmla="val 19173345"/>
              <a:gd name="adj2" fmla="val 7356014"/>
            </a:avLst>
          </a:pr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13641" y="2897036"/>
            <a:ext cx="256150" cy="256394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861461" y="5461088"/>
            <a:ext cx="283964" cy="284234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816613" y="3025232"/>
            <a:ext cx="128075" cy="128197"/>
          </a:xfrm>
          <a:prstGeom prst="ellipse">
            <a:avLst/>
          </a:prstGeom>
          <a:solidFill>
            <a:srgbClr val="67957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稻壳儿小白白(http://dwz.cn/Wu2UP)"/>
          <p:cNvSpPr txBox="1">
            <a:spLocks noChangeArrowheads="1"/>
          </p:cNvSpPr>
          <p:nvPr/>
        </p:nvSpPr>
        <p:spPr bwMode="auto">
          <a:xfrm>
            <a:off x="7764573" y="156537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 txBox="1">
            <a:spLocks noChangeArrowheads="1"/>
          </p:cNvSpPr>
          <p:nvPr/>
        </p:nvSpPr>
        <p:spPr bwMode="auto">
          <a:xfrm>
            <a:off x="7760292" y="18829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 txBox="1">
            <a:spLocks noChangeArrowheads="1"/>
          </p:cNvSpPr>
          <p:nvPr/>
        </p:nvSpPr>
        <p:spPr bwMode="auto">
          <a:xfrm>
            <a:off x="7701609" y="494089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7697328" y="5258475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1735197" y="481643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1368966" y="5134015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"/>
          <p:cNvSpPr>
            <a:spLocks noChangeArrowheads="1"/>
          </p:cNvSpPr>
          <p:nvPr/>
        </p:nvSpPr>
        <p:spPr bwMode="auto">
          <a:xfrm>
            <a:off x="2854055" y="2329580"/>
            <a:ext cx="2876437" cy="287248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3" name="矩形 11"/>
          <p:cNvSpPr>
            <a:spLocks noChangeArrowheads="1"/>
          </p:cNvSpPr>
          <p:nvPr/>
        </p:nvSpPr>
        <p:spPr bwMode="auto">
          <a:xfrm>
            <a:off x="2854055" y="3612364"/>
            <a:ext cx="2876437" cy="287305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7685912" y="2329641"/>
            <a:ext cx="2876928" cy="287187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5" name="矩形 29"/>
          <p:cNvSpPr>
            <a:spLocks noChangeArrowheads="1"/>
          </p:cNvSpPr>
          <p:nvPr/>
        </p:nvSpPr>
        <p:spPr bwMode="auto">
          <a:xfrm>
            <a:off x="7686289" y="3612353"/>
            <a:ext cx="2889251" cy="287251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6" name="矩形 35"/>
          <p:cNvSpPr>
            <a:spLocks noChangeArrowheads="1"/>
          </p:cNvSpPr>
          <p:nvPr/>
        </p:nvSpPr>
        <p:spPr bwMode="auto">
          <a:xfrm>
            <a:off x="7713278" y="4904575"/>
            <a:ext cx="2876549" cy="287263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2854054" y="4904549"/>
            <a:ext cx="2890724" cy="287289"/>
          </a:xfrm>
          <a:prstGeom prst="rect">
            <a:avLst/>
          </a:prstGeom>
          <a:solidFill>
            <a:schemeClr val="tx1"/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8" name="文本框 20"/>
          <p:cNvSpPr>
            <a:spLocks noChangeArrowheads="1"/>
          </p:cNvSpPr>
          <p:nvPr/>
        </p:nvSpPr>
        <p:spPr bwMode="auto">
          <a:xfrm>
            <a:off x="1633153" y="2065933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42%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2854054" y="2329580"/>
            <a:ext cx="1292173" cy="287248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10" name="文本框 146"/>
          <p:cNvSpPr>
            <a:spLocks noChangeArrowheads="1"/>
          </p:cNvSpPr>
          <p:nvPr/>
        </p:nvSpPr>
        <p:spPr bwMode="auto">
          <a:xfrm>
            <a:off x="1633153" y="3373837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69%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854054" y="3612363"/>
            <a:ext cx="1819204" cy="287328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12" name="文本框 152"/>
          <p:cNvSpPr>
            <a:spLocks noChangeArrowheads="1"/>
          </p:cNvSpPr>
          <p:nvPr/>
        </p:nvSpPr>
        <p:spPr bwMode="auto">
          <a:xfrm>
            <a:off x="1633153" y="4662984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51%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13" name="矩形 16"/>
          <p:cNvSpPr>
            <a:spLocks noChangeArrowheads="1"/>
          </p:cNvSpPr>
          <p:nvPr/>
        </p:nvSpPr>
        <p:spPr bwMode="auto">
          <a:xfrm>
            <a:off x="2849292" y="4904549"/>
            <a:ext cx="1420756" cy="287289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14" name="文本框 158"/>
          <p:cNvSpPr>
            <a:spLocks noChangeArrowheads="1"/>
          </p:cNvSpPr>
          <p:nvPr/>
        </p:nvSpPr>
        <p:spPr bwMode="auto">
          <a:xfrm>
            <a:off x="6487728" y="2091252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52%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7686288" y="2329641"/>
            <a:ext cx="1498600" cy="287267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16" name="文本框 164"/>
          <p:cNvSpPr>
            <a:spLocks noChangeArrowheads="1"/>
          </p:cNvSpPr>
          <p:nvPr/>
        </p:nvSpPr>
        <p:spPr bwMode="auto">
          <a:xfrm>
            <a:off x="6487728" y="3370697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61%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17" name="矩形 28"/>
          <p:cNvSpPr>
            <a:spLocks noChangeArrowheads="1"/>
          </p:cNvSpPr>
          <p:nvPr/>
        </p:nvSpPr>
        <p:spPr bwMode="auto">
          <a:xfrm>
            <a:off x="7679940" y="3612353"/>
            <a:ext cx="1774825" cy="287315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18" name="文本框 170"/>
          <p:cNvSpPr>
            <a:spLocks noChangeArrowheads="1"/>
          </p:cNvSpPr>
          <p:nvPr/>
        </p:nvSpPr>
        <p:spPr bwMode="auto">
          <a:xfrm>
            <a:off x="6514716" y="4663020"/>
            <a:ext cx="1244251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微软雅黑" panose="020B0503020204020204" pitchFamily="34" charset="-122"/>
                <a:ea typeface="微软雅黑" panose="020B0503020204020204" pitchFamily="34" charset="-122"/>
                <a:sym typeface="Aharoni" pitchFamily="2" charset="-79"/>
              </a:rPr>
              <a:t>92%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  <a:sym typeface="Aharoni" pitchFamily="2" charset="-79"/>
            </a:endParaRPr>
          </a:p>
        </p:txBody>
      </p:sp>
      <p:sp>
        <p:nvSpPr>
          <p:cNvPr id="19" name="矩形 34"/>
          <p:cNvSpPr>
            <a:spLocks noChangeArrowheads="1"/>
          </p:cNvSpPr>
          <p:nvPr/>
        </p:nvSpPr>
        <p:spPr bwMode="auto">
          <a:xfrm>
            <a:off x="7713277" y="4904573"/>
            <a:ext cx="2490787" cy="287275"/>
          </a:xfrm>
          <a:prstGeom prst="rect">
            <a:avLst/>
          </a:prstGeom>
          <a:solidFill>
            <a:srgbClr val="67957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charset="0"/>
            </a:endParaRPr>
          </a:p>
        </p:txBody>
      </p:sp>
      <p:sp>
        <p:nvSpPr>
          <p:cNvPr id="20" name="文本框 26"/>
          <p:cNvSpPr>
            <a:spLocks noChangeArrowheads="1"/>
          </p:cNvSpPr>
          <p:nvPr/>
        </p:nvSpPr>
        <p:spPr bwMode="auto">
          <a:xfrm>
            <a:off x="1683760" y="1877410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  <a:endParaRPr lang="zh-CN" altLang="en-US" sz="1735" dirty="0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26"/>
          <p:cNvSpPr>
            <a:spLocks noChangeArrowheads="1"/>
          </p:cNvSpPr>
          <p:nvPr/>
        </p:nvSpPr>
        <p:spPr bwMode="auto">
          <a:xfrm>
            <a:off x="1683760" y="3210919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</a:p>
        </p:txBody>
      </p:sp>
      <p:sp>
        <p:nvSpPr>
          <p:cNvPr id="22" name="文本框 26"/>
          <p:cNvSpPr>
            <a:spLocks noChangeArrowheads="1"/>
          </p:cNvSpPr>
          <p:nvPr/>
        </p:nvSpPr>
        <p:spPr bwMode="auto">
          <a:xfrm>
            <a:off x="1683760" y="4449178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</a:p>
        </p:txBody>
      </p:sp>
      <p:sp>
        <p:nvSpPr>
          <p:cNvPr id="23" name="文本框 26"/>
          <p:cNvSpPr>
            <a:spLocks noChangeArrowheads="1"/>
          </p:cNvSpPr>
          <p:nvPr/>
        </p:nvSpPr>
        <p:spPr bwMode="auto">
          <a:xfrm>
            <a:off x="6541544" y="1924702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</a:p>
        </p:txBody>
      </p:sp>
      <p:sp>
        <p:nvSpPr>
          <p:cNvPr id="24" name="文本框 26"/>
          <p:cNvSpPr>
            <a:spLocks noChangeArrowheads="1"/>
          </p:cNvSpPr>
          <p:nvPr/>
        </p:nvSpPr>
        <p:spPr bwMode="auto">
          <a:xfrm>
            <a:off x="6541544" y="3210919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</a:p>
        </p:txBody>
      </p:sp>
      <p:sp>
        <p:nvSpPr>
          <p:cNvPr id="25" name="文本框 26"/>
          <p:cNvSpPr>
            <a:spLocks noChangeArrowheads="1"/>
          </p:cNvSpPr>
          <p:nvPr/>
        </p:nvSpPr>
        <p:spPr bwMode="auto">
          <a:xfrm>
            <a:off x="6541544" y="4471108"/>
            <a:ext cx="152157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1735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在此添加标题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稻壳儿小白白(http://dwz.cn/Wu2UP)"/>
          <p:cNvSpPr/>
          <p:nvPr/>
        </p:nvSpPr>
        <p:spPr bwMode="auto">
          <a:xfrm>
            <a:off x="79216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39" name="稻壳儿小白白(http://dwz.cn/Wu2UP)"/>
          <p:cNvSpPr/>
          <p:nvPr/>
        </p:nvSpPr>
        <p:spPr bwMode="auto">
          <a:xfrm>
            <a:off x="2208213" y="2465388"/>
            <a:ext cx="3484562" cy="2430462"/>
          </a:xfrm>
          <a:custGeom>
            <a:avLst/>
            <a:gdLst>
              <a:gd name="T0" fmla="*/ 0 w 1523036"/>
              <a:gd name="T1" fmla="*/ 3518764 h 1678756"/>
              <a:gd name="T2" fmla="*/ 4027793 w 1523036"/>
              <a:gd name="T3" fmla="*/ 71 h 1678756"/>
              <a:gd name="T4" fmla="*/ 7972348 w 1523036"/>
              <a:gd name="T5" fmla="*/ 3518764 h 1678756"/>
              <a:gd name="T6" fmla="*/ 0 w 1523036"/>
              <a:gd name="T7" fmla="*/ 351876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稻壳儿小白白(http://dwz.cn/Wu2UP)"/>
          <p:cNvSpPr/>
          <p:nvPr/>
        </p:nvSpPr>
        <p:spPr bwMode="auto">
          <a:xfrm>
            <a:off x="3624263" y="2874963"/>
            <a:ext cx="3484562" cy="2020887"/>
          </a:xfrm>
          <a:custGeom>
            <a:avLst/>
            <a:gdLst>
              <a:gd name="T0" fmla="*/ 0 w 1523036"/>
              <a:gd name="T1" fmla="*/ 2432744 h 1678756"/>
              <a:gd name="T2" fmla="*/ 4027793 w 1523036"/>
              <a:gd name="T3" fmla="*/ 49 h 1678756"/>
              <a:gd name="T4" fmla="*/ 7972348 w 1523036"/>
              <a:gd name="T5" fmla="*/ 2432744 h 1678756"/>
              <a:gd name="T6" fmla="*/ 0 w 1523036"/>
              <a:gd name="T7" fmla="*/ 243274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稻壳儿小白白(http://dwz.cn/Wu2UP)"/>
          <p:cNvSpPr/>
          <p:nvPr/>
        </p:nvSpPr>
        <p:spPr bwMode="auto">
          <a:xfrm>
            <a:off x="504031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2" name="稻壳儿小白白(http://dwz.cn/Wu2UP)"/>
          <p:cNvSpPr/>
          <p:nvPr/>
        </p:nvSpPr>
        <p:spPr bwMode="auto">
          <a:xfrm>
            <a:off x="6456363" y="3068638"/>
            <a:ext cx="3484562" cy="1812925"/>
          </a:xfrm>
          <a:custGeom>
            <a:avLst/>
            <a:gdLst>
              <a:gd name="T0" fmla="*/ 0 w 1523036"/>
              <a:gd name="T1" fmla="*/ 1957817 h 1678756"/>
              <a:gd name="T2" fmla="*/ 4027793 w 1523036"/>
              <a:gd name="T3" fmla="*/ 40 h 1678756"/>
              <a:gd name="T4" fmla="*/ 7972348 w 1523036"/>
              <a:gd name="T5" fmla="*/ 1957817 h 1678756"/>
              <a:gd name="T6" fmla="*/ 0 w 1523036"/>
              <a:gd name="T7" fmla="*/ 1957817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3" name="稻壳儿小白白(http://dwz.cn/Wu2UP)"/>
          <p:cNvSpPr/>
          <p:nvPr/>
        </p:nvSpPr>
        <p:spPr bwMode="auto">
          <a:xfrm>
            <a:off x="7870825" y="3225800"/>
            <a:ext cx="3486150" cy="1662113"/>
          </a:xfrm>
          <a:custGeom>
            <a:avLst/>
            <a:gdLst>
              <a:gd name="T0" fmla="*/ 0 w 1523036"/>
              <a:gd name="T1" fmla="*/ 1645635 h 1678756"/>
              <a:gd name="T2" fmla="*/ 4031464 w 1523036"/>
              <a:gd name="T3" fmla="*/ 34 h 1678756"/>
              <a:gd name="T4" fmla="*/ 7979616 w 1523036"/>
              <a:gd name="T5" fmla="*/ 1645635 h 1678756"/>
              <a:gd name="T6" fmla="*/ 0 w 1523036"/>
              <a:gd name="T7" fmla="*/ 1645635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67957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4" name="稻壳儿小白白(http://dwz.cn/Wu2UP)"/>
          <p:cNvSpPr txBox="1">
            <a:spLocks noChangeArrowheads="1"/>
          </p:cNvSpPr>
          <p:nvPr/>
        </p:nvSpPr>
        <p:spPr bwMode="auto">
          <a:xfrm>
            <a:off x="2174674" y="2465388"/>
            <a:ext cx="665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31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5" name="稻壳儿小白白(http://dwz.cn/Wu2UP)"/>
          <p:cNvSpPr txBox="1">
            <a:spLocks noChangeArrowheads="1"/>
          </p:cNvSpPr>
          <p:nvPr/>
        </p:nvSpPr>
        <p:spPr bwMode="auto">
          <a:xfrm>
            <a:off x="1697038" y="3016250"/>
            <a:ext cx="1620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14346" name="稻壳儿小白白(http://dwz.cn/Wu2UP)"/>
          <p:cNvSpPr txBox="1">
            <a:spLocks noChangeArrowheads="1"/>
          </p:cNvSpPr>
          <p:nvPr/>
        </p:nvSpPr>
        <p:spPr bwMode="auto">
          <a:xfrm>
            <a:off x="681038" y="5518150"/>
            <a:ext cx="9902825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7" name="稻壳儿小白白(http://dwz.cn/Wu2UP)"/>
          <p:cNvSpPr txBox="1">
            <a:spLocks noChangeArrowheads="1"/>
          </p:cNvSpPr>
          <p:nvPr/>
        </p:nvSpPr>
        <p:spPr bwMode="auto">
          <a:xfrm>
            <a:off x="681038" y="5191125"/>
            <a:ext cx="2151062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latin typeface="微软雅黑" panose="020B0503020204020204" pitchFamily="34" charset="-122"/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稻壳儿小白白(http://dwz.cn/Wu2UP)"/>
          <p:cNvSpPr txBox="1">
            <a:spLocks noChangeArrowheads="1"/>
          </p:cNvSpPr>
          <p:nvPr/>
        </p:nvSpPr>
        <p:spPr bwMode="auto">
          <a:xfrm>
            <a:off x="3669304" y="1519238"/>
            <a:ext cx="665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52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0"/>
            <a:ext cx="1619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14350" name="稻壳儿小白白(http://dwz.cn/Wu2UP)"/>
          <p:cNvSpPr txBox="1">
            <a:spLocks noChangeArrowheads="1"/>
          </p:cNvSpPr>
          <p:nvPr/>
        </p:nvSpPr>
        <p:spPr bwMode="auto">
          <a:xfrm>
            <a:off x="5067892" y="1984375"/>
            <a:ext cx="665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43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3"/>
            <a:ext cx="1619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14352" name="稻壳儿小白白(http://dwz.cn/Wu2UP)"/>
          <p:cNvSpPr txBox="1">
            <a:spLocks noChangeArrowheads="1"/>
          </p:cNvSpPr>
          <p:nvPr/>
        </p:nvSpPr>
        <p:spPr bwMode="auto">
          <a:xfrm>
            <a:off x="6219825" y="2492375"/>
            <a:ext cx="1073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32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3" name="稻壳儿小白白(http://dwz.cn/Wu2UP)"/>
          <p:cNvSpPr txBox="1">
            <a:spLocks noChangeArrowheads="1"/>
          </p:cNvSpPr>
          <p:nvPr/>
        </p:nvSpPr>
        <p:spPr bwMode="auto">
          <a:xfrm>
            <a:off x="5978525" y="2995613"/>
            <a:ext cx="1555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14354" name="稻壳儿小白白(http://dwz.cn/Wu2UP)"/>
          <p:cNvSpPr txBox="1">
            <a:spLocks noChangeArrowheads="1"/>
          </p:cNvSpPr>
          <p:nvPr/>
        </p:nvSpPr>
        <p:spPr bwMode="auto">
          <a:xfrm>
            <a:off x="7920629" y="2190750"/>
            <a:ext cx="665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39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5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3"/>
            <a:ext cx="1619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sp>
        <p:nvSpPr>
          <p:cNvPr id="14356" name="稻壳儿小白白(http://dwz.cn/Wu2UP)"/>
          <p:cNvSpPr txBox="1">
            <a:spLocks noChangeArrowheads="1"/>
          </p:cNvSpPr>
          <p:nvPr/>
        </p:nvSpPr>
        <p:spPr bwMode="auto">
          <a:xfrm>
            <a:off x="9346204" y="2312988"/>
            <a:ext cx="665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 dirty="0" smtClean="0">
                <a:latin typeface="微软雅黑" panose="020B0503020204020204" pitchFamily="34" charset="-122"/>
                <a:sym typeface="Arial" panose="020B0604020202020204" pitchFamily="34" charset="0"/>
              </a:rPr>
              <a:t>36</a:t>
            </a:r>
            <a:endParaRPr lang="zh-CN" altLang="en-US" sz="32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0"/>
            <a:ext cx="16208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latin typeface="微软雅黑" panose="020B0503020204020204" pitchFamily="34" charset="-122"/>
                <a:sym typeface="Arial" panose="020B0604020202020204" pitchFamily="34" charset="0"/>
              </a:rPr>
              <a:t>点击此处添加标题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6709"/>
          <p:cNvSpPr/>
          <p:nvPr/>
        </p:nvSpPr>
        <p:spPr>
          <a:xfrm>
            <a:off x="790100" y="2476341"/>
            <a:ext cx="5809035" cy="2534060"/>
          </a:xfrm>
          <a:prstGeom prst="rect">
            <a:avLst/>
          </a:prstGeom>
          <a:solidFill>
            <a:srgbClr val="67957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6" name="Group 66"/>
          <p:cNvGrpSpPr/>
          <p:nvPr/>
        </p:nvGrpSpPr>
        <p:grpSpPr>
          <a:xfrm>
            <a:off x="4851834" y="1716197"/>
            <a:ext cx="6419849" cy="4216719"/>
            <a:chOff x="1017405" y="2693984"/>
            <a:chExt cx="6794663" cy="4462905"/>
          </a:xfrm>
        </p:grpSpPr>
        <p:grpSp>
          <p:nvGrpSpPr>
            <p:cNvPr id="117" name="Group 67"/>
            <p:cNvGrpSpPr/>
            <p:nvPr/>
          </p:nvGrpSpPr>
          <p:grpSpPr>
            <a:xfrm>
              <a:off x="1017405" y="2693984"/>
              <a:ext cx="6794663" cy="4462905"/>
              <a:chOff x="1017405" y="2693984"/>
              <a:chExt cx="6794663" cy="4462905"/>
            </a:xfrm>
          </p:grpSpPr>
          <p:sp>
            <p:nvSpPr>
              <p:cNvPr id="120" name="AutoShape 1"/>
              <p:cNvSpPr/>
              <p:nvPr/>
            </p:nvSpPr>
            <p:spPr bwMode="auto">
              <a:xfrm>
                <a:off x="1017405" y="2693984"/>
                <a:ext cx="6794663" cy="4462905"/>
              </a:xfrm>
              <a:prstGeom prst="roundRect">
                <a:avLst>
                  <a:gd name="adj" fmla="val 1292"/>
                </a:avLst>
              </a:prstGeom>
              <a:solidFill>
                <a:srgbClr val="679571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1" name="Rectangle 2"/>
              <p:cNvSpPr/>
              <p:nvPr/>
            </p:nvSpPr>
            <p:spPr bwMode="auto">
              <a:xfrm>
                <a:off x="1017405" y="3024940"/>
                <a:ext cx="6794663" cy="315914"/>
              </a:xfrm>
              <a:prstGeom prst="rect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2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3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4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5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6" name="Rectangle 11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7" name="Freeform 9"/>
              <p:cNvSpPr/>
              <p:nvPr/>
            </p:nvSpPr>
            <p:spPr bwMode="auto">
              <a:xfrm rot="18900000">
                <a:off x="4580706" y="2849676"/>
                <a:ext cx="99497" cy="99497"/>
              </a:xfrm>
              <a:custGeom>
                <a:avLst/>
                <a:gdLst>
                  <a:gd name="T0" fmla="*/ 42 w 64"/>
                  <a:gd name="T1" fmla="*/ 0 h 64"/>
                  <a:gd name="T2" fmla="*/ 21 w 64"/>
                  <a:gd name="T3" fmla="*/ 0 h 64"/>
                  <a:gd name="T4" fmla="*/ 21 w 64"/>
                  <a:gd name="T5" fmla="*/ 21 h 64"/>
                  <a:gd name="T6" fmla="*/ 0 w 64"/>
                  <a:gd name="T7" fmla="*/ 21 h 64"/>
                  <a:gd name="T8" fmla="*/ 0 w 64"/>
                  <a:gd name="T9" fmla="*/ 42 h 64"/>
                  <a:gd name="T10" fmla="*/ 21 w 64"/>
                  <a:gd name="T11" fmla="*/ 42 h 64"/>
                  <a:gd name="T12" fmla="*/ 21 w 64"/>
                  <a:gd name="T13" fmla="*/ 64 h 64"/>
                  <a:gd name="T14" fmla="*/ 42 w 64"/>
                  <a:gd name="T15" fmla="*/ 64 h 64"/>
                  <a:gd name="T16" fmla="*/ 42 w 64"/>
                  <a:gd name="T17" fmla="*/ 42 h 64"/>
                  <a:gd name="T18" fmla="*/ 64 w 64"/>
                  <a:gd name="T19" fmla="*/ 42 h 64"/>
                  <a:gd name="T20" fmla="*/ 64 w 64"/>
                  <a:gd name="T21" fmla="*/ 21 h 64"/>
                  <a:gd name="T22" fmla="*/ 42 w 64"/>
                  <a:gd name="T23" fmla="*/ 21 h 64"/>
                  <a:gd name="T24" fmla="*/ 42 w 6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42" y="0"/>
                    </a:moveTo>
                    <a:lnTo>
                      <a:pt x="21" y="0"/>
                    </a:lnTo>
                    <a:lnTo>
                      <a:pt x="21" y="21"/>
                    </a:lnTo>
                    <a:lnTo>
                      <a:pt x="0" y="21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64"/>
                    </a:lnTo>
                    <a:lnTo>
                      <a:pt x="42" y="64"/>
                    </a:lnTo>
                    <a:lnTo>
                      <a:pt x="42" y="42"/>
                    </a:lnTo>
                    <a:lnTo>
                      <a:pt x="64" y="42"/>
                    </a:lnTo>
                    <a:lnTo>
                      <a:pt x="64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128" name="Group 85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31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2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3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4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5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6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7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8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9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  <p:sp>
            <p:nvSpPr>
              <p:cNvPr id="129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30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18" name="TextBox 68"/>
            <p:cNvSpPr txBox="1"/>
            <p:nvPr/>
          </p:nvSpPr>
          <p:spPr>
            <a:xfrm>
              <a:off x="2353072" y="3063038"/>
              <a:ext cx="2000621" cy="244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http://www.docer.com/</a:t>
              </a:r>
              <a:r>
                <a:rPr lang="zh-CN" altLang="en-US" sz="9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稻壳儿</a:t>
              </a:r>
              <a:endParaRPr lang="id-ID" sz="9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5999600" y="2468864"/>
            <a:ext cx="4124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WELCOME TO HERE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1107527" y="3210838"/>
            <a:ext cx="3341239" cy="1698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1107527" y="2718029"/>
            <a:ext cx="3341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提案小结</a:t>
            </a:r>
            <a:endParaRPr lang="zh-CN" altLang="en-US" sz="24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984593" y="2971084"/>
            <a:ext cx="6152764" cy="2816095"/>
          </a:xfrm>
          <a:prstGeom prst="roundRect">
            <a:avLst>
              <a:gd name="adj" fmla="val 4491"/>
            </a:avLst>
          </a:prstGeom>
          <a:blipFill dpi="0" rotWithShape="1">
            <a:blip r:embed="rId3"/>
            <a:srcRect/>
            <a:stretch>
              <a:fillRect t="-12000" b="-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47168" y="130627"/>
            <a:ext cx="3345124" cy="928915"/>
            <a:chOff x="118140" y="116113"/>
            <a:chExt cx="3345124" cy="928915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40" y="116113"/>
              <a:ext cx="1006022" cy="92891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402999" y="195849"/>
              <a:ext cx="4943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24162" y="349737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这里可以是</a:t>
              </a:r>
              <a:r>
                <a:rPr lang="zh-CN" altLang="en-US" sz="2400" b="1" dirty="0" smtClean="0">
                  <a:solidFill>
                    <a:srgbClr val="6795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rgbClr val="6795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369" y="-19050"/>
            <a:ext cx="7427261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88094" y="2826510"/>
            <a:ext cx="40158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dirty="0" smtClean="0">
                <a:solidFill>
                  <a:prstClr val="black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THANKS</a:t>
            </a:r>
            <a:endParaRPr lang="zh-CN" altLang="en-US" sz="8800" dirty="0">
              <a:solidFill>
                <a:prstClr val="black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59593" y="4307996"/>
            <a:ext cx="2072814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汇报人：...</a:t>
            </a:r>
          </a:p>
        </p:txBody>
      </p:sp>
      <p:sp>
        <p:nvSpPr>
          <p:cNvPr id="14" name="Freeform 5"/>
          <p:cNvSpPr/>
          <p:nvPr/>
        </p:nvSpPr>
        <p:spPr bwMode="auto">
          <a:xfrm>
            <a:off x="5391248" y="1948135"/>
            <a:ext cx="1386052" cy="890756"/>
          </a:xfrm>
          <a:custGeom>
            <a:avLst/>
            <a:gdLst>
              <a:gd name="T0" fmla="*/ 325 w 741"/>
              <a:gd name="T1" fmla="*/ 207 h 514"/>
              <a:gd name="T2" fmla="*/ 358 w 741"/>
              <a:gd name="T3" fmla="*/ 146 h 514"/>
              <a:gd name="T4" fmla="*/ 358 w 741"/>
              <a:gd name="T5" fmla="*/ 143 h 514"/>
              <a:gd name="T6" fmla="*/ 295 w 741"/>
              <a:gd name="T7" fmla="*/ 21 h 514"/>
              <a:gd name="T8" fmla="*/ 273 w 741"/>
              <a:gd name="T9" fmla="*/ 1 h 514"/>
              <a:gd name="T10" fmla="*/ 39 w 741"/>
              <a:gd name="T11" fmla="*/ 1 h 514"/>
              <a:gd name="T12" fmla="*/ 25 w 741"/>
              <a:gd name="T13" fmla="*/ 56 h 514"/>
              <a:gd name="T14" fmla="*/ 233 w 741"/>
              <a:gd name="T15" fmla="*/ 464 h 514"/>
              <a:gd name="T16" fmla="*/ 292 w 741"/>
              <a:gd name="T17" fmla="*/ 464 h 514"/>
              <a:gd name="T18" fmla="*/ 498 w 741"/>
              <a:gd name="T19" fmla="*/ 62 h 514"/>
              <a:gd name="T20" fmla="*/ 625 w 741"/>
              <a:gd name="T21" fmla="*/ 61 h 514"/>
              <a:gd name="T22" fmla="*/ 633 w 741"/>
              <a:gd name="T23" fmla="*/ 83 h 514"/>
              <a:gd name="T24" fmla="*/ 492 w 741"/>
              <a:gd name="T25" fmla="*/ 360 h 514"/>
              <a:gd name="T26" fmla="*/ 465 w 741"/>
              <a:gd name="T27" fmla="*/ 360 h 514"/>
              <a:gd name="T28" fmla="*/ 420 w 741"/>
              <a:gd name="T29" fmla="*/ 266 h 514"/>
              <a:gd name="T30" fmla="*/ 418 w 741"/>
              <a:gd name="T31" fmla="*/ 266 h 514"/>
              <a:gd name="T32" fmla="*/ 386 w 741"/>
              <a:gd name="T33" fmla="*/ 329 h 514"/>
              <a:gd name="T34" fmla="*/ 386 w 741"/>
              <a:gd name="T35" fmla="*/ 330 h 514"/>
              <a:gd name="T36" fmla="*/ 454 w 741"/>
              <a:gd name="T37" fmla="*/ 464 h 514"/>
              <a:gd name="T38" fmla="*/ 507 w 741"/>
              <a:gd name="T39" fmla="*/ 464 h 514"/>
              <a:gd name="T40" fmla="*/ 717 w 741"/>
              <a:gd name="T41" fmla="*/ 56 h 514"/>
              <a:gd name="T42" fmla="*/ 696 w 741"/>
              <a:gd name="T43" fmla="*/ 1 h 514"/>
              <a:gd name="T44" fmla="*/ 470 w 741"/>
              <a:gd name="T45" fmla="*/ 1 h 514"/>
              <a:gd name="T46" fmla="*/ 447 w 741"/>
              <a:gd name="T47" fmla="*/ 19 h 514"/>
              <a:gd name="T48" fmla="*/ 272 w 741"/>
              <a:gd name="T49" fmla="*/ 360 h 514"/>
              <a:gd name="T50" fmla="*/ 250 w 741"/>
              <a:gd name="T51" fmla="*/ 360 h 514"/>
              <a:gd name="T52" fmla="*/ 105 w 741"/>
              <a:gd name="T53" fmla="*/ 79 h 514"/>
              <a:gd name="T54" fmla="*/ 118 w 741"/>
              <a:gd name="T55" fmla="*/ 60 h 514"/>
              <a:gd name="T56" fmla="*/ 236 w 741"/>
              <a:gd name="T57" fmla="*/ 60 h 514"/>
              <a:gd name="T58" fmla="*/ 258 w 741"/>
              <a:gd name="T59" fmla="*/ 82 h 514"/>
              <a:gd name="T60" fmla="*/ 323 w 741"/>
              <a:gd name="T61" fmla="*/ 207 h 514"/>
              <a:gd name="T62" fmla="*/ 325 w 741"/>
              <a:gd name="T63" fmla="*/ 20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41" h="514">
                <a:moveTo>
                  <a:pt x="325" y="207"/>
                </a:moveTo>
                <a:cubicBezTo>
                  <a:pt x="336" y="187"/>
                  <a:pt x="347" y="167"/>
                  <a:pt x="358" y="146"/>
                </a:cubicBezTo>
                <a:cubicBezTo>
                  <a:pt x="358" y="145"/>
                  <a:pt x="358" y="144"/>
                  <a:pt x="358" y="143"/>
                </a:cubicBezTo>
                <a:cubicBezTo>
                  <a:pt x="295" y="21"/>
                  <a:pt x="295" y="21"/>
                  <a:pt x="295" y="21"/>
                </a:cubicBezTo>
                <a:cubicBezTo>
                  <a:pt x="295" y="21"/>
                  <a:pt x="285" y="1"/>
                  <a:pt x="273" y="1"/>
                </a:cubicBezTo>
                <a:cubicBezTo>
                  <a:pt x="261" y="1"/>
                  <a:pt x="39" y="1"/>
                  <a:pt x="39" y="1"/>
                </a:cubicBezTo>
                <a:cubicBezTo>
                  <a:pt x="39" y="1"/>
                  <a:pt x="0" y="7"/>
                  <a:pt x="25" y="56"/>
                </a:cubicBezTo>
                <a:cubicBezTo>
                  <a:pt x="50" y="104"/>
                  <a:pt x="233" y="464"/>
                  <a:pt x="233" y="464"/>
                </a:cubicBezTo>
                <a:cubicBezTo>
                  <a:pt x="234" y="467"/>
                  <a:pt x="261" y="513"/>
                  <a:pt x="292" y="464"/>
                </a:cubicBezTo>
                <a:cubicBezTo>
                  <a:pt x="318" y="410"/>
                  <a:pt x="498" y="62"/>
                  <a:pt x="498" y="62"/>
                </a:cubicBezTo>
                <a:cubicBezTo>
                  <a:pt x="625" y="61"/>
                  <a:pt x="625" y="61"/>
                  <a:pt x="625" y="61"/>
                </a:cubicBezTo>
                <a:cubicBezTo>
                  <a:pt x="625" y="61"/>
                  <a:pt x="647" y="56"/>
                  <a:pt x="633" y="83"/>
                </a:cubicBezTo>
                <a:cubicBezTo>
                  <a:pt x="620" y="110"/>
                  <a:pt x="494" y="357"/>
                  <a:pt x="492" y="360"/>
                </a:cubicBezTo>
                <a:cubicBezTo>
                  <a:pt x="491" y="363"/>
                  <a:pt x="479" y="390"/>
                  <a:pt x="465" y="360"/>
                </a:cubicBezTo>
                <a:cubicBezTo>
                  <a:pt x="450" y="329"/>
                  <a:pt x="435" y="297"/>
                  <a:pt x="420" y="266"/>
                </a:cubicBezTo>
                <a:cubicBezTo>
                  <a:pt x="419" y="265"/>
                  <a:pt x="419" y="265"/>
                  <a:pt x="418" y="266"/>
                </a:cubicBezTo>
                <a:cubicBezTo>
                  <a:pt x="407" y="287"/>
                  <a:pt x="396" y="308"/>
                  <a:pt x="386" y="329"/>
                </a:cubicBezTo>
                <a:cubicBezTo>
                  <a:pt x="385" y="330"/>
                  <a:pt x="385" y="330"/>
                  <a:pt x="386" y="330"/>
                </a:cubicBezTo>
                <a:cubicBezTo>
                  <a:pt x="454" y="464"/>
                  <a:pt x="454" y="464"/>
                  <a:pt x="454" y="464"/>
                </a:cubicBezTo>
                <a:cubicBezTo>
                  <a:pt x="456" y="468"/>
                  <a:pt x="482" y="514"/>
                  <a:pt x="507" y="464"/>
                </a:cubicBezTo>
                <a:cubicBezTo>
                  <a:pt x="535" y="418"/>
                  <a:pt x="717" y="56"/>
                  <a:pt x="717" y="56"/>
                </a:cubicBezTo>
                <a:cubicBezTo>
                  <a:pt x="717" y="56"/>
                  <a:pt x="741" y="2"/>
                  <a:pt x="696" y="1"/>
                </a:cubicBezTo>
                <a:cubicBezTo>
                  <a:pt x="652" y="0"/>
                  <a:pt x="470" y="1"/>
                  <a:pt x="470" y="1"/>
                </a:cubicBezTo>
                <a:cubicBezTo>
                  <a:pt x="470" y="1"/>
                  <a:pt x="456" y="0"/>
                  <a:pt x="447" y="19"/>
                </a:cubicBezTo>
                <a:cubicBezTo>
                  <a:pt x="439" y="37"/>
                  <a:pt x="273" y="359"/>
                  <a:pt x="272" y="360"/>
                </a:cubicBezTo>
                <a:cubicBezTo>
                  <a:pt x="272" y="362"/>
                  <a:pt x="262" y="385"/>
                  <a:pt x="250" y="360"/>
                </a:cubicBezTo>
                <a:cubicBezTo>
                  <a:pt x="237" y="335"/>
                  <a:pt x="105" y="79"/>
                  <a:pt x="105" y="79"/>
                </a:cubicBezTo>
                <a:cubicBezTo>
                  <a:pt x="105" y="79"/>
                  <a:pt x="95" y="60"/>
                  <a:pt x="118" y="60"/>
                </a:cubicBezTo>
                <a:cubicBezTo>
                  <a:pt x="141" y="60"/>
                  <a:pt x="236" y="60"/>
                  <a:pt x="236" y="60"/>
                </a:cubicBezTo>
                <a:cubicBezTo>
                  <a:pt x="236" y="60"/>
                  <a:pt x="249" y="60"/>
                  <a:pt x="258" y="82"/>
                </a:cubicBezTo>
                <a:cubicBezTo>
                  <a:pt x="279" y="124"/>
                  <a:pt x="302" y="166"/>
                  <a:pt x="323" y="207"/>
                </a:cubicBezTo>
                <a:cubicBezTo>
                  <a:pt x="324" y="208"/>
                  <a:pt x="324" y="208"/>
                  <a:pt x="325" y="2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3C443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2021</Words>
  <Application>Microsoft Office PowerPoint</Application>
  <PresentationFormat>自定义</PresentationFormat>
  <Paragraphs>249</Paragraphs>
  <Slides>27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Sky123.Org</cp:lastModifiedBy>
  <cp:revision>26</cp:revision>
  <dcterms:created xsi:type="dcterms:W3CDTF">2016-08-12T07:47:00Z</dcterms:created>
  <dcterms:modified xsi:type="dcterms:W3CDTF">2018-01-16T02:55:52Z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