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embeddedFontLst>
    <p:embeddedFont>
      <p:font typeface="Agency FB" panose="020B0503020202020204" pitchFamily="34" charset="0"/>
      <p:regular r:id="rId27"/>
      <p:bold r:id="rId28"/>
    </p:embeddedFont>
    <p:embeddedFont>
      <p:font typeface="新蒂黑板报" panose="02010600030101010101" charset="-122"/>
      <p:regular r:id="rId29"/>
    </p:embeddedFont>
    <p:embeddedFont>
      <p:font typeface="Meiryo" panose="020B0604020202020204" charset="-128"/>
      <p:regular r:id="rId30"/>
      <p:bold r:id="rId31"/>
      <p:italic r:id="rId32"/>
      <p:boldItalic r:id="rId33"/>
    </p:embeddedFont>
    <p:embeddedFont>
      <p:font typeface="Impact" panose="020B0806030902050204" pitchFamily="34" charset="0"/>
      <p:regular r:id="rId34"/>
    </p:embeddedFont>
    <p:embeddedFont>
      <p:font typeface="Segoe UI" panose="020B0502040204020203" pitchFamily="34" charset="0"/>
      <p:regular r:id="rId35"/>
      <p:bold r:id="rId36"/>
      <p:italic r:id="rId37"/>
      <p:boldItalic r:id="rId38"/>
    </p:embeddedFont>
    <p:embeddedFont>
      <p:font typeface="造字工房尚雅体演示版常规体" charset="-122"/>
      <p:regular r:id="rId39"/>
    </p:embeddedFont>
    <p:embeddedFont>
      <p:font typeface="方正姚体" panose="02010601030101010101" pitchFamily="2" charset="-122"/>
      <p:regular r:id="rId40"/>
    </p:embeddedFont>
    <p:embeddedFont>
      <p:font typeface="Hiragino Sans GB W3" panose="02010600030101010101" charset="-122"/>
      <p:regular r:id="rId41"/>
    </p:embeddedFont>
    <p:embeddedFont>
      <p:font typeface="Segoe UI Light" panose="020B0502040204020203" pitchFamily="34" charset="0"/>
      <p:regular r:id="rId42"/>
      <p:italic r:id="rId43"/>
    </p:embeddedFont>
    <p:embeddedFont>
      <p:font typeface="方正大标宋简体" panose="02010600030101010101" charset="-12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落落补 汤圆" panose="020B0604020202020204" charset="-128"/>
      <p:regular r:id="rId49"/>
    </p:embeddedFont>
    <p:embeddedFont>
      <p:font typeface="幼圆" panose="02010509060101010101" pitchFamily="49" charset="-122"/>
      <p:regular r:id="rId50"/>
    </p:embeddedFont>
    <p:embeddedFont>
      <p:font typeface="微软雅黑" panose="020B0503020204020204" pitchFamily="34" charset="-122"/>
      <p:regular r:id="rId51"/>
      <p:bold r:id="rId52"/>
    </p:embeddedFont>
    <p:embeddedFont>
      <p:font typeface="等线" panose="02010600030101010101" pitchFamily="2" charset="-122"/>
      <p:regular r:id="rId53"/>
      <p:bold r:id="rId54"/>
    </p:embeddedFont>
  </p:embeddedFontLst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" id="{314C4C9D-AE76-4E05-B037-5A5DB805C9BD}">
          <p14:sldIdLst>
            <p14:sldId id="256"/>
          </p14:sldIdLst>
        </p14:section>
        <p14:section name="目录页" id="{008E412F-DBDA-49D6-8F52-3723921DFE03}">
          <p14:sldIdLst>
            <p14:sldId id="257"/>
          </p14:sldIdLst>
        </p14:section>
        <p14:section name="过渡页" id="{8A3C5D5E-FAF1-4CC7-AAB2-6446E7D3DE63}">
          <p14:sldIdLst>
            <p14:sldId id="258"/>
          </p14:sldIdLst>
        </p14:section>
        <p14:section name="内页" id="{8D1A6813-68F6-49A0-A239-92955AC6E8C5}">
          <p14:sldIdLst>
            <p14:sldId id="259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结束页" id="{98773F69-2DDF-47CC-BD69-D575D8CAAC6E}">
          <p14:sldIdLst>
            <p14:sldId id="283"/>
          </p14:sldIdLst>
        </p14:section>
        <p14:section name="版权页" id="{C8AD3B51-1B7B-4E69-9180-4DEC6400FEC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29" userDrawn="1">
          <p15:clr>
            <a:srgbClr val="A4A3A4"/>
          </p15:clr>
        </p15:guide>
        <p15:guide id="2" orient="horz" pos="4201" userDrawn="1">
          <p15:clr>
            <a:srgbClr val="A4A3A4"/>
          </p15:clr>
        </p15:guide>
        <p15:guide id="3" pos="211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DDAF"/>
    <a:srgbClr val="44BE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06" autoAdjust="0"/>
    <p:restoredTop sz="94618" autoAdjust="0"/>
  </p:normalViewPr>
  <p:slideViewPr>
    <p:cSldViewPr snapToGrid="0" showGuides="1">
      <p:cViewPr varScale="1">
        <p:scale>
          <a:sx n="92" d="100"/>
          <a:sy n="92" d="100"/>
        </p:scale>
        <p:origin x="738" y="84"/>
      </p:cViewPr>
      <p:guideLst>
        <p:guide orient="horz" pos="129"/>
        <p:guide orient="horz" pos="4201"/>
        <p:guide pos="211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font" Target="fonts/font27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54" Type="http://schemas.openxmlformats.org/officeDocument/2006/relationships/font" Target="fonts/font2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font" Target="fonts/font26.fntdata"/><Relationship Id="rId6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3B2C3">
                <a:alpha val="74118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3B-4579-9A8F-D8B31DBD5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49222928"/>
        <c:axId val="849233808"/>
      </c:barChart>
      <c:catAx>
        <c:axId val="849222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9233808"/>
        <c:crosses val="autoZero"/>
        <c:auto val="1"/>
        <c:lblAlgn val="ctr"/>
        <c:lblOffset val="100"/>
        <c:noMultiLvlLbl val="0"/>
      </c:catAx>
      <c:valAx>
        <c:axId val="849233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33B2C3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4922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3B2C3">
                <a:alpha val="52157"/>
              </a:srgbClr>
            </a:solidFill>
            <a:ln w="25400">
              <a:solidFill>
                <a:schemeClr val="accent1"/>
              </a:solidFill>
              <a:prstDash val="sysDot"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FD-4232-A6B5-1822B9045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06A8C">
                <a:alpha val="50196"/>
              </a:srgbClr>
            </a:solidFill>
            <a:ln w="25400">
              <a:solidFill>
                <a:srgbClr val="706A8C"/>
              </a:solidFill>
              <a:prstDash val="sysDot"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DFD-4232-A6B5-1822B9045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9236528"/>
        <c:axId val="849245232"/>
      </c:radarChart>
      <c:catAx>
        <c:axId val="849236528"/>
        <c:scaling>
          <c:orientation val="minMax"/>
        </c:scaling>
        <c:delete val="1"/>
        <c:axPos val="b"/>
        <c:numFmt formatCode="yyyy/m/d" sourceLinked="1"/>
        <c:majorTickMark val="none"/>
        <c:minorTickMark val="none"/>
        <c:tickLblPos val="nextTo"/>
        <c:crossAx val="849245232"/>
        <c:crosses val="autoZero"/>
        <c:auto val="1"/>
        <c:lblAlgn val="ctr"/>
        <c:lblOffset val="100"/>
        <c:noMultiLvlLbl val="0"/>
      </c:catAx>
      <c:valAx>
        <c:axId val="84924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49236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 完成后关闭编辑母版即可。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944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56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035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7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469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935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837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652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273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351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456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702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240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655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0811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458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279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3855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368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93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09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 完成后关闭编辑母版即可。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843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手掌, 屏幕截图, 树&#10;&#10;已生成高可信度的说明">
            <a:extLst>
              <a:ext uri="{FF2B5EF4-FFF2-40B4-BE49-F238E27FC236}">
                <a16:creationId xmlns:a16="http://schemas.microsoft.com/office/drawing/2014/main" xmlns="" id="{32179883-1929-4517-82A7-6B7385671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rgbClr val="7DDD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, 手掌, 屏幕截图, 树&#10;&#10;已生成高可信度的说明">
            <a:extLst>
              <a:ext uri="{FF2B5EF4-FFF2-40B4-BE49-F238E27FC236}">
                <a16:creationId xmlns:a16="http://schemas.microsoft.com/office/drawing/2014/main" xmlns="" id="{707CF6B2-DEC8-4595-A1D1-881AF6FE3C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45" y="2461492"/>
            <a:ext cx="6658391" cy="374534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B2C9E8F-5E43-44DA-BA5E-6CCC93EFEFD4}"/>
              </a:ext>
            </a:extLst>
          </p:cNvPr>
          <p:cNvSpPr/>
          <p:nvPr userDrawn="1"/>
        </p:nvSpPr>
        <p:spPr>
          <a:xfrm>
            <a:off x="341745" y="341745"/>
            <a:ext cx="11462328" cy="622531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60DF02B-CB65-4D03-86D0-635A65E1FFEA}"/>
              </a:ext>
            </a:extLst>
          </p:cNvPr>
          <p:cNvSpPr/>
          <p:nvPr userDrawn="1"/>
        </p:nvSpPr>
        <p:spPr>
          <a:xfrm>
            <a:off x="692728" y="701964"/>
            <a:ext cx="10778836" cy="5532582"/>
          </a:xfrm>
          <a:prstGeom prst="rect">
            <a:avLst/>
          </a:prstGeom>
          <a:noFill/>
          <a:ln w="76200">
            <a:solidFill>
              <a:srgbClr val="7DD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植物, 树&#10;&#10;已生成极高可信度的说明">
            <a:extLst>
              <a:ext uri="{FF2B5EF4-FFF2-40B4-BE49-F238E27FC236}">
                <a16:creationId xmlns:a16="http://schemas.microsoft.com/office/drawing/2014/main" xmlns="" id="{BA063F32-90B1-4A67-8BF5-D827A31765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5" b="20808"/>
          <a:stretch/>
        </p:blipFill>
        <p:spPr>
          <a:xfrm flipH="1">
            <a:off x="0" y="0"/>
            <a:ext cx="2437928" cy="3648364"/>
          </a:xfrm>
          <a:prstGeom prst="rect">
            <a:avLst/>
          </a:prstGeom>
        </p:spPr>
      </p:pic>
      <p:pic>
        <p:nvPicPr>
          <p:cNvPr id="15" name="图片 14" descr="图片包含 植物, 藻体, 树&#10;&#10;已生成极高可信度的说明">
            <a:extLst>
              <a:ext uri="{FF2B5EF4-FFF2-40B4-BE49-F238E27FC236}">
                <a16:creationId xmlns:a16="http://schemas.microsoft.com/office/drawing/2014/main" xmlns="" id="{FEF014ED-E06C-44EF-84CE-3A34379203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64630" y="4461164"/>
            <a:ext cx="3127370" cy="23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bg>
      <p:bgPr>
        <a:solidFill>
          <a:srgbClr val="7DDD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A962760-54CD-438C-9F87-75B5B924DC11}"/>
              </a:ext>
            </a:extLst>
          </p:cNvPr>
          <p:cNvSpPr/>
          <p:nvPr userDrawn="1"/>
        </p:nvSpPr>
        <p:spPr>
          <a:xfrm>
            <a:off x="341745" y="341745"/>
            <a:ext cx="11462328" cy="622531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2AB2624-5F1F-4A74-973E-7F0047B4E9EE}"/>
              </a:ext>
            </a:extLst>
          </p:cNvPr>
          <p:cNvSpPr/>
          <p:nvPr userDrawn="1"/>
        </p:nvSpPr>
        <p:spPr>
          <a:xfrm>
            <a:off x="692728" y="701964"/>
            <a:ext cx="10778836" cy="5532582"/>
          </a:xfrm>
          <a:prstGeom prst="rect">
            <a:avLst/>
          </a:prstGeom>
          <a:noFill/>
          <a:ln w="76200">
            <a:solidFill>
              <a:srgbClr val="7DD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bg>
      <p:bgPr>
        <a:solidFill>
          <a:srgbClr val="7DDD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E722F6F-8CCE-4F1B-ADB1-6A4CEB06C70F}"/>
              </a:ext>
            </a:extLst>
          </p:cNvPr>
          <p:cNvSpPr/>
          <p:nvPr userDrawn="1"/>
        </p:nvSpPr>
        <p:spPr>
          <a:xfrm>
            <a:off x="341745" y="341745"/>
            <a:ext cx="11462328" cy="622531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A511AC4-747A-4A21-90D0-D3F5C30548AD}"/>
              </a:ext>
            </a:extLst>
          </p:cNvPr>
          <p:cNvSpPr/>
          <p:nvPr userDrawn="1"/>
        </p:nvSpPr>
        <p:spPr>
          <a:xfrm>
            <a:off x="692728" y="701964"/>
            <a:ext cx="10778836" cy="5532582"/>
          </a:xfrm>
          <a:prstGeom prst="rect">
            <a:avLst/>
          </a:prstGeom>
          <a:noFill/>
          <a:ln w="76200">
            <a:solidFill>
              <a:srgbClr val="7DDD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>
            <a:extLst>
              <a:ext uri="{FF2B5EF4-FFF2-40B4-BE49-F238E27FC236}">
                <a16:creationId xmlns:a16="http://schemas.microsoft.com/office/drawing/2014/main" xmlns="" id="{2158E551-262E-4954-BAB1-6F0DDF697ABF}"/>
              </a:ext>
            </a:extLst>
          </p:cNvPr>
          <p:cNvSpPr/>
          <p:nvPr userDrawn="1"/>
        </p:nvSpPr>
        <p:spPr>
          <a:xfrm>
            <a:off x="913684" y="729261"/>
            <a:ext cx="683268" cy="683268"/>
          </a:xfrm>
          <a:prstGeom prst="frame">
            <a:avLst>
              <a:gd name="adj1" fmla="val 24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矩形 1">
            <a:extLst>
              <a:ext uri="{FF2B5EF4-FFF2-40B4-BE49-F238E27FC236}">
                <a16:creationId xmlns:a16="http://schemas.microsoft.com/office/drawing/2014/main" xmlns="" id="{52628317-0CCC-43E6-A63D-DE2E96A2A581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D155B7E-8720-4CD7-BB49-D0562EC47F36}"/>
              </a:ext>
            </a:extLst>
          </p:cNvPr>
          <p:cNvSpPr/>
          <p:nvPr userDrawn="1"/>
        </p:nvSpPr>
        <p:spPr>
          <a:xfrm>
            <a:off x="5079543" y="890588"/>
            <a:ext cx="2031325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600" b="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版权声明</a:t>
            </a:r>
            <a:endParaRPr lang="en-US" altLang="zh-CN" sz="3600" b="0" dirty="0">
              <a:solidFill>
                <a:srgbClr val="FFFFF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6534FA3-E9C3-4234-8B60-3071E3EFFE03}"/>
              </a:ext>
            </a:extLst>
          </p:cNvPr>
          <p:cNvSpPr/>
          <p:nvPr userDrawn="1"/>
        </p:nvSpPr>
        <p:spPr>
          <a:xfrm>
            <a:off x="365124" y="1854012"/>
            <a:ext cx="1146016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2400" dirty="0" err="1">
                <a:solidFill>
                  <a:srgbClr val="44BE9B"/>
                </a:solidFill>
                <a:latin typeface="+mn-lt"/>
                <a:cs typeface="+mn-ea"/>
                <a:sym typeface="+mn-lt"/>
              </a:rPr>
              <a:t>感谢您支持原创设计事业，支持设计版权产</a:t>
            </a:r>
            <a:r>
              <a:rPr lang="en-US" altLang="zh-CN" sz="2400" dirty="0">
                <a:solidFill>
                  <a:srgbClr val="44BE9B"/>
                </a:solidFill>
                <a:latin typeface="+mn-lt"/>
                <a:cs typeface="+mn-ea"/>
                <a:sym typeface="+mn-lt"/>
              </a:rPr>
              <a:t>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B22DE9F6-2180-43C3-8788-F59E398AFCCE}"/>
              </a:ext>
            </a:extLst>
          </p:cNvPr>
          <p:cNvSpPr/>
          <p:nvPr userDrawn="1"/>
        </p:nvSpPr>
        <p:spPr>
          <a:xfrm>
            <a:off x="976709" y="2632770"/>
            <a:ext cx="10238582" cy="35394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        感谢您下载PPT千图网平台上提供的产品，为了您和千图网以及原创作者的利益，请勿复制、传播、销售，否则将承担法律责任！千图网将对作品进行维权，按照传播下载次数的十倍进行索取赔偿！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1、千图网网站出售的PPT模版是免版税类（RF：Royalty-free）正版受《中华人民共和国著作法》和《世界版权公约》的保护，作品的所有权、版权和著作权归千图网所有，您下载的是PPT模版素材使用权。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2、不得将千图网的PPT模版、PPT素材，本身用于再出售，或者出租、出借、转让、分销、发布或者作为礼物供他人使用，不得转授权、出卖、转让本协议或本协议中的权利。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3、禁止把作品纳入商标或服务标记。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4、禁止用户用下载格式在网上传播作品。或者作品可以让第三方单独付费或共享免费下载、或通过转移电话服务系统传播。</a:t>
            </a:r>
          </a:p>
        </p:txBody>
      </p:sp>
    </p:spTree>
    <p:extLst>
      <p:ext uri="{BB962C8B-B14F-4D97-AF65-F5344CB8AC3E}">
        <p14:creationId xmlns:p14="http://schemas.microsoft.com/office/powerpoint/2010/main" val="377472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78" r:id="rId5"/>
    <p:sldLayoutId id="2147483677" r:id="rId6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B1BA210-88F3-4B15-B135-9FFC2A950FA2}"/>
              </a:ext>
            </a:extLst>
          </p:cNvPr>
          <p:cNvSpPr txBox="1"/>
          <p:nvPr/>
        </p:nvSpPr>
        <p:spPr>
          <a:xfrm>
            <a:off x="4200806" y="1864061"/>
            <a:ext cx="2786340" cy="1260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dirty="0">
                <a:solidFill>
                  <a:srgbClr val="00B0F0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开学啦！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1C7CB7E-E141-460A-A9EC-86764446B29D}"/>
              </a:ext>
            </a:extLst>
          </p:cNvPr>
          <p:cNvSpPr txBox="1"/>
          <p:nvPr/>
        </p:nvSpPr>
        <p:spPr>
          <a:xfrm>
            <a:off x="2932498" y="3131684"/>
            <a:ext cx="6676828" cy="9146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  <a:cs typeface="落落补 汤圆" pitchFamily="2" charset="-128"/>
              </a:rPr>
              <a:t>小学开学第一课</a:t>
            </a:r>
            <a:r>
              <a:rPr lang="en-US" altLang="zh-CN" sz="4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  <a:cs typeface="落落补 汤圆" pitchFamily="2" charset="-128"/>
              </a:rPr>
              <a:t>ppt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  <a:cs typeface="落落补 汤圆" pitchFamily="2" charset="-128"/>
              </a:rPr>
              <a:t>模板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latin typeface="方正大标宋简体" panose="02000000000000000000" pitchFamily="2" charset="-122"/>
              <a:ea typeface="方正大标宋简体" panose="02000000000000000000" pitchFamily="2" charset="-122"/>
              <a:cs typeface="落落补 汤圆" pitchFamily="2" charset="-128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3EF44AA-ABCC-424C-B3CD-D1E89DFE0954}"/>
              </a:ext>
            </a:extLst>
          </p:cNvPr>
          <p:cNvSpPr txBox="1"/>
          <p:nvPr/>
        </p:nvSpPr>
        <p:spPr>
          <a:xfrm>
            <a:off x="6987146" y="4671079"/>
            <a:ext cx="1383712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XX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XX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月</a:t>
            </a:r>
          </a:p>
        </p:txBody>
      </p:sp>
      <p:pic>
        <p:nvPicPr>
          <p:cNvPr id="7" name="开心到停不下来的歌 You Don't Know Me (feat. Brodie Barclay)">
            <a:hlinkClick r:id="" action="ppaction://media"/>
            <a:extLst>
              <a:ext uri="{FF2B5EF4-FFF2-40B4-BE49-F238E27FC236}">
                <a16:creationId xmlns:a16="http://schemas.microsoft.com/office/drawing/2014/main" xmlns="" id="{91336491-A867-44DD-9D1C-8848FBB9D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7550" y="-10048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">
            <a:extLst>
              <a:ext uri="{FF2B5EF4-FFF2-40B4-BE49-F238E27FC236}">
                <a16:creationId xmlns:a16="http://schemas.microsoft.com/office/drawing/2014/main" xmlns="" id="{E8266E1C-99D6-45EA-9627-EEDE171576E8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224682" y="2102612"/>
            <a:ext cx="3366374" cy="1444446"/>
            <a:chOff x="219753" y="1976522"/>
            <a:chExt cx="2741551" cy="940999"/>
          </a:xfrm>
        </p:grpSpPr>
        <p:sp>
          <p:nvSpPr>
            <p:cNvPr id="3" name="文本框 38">
              <a:extLst>
                <a:ext uri="{FF2B5EF4-FFF2-40B4-BE49-F238E27FC236}">
                  <a16:creationId xmlns:a16="http://schemas.microsoft.com/office/drawing/2014/main" xmlns="" id="{D59BDC93-383B-457C-9295-754195B0673F}"/>
                </a:ext>
              </a:extLst>
            </p:cNvPr>
            <p:cNvSpPr txBox="1"/>
            <p:nvPr/>
          </p:nvSpPr>
          <p:spPr>
            <a:xfrm>
              <a:off x="219753" y="2418027"/>
              <a:ext cx="2741551" cy="4994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CONTENTS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4" name="文本框 11">
              <a:extLst>
                <a:ext uri="{FF2B5EF4-FFF2-40B4-BE49-F238E27FC236}">
                  <a16:creationId xmlns:a16="http://schemas.microsoft.com/office/drawing/2014/main" xmlns="" id="{AACB8874-67BB-43AE-8302-F9B9B9E4E48D}"/>
                </a:ext>
              </a:extLst>
            </p:cNvPr>
            <p:cNvSpPr txBox="1"/>
            <p:nvPr/>
          </p:nvSpPr>
          <p:spPr>
            <a:xfrm>
              <a:off x="1980251" y="1976522"/>
              <a:ext cx="935158" cy="5470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目录</a:t>
              </a:r>
            </a:p>
          </p:txBody>
        </p:sp>
      </p:grpSp>
      <p:sp>
        <p:nvSpPr>
          <p:cNvPr id="5" name="PA_文本框 18">
            <a:extLst>
              <a:ext uri="{FF2B5EF4-FFF2-40B4-BE49-F238E27FC236}">
                <a16:creationId xmlns:a16="http://schemas.microsoft.com/office/drawing/2014/main" xmlns="" id="{663FBF21-8921-460E-9CE6-DC61C9C175D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854177" y="2324452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您的标题</a:t>
            </a:r>
          </a:p>
        </p:txBody>
      </p:sp>
      <p:grpSp>
        <p:nvGrpSpPr>
          <p:cNvPr id="6" name="PA_组合 5">
            <a:extLst>
              <a:ext uri="{FF2B5EF4-FFF2-40B4-BE49-F238E27FC236}">
                <a16:creationId xmlns:a16="http://schemas.microsoft.com/office/drawing/2014/main" xmlns="" id="{53F48D04-E431-45D8-A0CB-2837DD67E237}"/>
              </a:ext>
            </a:extLst>
          </p:cNvPr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5298930" y="2212310"/>
            <a:ext cx="545490" cy="766728"/>
            <a:chOff x="3538242" y="2047768"/>
            <a:chExt cx="444845" cy="498666"/>
          </a:xfrm>
        </p:grpSpPr>
        <p:sp>
          <p:nvSpPr>
            <p:cNvPr id="7" name="文本框 16">
              <a:extLst>
                <a:ext uri="{FF2B5EF4-FFF2-40B4-BE49-F238E27FC236}">
                  <a16:creationId xmlns:a16="http://schemas.microsoft.com/office/drawing/2014/main" xmlns="" id="{B47514F7-02C5-418D-BD07-3E75796A44A1}"/>
                </a:ext>
              </a:extLst>
            </p:cNvPr>
            <p:cNvSpPr txBox="1"/>
            <p:nvPr/>
          </p:nvSpPr>
          <p:spPr>
            <a:xfrm>
              <a:off x="3538242" y="2047768"/>
              <a:ext cx="352400" cy="498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1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44541F5B-506B-4EDD-AEFD-AD29B8416A5F}"/>
                </a:ext>
              </a:extLst>
            </p:cNvPr>
            <p:cNvCxnSpPr/>
            <p:nvPr/>
          </p:nvCxnSpPr>
          <p:spPr>
            <a:xfrm flipH="1">
              <a:off x="3736698" y="2226931"/>
              <a:ext cx="246389" cy="247340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PA_文本框 21">
            <a:extLst>
              <a:ext uri="{FF2B5EF4-FFF2-40B4-BE49-F238E27FC236}">
                <a16:creationId xmlns:a16="http://schemas.microsoft.com/office/drawing/2014/main" xmlns="" id="{FC6B735E-0856-4C1A-A104-C2A34B2ED7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29522" y="2363457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您的标题</a:t>
            </a:r>
          </a:p>
        </p:txBody>
      </p:sp>
      <p:grpSp>
        <p:nvGrpSpPr>
          <p:cNvPr id="10" name="PA_组合 9">
            <a:extLst>
              <a:ext uri="{FF2B5EF4-FFF2-40B4-BE49-F238E27FC236}">
                <a16:creationId xmlns:a16="http://schemas.microsoft.com/office/drawing/2014/main" xmlns="" id="{C95AFB06-0A3E-413D-AC67-A436E19C1F67}"/>
              </a:ext>
            </a:extLst>
          </p:cNvPr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8437254" y="2226937"/>
            <a:ext cx="584475" cy="766728"/>
            <a:chOff x="6094503" y="2057986"/>
            <a:chExt cx="476223" cy="498666"/>
          </a:xfrm>
        </p:grpSpPr>
        <p:sp>
          <p:nvSpPr>
            <p:cNvPr id="11" name="文本框 20">
              <a:extLst>
                <a:ext uri="{FF2B5EF4-FFF2-40B4-BE49-F238E27FC236}">
                  <a16:creationId xmlns:a16="http://schemas.microsoft.com/office/drawing/2014/main" xmlns="" id="{08AF898C-FE61-4396-9D1D-1A518A1A2E35}"/>
                </a:ext>
              </a:extLst>
            </p:cNvPr>
            <p:cNvSpPr txBox="1"/>
            <p:nvPr/>
          </p:nvSpPr>
          <p:spPr>
            <a:xfrm>
              <a:off x="6094503" y="2057986"/>
              <a:ext cx="352094" cy="498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4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D4B7FF40-7AF3-4278-B7C4-BD3FDB124B75}"/>
                </a:ext>
              </a:extLst>
            </p:cNvPr>
            <p:cNvCxnSpPr/>
            <p:nvPr/>
          </p:nvCxnSpPr>
          <p:spPr>
            <a:xfrm flipH="1">
              <a:off x="6324550" y="2227636"/>
              <a:ext cx="246176" cy="245755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PA_文本框 24">
            <a:extLst>
              <a:ext uri="{FF2B5EF4-FFF2-40B4-BE49-F238E27FC236}">
                <a16:creationId xmlns:a16="http://schemas.microsoft.com/office/drawing/2014/main" xmlns="" id="{4CADF1D9-1EFA-47B8-B0D9-3F7C95C75A6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54177" y="3214256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您的标题</a:t>
            </a:r>
          </a:p>
        </p:txBody>
      </p:sp>
      <p:grpSp>
        <p:nvGrpSpPr>
          <p:cNvPr id="14" name="PA_组合 13">
            <a:extLst>
              <a:ext uri="{FF2B5EF4-FFF2-40B4-BE49-F238E27FC236}">
                <a16:creationId xmlns:a16="http://schemas.microsoft.com/office/drawing/2014/main" xmlns="" id="{B8D31796-6B6C-4C14-89BB-B45B39B6FE39}"/>
              </a:ext>
            </a:extLst>
          </p:cNvPr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298930" y="3102115"/>
            <a:ext cx="545490" cy="766728"/>
            <a:chOff x="3538242" y="2627150"/>
            <a:chExt cx="444845" cy="498666"/>
          </a:xfrm>
        </p:grpSpPr>
        <p:sp>
          <p:nvSpPr>
            <p:cNvPr id="15" name="文本框 23">
              <a:extLst>
                <a:ext uri="{FF2B5EF4-FFF2-40B4-BE49-F238E27FC236}">
                  <a16:creationId xmlns:a16="http://schemas.microsoft.com/office/drawing/2014/main" xmlns="" id="{235C81E3-1414-4B63-BE5B-100E02A9A200}"/>
                </a:ext>
              </a:extLst>
            </p:cNvPr>
            <p:cNvSpPr txBox="1"/>
            <p:nvPr/>
          </p:nvSpPr>
          <p:spPr>
            <a:xfrm>
              <a:off x="3538242" y="2627150"/>
              <a:ext cx="352400" cy="498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2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0D4C7BC8-EC88-4517-9509-6F8A2FF85B6B}"/>
                </a:ext>
              </a:extLst>
            </p:cNvPr>
            <p:cNvCxnSpPr/>
            <p:nvPr/>
          </p:nvCxnSpPr>
          <p:spPr>
            <a:xfrm flipH="1">
              <a:off x="3736698" y="2806314"/>
              <a:ext cx="246389" cy="247340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PA_文本框 27">
            <a:extLst>
              <a:ext uri="{FF2B5EF4-FFF2-40B4-BE49-F238E27FC236}">
                <a16:creationId xmlns:a16="http://schemas.microsoft.com/office/drawing/2014/main" xmlns="" id="{EA422709-88A9-4DCF-A6C6-AE815D6462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029522" y="3250824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您的标题</a:t>
            </a:r>
          </a:p>
        </p:txBody>
      </p:sp>
      <p:grpSp>
        <p:nvGrpSpPr>
          <p:cNvPr id="18" name="PA_组合 17">
            <a:extLst>
              <a:ext uri="{FF2B5EF4-FFF2-40B4-BE49-F238E27FC236}">
                <a16:creationId xmlns:a16="http://schemas.microsoft.com/office/drawing/2014/main" xmlns="" id="{FAC9DF0A-DEC2-4BB1-9D2A-17FE00612F72}"/>
              </a:ext>
            </a:extLst>
          </p:cNvPr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8437254" y="3116740"/>
            <a:ext cx="584475" cy="766728"/>
            <a:chOff x="6094503" y="2637368"/>
            <a:chExt cx="476223" cy="498666"/>
          </a:xfrm>
        </p:grpSpPr>
        <p:sp>
          <p:nvSpPr>
            <p:cNvPr id="19" name="文本框 26">
              <a:extLst>
                <a:ext uri="{FF2B5EF4-FFF2-40B4-BE49-F238E27FC236}">
                  <a16:creationId xmlns:a16="http://schemas.microsoft.com/office/drawing/2014/main" xmlns="" id="{9A2A3E48-ACEB-498F-9EA5-EF70B7D25497}"/>
                </a:ext>
              </a:extLst>
            </p:cNvPr>
            <p:cNvSpPr txBox="1"/>
            <p:nvPr/>
          </p:nvSpPr>
          <p:spPr>
            <a:xfrm>
              <a:off x="6094503" y="2637368"/>
              <a:ext cx="352094" cy="498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5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6289C92C-A412-441A-8BBF-7A55E0262DDD}"/>
                </a:ext>
              </a:extLst>
            </p:cNvPr>
            <p:cNvCxnSpPr/>
            <p:nvPr/>
          </p:nvCxnSpPr>
          <p:spPr>
            <a:xfrm flipH="1">
              <a:off x="6324550" y="2807019"/>
              <a:ext cx="246176" cy="245754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PA_文本框 30">
            <a:extLst>
              <a:ext uri="{FF2B5EF4-FFF2-40B4-BE49-F238E27FC236}">
                <a16:creationId xmlns:a16="http://schemas.microsoft.com/office/drawing/2014/main" xmlns="" id="{54378B31-747B-4147-873F-EE31751CE97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854177" y="4094311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您的标题</a:t>
            </a:r>
          </a:p>
        </p:txBody>
      </p:sp>
      <p:grpSp>
        <p:nvGrpSpPr>
          <p:cNvPr id="22" name="PA_组合 21">
            <a:extLst>
              <a:ext uri="{FF2B5EF4-FFF2-40B4-BE49-F238E27FC236}">
                <a16:creationId xmlns:a16="http://schemas.microsoft.com/office/drawing/2014/main" xmlns="" id="{465933BB-3AE8-41FA-AC9A-49908FF1A45B}"/>
              </a:ext>
            </a:extLst>
          </p:cNvPr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5298930" y="3982168"/>
            <a:ext cx="545490" cy="766728"/>
            <a:chOff x="3538242" y="3200893"/>
            <a:chExt cx="444845" cy="498666"/>
          </a:xfrm>
        </p:grpSpPr>
        <p:sp>
          <p:nvSpPr>
            <p:cNvPr id="23" name="文本框 29">
              <a:extLst>
                <a:ext uri="{FF2B5EF4-FFF2-40B4-BE49-F238E27FC236}">
                  <a16:creationId xmlns:a16="http://schemas.microsoft.com/office/drawing/2014/main" xmlns="" id="{5A2A8470-8D21-445B-BC00-DDCB39776C28}"/>
                </a:ext>
              </a:extLst>
            </p:cNvPr>
            <p:cNvSpPr txBox="1"/>
            <p:nvPr/>
          </p:nvSpPr>
          <p:spPr>
            <a:xfrm>
              <a:off x="3538242" y="3200893"/>
              <a:ext cx="352400" cy="498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3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729CC93F-C057-4F87-BC05-B7815D4C833E}"/>
                </a:ext>
              </a:extLst>
            </p:cNvPr>
            <p:cNvCxnSpPr/>
            <p:nvPr/>
          </p:nvCxnSpPr>
          <p:spPr>
            <a:xfrm flipH="1">
              <a:off x="3736698" y="3380056"/>
              <a:ext cx="246389" cy="247340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PA_文本框 33">
            <a:extLst>
              <a:ext uri="{FF2B5EF4-FFF2-40B4-BE49-F238E27FC236}">
                <a16:creationId xmlns:a16="http://schemas.microsoft.com/office/drawing/2014/main" xmlns="" id="{E0F3591D-CBDF-4C33-A5DA-A6FC4BD88AF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29522" y="4133316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您的标题</a:t>
            </a:r>
          </a:p>
        </p:txBody>
      </p:sp>
      <p:grpSp>
        <p:nvGrpSpPr>
          <p:cNvPr id="26" name="PA_组合 25">
            <a:extLst>
              <a:ext uri="{FF2B5EF4-FFF2-40B4-BE49-F238E27FC236}">
                <a16:creationId xmlns:a16="http://schemas.microsoft.com/office/drawing/2014/main" xmlns="" id="{7415630E-88D4-4888-8580-083300F62B20}"/>
              </a:ext>
            </a:extLst>
          </p:cNvPr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8437254" y="3999235"/>
            <a:ext cx="584475" cy="766728"/>
            <a:chOff x="6094503" y="3211111"/>
            <a:chExt cx="476223" cy="500181"/>
          </a:xfrm>
        </p:grpSpPr>
        <p:sp>
          <p:nvSpPr>
            <p:cNvPr id="27" name="文本框 32">
              <a:extLst>
                <a:ext uri="{FF2B5EF4-FFF2-40B4-BE49-F238E27FC236}">
                  <a16:creationId xmlns:a16="http://schemas.microsoft.com/office/drawing/2014/main" xmlns="" id="{AE3AB44D-5D48-4DA6-AE8D-B8BC28171BED}"/>
                </a:ext>
              </a:extLst>
            </p:cNvPr>
            <p:cNvSpPr txBox="1"/>
            <p:nvPr/>
          </p:nvSpPr>
          <p:spPr>
            <a:xfrm>
              <a:off x="6094503" y="3211111"/>
              <a:ext cx="352094" cy="5001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6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9145F367-37AC-41FF-A828-E0416B2ADD48}"/>
                </a:ext>
              </a:extLst>
            </p:cNvPr>
            <p:cNvCxnSpPr/>
            <p:nvPr/>
          </p:nvCxnSpPr>
          <p:spPr>
            <a:xfrm flipH="1">
              <a:off x="6324550" y="3381277"/>
              <a:ext cx="246176" cy="244911"/>
            </a:xfrm>
            <a:prstGeom prst="line">
              <a:avLst/>
            </a:prstGeom>
            <a:ln>
              <a:solidFill>
                <a:srgbClr val="5C30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PA_直接连接符 28">
            <a:extLst>
              <a:ext uri="{FF2B5EF4-FFF2-40B4-BE49-F238E27FC236}">
                <a16:creationId xmlns:a16="http://schemas.microsoft.com/office/drawing/2014/main" xmlns="" id="{D6FEAFFE-87AF-4F0F-851D-4B0C8365144D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4978958" y="2353705"/>
            <a:ext cx="0" cy="2374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44 L -8.33333E-7 -4.44444E-6 " pathEditMode="relative" ptsTypes="">
                                      <p:cBhvr>
                                        <p:cTn id="1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098 L -8.33333E-7 -4.44444E-6 " pathEditMode="relative" ptsTypes="">
                                      <p:cBhvr>
                                        <p:cTn id="27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098 L -8.33333E-7 -4.44444E-6 " pathEditMode="relative" ptsTypes="">
                                      <p:cBhvr>
                                        <p:cTn id="3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7 0.04144 L -8.33333E-7 -4.44444E-6 " pathEditMode="relative" ptsTypes="">
                                      <p:cBhvr>
                                        <p:cTn id="43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737 0.04098 L -8.33333E-7 -4.44444E-6 " pathEditMode="relative" ptsTypes="">
                                      <p:cBhvr>
                                        <p:cTn id="51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737 0.04098 L -8.33333E-7 -4.44444E-6 " pathEditMode="relative" ptsTypes="">
                                      <p:cBhvr>
                                        <p:cTn id="59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9" grpId="0" animBg="1" autoUpdateAnimBg="0"/>
      <p:bldP spid="13" grpId="0" animBg="1" autoUpdateAnimBg="0"/>
      <p:bldP spid="17" grpId="0" animBg="1" autoUpdateAnimBg="0"/>
      <p:bldP spid="21" grpId="0" animBg="1" autoUpdateAnimBg="0"/>
      <p:bldP spid="2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图片 2">
            <a:extLst>
              <a:ext uri="{FF2B5EF4-FFF2-40B4-BE49-F238E27FC236}">
                <a16:creationId xmlns:a16="http://schemas.microsoft.com/office/drawing/2014/main" xmlns="" id="{2878D6F7-0CA2-491C-B23A-CBFB2F6789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46607" y="3097592"/>
            <a:ext cx="5401932" cy="3641302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5">
              <a:alphaModFix amt="6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图片 3">
            <a:extLst>
              <a:ext uri="{FF2B5EF4-FFF2-40B4-BE49-F238E27FC236}">
                <a16:creationId xmlns:a16="http://schemas.microsoft.com/office/drawing/2014/main" xmlns="" id="{99CF47F6-0640-4177-8BB6-F9194436CD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4545" y="3233770"/>
            <a:ext cx="5467928" cy="3505124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6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0DB0BFA-D4CB-42B8-BD95-95F52E812B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55" y="1845911"/>
            <a:ext cx="3153611" cy="30723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EF2B40-EBC8-405E-B61A-A8836A2C98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9016">
            <a:off x="2014883" y="1397202"/>
            <a:ext cx="3966765" cy="35193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BC3633-B843-4A68-8D6E-C923C7FD8102}"/>
              </a:ext>
            </a:extLst>
          </p:cNvPr>
          <p:cNvSpPr txBox="1"/>
          <p:nvPr/>
        </p:nvSpPr>
        <p:spPr>
          <a:xfrm>
            <a:off x="2879753" y="2225837"/>
            <a:ext cx="44538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500" dirty="0">
                <a:latin typeface="Impact" panose="020B0806030902050204" pitchFamily="34" charset="0"/>
              </a:rPr>
              <a:t>PART01</a:t>
            </a:r>
            <a:endParaRPr lang="zh-CN" altLang="en-US" sz="11500" dirty="0">
              <a:latin typeface="Impact" panose="020B080603090205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5AF99C-DF88-4010-A894-B4EF9471B415}"/>
              </a:ext>
            </a:extLst>
          </p:cNvPr>
          <p:cNvSpPr txBox="1"/>
          <p:nvPr/>
        </p:nvSpPr>
        <p:spPr>
          <a:xfrm>
            <a:off x="2879752" y="3873536"/>
            <a:ext cx="4453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9">
            <a:extLst>
              <a:ext uri="{FF2B5EF4-FFF2-40B4-BE49-F238E27FC236}">
                <a16:creationId xmlns:a16="http://schemas.microsoft.com/office/drawing/2014/main" xmlns="" id="{27C7AB86-C349-4DD8-88FD-D3F90E80D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149850" y="2908710"/>
            <a:ext cx="748790" cy="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0">
            <a:extLst>
              <a:ext uri="{FF2B5EF4-FFF2-40B4-BE49-F238E27FC236}">
                <a16:creationId xmlns:a16="http://schemas.microsoft.com/office/drawing/2014/main" xmlns="" id="{14E341EC-AB27-41E9-8276-52C758FB9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149849" y="3894902"/>
            <a:ext cx="804590" cy="81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1">
            <a:extLst>
              <a:ext uri="{FF2B5EF4-FFF2-40B4-BE49-F238E27FC236}">
                <a16:creationId xmlns:a16="http://schemas.microsoft.com/office/drawing/2014/main" xmlns="" id="{E760253C-FC5E-483C-8DA5-0266A173B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085921" y="4770705"/>
            <a:ext cx="642601" cy="82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">
            <a:extLst>
              <a:ext uri="{FF2B5EF4-FFF2-40B4-BE49-F238E27FC236}">
                <a16:creationId xmlns:a16="http://schemas.microsoft.com/office/drawing/2014/main" xmlns="" id="{61163BDC-C84F-42EE-8A02-7C669FD2D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322213" y="2070826"/>
            <a:ext cx="404068" cy="81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C96A784-5098-4264-AAD3-9AAD3738280E}"/>
              </a:ext>
            </a:extLst>
          </p:cNvPr>
          <p:cNvSpPr/>
          <p:nvPr/>
        </p:nvSpPr>
        <p:spPr>
          <a:xfrm>
            <a:off x="968073" y="2369981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793C041-88CC-43C9-86BE-1D05B7217DDB}"/>
              </a:ext>
            </a:extLst>
          </p:cNvPr>
          <p:cNvSpPr/>
          <p:nvPr/>
        </p:nvSpPr>
        <p:spPr>
          <a:xfrm>
            <a:off x="968073" y="3209356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FC9EB31-73A0-410D-A98F-CBA8CF9E14CA}"/>
              </a:ext>
            </a:extLst>
          </p:cNvPr>
          <p:cNvSpPr/>
          <p:nvPr/>
        </p:nvSpPr>
        <p:spPr>
          <a:xfrm>
            <a:off x="968073" y="4071545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E03C5EE-5C4B-4994-A97C-4577DAAEFBA6}"/>
              </a:ext>
            </a:extLst>
          </p:cNvPr>
          <p:cNvSpPr/>
          <p:nvPr/>
        </p:nvSpPr>
        <p:spPr>
          <a:xfrm>
            <a:off x="968073" y="4910920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B29B987-60CF-42AE-98DB-EC6B58A27B6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A19950D-75F8-4920-9422-78738C353353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35E4E71F-4C2E-4BB7-B60E-29EB3472CFE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2" r="18164" b="18632"/>
          <a:stretch/>
        </p:blipFill>
        <p:spPr>
          <a:xfrm>
            <a:off x="7199763" y="2369981"/>
            <a:ext cx="3874637" cy="2816095"/>
          </a:xfrm>
          <a:prstGeom prst="roundRect">
            <a:avLst>
              <a:gd name="adj" fmla="val 1713"/>
            </a:avLst>
          </a:prstGeom>
        </p:spPr>
      </p:pic>
    </p:spTree>
    <p:extLst>
      <p:ext uri="{BB962C8B-B14F-4D97-AF65-F5344CB8AC3E}">
        <p14:creationId xmlns:p14="http://schemas.microsoft.com/office/powerpoint/2010/main" val="65185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TextBox 9">
            <a:extLst>
              <a:ext uri="{FF2B5EF4-FFF2-40B4-BE49-F238E27FC236}">
                <a16:creationId xmlns:a16="http://schemas.microsoft.com/office/drawing/2014/main" xmlns="" id="{E11475D9-8222-40F9-A55C-ACA0791AC34E}"/>
              </a:ext>
            </a:extLst>
          </p:cNvPr>
          <p:cNvSpPr txBox="1"/>
          <p:nvPr/>
        </p:nvSpPr>
        <p:spPr>
          <a:xfrm>
            <a:off x="7293564" y="1564919"/>
            <a:ext cx="4306580" cy="4607281"/>
          </a:xfrm>
          <a:prstGeom prst="rect">
            <a:avLst/>
          </a:prstGeom>
          <a:noFill/>
        </p:spPr>
        <p:txBody>
          <a:bodyPr wrap="square" lIns="0" tIns="0" rIns="91420" bIns="0" numCol="2" spcCol="274258" rtlCol="0">
            <a:no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</a:t>
            </a: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</a:t>
            </a:r>
          </a:p>
        </p:txBody>
      </p:sp>
      <p:grpSp>
        <p:nvGrpSpPr>
          <p:cNvPr id="115" name="组合 114">
            <a:extLst>
              <a:ext uri="{FF2B5EF4-FFF2-40B4-BE49-F238E27FC236}">
                <a16:creationId xmlns:a16="http://schemas.microsoft.com/office/drawing/2014/main" xmlns="" id="{699FA327-8EFF-4BCC-8371-69B7F3C28B82}"/>
              </a:ext>
            </a:extLst>
          </p:cNvPr>
          <p:cNvGrpSpPr/>
          <p:nvPr/>
        </p:nvGrpSpPr>
        <p:grpSpPr>
          <a:xfrm flipH="1">
            <a:off x="917754" y="1564918"/>
            <a:ext cx="6024562" cy="4516144"/>
            <a:chOff x="882512" y="2108590"/>
            <a:chExt cx="6024562" cy="4222750"/>
          </a:xfrm>
        </p:grpSpPr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xmlns="" id="{05F6125E-3536-45C1-B61B-7AD4E9050850}"/>
                </a:ext>
              </a:extLst>
            </p:cNvPr>
            <p:cNvSpPr/>
            <p:nvPr/>
          </p:nvSpPr>
          <p:spPr>
            <a:xfrm>
              <a:off x="882512" y="2129227"/>
              <a:ext cx="2952750" cy="2043113"/>
            </a:xfrm>
            <a:prstGeom prst="rect">
              <a:avLst/>
            </a:pr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xmlns="" id="{757F4B0F-EAAE-4085-8B21-8D3D9E068358}"/>
                </a:ext>
              </a:extLst>
            </p:cNvPr>
            <p:cNvSpPr/>
            <p:nvPr/>
          </p:nvSpPr>
          <p:spPr>
            <a:xfrm>
              <a:off x="882512" y="4286640"/>
              <a:ext cx="2952750" cy="2044700"/>
            </a:xfrm>
            <a:prstGeom prst="rect">
              <a:avLst/>
            </a:prstGeom>
            <a:solidFill>
              <a:srgbClr val="177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8" name="文本框 23">
              <a:extLst>
                <a:ext uri="{FF2B5EF4-FFF2-40B4-BE49-F238E27FC236}">
                  <a16:creationId xmlns:a16="http://schemas.microsoft.com/office/drawing/2014/main" xmlns="" id="{025C5EB8-7376-4B69-B6BD-FBE49F97B5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7462" y="5177227"/>
              <a:ext cx="2484437" cy="690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春种一粒粟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秋收万颗籽，点滴进步，成就价值是我们的一贯的追求。</a:t>
              </a:r>
            </a:p>
          </p:txBody>
        </p:sp>
        <p:sp>
          <p:nvSpPr>
            <p:cNvPr id="119" name="文本框 24">
              <a:extLst>
                <a:ext uri="{FF2B5EF4-FFF2-40B4-BE49-F238E27FC236}">
                  <a16:creationId xmlns:a16="http://schemas.microsoft.com/office/drawing/2014/main" xmlns="" id="{83BF84D4-4D45-442A-A1E4-51B8F1878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1349" y="4602552"/>
              <a:ext cx="1895475" cy="31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xmlns="" id="{DF8D7EEA-C08E-47FC-A25E-E360C3290DC6}"/>
                </a:ext>
              </a:extLst>
            </p:cNvPr>
            <p:cNvSpPr/>
            <p:nvPr/>
          </p:nvSpPr>
          <p:spPr>
            <a:xfrm>
              <a:off x="3954324" y="2108590"/>
              <a:ext cx="2952750" cy="2044700"/>
            </a:xfrm>
            <a:prstGeom prst="rect">
              <a:avLst/>
            </a:prstGeom>
            <a:solidFill>
              <a:srgbClr val="177F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xmlns="" id="{BA2EAB80-9A72-4157-B2BD-DFC8D3A45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7687" y="2999177"/>
              <a:ext cx="2484437" cy="690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春种一粒粟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秋收万颗籽，点滴进步，成就价值是我们的一贯的追求。</a:t>
              </a: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xmlns="" id="{8EA7DB6D-3242-4BC9-AA96-904759161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2687" y="2456252"/>
              <a:ext cx="1893887" cy="31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xmlns="" id="{74C9D606-CADF-4F56-A641-3AA359C0B85D}"/>
                </a:ext>
              </a:extLst>
            </p:cNvPr>
            <p:cNvSpPr/>
            <p:nvPr/>
          </p:nvSpPr>
          <p:spPr>
            <a:xfrm>
              <a:off x="3954324" y="4286640"/>
              <a:ext cx="2952750" cy="2044700"/>
            </a:xfrm>
            <a:prstGeom prst="rect">
              <a:avLst/>
            </a:pr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36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5AE8691-D18B-4D0C-88BE-41291413B164}"/>
              </a:ext>
            </a:extLst>
          </p:cNvPr>
          <p:cNvGrpSpPr/>
          <p:nvPr/>
        </p:nvGrpSpPr>
        <p:grpSpPr>
          <a:xfrm>
            <a:off x="1744664" y="1866900"/>
            <a:ext cx="3749675" cy="1238251"/>
            <a:chOff x="1249363" y="1308100"/>
            <a:chExt cx="3749675" cy="123825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282E289B-5A0B-4166-B434-4BC03A8134C1}"/>
                </a:ext>
              </a:extLst>
            </p:cNvPr>
            <p:cNvSpPr/>
            <p:nvPr/>
          </p:nvSpPr>
          <p:spPr>
            <a:xfrm>
              <a:off x="1490663" y="1390650"/>
              <a:ext cx="792162" cy="79216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6" name="文本框 25">
              <a:extLst>
                <a:ext uri="{FF2B5EF4-FFF2-40B4-BE49-F238E27FC236}">
                  <a16:creationId xmlns:a16="http://schemas.microsoft.com/office/drawing/2014/main" xmlns="" id="{92770789-5E37-4449-A515-FF5C0AFDF3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2038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7" name="文本框 35">
              <a:extLst>
                <a:ext uri="{FF2B5EF4-FFF2-40B4-BE49-F238E27FC236}">
                  <a16:creationId xmlns:a16="http://schemas.microsoft.com/office/drawing/2014/main" xmlns="" id="{8C90836C-9018-4794-93A8-6C95F6CB451C}"/>
                </a:ext>
              </a:extLst>
            </p:cNvPr>
            <p:cNvSpPr txBox="1"/>
            <p:nvPr/>
          </p:nvSpPr>
          <p:spPr>
            <a:xfrm>
              <a:off x="2428875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  <p:sp>
          <p:nvSpPr>
            <p:cNvPr id="8" name="Freeform 342">
              <a:extLst>
                <a:ext uri="{FF2B5EF4-FFF2-40B4-BE49-F238E27FC236}">
                  <a16:creationId xmlns:a16="http://schemas.microsoft.com/office/drawing/2014/main" xmlns="" id="{F85C4B1A-C868-4B3E-B5CE-A803D1C77B93}"/>
                </a:ext>
              </a:extLst>
            </p:cNvPr>
            <p:cNvSpPr/>
            <p:nvPr/>
          </p:nvSpPr>
          <p:spPr bwMode="auto">
            <a:xfrm>
              <a:off x="1684338" y="1584325"/>
              <a:ext cx="336550" cy="403225"/>
            </a:xfrm>
            <a:custGeom>
              <a:avLst/>
              <a:gdLst>
                <a:gd name="T0" fmla="*/ 2147483647 w 13526"/>
                <a:gd name="T1" fmla="*/ 2147483647 h 16157"/>
                <a:gd name="T2" fmla="*/ 2147483647 w 13526"/>
                <a:gd name="T3" fmla="*/ 2147483647 h 16157"/>
                <a:gd name="T4" fmla="*/ 2147483647 w 13526"/>
                <a:gd name="T5" fmla="*/ 2147483647 h 16157"/>
                <a:gd name="T6" fmla="*/ 2147483647 w 13526"/>
                <a:gd name="T7" fmla="*/ 2147483647 h 16157"/>
                <a:gd name="T8" fmla="*/ 2147483647 w 13526"/>
                <a:gd name="T9" fmla="*/ 2147483647 h 16157"/>
                <a:gd name="T10" fmla="*/ 2147483647 w 13526"/>
                <a:gd name="T11" fmla="*/ 2147483647 h 16157"/>
                <a:gd name="T12" fmla="*/ 2147483647 w 13526"/>
                <a:gd name="T13" fmla="*/ 2147483647 h 16157"/>
                <a:gd name="T14" fmla="*/ 2147483647 w 13526"/>
                <a:gd name="T15" fmla="*/ 2147483647 h 16157"/>
                <a:gd name="T16" fmla="*/ 2147483647 w 13526"/>
                <a:gd name="T17" fmla="*/ 2147483647 h 16157"/>
                <a:gd name="T18" fmla="*/ 2147483647 w 13526"/>
                <a:gd name="T19" fmla="*/ 2147483647 h 16157"/>
                <a:gd name="T20" fmla="*/ 2147483647 w 13526"/>
                <a:gd name="T21" fmla="*/ 2147483647 h 16157"/>
                <a:gd name="T22" fmla="*/ 2147483647 w 13526"/>
                <a:gd name="T23" fmla="*/ 2147483647 h 16157"/>
                <a:gd name="T24" fmla="*/ 2147483647 w 13526"/>
                <a:gd name="T25" fmla="*/ 2147483647 h 16157"/>
                <a:gd name="T26" fmla="*/ 2147483647 w 13526"/>
                <a:gd name="T27" fmla="*/ 2147483647 h 16157"/>
                <a:gd name="T28" fmla="*/ 2147483647 w 13526"/>
                <a:gd name="T29" fmla="*/ 2147483647 h 16157"/>
                <a:gd name="T30" fmla="*/ 2147483647 w 13526"/>
                <a:gd name="T31" fmla="*/ 2147483647 h 16157"/>
                <a:gd name="T32" fmla="*/ 2147483647 w 13526"/>
                <a:gd name="T33" fmla="*/ 2147483647 h 16157"/>
                <a:gd name="T34" fmla="*/ 2147483647 w 13526"/>
                <a:gd name="T35" fmla="*/ 2147483647 h 16157"/>
                <a:gd name="T36" fmla="*/ 2147483647 w 13526"/>
                <a:gd name="T37" fmla="*/ 2147483647 h 16157"/>
                <a:gd name="T38" fmla="*/ 2147483647 w 13526"/>
                <a:gd name="T39" fmla="*/ 2147483647 h 16157"/>
                <a:gd name="T40" fmla="*/ 2147483647 w 13526"/>
                <a:gd name="T41" fmla="*/ 2147483647 h 16157"/>
                <a:gd name="T42" fmla="*/ 2147483647 w 13526"/>
                <a:gd name="T43" fmla="*/ 2147483647 h 16157"/>
                <a:gd name="T44" fmla="*/ 2147483647 w 13526"/>
                <a:gd name="T45" fmla="*/ 2147483647 h 16157"/>
                <a:gd name="T46" fmla="*/ 2147483647 w 13526"/>
                <a:gd name="T47" fmla="*/ 2147483647 h 16157"/>
                <a:gd name="T48" fmla="*/ 2147483647 w 13526"/>
                <a:gd name="T49" fmla="*/ 2147483647 h 16157"/>
                <a:gd name="T50" fmla="*/ 2147483647 w 13526"/>
                <a:gd name="T51" fmla="*/ 2147483647 h 16157"/>
                <a:gd name="T52" fmla="*/ 2147483647 w 13526"/>
                <a:gd name="T53" fmla="*/ 2147483647 h 16157"/>
                <a:gd name="T54" fmla="*/ 2147483647 w 13526"/>
                <a:gd name="T55" fmla="*/ 2147483647 h 16157"/>
                <a:gd name="T56" fmla="*/ 2147483647 w 13526"/>
                <a:gd name="T57" fmla="*/ 2147483647 h 16157"/>
                <a:gd name="T58" fmla="*/ 2147483647 w 13526"/>
                <a:gd name="T59" fmla="*/ 2147483647 h 16157"/>
                <a:gd name="T60" fmla="*/ 2147483647 w 13526"/>
                <a:gd name="T61" fmla="*/ 2147483647 h 16157"/>
                <a:gd name="T62" fmla="*/ 2147483647 w 13526"/>
                <a:gd name="T63" fmla="*/ 2147483647 h 16157"/>
                <a:gd name="T64" fmla="*/ 2147483647 w 13526"/>
                <a:gd name="T65" fmla="*/ 2147483647 h 16157"/>
                <a:gd name="T66" fmla="*/ 2147483647 w 13526"/>
                <a:gd name="T67" fmla="*/ 2147483647 h 16157"/>
                <a:gd name="T68" fmla="*/ 2147483647 w 13526"/>
                <a:gd name="T69" fmla="*/ 2147483647 h 16157"/>
                <a:gd name="T70" fmla="*/ 2147483647 w 13526"/>
                <a:gd name="T71" fmla="*/ 2147483647 h 16157"/>
                <a:gd name="T72" fmla="*/ 2147483647 w 13526"/>
                <a:gd name="T73" fmla="*/ 2147483647 h 16157"/>
                <a:gd name="T74" fmla="*/ 2147483647 w 13526"/>
                <a:gd name="T75" fmla="*/ 2147483647 h 16157"/>
                <a:gd name="T76" fmla="*/ 2147483647 w 13526"/>
                <a:gd name="T77" fmla="*/ 2147483647 h 16157"/>
                <a:gd name="T78" fmla="*/ 2147483647 w 13526"/>
                <a:gd name="T79" fmla="*/ 2147483647 h 16157"/>
                <a:gd name="T80" fmla="*/ 2147483647 w 13526"/>
                <a:gd name="T81" fmla="*/ 2147483647 h 16157"/>
                <a:gd name="T82" fmla="*/ 2147483647 w 13526"/>
                <a:gd name="T83" fmla="*/ 2147483647 h 16157"/>
                <a:gd name="T84" fmla="*/ 2147483647 w 13526"/>
                <a:gd name="T85" fmla="*/ 2147483647 h 16157"/>
                <a:gd name="T86" fmla="*/ 2147483647 w 13526"/>
                <a:gd name="T87" fmla="*/ 2147483647 h 16157"/>
                <a:gd name="T88" fmla="*/ 2147483647 w 13526"/>
                <a:gd name="T89" fmla="*/ 2147483647 h 16157"/>
                <a:gd name="T90" fmla="*/ 2147483647 w 13526"/>
                <a:gd name="T91" fmla="*/ 2147483647 h 16157"/>
                <a:gd name="T92" fmla="*/ 2147483647 w 13526"/>
                <a:gd name="T93" fmla="*/ 2147483647 h 16157"/>
                <a:gd name="T94" fmla="*/ 2147483647 w 13526"/>
                <a:gd name="T95" fmla="*/ 2147483647 h 16157"/>
                <a:gd name="T96" fmla="*/ 2147483647 w 13526"/>
                <a:gd name="T97" fmla="*/ 2147483647 h 16157"/>
                <a:gd name="T98" fmla="*/ 0 w 13526"/>
                <a:gd name="T99" fmla="*/ 2147483647 h 16157"/>
                <a:gd name="T100" fmla="*/ 2147483647 w 13526"/>
                <a:gd name="T101" fmla="*/ 2147483647 h 16157"/>
                <a:gd name="T102" fmla="*/ 2147483647 w 13526"/>
                <a:gd name="T103" fmla="*/ 2147483647 h 16157"/>
                <a:gd name="T104" fmla="*/ 2147483647 w 13526"/>
                <a:gd name="T105" fmla="*/ 2147483647 h 16157"/>
                <a:gd name="T106" fmla="*/ 2147483647 w 13526"/>
                <a:gd name="T107" fmla="*/ 2147483647 h 16157"/>
                <a:gd name="T108" fmla="*/ 2147483647 w 13526"/>
                <a:gd name="T109" fmla="*/ 2147483647 h 16157"/>
                <a:gd name="T110" fmla="*/ 2147483647 w 13526"/>
                <a:gd name="T111" fmla="*/ 2147483647 h 16157"/>
                <a:gd name="T112" fmla="*/ 2147483647 w 13526"/>
                <a:gd name="T113" fmla="*/ 2147483647 h 16157"/>
                <a:gd name="T114" fmla="*/ 2147483647 w 13526"/>
                <a:gd name="T115" fmla="*/ 2147483647 h 16157"/>
                <a:gd name="T116" fmla="*/ 2147483647 w 13526"/>
                <a:gd name="T117" fmla="*/ 2147483647 h 16157"/>
                <a:gd name="T118" fmla="*/ 2147483647 w 13526"/>
                <a:gd name="T119" fmla="*/ 2147483647 h 16157"/>
                <a:gd name="T120" fmla="*/ 2147483647 w 13526"/>
                <a:gd name="T121" fmla="*/ 2147483647 h 161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26" h="16157">
                  <a:moveTo>
                    <a:pt x="13526" y="9859"/>
                  </a:moveTo>
                  <a:lnTo>
                    <a:pt x="13525" y="9923"/>
                  </a:lnTo>
                  <a:lnTo>
                    <a:pt x="13521" y="9987"/>
                  </a:lnTo>
                  <a:lnTo>
                    <a:pt x="13515" y="10048"/>
                  </a:lnTo>
                  <a:lnTo>
                    <a:pt x="13507" y="10110"/>
                  </a:lnTo>
                  <a:lnTo>
                    <a:pt x="13495" y="10172"/>
                  </a:lnTo>
                  <a:lnTo>
                    <a:pt x="13482" y="10233"/>
                  </a:lnTo>
                  <a:lnTo>
                    <a:pt x="13467" y="10292"/>
                  </a:lnTo>
                  <a:lnTo>
                    <a:pt x="13449" y="10352"/>
                  </a:lnTo>
                  <a:lnTo>
                    <a:pt x="13429" y="10411"/>
                  </a:lnTo>
                  <a:lnTo>
                    <a:pt x="13405" y="10470"/>
                  </a:lnTo>
                  <a:lnTo>
                    <a:pt x="13380" y="10527"/>
                  </a:lnTo>
                  <a:lnTo>
                    <a:pt x="13353" y="10584"/>
                  </a:lnTo>
                  <a:lnTo>
                    <a:pt x="13323" y="10641"/>
                  </a:lnTo>
                  <a:lnTo>
                    <a:pt x="13291" y="10696"/>
                  </a:lnTo>
                  <a:lnTo>
                    <a:pt x="13255" y="10751"/>
                  </a:lnTo>
                  <a:lnTo>
                    <a:pt x="13219" y="10806"/>
                  </a:lnTo>
                  <a:lnTo>
                    <a:pt x="13179" y="10859"/>
                  </a:lnTo>
                  <a:lnTo>
                    <a:pt x="13137" y="10913"/>
                  </a:lnTo>
                  <a:lnTo>
                    <a:pt x="13093" y="10966"/>
                  </a:lnTo>
                  <a:lnTo>
                    <a:pt x="13047" y="11017"/>
                  </a:lnTo>
                  <a:lnTo>
                    <a:pt x="12997" y="11069"/>
                  </a:lnTo>
                  <a:lnTo>
                    <a:pt x="12945" y="11120"/>
                  </a:lnTo>
                  <a:lnTo>
                    <a:pt x="12891" y="11170"/>
                  </a:lnTo>
                  <a:lnTo>
                    <a:pt x="12836" y="11220"/>
                  </a:lnTo>
                  <a:lnTo>
                    <a:pt x="12777" y="11268"/>
                  </a:lnTo>
                  <a:lnTo>
                    <a:pt x="12716" y="11317"/>
                  </a:lnTo>
                  <a:lnTo>
                    <a:pt x="12652" y="11365"/>
                  </a:lnTo>
                  <a:lnTo>
                    <a:pt x="12587" y="11412"/>
                  </a:lnTo>
                  <a:lnTo>
                    <a:pt x="12519" y="11459"/>
                  </a:lnTo>
                  <a:lnTo>
                    <a:pt x="12449" y="11504"/>
                  </a:lnTo>
                  <a:lnTo>
                    <a:pt x="12376" y="11549"/>
                  </a:lnTo>
                  <a:lnTo>
                    <a:pt x="12301" y="11593"/>
                  </a:lnTo>
                  <a:lnTo>
                    <a:pt x="12234" y="11631"/>
                  </a:lnTo>
                  <a:lnTo>
                    <a:pt x="12166" y="11667"/>
                  </a:lnTo>
                  <a:lnTo>
                    <a:pt x="12099" y="11702"/>
                  </a:lnTo>
                  <a:lnTo>
                    <a:pt x="12032" y="11735"/>
                  </a:lnTo>
                  <a:lnTo>
                    <a:pt x="11964" y="11769"/>
                  </a:lnTo>
                  <a:lnTo>
                    <a:pt x="11898" y="11800"/>
                  </a:lnTo>
                  <a:lnTo>
                    <a:pt x="11830" y="11829"/>
                  </a:lnTo>
                  <a:lnTo>
                    <a:pt x="11763" y="11859"/>
                  </a:lnTo>
                  <a:lnTo>
                    <a:pt x="11695" y="11886"/>
                  </a:lnTo>
                  <a:lnTo>
                    <a:pt x="11627" y="11913"/>
                  </a:lnTo>
                  <a:lnTo>
                    <a:pt x="11559" y="11939"/>
                  </a:lnTo>
                  <a:lnTo>
                    <a:pt x="11492" y="11963"/>
                  </a:lnTo>
                  <a:lnTo>
                    <a:pt x="11423" y="11986"/>
                  </a:lnTo>
                  <a:lnTo>
                    <a:pt x="11355" y="12008"/>
                  </a:lnTo>
                  <a:lnTo>
                    <a:pt x="11288" y="12029"/>
                  </a:lnTo>
                  <a:lnTo>
                    <a:pt x="11220" y="12048"/>
                  </a:lnTo>
                  <a:lnTo>
                    <a:pt x="11151" y="12066"/>
                  </a:lnTo>
                  <a:lnTo>
                    <a:pt x="11083" y="12084"/>
                  </a:lnTo>
                  <a:lnTo>
                    <a:pt x="11014" y="12100"/>
                  </a:lnTo>
                  <a:lnTo>
                    <a:pt x="10946" y="12115"/>
                  </a:lnTo>
                  <a:lnTo>
                    <a:pt x="10877" y="12128"/>
                  </a:lnTo>
                  <a:lnTo>
                    <a:pt x="10808" y="12141"/>
                  </a:lnTo>
                  <a:lnTo>
                    <a:pt x="10739" y="12152"/>
                  </a:lnTo>
                  <a:lnTo>
                    <a:pt x="10671" y="12162"/>
                  </a:lnTo>
                  <a:lnTo>
                    <a:pt x="10602" y="12172"/>
                  </a:lnTo>
                  <a:lnTo>
                    <a:pt x="10533" y="12179"/>
                  </a:lnTo>
                  <a:lnTo>
                    <a:pt x="10464" y="12186"/>
                  </a:lnTo>
                  <a:lnTo>
                    <a:pt x="10394" y="12191"/>
                  </a:lnTo>
                  <a:lnTo>
                    <a:pt x="10325" y="12195"/>
                  </a:lnTo>
                  <a:lnTo>
                    <a:pt x="10255" y="12198"/>
                  </a:lnTo>
                  <a:lnTo>
                    <a:pt x="10185" y="12200"/>
                  </a:lnTo>
                  <a:lnTo>
                    <a:pt x="10115" y="12200"/>
                  </a:lnTo>
                  <a:lnTo>
                    <a:pt x="10061" y="12200"/>
                  </a:lnTo>
                  <a:lnTo>
                    <a:pt x="10006" y="12199"/>
                  </a:lnTo>
                  <a:lnTo>
                    <a:pt x="9951" y="12197"/>
                  </a:lnTo>
                  <a:lnTo>
                    <a:pt x="9897" y="12195"/>
                  </a:lnTo>
                  <a:lnTo>
                    <a:pt x="9844" y="12193"/>
                  </a:lnTo>
                  <a:lnTo>
                    <a:pt x="9790" y="12189"/>
                  </a:lnTo>
                  <a:lnTo>
                    <a:pt x="9737" y="12185"/>
                  </a:lnTo>
                  <a:lnTo>
                    <a:pt x="9685" y="12180"/>
                  </a:lnTo>
                  <a:lnTo>
                    <a:pt x="9633" y="12175"/>
                  </a:lnTo>
                  <a:lnTo>
                    <a:pt x="9581" y="12169"/>
                  </a:lnTo>
                  <a:lnTo>
                    <a:pt x="9531" y="12162"/>
                  </a:lnTo>
                  <a:lnTo>
                    <a:pt x="9480" y="12155"/>
                  </a:lnTo>
                  <a:lnTo>
                    <a:pt x="9429" y="12147"/>
                  </a:lnTo>
                  <a:lnTo>
                    <a:pt x="9380" y="12139"/>
                  </a:lnTo>
                  <a:lnTo>
                    <a:pt x="9330" y="12130"/>
                  </a:lnTo>
                  <a:lnTo>
                    <a:pt x="9280" y="12121"/>
                  </a:lnTo>
                  <a:lnTo>
                    <a:pt x="9232" y="12111"/>
                  </a:lnTo>
                  <a:lnTo>
                    <a:pt x="9184" y="12100"/>
                  </a:lnTo>
                  <a:lnTo>
                    <a:pt x="9135" y="12089"/>
                  </a:lnTo>
                  <a:lnTo>
                    <a:pt x="9089" y="12076"/>
                  </a:lnTo>
                  <a:lnTo>
                    <a:pt x="9041" y="12063"/>
                  </a:lnTo>
                  <a:lnTo>
                    <a:pt x="8995" y="12050"/>
                  </a:lnTo>
                  <a:lnTo>
                    <a:pt x="8949" y="12037"/>
                  </a:lnTo>
                  <a:lnTo>
                    <a:pt x="8903" y="12022"/>
                  </a:lnTo>
                  <a:lnTo>
                    <a:pt x="8858" y="12008"/>
                  </a:lnTo>
                  <a:lnTo>
                    <a:pt x="8813" y="11991"/>
                  </a:lnTo>
                  <a:lnTo>
                    <a:pt x="8769" y="11975"/>
                  </a:lnTo>
                  <a:lnTo>
                    <a:pt x="8724" y="11959"/>
                  </a:lnTo>
                  <a:lnTo>
                    <a:pt x="8681" y="11941"/>
                  </a:lnTo>
                  <a:lnTo>
                    <a:pt x="8638" y="11924"/>
                  </a:lnTo>
                  <a:lnTo>
                    <a:pt x="8594" y="11904"/>
                  </a:lnTo>
                  <a:lnTo>
                    <a:pt x="8553" y="11885"/>
                  </a:lnTo>
                  <a:lnTo>
                    <a:pt x="8498" y="11860"/>
                  </a:lnTo>
                  <a:lnTo>
                    <a:pt x="8446" y="11833"/>
                  </a:lnTo>
                  <a:lnTo>
                    <a:pt x="8396" y="11806"/>
                  </a:lnTo>
                  <a:lnTo>
                    <a:pt x="8347" y="11778"/>
                  </a:lnTo>
                  <a:lnTo>
                    <a:pt x="8300" y="11749"/>
                  </a:lnTo>
                  <a:lnTo>
                    <a:pt x="8255" y="11720"/>
                  </a:lnTo>
                  <a:lnTo>
                    <a:pt x="8210" y="11690"/>
                  </a:lnTo>
                  <a:lnTo>
                    <a:pt x="8169" y="11658"/>
                  </a:lnTo>
                  <a:lnTo>
                    <a:pt x="8128" y="11627"/>
                  </a:lnTo>
                  <a:lnTo>
                    <a:pt x="8090" y="11595"/>
                  </a:lnTo>
                  <a:lnTo>
                    <a:pt x="8053" y="11562"/>
                  </a:lnTo>
                  <a:lnTo>
                    <a:pt x="8018" y="11529"/>
                  </a:lnTo>
                  <a:lnTo>
                    <a:pt x="7984" y="11494"/>
                  </a:lnTo>
                  <a:lnTo>
                    <a:pt x="7952" y="11459"/>
                  </a:lnTo>
                  <a:lnTo>
                    <a:pt x="7923" y="11423"/>
                  </a:lnTo>
                  <a:lnTo>
                    <a:pt x="7894" y="11387"/>
                  </a:lnTo>
                  <a:lnTo>
                    <a:pt x="7867" y="11349"/>
                  </a:lnTo>
                  <a:lnTo>
                    <a:pt x="7843" y="11312"/>
                  </a:lnTo>
                  <a:lnTo>
                    <a:pt x="7819" y="11272"/>
                  </a:lnTo>
                  <a:lnTo>
                    <a:pt x="7797" y="11233"/>
                  </a:lnTo>
                  <a:lnTo>
                    <a:pt x="7778" y="11194"/>
                  </a:lnTo>
                  <a:lnTo>
                    <a:pt x="7760" y="11152"/>
                  </a:lnTo>
                  <a:lnTo>
                    <a:pt x="7743" y="11110"/>
                  </a:lnTo>
                  <a:lnTo>
                    <a:pt x="7728" y="11068"/>
                  </a:lnTo>
                  <a:lnTo>
                    <a:pt x="7716" y="11025"/>
                  </a:lnTo>
                  <a:lnTo>
                    <a:pt x="7704" y="10982"/>
                  </a:lnTo>
                  <a:lnTo>
                    <a:pt x="7695" y="10937"/>
                  </a:lnTo>
                  <a:lnTo>
                    <a:pt x="7687" y="10892"/>
                  </a:lnTo>
                  <a:lnTo>
                    <a:pt x="7680" y="10846"/>
                  </a:lnTo>
                  <a:lnTo>
                    <a:pt x="7676" y="10800"/>
                  </a:lnTo>
                  <a:lnTo>
                    <a:pt x="7674" y="10752"/>
                  </a:lnTo>
                  <a:lnTo>
                    <a:pt x="7673" y="10703"/>
                  </a:lnTo>
                  <a:lnTo>
                    <a:pt x="7674" y="10644"/>
                  </a:lnTo>
                  <a:lnTo>
                    <a:pt x="7678" y="10584"/>
                  </a:lnTo>
                  <a:lnTo>
                    <a:pt x="7685" y="10525"/>
                  </a:lnTo>
                  <a:lnTo>
                    <a:pt x="7694" y="10468"/>
                  </a:lnTo>
                  <a:lnTo>
                    <a:pt x="7706" y="10410"/>
                  </a:lnTo>
                  <a:lnTo>
                    <a:pt x="7720" y="10353"/>
                  </a:lnTo>
                  <a:lnTo>
                    <a:pt x="7736" y="10297"/>
                  </a:lnTo>
                  <a:lnTo>
                    <a:pt x="7755" y="10243"/>
                  </a:lnTo>
                  <a:lnTo>
                    <a:pt x="7778" y="10188"/>
                  </a:lnTo>
                  <a:lnTo>
                    <a:pt x="7802" y="10134"/>
                  </a:lnTo>
                  <a:lnTo>
                    <a:pt x="7829" y="10081"/>
                  </a:lnTo>
                  <a:lnTo>
                    <a:pt x="7859" y="10029"/>
                  </a:lnTo>
                  <a:lnTo>
                    <a:pt x="7891" y="9978"/>
                  </a:lnTo>
                  <a:lnTo>
                    <a:pt x="7926" y="9926"/>
                  </a:lnTo>
                  <a:lnTo>
                    <a:pt x="7963" y="9876"/>
                  </a:lnTo>
                  <a:lnTo>
                    <a:pt x="8004" y="9827"/>
                  </a:lnTo>
                  <a:lnTo>
                    <a:pt x="8046" y="9777"/>
                  </a:lnTo>
                  <a:lnTo>
                    <a:pt x="8091" y="9729"/>
                  </a:lnTo>
                  <a:lnTo>
                    <a:pt x="8138" y="9682"/>
                  </a:lnTo>
                  <a:lnTo>
                    <a:pt x="8189" y="9635"/>
                  </a:lnTo>
                  <a:lnTo>
                    <a:pt x="8242" y="9589"/>
                  </a:lnTo>
                  <a:lnTo>
                    <a:pt x="8297" y="9544"/>
                  </a:lnTo>
                  <a:lnTo>
                    <a:pt x="8354" y="9500"/>
                  </a:lnTo>
                  <a:lnTo>
                    <a:pt x="8415" y="9455"/>
                  </a:lnTo>
                  <a:lnTo>
                    <a:pt x="8478" y="9413"/>
                  </a:lnTo>
                  <a:lnTo>
                    <a:pt x="8544" y="9370"/>
                  </a:lnTo>
                  <a:lnTo>
                    <a:pt x="8612" y="9328"/>
                  </a:lnTo>
                  <a:lnTo>
                    <a:pt x="8683" y="9287"/>
                  </a:lnTo>
                  <a:lnTo>
                    <a:pt x="8756" y="9246"/>
                  </a:lnTo>
                  <a:lnTo>
                    <a:pt x="8832" y="9207"/>
                  </a:lnTo>
                  <a:lnTo>
                    <a:pt x="8910" y="9169"/>
                  </a:lnTo>
                  <a:lnTo>
                    <a:pt x="8991" y="9130"/>
                  </a:lnTo>
                  <a:lnTo>
                    <a:pt x="9056" y="9100"/>
                  </a:lnTo>
                  <a:lnTo>
                    <a:pt x="9123" y="9070"/>
                  </a:lnTo>
                  <a:lnTo>
                    <a:pt x="9189" y="9042"/>
                  </a:lnTo>
                  <a:lnTo>
                    <a:pt x="9256" y="9014"/>
                  </a:lnTo>
                  <a:lnTo>
                    <a:pt x="9322" y="8987"/>
                  </a:lnTo>
                  <a:lnTo>
                    <a:pt x="9389" y="8962"/>
                  </a:lnTo>
                  <a:lnTo>
                    <a:pt x="9456" y="8938"/>
                  </a:lnTo>
                  <a:lnTo>
                    <a:pt x="9522" y="8913"/>
                  </a:lnTo>
                  <a:lnTo>
                    <a:pt x="9588" y="8891"/>
                  </a:lnTo>
                  <a:lnTo>
                    <a:pt x="9655" y="8869"/>
                  </a:lnTo>
                  <a:lnTo>
                    <a:pt x="9722" y="8849"/>
                  </a:lnTo>
                  <a:lnTo>
                    <a:pt x="9789" y="8828"/>
                  </a:lnTo>
                  <a:lnTo>
                    <a:pt x="9856" y="8810"/>
                  </a:lnTo>
                  <a:lnTo>
                    <a:pt x="9923" y="8792"/>
                  </a:lnTo>
                  <a:lnTo>
                    <a:pt x="9990" y="8775"/>
                  </a:lnTo>
                  <a:lnTo>
                    <a:pt x="10056" y="8758"/>
                  </a:lnTo>
                  <a:lnTo>
                    <a:pt x="10124" y="8744"/>
                  </a:lnTo>
                  <a:lnTo>
                    <a:pt x="10191" y="8730"/>
                  </a:lnTo>
                  <a:lnTo>
                    <a:pt x="10258" y="8717"/>
                  </a:lnTo>
                  <a:lnTo>
                    <a:pt x="10326" y="8705"/>
                  </a:lnTo>
                  <a:lnTo>
                    <a:pt x="10394" y="8694"/>
                  </a:lnTo>
                  <a:lnTo>
                    <a:pt x="10461" y="8684"/>
                  </a:lnTo>
                  <a:lnTo>
                    <a:pt x="10529" y="8674"/>
                  </a:lnTo>
                  <a:lnTo>
                    <a:pt x="10597" y="8666"/>
                  </a:lnTo>
                  <a:lnTo>
                    <a:pt x="10664" y="8659"/>
                  </a:lnTo>
                  <a:lnTo>
                    <a:pt x="10732" y="8652"/>
                  </a:lnTo>
                  <a:lnTo>
                    <a:pt x="10800" y="8647"/>
                  </a:lnTo>
                  <a:lnTo>
                    <a:pt x="10868" y="8643"/>
                  </a:lnTo>
                  <a:lnTo>
                    <a:pt x="10936" y="8639"/>
                  </a:lnTo>
                  <a:lnTo>
                    <a:pt x="11004" y="8637"/>
                  </a:lnTo>
                  <a:lnTo>
                    <a:pt x="11073" y="8636"/>
                  </a:lnTo>
                  <a:lnTo>
                    <a:pt x="11141" y="8635"/>
                  </a:lnTo>
                  <a:lnTo>
                    <a:pt x="11237" y="8636"/>
                  </a:lnTo>
                  <a:lnTo>
                    <a:pt x="11332" y="8639"/>
                  </a:lnTo>
                  <a:lnTo>
                    <a:pt x="11426" y="8644"/>
                  </a:lnTo>
                  <a:lnTo>
                    <a:pt x="11519" y="8650"/>
                  </a:lnTo>
                  <a:lnTo>
                    <a:pt x="11564" y="8654"/>
                  </a:lnTo>
                  <a:lnTo>
                    <a:pt x="11609" y="8658"/>
                  </a:lnTo>
                  <a:lnTo>
                    <a:pt x="11653" y="8663"/>
                  </a:lnTo>
                  <a:lnTo>
                    <a:pt x="11698" y="8669"/>
                  </a:lnTo>
                  <a:lnTo>
                    <a:pt x="11786" y="8682"/>
                  </a:lnTo>
                  <a:lnTo>
                    <a:pt x="11872" y="8695"/>
                  </a:lnTo>
                  <a:lnTo>
                    <a:pt x="11915" y="8703"/>
                  </a:lnTo>
                  <a:lnTo>
                    <a:pt x="11957" y="8711"/>
                  </a:lnTo>
                  <a:lnTo>
                    <a:pt x="11999" y="8720"/>
                  </a:lnTo>
                  <a:lnTo>
                    <a:pt x="12041" y="8729"/>
                  </a:lnTo>
                  <a:lnTo>
                    <a:pt x="12082" y="8738"/>
                  </a:lnTo>
                  <a:lnTo>
                    <a:pt x="12122" y="8748"/>
                  </a:lnTo>
                  <a:lnTo>
                    <a:pt x="12163" y="8758"/>
                  </a:lnTo>
                  <a:lnTo>
                    <a:pt x="12204" y="8770"/>
                  </a:lnTo>
                  <a:lnTo>
                    <a:pt x="12243" y="8781"/>
                  </a:lnTo>
                  <a:lnTo>
                    <a:pt x="12283" y="8793"/>
                  </a:lnTo>
                  <a:lnTo>
                    <a:pt x="12322" y="8805"/>
                  </a:lnTo>
                  <a:lnTo>
                    <a:pt x="12361" y="8817"/>
                  </a:lnTo>
                  <a:lnTo>
                    <a:pt x="12399" y="8830"/>
                  </a:lnTo>
                  <a:lnTo>
                    <a:pt x="12437" y="8845"/>
                  </a:lnTo>
                  <a:lnTo>
                    <a:pt x="12474" y="8859"/>
                  </a:lnTo>
                  <a:lnTo>
                    <a:pt x="12512" y="8873"/>
                  </a:lnTo>
                  <a:lnTo>
                    <a:pt x="12512" y="3835"/>
                  </a:lnTo>
                  <a:lnTo>
                    <a:pt x="5784" y="6812"/>
                  </a:lnTo>
                  <a:lnTo>
                    <a:pt x="5784" y="13773"/>
                  </a:lnTo>
                  <a:lnTo>
                    <a:pt x="5783" y="13837"/>
                  </a:lnTo>
                  <a:lnTo>
                    <a:pt x="5779" y="13899"/>
                  </a:lnTo>
                  <a:lnTo>
                    <a:pt x="5774" y="13961"/>
                  </a:lnTo>
                  <a:lnTo>
                    <a:pt x="5764" y="14022"/>
                  </a:lnTo>
                  <a:lnTo>
                    <a:pt x="5754" y="14083"/>
                  </a:lnTo>
                  <a:lnTo>
                    <a:pt x="5741" y="14144"/>
                  </a:lnTo>
                  <a:lnTo>
                    <a:pt x="5726" y="14204"/>
                  </a:lnTo>
                  <a:lnTo>
                    <a:pt x="5709" y="14262"/>
                  </a:lnTo>
                  <a:lnTo>
                    <a:pt x="5688" y="14321"/>
                  </a:lnTo>
                  <a:lnTo>
                    <a:pt x="5666" y="14379"/>
                  </a:lnTo>
                  <a:lnTo>
                    <a:pt x="5642" y="14437"/>
                  </a:lnTo>
                  <a:lnTo>
                    <a:pt x="5615" y="14493"/>
                  </a:lnTo>
                  <a:lnTo>
                    <a:pt x="5586" y="14550"/>
                  </a:lnTo>
                  <a:lnTo>
                    <a:pt x="5554" y="14606"/>
                  </a:lnTo>
                  <a:lnTo>
                    <a:pt x="5520" y="14660"/>
                  </a:lnTo>
                  <a:lnTo>
                    <a:pt x="5484" y="14715"/>
                  </a:lnTo>
                  <a:lnTo>
                    <a:pt x="5445" y="14770"/>
                  </a:lnTo>
                  <a:lnTo>
                    <a:pt x="5404" y="14823"/>
                  </a:lnTo>
                  <a:lnTo>
                    <a:pt x="5360" y="14876"/>
                  </a:lnTo>
                  <a:lnTo>
                    <a:pt x="5315" y="14929"/>
                  </a:lnTo>
                  <a:lnTo>
                    <a:pt x="5267" y="14980"/>
                  </a:lnTo>
                  <a:lnTo>
                    <a:pt x="5216" y="15032"/>
                  </a:lnTo>
                  <a:lnTo>
                    <a:pt x="5164" y="15083"/>
                  </a:lnTo>
                  <a:lnTo>
                    <a:pt x="5108" y="15133"/>
                  </a:lnTo>
                  <a:lnTo>
                    <a:pt x="5050" y="15183"/>
                  </a:lnTo>
                  <a:lnTo>
                    <a:pt x="4990" y="15232"/>
                  </a:lnTo>
                  <a:lnTo>
                    <a:pt x="4929" y="15281"/>
                  </a:lnTo>
                  <a:lnTo>
                    <a:pt x="4864" y="15329"/>
                  </a:lnTo>
                  <a:lnTo>
                    <a:pt x="4797" y="15376"/>
                  </a:lnTo>
                  <a:lnTo>
                    <a:pt x="4728" y="15424"/>
                  </a:lnTo>
                  <a:lnTo>
                    <a:pt x="4656" y="15470"/>
                  </a:lnTo>
                  <a:lnTo>
                    <a:pt x="4582" y="15516"/>
                  </a:lnTo>
                  <a:lnTo>
                    <a:pt x="4515" y="15555"/>
                  </a:lnTo>
                  <a:lnTo>
                    <a:pt x="4449" y="15593"/>
                  </a:lnTo>
                  <a:lnTo>
                    <a:pt x="4382" y="15630"/>
                  </a:lnTo>
                  <a:lnTo>
                    <a:pt x="4317" y="15666"/>
                  </a:lnTo>
                  <a:lnTo>
                    <a:pt x="4250" y="15700"/>
                  </a:lnTo>
                  <a:lnTo>
                    <a:pt x="4184" y="15734"/>
                  </a:lnTo>
                  <a:lnTo>
                    <a:pt x="4117" y="15765"/>
                  </a:lnTo>
                  <a:lnTo>
                    <a:pt x="4050" y="15795"/>
                  </a:lnTo>
                  <a:lnTo>
                    <a:pt x="3983" y="15826"/>
                  </a:lnTo>
                  <a:lnTo>
                    <a:pt x="3916" y="15853"/>
                  </a:lnTo>
                  <a:lnTo>
                    <a:pt x="3849" y="15880"/>
                  </a:lnTo>
                  <a:lnTo>
                    <a:pt x="3783" y="15906"/>
                  </a:lnTo>
                  <a:lnTo>
                    <a:pt x="3716" y="15930"/>
                  </a:lnTo>
                  <a:lnTo>
                    <a:pt x="3649" y="15953"/>
                  </a:lnTo>
                  <a:lnTo>
                    <a:pt x="3582" y="15976"/>
                  </a:lnTo>
                  <a:lnTo>
                    <a:pt x="3515" y="15996"/>
                  </a:lnTo>
                  <a:lnTo>
                    <a:pt x="3448" y="16015"/>
                  </a:lnTo>
                  <a:lnTo>
                    <a:pt x="3380" y="16033"/>
                  </a:lnTo>
                  <a:lnTo>
                    <a:pt x="3313" y="16050"/>
                  </a:lnTo>
                  <a:lnTo>
                    <a:pt x="3246" y="16067"/>
                  </a:lnTo>
                  <a:lnTo>
                    <a:pt x="3179" y="16081"/>
                  </a:lnTo>
                  <a:lnTo>
                    <a:pt x="3111" y="16094"/>
                  </a:lnTo>
                  <a:lnTo>
                    <a:pt x="3043" y="16106"/>
                  </a:lnTo>
                  <a:lnTo>
                    <a:pt x="2976" y="16116"/>
                  </a:lnTo>
                  <a:lnTo>
                    <a:pt x="2908" y="16126"/>
                  </a:lnTo>
                  <a:lnTo>
                    <a:pt x="2840" y="16135"/>
                  </a:lnTo>
                  <a:lnTo>
                    <a:pt x="2772" y="16141"/>
                  </a:lnTo>
                  <a:lnTo>
                    <a:pt x="2704" y="16147"/>
                  </a:lnTo>
                  <a:lnTo>
                    <a:pt x="2636" y="16151"/>
                  </a:lnTo>
                  <a:lnTo>
                    <a:pt x="2568" y="16154"/>
                  </a:lnTo>
                  <a:lnTo>
                    <a:pt x="2500" y="16156"/>
                  </a:lnTo>
                  <a:lnTo>
                    <a:pt x="2431" y="16157"/>
                  </a:lnTo>
                  <a:lnTo>
                    <a:pt x="2376" y="16157"/>
                  </a:lnTo>
                  <a:lnTo>
                    <a:pt x="2323" y="16156"/>
                  </a:lnTo>
                  <a:lnTo>
                    <a:pt x="2269" y="16154"/>
                  </a:lnTo>
                  <a:lnTo>
                    <a:pt x="2215" y="16152"/>
                  </a:lnTo>
                  <a:lnTo>
                    <a:pt x="2162" y="16150"/>
                  </a:lnTo>
                  <a:lnTo>
                    <a:pt x="2110" y="16146"/>
                  </a:lnTo>
                  <a:lnTo>
                    <a:pt x="2057" y="16142"/>
                  </a:lnTo>
                  <a:lnTo>
                    <a:pt x="2005" y="16138"/>
                  </a:lnTo>
                  <a:lnTo>
                    <a:pt x="1954" y="16132"/>
                  </a:lnTo>
                  <a:lnTo>
                    <a:pt x="1903" y="16126"/>
                  </a:lnTo>
                  <a:lnTo>
                    <a:pt x="1852" y="16120"/>
                  </a:lnTo>
                  <a:lnTo>
                    <a:pt x="1802" y="16113"/>
                  </a:lnTo>
                  <a:lnTo>
                    <a:pt x="1752" y="16105"/>
                  </a:lnTo>
                  <a:lnTo>
                    <a:pt x="1702" y="16097"/>
                  </a:lnTo>
                  <a:lnTo>
                    <a:pt x="1654" y="16088"/>
                  </a:lnTo>
                  <a:lnTo>
                    <a:pt x="1605" y="16079"/>
                  </a:lnTo>
                  <a:lnTo>
                    <a:pt x="1557" y="16069"/>
                  </a:lnTo>
                  <a:lnTo>
                    <a:pt x="1509" y="16058"/>
                  </a:lnTo>
                  <a:lnTo>
                    <a:pt x="1461" y="16046"/>
                  </a:lnTo>
                  <a:lnTo>
                    <a:pt x="1414" y="16034"/>
                  </a:lnTo>
                  <a:lnTo>
                    <a:pt x="1367" y="16022"/>
                  </a:lnTo>
                  <a:lnTo>
                    <a:pt x="1321" y="16009"/>
                  </a:lnTo>
                  <a:lnTo>
                    <a:pt x="1275" y="15995"/>
                  </a:lnTo>
                  <a:lnTo>
                    <a:pt x="1229" y="15981"/>
                  </a:lnTo>
                  <a:lnTo>
                    <a:pt x="1185" y="15965"/>
                  </a:lnTo>
                  <a:lnTo>
                    <a:pt x="1140" y="15949"/>
                  </a:lnTo>
                  <a:lnTo>
                    <a:pt x="1096" y="15933"/>
                  </a:lnTo>
                  <a:lnTo>
                    <a:pt x="1051" y="15916"/>
                  </a:lnTo>
                  <a:lnTo>
                    <a:pt x="1007" y="15899"/>
                  </a:lnTo>
                  <a:lnTo>
                    <a:pt x="965" y="15880"/>
                  </a:lnTo>
                  <a:lnTo>
                    <a:pt x="922" y="15861"/>
                  </a:lnTo>
                  <a:lnTo>
                    <a:pt x="880" y="15842"/>
                  </a:lnTo>
                  <a:lnTo>
                    <a:pt x="826" y="15818"/>
                  </a:lnTo>
                  <a:lnTo>
                    <a:pt x="773" y="15791"/>
                  </a:lnTo>
                  <a:lnTo>
                    <a:pt x="723" y="15765"/>
                  </a:lnTo>
                  <a:lnTo>
                    <a:pt x="674" y="15738"/>
                  </a:lnTo>
                  <a:lnTo>
                    <a:pt x="627" y="15710"/>
                  </a:lnTo>
                  <a:lnTo>
                    <a:pt x="582" y="15681"/>
                  </a:lnTo>
                  <a:lnTo>
                    <a:pt x="538" y="15652"/>
                  </a:lnTo>
                  <a:lnTo>
                    <a:pt x="496" y="15621"/>
                  </a:lnTo>
                  <a:lnTo>
                    <a:pt x="455" y="15590"/>
                  </a:lnTo>
                  <a:lnTo>
                    <a:pt x="417" y="15558"/>
                  </a:lnTo>
                  <a:lnTo>
                    <a:pt x="380" y="15526"/>
                  </a:lnTo>
                  <a:lnTo>
                    <a:pt x="345" y="15493"/>
                  </a:lnTo>
                  <a:lnTo>
                    <a:pt x="311" y="15458"/>
                  </a:lnTo>
                  <a:lnTo>
                    <a:pt x="280" y="15423"/>
                  </a:lnTo>
                  <a:lnTo>
                    <a:pt x="249" y="15387"/>
                  </a:lnTo>
                  <a:lnTo>
                    <a:pt x="221" y="15351"/>
                  </a:lnTo>
                  <a:lnTo>
                    <a:pt x="195" y="15313"/>
                  </a:lnTo>
                  <a:lnTo>
                    <a:pt x="169" y="15275"/>
                  </a:lnTo>
                  <a:lnTo>
                    <a:pt x="146" y="15236"/>
                  </a:lnTo>
                  <a:lnTo>
                    <a:pt x="125" y="15196"/>
                  </a:lnTo>
                  <a:lnTo>
                    <a:pt x="105" y="15156"/>
                  </a:lnTo>
                  <a:lnTo>
                    <a:pt x="86" y="15115"/>
                  </a:lnTo>
                  <a:lnTo>
                    <a:pt x="70" y="15072"/>
                  </a:lnTo>
                  <a:lnTo>
                    <a:pt x="56" y="15030"/>
                  </a:lnTo>
                  <a:lnTo>
                    <a:pt x="43" y="14986"/>
                  </a:lnTo>
                  <a:lnTo>
                    <a:pt x="32" y="14942"/>
                  </a:lnTo>
                  <a:lnTo>
                    <a:pt x="22" y="14897"/>
                  </a:lnTo>
                  <a:lnTo>
                    <a:pt x="14" y="14851"/>
                  </a:lnTo>
                  <a:lnTo>
                    <a:pt x="8" y="14804"/>
                  </a:lnTo>
                  <a:lnTo>
                    <a:pt x="3" y="14758"/>
                  </a:lnTo>
                  <a:lnTo>
                    <a:pt x="1" y="14709"/>
                  </a:lnTo>
                  <a:lnTo>
                    <a:pt x="0" y="14660"/>
                  </a:lnTo>
                  <a:lnTo>
                    <a:pt x="1" y="14601"/>
                  </a:lnTo>
                  <a:lnTo>
                    <a:pt x="5" y="14542"/>
                  </a:lnTo>
                  <a:lnTo>
                    <a:pt x="11" y="14484"/>
                  </a:lnTo>
                  <a:lnTo>
                    <a:pt x="20" y="14426"/>
                  </a:lnTo>
                  <a:lnTo>
                    <a:pt x="33" y="14370"/>
                  </a:lnTo>
                  <a:lnTo>
                    <a:pt x="46" y="14314"/>
                  </a:lnTo>
                  <a:lnTo>
                    <a:pt x="63" y="14258"/>
                  </a:lnTo>
                  <a:lnTo>
                    <a:pt x="82" y="14204"/>
                  </a:lnTo>
                  <a:lnTo>
                    <a:pt x="104" y="14150"/>
                  </a:lnTo>
                  <a:lnTo>
                    <a:pt x="128" y="14096"/>
                  </a:lnTo>
                  <a:lnTo>
                    <a:pt x="155" y="14044"/>
                  </a:lnTo>
                  <a:lnTo>
                    <a:pt x="185" y="13992"/>
                  </a:lnTo>
                  <a:lnTo>
                    <a:pt x="216" y="13940"/>
                  </a:lnTo>
                  <a:lnTo>
                    <a:pt x="250" y="13890"/>
                  </a:lnTo>
                  <a:lnTo>
                    <a:pt x="288" y="13839"/>
                  </a:lnTo>
                  <a:lnTo>
                    <a:pt x="327" y="13790"/>
                  </a:lnTo>
                  <a:lnTo>
                    <a:pt x="370" y="13741"/>
                  </a:lnTo>
                  <a:lnTo>
                    <a:pt x="415" y="13693"/>
                  </a:lnTo>
                  <a:lnTo>
                    <a:pt x="461" y="13646"/>
                  </a:lnTo>
                  <a:lnTo>
                    <a:pt x="511" y="13599"/>
                  </a:lnTo>
                  <a:lnTo>
                    <a:pt x="564" y="13553"/>
                  </a:lnTo>
                  <a:lnTo>
                    <a:pt x="618" y="13507"/>
                  </a:lnTo>
                  <a:lnTo>
                    <a:pt x="676" y="13463"/>
                  </a:lnTo>
                  <a:lnTo>
                    <a:pt x="736" y="13418"/>
                  </a:lnTo>
                  <a:lnTo>
                    <a:pt x="799" y="13374"/>
                  </a:lnTo>
                  <a:lnTo>
                    <a:pt x="863" y="13331"/>
                  </a:lnTo>
                  <a:lnTo>
                    <a:pt x="930" y="13289"/>
                  </a:lnTo>
                  <a:lnTo>
                    <a:pt x="1000" y="13247"/>
                  </a:lnTo>
                  <a:lnTo>
                    <a:pt x="1073" y="13206"/>
                  </a:lnTo>
                  <a:lnTo>
                    <a:pt x="1148" y="13166"/>
                  </a:lnTo>
                  <a:lnTo>
                    <a:pt x="1226" y="13126"/>
                  </a:lnTo>
                  <a:lnTo>
                    <a:pt x="1306" y="13087"/>
                  </a:lnTo>
                  <a:lnTo>
                    <a:pt x="1372" y="13057"/>
                  </a:lnTo>
                  <a:lnTo>
                    <a:pt x="1438" y="13027"/>
                  </a:lnTo>
                  <a:lnTo>
                    <a:pt x="1505" y="12998"/>
                  </a:lnTo>
                  <a:lnTo>
                    <a:pt x="1572" y="12970"/>
                  </a:lnTo>
                  <a:lnTo>
                    <a:pt x="1638" y="12944"/>
                  </a:lnTo>
                  <a:lnTo>
                    <a:pt x="1704" y="12919"/>
                  </a:lnTo>
                  <a:lnTo>
                    <a:pt x="1770" y="12894"/>
                  </a:lnTo>
                  <a:lnTo>
                    <a:pt x="1837" y="12870"/>
                  </a:lnTo>
                  <a:lnTo>
                    <a:pt x="1904" y="12848"/>
                  </a:lnTo>
                  <a:lnTo>
                    <a:pt x="1971" y="12826"/>
                  </a:lnTo>
                  <a:lnTo>
                    <a:pt x="2038" y="12805"/>
                  </a:lnTo>
                  <a:lnTo>
                    <a:pt x="2105" y="12785"/>
                  </a:lnTo>
                  <a:lnTo>
                    <a:pt x="2172" y="12766"/>
                  </a:lnTo>
                  <a:lnTo>
                    <a:pt x="2238" y="12749"/>
                  </a:lnTo>
                  <a:lnTo>
                    <a:pt x="2305" y="12732"/>
                  </a:lnTo>
                  <a:lnTo>
                    <a:pt x="2372" y="12715"/>
                  </a:lnTo>
                  <a:lnTo>
                    <a:pt x="2440" y="12700"/>
                  </a:lnTo>
                  <a:lnTo>
                    <a:pt x="2507" y="12687"/>
                  </a:lnTo>
                  <a:lnTo>
                    <a:pt x="2574" y="12674"/>
                  </a:lnTo>
                  <a:lnTo>
                    <a:pt x="2642" y="12662"/>
                  </a:lnTo>
                  <a:lnTo>
                    <a:pt x="2709" y="12651"/>
                  </a:lnTo>
                  <a:lnTo>
                    <a:pt x="2776" y="12640"/>
                  </a:lnTo>
                  <a:lnTo>
                    <a:pt x="2844" y="12631"/>
                  </a:lnTo>
                  <a:lnTo>
                    <a:pt x="2912" y="12622"/>
                  </a:lnTo>
                  <a:lnTo>
                    <a:pt x="2980" y="12615"/>
                  </a:lnTo>
                  <a:lnTo>
                    <a:pt x="3048" y="12609"/>
                  </a:lnTo>
                  <a:lnTo>
                    <a:pt x="3116" y="12604"/>
                  </a:lnTo>
                  <a:lnTo>
                    <a:pt x="3184" y="12599"/>
                  </a:lnTo>
                  <a:lnTo>
                    <a:pt x="3252" y="12596"/>
                  </a:lnTo>
                  <a:lnTo>
                    <a:pt x="3320" y="12594"/>
                  </a:lnTo>
                  <a:lnTo>
                    <a:pt x="3388" y="12592"/>
                  </a:lnTo>
                  <a:lnTo>
                    <a:pt x="3456" y="12592"/>
                  </a:lnTo>
                  <a:lnTo>
                    <a:pt x="3549" y="12593"/>
                  </a:lnTo>
                  <a:lnTo>
                    <a:pt x="3640" y="12595"/>
                  </a:lnTo>
                  <a:lnTo>
                    <a:pt x="3730" y="12600"/>
                  </a:lnTo>
                  <a:lnTo>
                    <a:pt x="3818" y="12606"/>
                  </a:lnTo>
                  <a:lnTo>
                    <a:pt x="3905" y="12614"/>
                  </a:lnTo>
                  <a:lnTo>
                    <a:pt x="3991" y="12624"/>
                  </a:lnTo>
                  <a:lnTo>
                    <a:pt x="4076" y="12635"/>
                  </a:lnTo>
                  <a:lnTo>
                    <a:pt x="4160" y="12648"/>
                  </a:lnTo>
                  <a:lnTo>
                    <a:pt x="4242" y="12664"/>
                  </a:lnTo>
                  <a:lnTo>
                    <a:pt x="4324" y="12681"/>
                  </a:lnTo>
                  <a:lnTo>
                    <a:pt x="4403" y="12699"/>
                  </a:lnTo>
                  <a:lnTo>
                    <a:pt x="4482" y="12719"/>
                  </a:lnTo>
                  <a:lnTo>
                    <a:pt x="4560" y="12742"/>
                  </a:lnTo>
                  <a:lnTo>
                    <a:pt x="4636" y="12765"/>
                  </a:lnTo>
                  <a:lnTo>
                    <a:pt x="4711" y="12791"/>
                  </a:lnTo>
                  <a:lnTo>
                    <a:pt x="4786" y="12818"/>
                  </a:lnTo>
                  <a:lnTo>
                    <a:pt x="4786" y="3846"/>
                  </a:lnTo>
                  <a:lnTo>
                    <a:pt x="13526" y="0"/>
                  </a:lnTo>
                  <a:lnTo>
                    <a:pt x="13526" y="9859"/>
                  </a:lnTo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8585AFF8-8BCF-43B9-A512-F8E5A6489C1B}"/>
                </a:ext>
              </a:extLst>
            </p:cNvPr>
            <p:cNvCxnSpPr/>
            <p:nvPr/>
          </p:nvCxnSpPr>
          <p:spPr>
            <a:xfrm flipV="1">
              <a:off x="1249363" y="2544763"/>
              <a:ext cx="3749675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1BE4A6E-48BC-4378-BE48-BC34FE75A1CB}"/>
              </a:ext>
            </a:extLst>
          </p:cNvPr>
          <p:cNvGrpSpPr/>
          <p:nvPr/>
        </p:nvGrpSpPr>
        <p:grpSpPr>
          <a:xfrm>
            <a:off x="6858002" y="1866901"/>
            <a:ext cx="3751263" cy="1241426"/>
            <a:chOff x="6362700" y="1308100"/>
            <a:chExt cx="3751263" cy="1241425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B46D300F-C04D-4547-830E-E2163668FBB0}"/>
                </a:ext>
              </a:extLst>
            </p:cNvPr>
            <p:cNvSpPr/>
            <p:nvPr/>
          </p:nvSpPr>
          <p:spPr>
            <a:xfrm>
              <a:off x="6604000" y="1350963"/>
              <a:ext cx="792163" cy="7921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4" name="Freeform 342">
              <a:extLst>
                <a:ext uri="{FF2B5EF4-FFF2-40B4-BE49-F238E27FC236}">
                  <a16:creationId xmlns:a16="http://schemas.microsoft.com/office/drawing/2014/main" xmlns="" id="{C59449D0-33D1-4DCC-9F18-2F487F0C6296}"/>
                </a:ext>
              </a:extLst>
            </p:cNvPr>
            <p:cNvSpPr/>
            <p:nvPr/>
          </p:nvSpPr>
          <p:spPr bwMode="auto">
            <a:xfrm>
              <a:off x="6797675" y="1544638"/>
              <a:ext cx="336550" cy="403225"/>
            </a:xfrm>
            <a:custGeom>
              <a:avLst/>
              <a:gdLst>
                <a:gd name="T0" fmla="*/ 2147483647 w 13526"/>
                <a:gd name="T1" fmla="*/ 2147483647 h 16157"/>
                <a:gd name="T2" fmla="*/ 2147483647 w 13526"/>
                <a:gd name="T3" fmla="*/ 2147483647 h 16157"/>
                <a:gd name="T4" fmla="*/ 2147483647 w 13526"/>
                <a:gd name="T5" fmla="*/ 2147483647 h 16157"/>
                <a:gd name="T6" fmla="*/ 2147483647 w 13526"/>
                <a:gd name="T7" fmla="*/ 2147483647 h 16157"/>
                <a:gd name="T8" fmla="*/ 2147483647 w 13526"/>
                <a:gd name="T9" fmla="*/ 2147483647 h 16157"/>
                <a:gd name="T10" fmla="*/ 2147483647 w 13526"/>
                <a:gd name="T11" fmla="*/ 2147483647 h 16157"/>
                <a:gd name="T12" fmla="*/ 2147483647 w 13526"/>
                <a:gd name="T13" fmla="*/ 2147483647 h 16157"/>
                <a:gd name="T14" fmla="*/ 2147483647 w 13526"/>
                <a:gd name="T15" fmla="*/ 2147483647 h 16157"/>
                <a:gd name="T16" fmla="*/ 2147483647 w 13526"/>
                <a:gd name="T17" fmla="*/ 2147483647 h 16157"/>
                <a:gd name="T18" fmla="*/ 2147483647 w 13526"/>
                <a:gd name="T19" fmla="*/ 2147483647 h 16157"/>
                <a:gd name="T20" fmla="*/ 2147483647 w 13526"/>
                <a:gd name="T21" fmla="*/ 2147483647 h 16157"/>
                <a:gd name="T22" fmla="*/ 2147483647 w 13526"/>
                <a:gd name="T23" fmla="*/ 2147483647 h 16157"/>
                <a:gd name="T24" fmla="*/ 2147483647 w 13526"/>
                <a:gd name="T25" fmla="*/ 2147483647 h 16157"/>
                <a:gd name="T26" fmla="*/ 2147483647 w 13526"/>
                <a:gd name="T27" fmla="*/ 2147483647 h 16157"/>
                <a:gd name="T28" fmla="*/ 2147483647 w 13526"/>
                <a:gd name="T29" fmla="*/ 2147483647 h 16157"/>
                <a:gd name="T30" fmla="*/ 2147483647 w 13526"/>
                <a:gd name="T31" fmla="*/ 2147483647 h 16157"/>
                <a:gd name="T32" fmla="*/ 2147483647 w 13526"/>
                <a:gd name="T33" fmla="*/ 2147483647 h 16157"/>
                <a:gd name="T34" fmla="*/ 2147483647 w 13526"/>
                <a:gd name="T35" fmla="*/ 2147483647 h 16157"/>
                <a:gd name="T36" fmla="*/ 2147483647 w 13526"/>
                <a:gd name="T37" fmla="*/ 2147483647 h 16157"/>
                <a:gd name="T38" fmla="*/ 2147483647 w 13526"/>
                <a:gd name="T39" fmla="*/ 2147483647 h 16157"/>
                <a:gd name="T40" fmla="*/ 2147483647 w 13526"/>
                <a:gd name="T41" fmla="*/ 2147483647 h 16157"/>
                <a:gd name="T42" fmla="*/ 2147483647 w 13526"/>
                <a:gd name="T43" fmla="*/ 2147483647 h 16157"/>
                <a:gd name="T44" fmla="*/ 2147483647 w 13526"/>
                <a:gd name="T45" fmla="*/ 2147483647 h 16157"/>
                <a:gd name="T46" fmla="*/ 2147483647 w 13526"/>
                <a:gd name="T47" fmla="*/ 2147483647 h 16157"/>
                <a:gd name="T48" fmla="*/ 2147483647 w 13526"/>
                <a:gd name="T49" fmla="*/ 2147483647 h 16157"/>
                <a:gd name="T50" fmla="*/ 2147483647 w 13526"/>
                <a:gd name="T51" fmla="*/ 2147483647 h 16157"/>
                <a:gd name="T52" fmla="*/ 2147483647 w 13526"/>
                <a:gd name="T53" fmla="*/ 2147483647 h 16157"/>
                <a:gd name="T54" fmla="*/ 2147483647 w 13526"/>
                <a:gd name="T55" fmla="*/ 2147483647 h 16157"/>
                <a:gd name="T56" fmla="*/ 2147483647 w 13526"/>
                <a:gd name="T57" fmla="*/ 2147483647 h 16157"/>
                <a:gd name="T58" fmla="*/ 2147483647 w 13526"/>
                <a:gd name="T59" fmla="*/ 2147483647 h 16157"/>
                <a:gd name="T60" fmla="*/ 2147483647 w 13526"/>
                <a:gd name="T61" fmla="*/ 2147483647 h 16157"/>
                <a:gd name="T62" fmla="*/ 2147483647 w 13526"/>
                <a:gd name="T63" fmla="*/ 2147483647 h 16157"/>
                <a:gd name="T64" fmla="*/ 2147483647 w 13526"/>
                <a:gd name="T65" fmla="*/ 2147483647 h 16157"/>
                <a:gd name="T66" fmla="*/ 2147483647 w 13526"/>
                <a:gd name="T67" fmla="*/ 2147483647 h 16157"/>
                <a:gd name="T68" fmla="*/ 2147483647 w 13526"/>
                <a:gd name="T69" fmla="*/ 2147483647 h 16157"/>
                <a:gd name="T70" fmla="*/ 2147483647 w 13526"/>
                <a:gd name="T71" fmla="*/ 2147483647 h 16157"/>
                <a:gd name="T72" fmla="*/ 2147483647 w 13526"/>
                <a:gd name="T73" fmla="*/ 2147483647 h 16157"/>
                <a:gd name="T74" fmla="*/ 2147483647 w 13526"/>
                <a:gd name="T75" fmla="*/ 2147483647 h 16157"/>
                <a:gd name="T76" fmla="*/ 2147483647 w 13526"/>
                <a:gd name="T77" fmla="*/ 2147483647 h 16157"/>
                <a:gd name="T78" fmla="*/ 2147483647 w 13526"/>
                <a:gd name="T79" fmla="*/ 2147483647 h 16157"/>
                <a:gd name="T80" fmla="*/ 2147483647 w 13526"/>
                <a:gd name="T81" fmla="*/ 2147483647 h 16157"/>
                <a:gd name="T82" fmla="*/ 2147483647 w 13526"/>
                <a:gd name="T83" fmla="*/ 2147483647 h 16157"/>
                <a:gd name="T84" fmla="*/ 2147483647 w 13526"/>
                <a:gd name="T85" fmla="*/ 2147483647 h 16157"/>
                <a:gd name="T86" fmla="*/ 2147483647 w 13526"/>
                <a:gd name="T87" fmla="*/ 2147483647 h 16157"/>
                <a:gd name="T88" fmla="*/ 2147483647 w 13526"/>
                <a:gd name="T89" fmla="*/ 2147483647 h 16157"/>
                <a:gd name="T90" fmla="*/ 2147483647 w 13526"/>
                <a:gd name="T91" fmla="*/ 2147483647 h 16157"/>
                <a:gd name="T92" fmla="*/ 2147483647 w 13526"/>
                <a:gd name="T93" fmla="*/ 2147483647 h 16157"/>
                <a:gd name="T94" fmla="*/ 2147483647 w 13526"/>
                <a:gd name="T95" fmla="*/ 2147483647 h 16157"/>
                <a:gd name="T96" fmla="*/ 2147483647 w 13526"/>
                <a:gd name="T97" fmla="*/ 2147483647 h 16157"/>
                <a:gd name="T98" fmla="*/ 0 w 13526"/>
                <a:gd name="T99" fmla="*/ 2147483647 h 16157"/>
                <a:gd name="T100" fmla="*/ 2147483647 w 13526"/>
                <a:gd name="T101" fmla="*/ 2147483647 h 16157"/>
                <a:gd name="T102" fmla="*/ 2147483647 w 13526"/>
                <a:gd name="T103" fmla="*/ 2147483647 h 16157"/>
                <a:gd name="T104" fmla="*/ 2147483647 w 13526"/>
                <a:gd name="T105" fmla="*/ 2147483647 h 16157"/>
                <a:gd name="T106" fmla="*/ 2147483647 w 13526"/>
                <a:gd name="T107" fmla="*/ 2147483647 h 16157"/>
                <a:gd name="T108" fmla="*/ 2147483647 w 13526"/>
                <a:gd name="T109" fmla="*/ 2147483647 h 16157"/>
                <a:gd name="T110" fmla="*/ 2147483647 w 13526"/>
                <a:gd name="T111" fmla="*/ 2147483647 h 16157"/>
                <a:gd name="T112" fmla="*/ 2147483647 w 13526"/>
                <a:gd name="T113" fmla="*/ 2147483647 h 16157"/>
                <a:gd name="T114" fmla="*/ 2147483647 w 13526"/>
                <a:gd name="T115" fmla="*/ 2147483647 h 16157"/>
                <a:gd name="T116" fmla="*/ 2147483647 w 13526"/>
                <a:gd name="T117" fmla="*/ 2147483647 h 16157"/>
                <a:gd name="T118" fmla="*/ 2147483647 w 13526"/>
                <a:gd name="T119" fmla="*/ 2147483647 h 16157"/>
                <a:gd name="T120" fmla="*/ 2147483647 w 13526"/>
                <a:gd name="T121" fmla="*/ 2147483647 h 161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26" h="16157">
                  <a:moveTo>
                    <a:pt x="13526" y="9859"/>
                  </a:moveTo>
                  <a:lnTo>
                    <a:pt x="13525" y="9923"/>
                  </a:lnTo>
                  <a:lnTo>
                    <a:pt x="13521" y="9987"/>
                  </a:lnTo>
                  <a:lnTo>
                    <a:pt x="13515" y="10048"/>
                  </a:lnTo>
                  <a:lnTo>
                    <a:pt x="13507" y="10110"/>
                  </a:lnTo>
                  <a:lnTo>
                    <a:pt x="13495" y="10172"/>
                  </a:lnTo>
                  <a:lnTo>
                    <a:pt x="13482" y="10233"/>
                  </a:lnTo>
                  <a:lnTo>
                    <a:pt x="13467" y="10292"/>
                  </a:lnTo>
                  <a:lnTo>
                    <a:pt x="13449" y="10352"/>
                  </a:lnTo>
                  <a:lnTo>
                    <a:pt x="13429" y="10411"/>
                  </a:lnTo>
                  <a:lnTo>
                    <a:pt x="13405" y="10470"/>
                  </a:lnTo>
                  <a:lnTo>
                    <a:pt x="13380" y="10527"/>
                  </a:lnTo>
                  <a:lnTo>
                    <a:pt x="13353" y="10584"/>
                  </a:lnTo>
                  <a:lnTo>
                    <a:pt x="13323" y="10641"/>
                  </a:lnTo>
                  <a:lnTo>
                    <a:pt x="13291" y="10696"/>
                  </a:lnTo>
                  <a:lnTo>
                    <a:pt x="13255" y="10751"/>
                  </a:lnTo>
                  <a:lnTo>
                    <a:pt x="13219" y="10806"/>
                  </a:lnTo>
                  <a:lnTo>
                    <a:pt x="13179" y="10859"/>
                  </a:lnTo>
                  <a:lnTo>
                    <a:pt x="13137" y="10913"/>
                  </a:lnTo>
                  <a:lnTo>
                    <a:pt x="13093" y="10966"/>
                  </a:lnTo>
                  <a:lnTo>
                    <a:pt x="13047" y="11017"/>
                  </a:lnTo>
                  <a:lnTo>
                    <a:pt x="12997" y="11069"/>
                  </a:lnTo>
                  <a:lnTo>
                    <a:pt x="12945" y="11120"/>
                  </a:lnTo>
                  <a:lnTo>
                    <a:pt x="12891" y="11170"/>
                  </a:lnTo>
                  <a:lnTo>
                    <a:pt x="12836" y="11220"/>
                  </a:lnTo>
                  <a:lnTo>
                    <a:pt x="12777" y="11268"/>
                  </a:lnTo>
                  <a:lnTo>
                    <a:pt x="12716" y="11317"/>
                  </a:lnTo>
                  <a:lnTo>
                    <a:pt x="12652" y="11365"/>
                  </a:lnTo>
                  <a:lnTo>
                    <a:pt x="12587" y="11412"/>
                  </a:lnTo>
                  <a:lnTo>
                    <a:pt x="12519" y="11459"/>
                  </a:lnTo>
                  <a:lnTo>
                    <a:pt x="12449" y="11504"/>
                  </a:lnTo>
                  <a:lnTo>
                    <a:pt x="12376" y="11549"/>
                  </a:lnTo>
                  <a:lnTo>
                    <a:pt x="12301" y="11593"/>
                  </a:lnTo>
                  <a:lnTo>
                    <a:pt x="12234" y="11631"/>
                  </a:lnTo>
                  <a:lnTo>
                    <a:pt x="12166" y="11667"/>
                  </a:lnTo>
                  <a:lnTo>
                    <a:pt x="12099" y="11702"/>
                  </a:lnTo>
                  <a:lnTo>
                    <a:pt x="12032" y="11735"/>
                  </a:lnTo>
                  <a:lnTo>
                    <a:pt x="11964" y="11769"/>
                  </a:lnTo>
                  <a:lnTo>
                    <a:pt x="11898" y="11800"/>
                  </a:lnTo>
                  <a:lnTo>
                    <a:pt x="11830" y="11829"/>
                  </a:lnTo>
                  <a:lnTo>
                    <a:pt x="11763" y="11859"/>
                  </a:lnTo>
                  <a:lnTo>
                    <a:pt x="11695" y="11886"/>
                  </a:lnTo>
                  <a:lnTo>
                    <a:pt x="11627" y="11913"/>
                  </a:lnTo>
                  <a:lnTo>
                    <a:pt x="11559" y="11939"/>
                  </a:lnTo>
                  <a:lnTo>
                    <a:pt x="11492" y="11963"/>
                  </a:lnTo>
                  <a:lnTo>
                    <a:pt x="11423" y="11986"/>
                  </a:lnTo>
                  <a:lnTo>
                    <a:pt x="11355" y="12008"/>
                  </a:lnTo>
                  <a:lnTo>
                    <a:pt x="11288" y="12029"/>
                  </a:lnTo>
                  <a:lnTo>
                    <a:pt x="11220" y="12048"/>
                  </a:lnTo>
                  <a:lnTo>
                    <a:pt x="11151" y="12066"/>
                  </a:lnTo>
                  <a:lnTo>
                    <a:pt x="11083" y="12084"/>
                  </a:lnTo>
                  <a:lnTo>
                    <a:pt x="11014" y="12100"/>
                  </a:lnTo>
                  <a:lnTo>
                    <a:pt x="10946" y="12115"/>
                  </a:lnTo>
                  <a:lnTo>
                    <a:pt x="10877" y="12128"/>
                  </a:lnTo>
                  <a:lnTo>
                    <a:pt x="10808" y="12141"/>
                  </a:lnTo>
                  <a:lnTo>
                    <a:pt x="10739" y="12152"/>
                  </a:lnTo>
                  <a:lnTo>
                    <a:pt x="10671" y="12162"/>
                  </a:lnTo>
                  <a:lnTo>
                    <a:pt x="10602" y="12172"/>
                  </a:lnTo>
                  <a:lnTo>
                    <a:pt x="10533" y="12179"/>
                  </a:lnTo>
                  <a:lnTo>
                    <a:pt x="10464" y="12186"/>
                  </a:lnTo>
                  <a:lnTo>
                    <a:pt x="10394" y="12191"/>
                  </a:lnTo>
                  <a:lnTo>
                    <a:pt x="10325" y="12195"/>
                  </a:lnTo>
                  <a:lnTo>
                    <a:pt x="10255" y="12198"/>
                  </a:lnTo>
                  <a:lnTo>
                    <a:pt x="10185" y="12200"/>
                  </a:lnTo>
                  <a:lnTo>
                    <a:pt x="10115" y="12200"/>
                  </a:lnTo>
                  <a:lnTo>
                    <a:pt x="10061" y="12200"/>
                  </a:lnTo>
                  <a:lnTo>
                    <a:pt x="10006" y="12199"/>
                  </a:lnTo>
                  <a:lnTo>
                    <a:pt x="9951" y="12197"/>
                  </a:lnTo>
                  <a:lnTo>
                    <a:pt x="9897" y="12195"/>
                  </a:lnTo>
                  <a:lnTo>
                    <a:pt x="9844" y="12193"/>
                  </a:lnTo>
                  <a:lnTo>
                    <a:pt x="9790" y="12189"/>
                  </a:lnTo>
                  <a:lnTo>
                    <a:pt x="9737" y="12185"/>
                  </a:lnTo>
                  <a:lnTo>
                    <a:pt x="9685" y="12180"/>
                  </a:lnTo>
                  <a:lnTo>
                    <a:pt x="9633" y="12175"/>
                  </a:lnTo>
                  <a:lnTo>
                    <a:pt x="9581" y="12169"/>
                  </a:lnTo>
                  <a:lnTo>
                    <a:pt x="9531" y="12162"/>
                  </a:lnTo>
                  <a:lnTo>
                    <a:pt x="9480" y="12155"/>
                  </a:lnTo>
                  <a:lnTo>
                    <a:pt x="9429" y="12147"/>
                  </a:lnTo>
                  <a:lnTo>
                    <a:pt x="9380" y="12139"/>
                  </a:lnTo>
                  <a:lnTo>
                    <a:pt x="9330" y="12130"/>
                  </a:lnTo>
                  <a:lnTo>
                    <a:pt x="9280" y="12121"/>
                  </a:lnTo>
                  <a:lnTo>
                    <a:pt x="9232" y="12111"/>
                  </a:lnTo>
                  <a:lnTo>
                    <a:pt x="9184" y="12100"/>
                  </a:lnTo>
                  <a:lnTo>
                    <a:pt x="9135" y="12089"/>
                  </a:lnTo>
                  <a:lnTo>
                    <a:pt x="9089" y="12076"/>
                  </a:lnTo>
                  <a:lnTo>
                    <a:pt x="9041" y="12063"/>
                  </a:lnTo>
                  <a:lnTo>
                    <a:pt x="8995" y="12050"/>
                  </a:lnTo>
                  <a:lnTo>
                    <a:pt x="8949" y="12037"/>
                  </a:lnTo>
                  <a:lnTo>
                    <a:pt x="8903" y="12022"/>
                  </a:lnTo>
                  <a:lnTo>
                    <a:pt x="8858" y="12008"/>
                  </a:lnTo>
                  <a:lnTo>
                    <a:pt x="8813" y="11991"/>
                  </a:lnTo>
                  <a:lnTo>
                    <a:pt x="8769" y="11975"/>
                  </a:lnTo>
                  <a:lnTo>
                    <a:pt x="8724" y="11959"/>
                  </a:lnTo>
                  <a:lnTo>
                    <a:pt x="8681" y="11941"/>
                  </a:lnTo>
                  <a:lnTo>
                    <a:pt x="8638" y="11924"/>
                  </a:lnTo>
                  <a:lnTo>
                    <a:pt x="8594" y="11904"/>
                  </a:lnTo>
                  <a:lnTo>
                    <a:pt x="8553" y="11885"/>
                  </a:lnTo>
                  <a:lnTo>
                    <a:pt x="8498" y="11860"/>
                  </a:lnTo>
                  <a:lnTo>
                    <a:pt x="8446" y="11833"/>
                  </a:lnTo>
                  <a:lnTo>
                    <a:pt x="8396" y="11806"/>
                  </a:lnTo>
                  <a:lnTo>
                    <a:pt x="8347" y="11778"/>
                  </a:lnTo>
                  <a:lnTo>
                    <a:pt x="8300" y="11749"/>
                  </a:lnTo>
                  <a:lnTo>
                    <a:pt x="8255" y="11720"/>
                  </a:lnTo>
                  <a:lnTo>
                    <a:pt x="8210" y="11690"/>
                  </a:lnTo>
                  <a:lnTo>
                    <a:pt x="8169" y="11658"/>
                  </a:lnTo>
                  <a:lnTo>
                    <a:pt x="8128" y="11627"/>
                  </a:lnTo>
                  <a:lnTo>
                    <a:pt x="8090" y="11595"/>
                  </a:lnTo>
                  <a:lnTo>
                    <a:pt x="8053" y="11562"/>
                  </a:lnTo>
                  <a:lnTo>
                    <a:pt x="8018" y="11529"/>
                  </a:lnTo>
                  <a:lnTo>
                    <a:pt x="7984" y="11494"/>
                  </a:lnTo>
                  <a:lnTo>
                    <a:pt x="7952" y="11459"/>
                  </a:lnTo>
                  <a:lnTo>
                    <a:pt x="7923" y="11423"/>
                  </a:lnTo>
                  <a:lnTo>
                    <a:pt x="7894" y="11387"/>
                  </a:lnTo>
                  <a:lnTo>
                    <a:pt x="7867" y="11349"/>
                  </a:lnTo>
                  <a:lnTo>
                    <a:pt x="7843" y="11312"/>
                  </a:lnTo>
                  <a:lnTo>
                    <a:pt x="7819" y="11272"/>
                  </a:lnTo>
                  <a:lnTo>
                    <a:pt x="7797" y="11233"/>
                  </a:lnTo>
                  <a:lnTo>
                    <a:pt x="7778" y="11194"/>
                  </a:lnTo>
                  <a:lnTo>
                    <a:pt x="7760" y="11152"/>
                  </a:lnTo>
                  <a:lnTo>
                    <a:pt x="7743" y="11110"/>
                  </a:lnTo>
                  <a:lnTo>
                    <a:pt x="7728" y="11068"/>
                  </a:lnTo>
                  <a:lnTo>
                    <a:pt x="7716" y="11025"/>
                  </a:lnTo>
                  <a:lnTo>
                    <a:pt x="7704" y="10982"/>
                  </a:lnTo>
                  <a:lnTo>
                    <a:pt x="7695" y="10937"/>
                  </a:lnTo>
                  <a:lnTo>
                    <a:pt x="7687" y="10892"/>
                  </a:lnTo>
                  <a:lnTo>
                    <a:pt x="7680" y="10846"/>
                  </a:lnTo>
                  <a:lnTo>
                    <a:pt x="7676" y="10800"/>
                  </a:lnTo>
                  <a:lnTo>
                    <a:pt x="7674" y="10752"/>
                  </a:lnTo>
                  <a:lnTo>
                    <a:pt x="7673" y="10703"/>
                  </a:lnTo>
                  <a:lnTo>
                    <a:pt x="7674" y="10644"/>
                  </a:lnTo>
                  <a:lnTo>
                    <a:pt x="7678" y="10584"/>
                  </a:lnTo>
                  <a:lnTo>
                    <a:pt x="7685" y="10525"/>
                  </a:lnTo>
                  <a:lnTo>
                    <a:pt x="7694" y="10468"/>
                  </a:lnTo>
                  <a:lnTo>
                    <a:pt x="7706" y="10410"/>
                  </a:lnTo>
                  <a:lnTo>
                    <a:pt x="7720" y="10353"/>
                  </a:lnTo>
                  <a:lnTo>
                    <a:pt x="7736" y="10297"/>
                  </a:lnTo>
                  <a:lnTo>
                    <a:pt x="7755" y="10243"/>
                  </a:lnTo>
                  <a:lnTo>
                    <a:pt x="7778" y="10188"/>
                  </a:lnTo>
                  <a:lnTo>
                    <a:pt x="7802" y="10134"/>
                  </a:lnTo>
                  <a:lnTo>
                    <a:pt x="7829" y="10081"/>
                  </a:lnTo>
                  <a:lnTo>
                    <a:pt x="7859" y="10029"/>
                  </a:lnTo>
                  <a:lnTo>
                    <a:pt x="7891" y="9978"/>
                  </a:lnTo>
                  <a:lnTo>
                    <a:pt x="7926" y="9926"/>
                  </a:lnTo>
                  <a:lnTo>
                    <a:pt x="7963" y="9876"/>
                  </a:lnTo>
                  <a:lnTo>
                    <a:pt x="8004" y="9827"/>
                  </a:lnTo>
                  <a:lnTo>
                    <a:pt x="8046" y="9777"/>
                  </a:lnTo>
                  <a:lnTo>
                    <a:pt x="8091" y="9729"/>
                  </a:lnTo>
                  <a:lnTo>
                    <a:pt x="8138" y="9682"/>
                  </a:lnTo>
                  <a:lnTo>
                    <a:pt x="8189" y="9635"/>
                  </a:lnTo>
                  <a:lnTo>
                    <a:pt x="8242" y="9589"/>
                  </a:lnTo>
                  <a:lnTo>
                    <a:pt x="8297" y="9544"/>
                  </a:lnTo>
                  <a:lnTo>
                    <a:pt x="8354" y="9500"/>
                  </a:lnTo>
                  <a:lnTo>
                    <a:pt x="8415" y="9455"/>
                  </a:lnTo>
                  <a:lnTo>
                    <a:pt x="8478" y="9413"/>
                  </a:lnTo>
                  <a:lnTo>
                    <a:pt x="8544" y="9370"/>
                  </a:lnTo>
                  <a:lnTo>
                    <a:pt x="8612" y="9328"/>
                  </a:lnTo>
                  <a:lnTo>
                    <a:pt x="8683" y="9287"/>
                  </a:lnTo>
                  <a:lnTo>
                    <a:pt x="8756" y="9246"/>
                  </a:lnTo>
                  <a:lnTo>
                    <a:pt x="8832" y="9207"/>
                  </a:lnTo>
                  <a:lnTo>
                    <a:pt x="8910" y="9169"/>
                  </a:lnTo>
                  <a:lnTo>
                    <a:pt x="8991" y="9130"/>
                  </a:lnTo>
                  <a:lnTo>
                    <a:pt x="9056" y="9100"/>
                  </a:lnTo>
                  <a:lnTo>
                    <a:pt x="9123" y="9070"/>
                  </a:lnTo>
                  <a:lnTo>
                    <a:pt x="9189" y="9042"/>
                  </a:lnTo>
                  <a:lnTo>
                    <a:pt x="9256" y="9014"/>
                  </a:lnTo>
                  <a:lnTo>
                    <a:pt x="9322" y="8987"/>
                  </a:lnTo>
                  <a:lnTo>
                    <a:pt x="9389" y="8962"/>
                  </a:lnTo>
                  <a:lnTo>
                    <a:pt x="9456" y="8938"/>
                  </a:lnTo>
                  <a:lnTo>
                    <a:pt x="9522" y="8913"/>
                  </a:lnTo>
                  <a:lnTo>
                    <a:pt x="9588" y="8891"/>
                  </a:lnTo>
                  <a:lnTo>
                    <a:pt x="9655" y="8869"/>
                  </a:lnTo>
                  <a:lnTo>
                    <a:pt x="9722" y="8849"/>
                  </a:lnTo>
                  <a:lnTo>
                    <a:pt x="9789" y="8828"/>
                  </a:lnTo>
                  <a:lnTo>
                    <a:pt x="9856" y="8810"/>
                  </a:lnTo>
                  <a:lnTo>
                    <a:pt x="9923" y="8792"/>
                  </a:lnTo>
                  <a:lnTo>
                    <a:pt x="9990" y="8775"/>
                  </a:lnTo>
                  <a:lnTo>
                    <a:pt x="10056" y="8758"/>
                  </a:lnTo>
                  <a:lnTo>
                    <a:pt x="10124" y="8744"/>
                  </a:lnTo>
                  <a:lnTo>
                    <a:pt x="10191" y="8730"/>
                  </a:lnTo>
                  <a:lnTo>
                    <a:pt x="10258" y="8717"/>
                  </a:lnTo>
                  <a:lnTo>
                    <a:pt x="10326" y="8705"/>
                  </a:lnTo>
                  <a:lnTo>
                    <a:pt x="10394" y="8694"/>
                  </a:lnTo>
                  <a:lnTo>
                    <a:pt x="10461" y="8684"/>
                  </a:lnTo>
                  <a:lnTo>
                    <a:pt x="10529" y="8674"/>
                  </a:lnTo>
                  <a:lnTo>
                    <a:pt x="10597" y="8666"/>
                  </a:lnTo>
                  <a:lnTo>
                    <a:pt x="10664" y="8659"/>
                  </a:lnTo>
                  <a:lnTo>
                    <a:pt x="10732" y="8652"/>
                  </a:lnTo>
                  <a:lnTo>
                    <a:pt x="10800" y="8647"/>
                  </a:lnTo>
                  <a:lnTo>
                    <a:pt x="10868" y="8643"/>
                  </a:lnTo>
                  <a:lnTo>
                    <a:pt x="10936" y="8639"/>
                  </a:lnTo>
                  <a:lnTo>
                    <a:pt x="11004" y="8637"/>
                  </a:lnTo>
                  <a:lnTo>
                    <a:pt x="11073" y="8636"/>
                  </a:lnTo>
                  <a:lnTo>
                    <a:pt x="11141" y="8635"/>
                  </a:lnTo>
                  <a:lnTo>
                    <a:pt x="11237" y="8636"/>
                  </a:lnTo>
                  <a:lnTo>
                    <a:pt x="11332" y="8639"/>
                  </a:lnTo>
                  <a:lnTo>
                    <a:pt x="11426" y="8644"/>
                  </a:lnTo>
                  <a:lnTo>
                    <a:pt x="11519" y="8650"/>
                  </a:lnTo>
                  <a:lnTo>
                    <a:pt x="11564" y="8654"/>
                  </a:lnTo>
                  <a:lnTo>
                    <a:pt x="11609" y="8658"/>
                  </a:lnTo>
                  <a:lnTo>
                    <a:pt x="11653" y="8663"/>
                  </a:lnTo>
                  <a:lnTo>
                    <a:pt x="11698" y="8669"/>
                  </a:lnTo>
                  <a:lnTo>
                    <a:pt x="11786" y="8682"/>
                  </a:lnTo>
                  <a:lnTo>
                    <a:pt x="11872" y="8695"/>
                  </a:lnTo>
                  <a:lnTo>
                    <a:pt x="11915" y="8703"/>
                  </a:lnTo>
                  <a:lnTo>
                    <a:pt x="11957" y="8711"/>
                  </a:lnTo>
                  <a:lnTo>
                    <a:pt x="11999" y="8720"/>
                  </a:lnTo>
                  <a:lnTo>
                    <a:pt x="12041" y="8729"/>
                  </a:lnTo>
                  <a:lnTo>
                    <a:pt x="12082" y="8738"/>
                  </a:lnTo>
                  <a:lnTo>
                    <a:pt x="12122" y="8748"/>
                  </a:lnTo>
                  <a:lnTo>
                    <a:pt x="12163" y="8758"/>
                  </a:lnTo>
                  <a:lnTo>
                    <a:pt x="12204" y="8770"/>
                  </a:lnTo>
                  <a:lnTo>
                    <a:pt x="12243" y="8781"/>
                  </a:lnTo>
                  <a:lnTo>
                    <a:pt x="12283" y="8793"/>
                  </a:lnTo>
                  <a:lnTo>
                    <a:pt x="12322" y="8805"/>
                  </a:lnTo>
                  <a:lnTo>
                    <a:pt x="12361" y="8817"/>
                  </a:lnTo>
                  <a:lnTo>
                    <a:pt x="12399" y="8830"/>
                  </a:lnTo>
                  <a:lnTo>
                    <a:pt x="12437" y="8845"/>
                  </a:lnTo>
                  <a:lnTo>
                    <a:pt x="12474" y="8859"/>
                  </a:lnTo>
                  <a:lnTo>
                    <a:pt x="12512" y="8873"/>
                  </a:lnTo>
                  <a:lnTo>
                    <a:pt x="12512" y="3835"/>
                  </a:lnTo>
                  <a:lnTo>
                    <a:pt x="5784" y="6812"/>
                  </a:lnTo>
                  <a:lnTo>
                    <a:pt x="5784" y="13773"/>
                  </a:lnTo>
                  <a:lnTo>
                    <a:pt x="5783" y="13837"/>
                  </a:lnTo>
                  <a:lnTo>
                    <a:pt x="5779" y="13899"/>
                  </a:lnTo>
                  <a:lnTo>
                    <a:pt x="5774" y="13961"/>
                  </a:lnTo>
                  <a:lnTo>
                    <a:pt x="5764" y="14022"/>
                  </a:lnTo>
                  <a:lnTo>
                    <a:pt x="5754" y="14083"/>
                  </a:lnTo>
                  <a:lnTo>
                    <a:pt x="5741" y="14144"/>
                  </a:lnTo>
                  <a:lnTo>
                    <a:pt x="5726" y="14204"/>
                  </a:lnTo>
                  <a:lnTo>
                    <a:pt x="5709" y="14262"/>
                  </a:lnTo>
                  <a:lnTo>
                    <a:pt x="5688" y="14321"/>
                  </a:lnTo>
                  <a:lnTo>
                    <a:pt x="5666" y="14379"/>
                  </a:lnTo>
                  <a:lnTo>
                    <a:pt x="5642" y="14437"/>
                  </a:lnTo>
                  <a:lnTo>
                    <a:pt x="5615" y="14493"/>
                  </a:lnTo>
                  <a:lnTo>
                    <a:pt x="5586" y="14550"/>
                  </a:lnTo>
                  <a:lnTo>
                    <a:pt x="5554" y="14606"/>
                  </a:lnTo>
                  <a:lnTo>
                    <a:pt x="5520" y="14660"/>
                  </a:lnTo>
                  <a:lnTo>
                    <a:pt x="5484" y="14715"/>
                  </a:lnTo>
                  <a:lnTo>
                    <a:pt x="5445" y="14770"/>
                  </a:lnTo>
                  <a:lnTo>
                    <a:pt x="5404" y="14823"/>
                  </a:lnTo>
                  <a:lnTo>
                    <a:pt x="5360" y="14876"/>
                  </a:lnTo>
                  <a:lnTo>
                    <a:pt x="5315" y="14929"/>
                  </a:lnTo>
                  <a:lnTo>
                    <a:pt x="5267" y="14980"/>
                  </a:lnTo>
                  <a:lnTo>
                    <a:pt x="5216" y="15032"/>
                  </a:lnTo>
                  <a:lnTo>
                    <a:pt x="5164" y="15083"/>
                  </a:lnTo>
                  <a:lnTo>
                    <a:pt x="5108" y="15133"/>
                  </a:lnTo>
                  <a:lnTo>
                    <a:pt x="5050" y="15183"/>
                  </a:lnTo>
                  <a:lnTo>
                    <a:pt x="4990" y="15232"/>
                  </a:lnTo>
                  <a:lnTo>
                    <a:pt x="4929" y="15281"/>
                  </a:lnTo>
                  <a:lnTo>
                    <a:pt x="4864" y="15329"/>
                  </a:lnTo>
                  <a:lnTo>
                    <a:pt x="4797" y="15376"/>
                  </a:lnTo>
                  <a:lnTo>
                    <a:pt x="4728" y="15424"/>
                  </a:lnTo>
                  <a:lnTo>
                    <a:pt x="4656" y="15470"/>
                  </a:lnTo>
                  <a:lnTo>
                    <a:pt x="4582" y="15516"/>
                  </a:lnTo>
                  <a:lnTo>
                    <a:pt x="4515" y="15555"/>
                  </a:lnTo>
                  <a:lnTo>
                    <a:pt x="4449" y="15593"/>
                  </a:lnTo>
                  <a:lnTo>
                    <a:pt x="4382" y="15630"/>
                  </a:lnTo>
                  <a:lnTo>
                    <a:pt x="4317" y="15666"/>
                  </a:lnTo>
                  <a:lnTo>
                    <a:pt x="4250" y="15700"/>
                  </a:lnTo>
                  <a:lnTo>
                    <a:pt x="4184" y="15734"/>
                  </a:lnTo>
                  <a:lnTo>
                    <a:pt x="4117" y="15765"/>
                  </a:lnTo>
                  <a:lnTo>
                    <a:pt x="4050" y="15795"/>
                  </a:lnTo>
                  <a:lnTo>
                    <a:pt x="3983" y="15826"/>
                  </a:lnTo>
                  <a:lnTo>
                    <a:pt x="3916" y="15853"/>
                  </a:lnTo>
                  <a:lnTo>
                    <a:pt x="3849" y="15880"/>
                  </a:lnTo>
                  <a:lnTo>
                    <a:pt x="3783" y="15906"/>
                  </a:lnTo>
                  <a:lnTo>
                    <a:pt x="3716" y="15930"/>
                  </a:lnTo>
                  <a:lnTo>
                    <a:pt x="3649" y="15953"/>
                  </a:lnTo>
                  <a:lnTo>
                    <a:pt x="3582" y="15976"/>
                  </a:lnTo>
                  <a:lnTo>
                    <a:pt x="3515" y="15996"/>
                  </a:lnTo>
                  <a:lnTo>
                    <a:pt x="3448" y="16015"/>
                  </a:lnTo>
                  <a:lnTo>
                    <a:pt x="3380" y="16033"/>
                  </a:lnTo>
                  <a:lnTo>
                    <a:pt x="3313" y="16050"/>
                  </a:lnTo>
                  <a:lnTo>
                    <a:pt x="3246" y="16067"/>
                  </a:lnTo>
                  <a:lnTo>
                    <a:pt x="3179" y="16081"/>
                  </a:lnTo>
                  <a:lnTo>
                    <a:pt x="3111" y="16094"/>
                  </a:lnTo>
                  <a:lnTo>
                    <a:pt x="3043" y="16106"/>
                  </a:lnTo>
                  <a:lnTo>
                    <a:pt x="2976" y="16116"/>
                  </a:lnTo>
                  <a:lnTo>
                    <a:pt x="2908" y="16126"/>
                  </a:lnTo>
                  <a:lnTo>
                    <a:pt x="2840" y="16135"/>
                  </a:lnTo>
                  <a:lnTo>
                    <a:pt x="2772" y="16141"/>
                  </a:lnTo>
                  <a:lnTo>
                    <a:pt x="2704" y="16147"/>
                  </a:lnTo>
                  <a:lnTo>
                    <a:pt x="2636" y="16151"/>
                  </a:lnTo>
                  <a:lnTo>
                    <a:pt x="2568" y="16154"/>
                  </a:lnTo>
                  <a:lnTo>
                    <a:pt x="2500" y="16156"/>
                  </a:lnTo>
                  <a:lnTo>
                    <a:pt x="2431" y="16157"/>
                  </a:lnTo>
                  <a:lnTo>
                    <a:pt x="2376" y="16157"/>
                  </a:lnTo>
                  <a:lnTo>
                    <a:pt x="2323" y="16156"/>
                  </a:lnTo>
                  <a:lnTo>
                    <a:pt x="2269" y="16154"/>
                  </a:lnTo>
                  <a:lnTo>
                    <a:pt x="2215" y="16152"/>
                  </a:lnTo>
                  <a:lnTo>
                    <a:pt x="2162" y="16150"/>
                  </a:lnTo>
                  <a:lnTo>
                    <a:pt x="2110" y="16146"/>
                  </a:lnTo>
                  <a:lnTo>
                    <a:pt x="2057" y="16142"/>
                  </a:lnTo>
                  <a:lnTo>
                    <a:pt x="2005" y="16138"/>
                  </a:lnTo>
                  <a:lnTo>
                    <a:pt x="1954" y="16132"/>
                  </a:lnTo>
                  <a:lnTo>
                    <a:pt x="1903" y="16126"/>
                  </a:lnTo>
                  <a:lnTo>
                    <a:pt x="1852" y="16120"/>
                  </a:lnTo>
                  <a:lnTo>
                    <a:pt x="1802" y="16113"/>
                  </a:lnTo>
                  <a:lnTo>
                    <a:pt x="1752" y="16105"/>
                  </a:lnTo>
                  <a:lnTo>
                    <a:pt x="1702" y="16097"/>
                  </a:lnTo>
                  <a:lnTo>
                    <a:pt x="1654" y="16088"/>
                  </a:lnTo>
                  <a:lnTo>
                    <a:pt x="1605" y="16079"/>
                  </a:lnTo>
                  <a:lnTo>
                    <a:pt x="1557" y="16069"/>
                  </a:lnTo>
                  <a:lnTo>
                    <a:pt x="1509" y="16058"/>
                  </a:lnTo>
                  <a:lnTo>
                    <a:pt x="1461" y="16046"/>
                  </a:lnTo>
                  <a:lnTo>
                    <a:pt x="1414" y="16034"/>
                  </a:lnTo>
                  <a:lnTo>
                    <a:pt x="1367" y="16022"/>
                  </a:lnTo>
                  <a:lnTo>
                    <a:pt x="1321" y="16009"/>
                  </a:lnTo>
                  <a:lnTo>
                    <a:pt x="1275" y="15995"/>
                  </a:lnTo>
                  <a:lnTo>
                    <a:pt x="1229" y="15981"/>
                  </a:lnTo>
                  <a:lnTo>
                    <a:pt x="1185" y="15965"/>
                  </a:lnTo>
                  <a:lnTo>
                    <a:pt x="1140" y="15949"/>
                  </a:lnTo>
                  <a:lnTo>
                    <a:pt x="1096" y="15933"/>
                  </a:lnTo>
                  <a:lnTo>
                    <a:pt x="1051" y="15916"/>
                  </a:lnTo>
                  <a:lnTo>
                    <a:pt x="1007" y="15899"/>
                  </a:lnTo>
                  <a:lnTo>
                    <a:pt x="965" y="15880"/>
                  </a:lnTo>
                  <a:lnTo>
                    <a:pt x="922" y="15861"/>
                  </a:lnTo>
                  <a:lnTo>
                    <a:pt x="880" y="15842"/>
                  </a:lnTo>
                  <a:lnTo>
                    <a:pt x="826" y="15818"/>
                  </a:lnTo>
                  <a:lnTo>
                    <a:pt x="773" y="15791"/>
                  </a:lnTo>
                  <a:lnTo>
                    <a:pt x="723" y="15765"/>
                  </a:lnTo>
                  <a:lnTo>
                    <a:pt x="674" y="15738"/>
                  </a:lnTo>
                  <a:lnTo>
                    <a:pt x="627" y="15710"/>
                  </a:lnTo>
                  <a:lnTo>
                    <a:pt x="582" y="15681"/>
                  </a:lnTo>
                  <a:lnTo>
                    <a:pt x="538" y="15652"/>
                  </a:lnTo>
                  <a:lnTo>
                    <a:pt x="496" y="15621"/>
                  </a:lnTo>
                  <a:lnTo>
                    <a:pt x="455" y="15590"/>
                  </a:lnTo>
                  <a:lnTo>
                    <a:pt x="417" y="15558"/>
                  </a:lnTo>
                  <a:lnTo>
                    <a:pt x="380" y="15526"/>
                  </a:lnTo>
                  <a:lnTo>
                    <a:pt x="345" y="15493"/>
                  </a:lnTo>
                  <a:lnTo>
                    <a:pt x="311" y="15458"/>
                  </a:lnTo>
                  <a:lnTo>
                    <a:pt x="280" y="15423"/>
                  </a:lnTo>
                  <a:lnTo>
                    <a:pt x="249" y="15387"/>
                  </a:lnTo>
                  <a:lnTo>
                    <a:pt x="221" y="15351"/>
                  </a:lnTo>
                  <a:lnTo>
                    <a:pt x="195" y="15313"/>
                  </a:lnTo>
                  <a:lnTo>
                    <a:pt x="169" y="15275"/>
                  </a:lnTo>
                  <a:lnTo>
                    <a:pt x="146" y="15236"/>
                  </a:lnTo>
                  <a:lnTo>
                    <a:pt x="125" y="15196"/>
                  </a:lnTo>
                  <a:lnTo>
                    <a:pt x="105" y="15156"/>
                  </a:lnTo>
                  <a:lnTo>
                    <a:pt x="86" y="15115"/>
                  </a:lnTo>
                  <a:lnTo>
                    <a:pt x="70" y="15072"/>
                  </a:lnTo>
                  <a:lnTo>
                    <a:pt x="56" y="15030"/>
                  </a:lnTo>
                  <a:lnTo>
                    <a:pt x="43" y="14986"/>
                  </a:lnTo>
                  <a:lnTo>
                    <a:pt x="32" y="14942"/>
                  </a:lnTo>
                  <a:lnTo>
                    <a:pt x="22" y="14897"/>
                  </a:lnTo>
                  <a:lnTo>
                    <a:pt x="14" y="14851"/>
                  </a:lnTo>
                  <a:lnTo>
                    <a:pt x="8" y="14804"/>
                  </a:lnTo>
                  <a:lnTo>
                    <a:pt x="3" y="14758"/>
                  </a:lnTo>
                  <a:lnTo>
                    <a:pt x="1" y="14709"/>
                  </a:lnTo>
                  <a:lnTo>
                    <a:pt x="0" y="14660"/>
                  </a:lnTo>
                  <a:lnTo>
                    <a:pt x="1" y="14601"/>
                  </a:lnTo>
                  <a:lnTo>
                    <a:pt x="5" y="14542"/>
                  </a:lnTo>
                  <a:lnTo>
                    <a:pt x="11" y="14484"/>
                  </a:lnTo>
                  <a:lnTo>
                    <a:pt x="20" y="14426"/>
                  </a:lnTo>
                  <a:lnTo>
                    <a:pt x="33" y="14370"/>
                  </a:lnTo>
                  <a:lnTo>
                    <a:pt x="46" y="14314"/>
                  </a:lnTo>
                  <a:lnTo>
                    <a:pt x="63" y="14258"/>
                  </a:lnTo>
                  <a:lnTo>
                    <a:pt x="82" y="14204"/>
                  </a:lnTo>
                  <a:lnTo>
                    <a:pt x="104" y="14150"/>
                  </a:lnTo>
                  <a:lnTo>
                    <a:pt x="128" y="14096"/>
                  </a:lnTo>
                  <a:lnTo>
                    <a:pt x="155" y="14044"/>
                  </a:lnTo>
                  <a:lnTo>
                    <a:pt x="185" y="13992"/>
                  </a:lnTo>
                  <a:lnTo>
                    <a:pt x="216" y="13940"/>
                  </a:lnTo>
                  <a:lnTo>
                    <a:pt x="250" y="13890"/>
                  </a:lnTo>
                  <a:lnTo>
                    <a:pt x="288" y="13839"/>
                  </a:lnTo>
                  <a:lnTo>
                    <a:pt x="327" y="13790"/>
                  </a:lnTo>
                  <a:lnTo>
                    <a:pt x="370" y="13741"/>
                  </a:lnTo>
                  <a:lnTo>
                    <a:pt x="415" y="13693"/>
                  </a:lnTo>
                  <a:lnTo>
                    <a:pt x="461" y="13646"/>
                  </a:lnTo>
                  <a:lnTo>
                    <a:pt x="511" y="13599"/>
                  </a:lnTo>
                  <a:lnTo>
                    <a:pt x="564" y="13553"/>
                  </a:lnTo>
                  <a:lnTo>
                    <a:pt x="618" y="13507"/>
                  </a:lnTo>
                  <a:lnTo>
                    <a:pt x="676" y="13463"/>
                  </a:lnTo>
                  <a:lnTo>
                    <a:pt x="736" y="13418"/>
                  </a:lnTo>
                  <a:lnTo>
                    <a:pt x="799" y="13374"/>
                  </a:lnTo>
                  <a:lnTo>
                    <a:pt x="863" y="13331"/>
                  </a:lnTo>
                  <a:lnTo>
                    <a:pt x="930" y="13289"/>
                  </a:lnTo>
                  <a:lnTo>
                    <a:pt x="1000" y="13247"/>
                  </a:lnTo>
                  <a:lnTo>
                    <a:pt x="1073" y="13206"/>
                  </a:lnTo>
                  <a:lnTo>
                    <a:pt x="1148" y="13166"/>
                  </a:lnTo>
                  <a:lnTo>
                    <a:pt x="1226" y="13126"/>
                  </a:lnTo>
                  <a:lnTo>
                    <a:pt x="1306" y="13087"/>
                  </a:lnTo>
                  <a:lnTo>
                    <a:pt x="1372" y="13057"/>
                  </a:lnTo>
                  <a:lnTo>
                    <a:pt x="1438" y="13027"/>
                  </a:lnTo>
                  <a:lnTo>
                    <a:pt x="1505" y="12998"/>
                  </a:lnTo>
                  <a:lnTo>
                    <a:pt x="1572" y="12970"/>
                  </a:lnTo>
                  <a:lnTo>
                    <a:pt x="1638" y="12944"/>
                  </a:lnTo>
                  <a:lnTo>
                    <a:pt x="1704" y="12919"/>
                  </a:lnTo>
                  <a:lnTo>
                    <a:pt x="1770" y="12894"/>
                  </a:lnTo>
                  <a:lnTo>
                    <a:pt x="1837" y="12870"/>
                  </a:lnTo>
                  <a:lnTo>
                    <a:pt x="1904" y="12848"/>
                  </a:lnTo>
                  <a:lnTo>
                    <a:pt x="1971" y="12826"/>
                  </a:lnTo>
                  <a:lnTo>
                    <a:pt x="2038" y="12805"/>
                  </a:lnTo>
                  <a:lnTo>
                    <a:pt x="2105" y="12785"/>
                  </a:lnTo>
                  <a:lnTo>
                    <a:pt x="2172" y="12766"/>
                  </a:lnTo>
                  <a:lnTo>
                    <a:pt x="2238" y="12749"/>
                  </a:lnTo>
                  <a:lnTo>
                    <a:pt x="2305" y="12732"/>
                  </a:lnTo>
                  <a:lnTo>
                    <a:pt x="2372" y="12715"/>
                  </a:lnTo>
                  <a:lnTo>
                    <a:pt x="2440" y="12700"/>
                  </a:lnTo>
                  <a:lnTo>
                    <a:pt x="2507" y="12687"/>
                  </a:lnTo>
                  <a:lnTo>
                    <a:pt x="2574" y="12674"/>
                  </a:lnTo>
                  <a:lnTo>
                    <a:pt x="2642" y="12662"/>
                  </a:lnTo>
                  <a:lnTo>
                    <a:pt x="2709" y="12651"/>
                  </a:lnTo>
                  <a:lnTo>
                    <a:pt x="2776" y="12640"/>
                  </a:lnTo>
                  <a:lnTo>
                    <a:pt x="2844" y="12631"/>
                  </a:lnTo>
                  <a:lnTo>
                    <a:pt x="2912" y="12622"/>
                  </a:lnTo>
                  <a:lnTo>
                    <a:pt x="2980" y="12615"/>
                  </a:lnTo>
                  <a:lnTo>
                    <a:pt x="3048" y="12609"/>
                  </a:lnTo>
                  <a:lnTo>
                    <a:pt x="3116" y="12604"/>
                  </a:lnTo>
                  <a:lnTo>
                    <a:pt x="3184" y="12599"/>
                  </a:lnTo>
                  <a:lnTo>
                    <a:pt x="3252" y="12596"/>
                  </a:lnTo>
                  <a:lnTo>
                    <a:pt x="3320" y="12594"/>
                  </a:lnTo>
                  <a:lnTo>
                    <a:pt x="3388" y="12592"/>
                  </a:lnTo>
                  <a:lnTo>
                    <a:pt x="3456" y="12592"/>
                  </a:lnTo>
                  <a:lnTo>
                    <a:pt x="3549" y="12593"/>
                  </a:lnTo>
                  <a:lnTo>
                    <a:pt x="3640" y="12595"/>
                  </a:lnTo>
                  <a:lnTo>
                    <a:pt x="3730" y="12600"/>
                  </a:lnTo>
                  <a:lnTo>
                    <a:pt x="3818" y="12606"/>
                  </a:lnTo>
                  <a:lnTo>
                    <a:pt x="3905" y="12614"/>
                  </a:lnTo>
                  <a:lnTo>
                    <a:pt x="3991" y="12624"/>
                  </a:lnTo>
                  <a:lnTo>
                    <a:pt x="4076" y="12635"/>
                  </a:lnTo>
                  <a:lnTo>
                    <a:pt x="4160" y="12648"/>
                  </a:lnTo>
                  <a:lnTo>
                    <a:pt x="4242" y="12664"/>
                  </a:lnTo>
                  <a:lnTo>
                    <a:pt x="4324" y="12681"/>
                  </a:lnTo>
                  <a:lnTo>
                    <a:pt x="4403" y="12699"/>
                  </a:lnTo>
                  <a:lnTo>
                    <a:pt x="4482" y="12719"/>
                  </a:lnTo>
                  <a:lnTo>
                    <a:pt x="4560" y="12742"/>
                  </a:lnTo>
                  <a:lnTo>
                    <a:pt x="4636" y="12765"/>
                  </a:lnTo>
                  <a:lnTo>
                    <a:pt x="4711" y="12791"/>
                  </a:lnTo>
                  <a:lnTo>
                    <a:pt x="4786" y="12818"/>
                  </a:lnTo>
                  <a:lnTo>
                    <a:pt x="4786" y="3846"/>
                  </a:lnTo>
                  <a:lnTo>
                    <a:pt x="13526" y="0"/>
                  </a:lnTo>
                  <a:lnTo>
                    <a:pt x="13526" y="9859"/>
                  </a:lnTo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F56411E6-D110-4192-943F-F6BB92558604}"/>
                </a:ext>
              </a:extLst>
            </p:cNvPr>
            <p:cNvCxnSpPr/>
            <p:nvPr/>
          </p:nvCxnSpPr>
          <p:spPr>
            <a:xfrm flipV="1">
              <a:off x="6362700" y="254793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16" name="文本框 104">
              <a:extLst>
                <a:ext uri="{FF2B5EF4-FFF2-40B4-BE49-F238E27FC236}">
                  <a16:creationId xmlns:a16="http://schemas.microsoft.com/office/drawing/2014/main" xmlns="" id="{A14448CE-BF40-42DB-B1D0-E42CBFF98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4413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7" name="文本框 105">
              <a:extLst>
                <a:ext uri="{FF2B5EF4-FFF2-40B4-BE49-F238E27FC236}">
                  <a16:creationId xmlns:a16="http://schemas.microsoft.com/office/drawing/2014/main" xmlns="" id="{022054AE-1EA3-4519-BDF6-57B5CA313737}"/>
                </a:ext>
              </a:extLst>
            </p:cNvPr>
            <p:cNvSpPr txBox="1"/>
            <p:nvPr/>
          </p:nvSpPr>
          <p:spPr>
            <a:xfrm>
              <a:off x="7461249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0650038C-FCC7-4ECC-A096-59C8EDA55152}"/>
              </a:ext>
            </a:extLst>
          </p:cNvPr>
          <p:cNvGrpSpPr/>
          <p:nvPr/>
        </p:nvGrpSpPr>
        <p:grpSpPr>
          <a:xfrm>
            <a:off x="6858002" y="3344861"/>
            <a:ext cx="3751263" cy="1319212"/>
            <a:chOff x="6362700" y="2786063"/>
            <a:chExt cx="3751263" cy="1319212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BB54D09E-8BFE-4DF1-AFEA-D35CF366AF57}"/>
                </a:ext>
              </a:extLst>
            </p:cNvPr>
            <p:cNvSpPr/>
            <p:nvPr/>
          </p:nvSpPr>
          <p:spPr>
            <a:xfrm>
              <a:off x="6600825" y="2913063"/>
              <a:ext cx="792163" cy="7921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0" name="Freeform 466">
              <a:extLst>
                <a:ext uri="{FF2B5EF4-FFF2-40B4-BE49-F238E27FC236}">
                  <a16:creationId xmlns:a16="http://schemas.microsoft.com/office/drawing/2014/main" xmlns="" id="{681434EA-F422-4979-A556-F91CB2BFC797}"/>
                </a:ext>
              </a:extLst>
            </p:cNvPr>
            <p:cNvSpPr/>
            <p:nvPr/>
          </p:nvSpPr>
          <p:spPr bwMode="auto">
            <a:xfrm>
              <a:off x="6875463" y="2981325"/>
              <a:ext cx="242887" cy="673100"/>
            </a:xfrm>
            <a:custGeom>
              <a:avLst/>
              <a:gdLst>
                <a:gd name="T0" fmla="*/ 2147483647 w 6132"/>
                <a:gd name="T1" fmla="*/ 2147483647 h 16980"/>
                <a:gd name="T2" fmla="*/ 2147483647 w 6132"/>
                <a:gd name="T3" fmla="*/ 2147483647 h 16980"/>
                <a:gd name="T4" fmla="*/ 2147483647 w 6132"/>
                <a:gd name="T5" fmla="*/ 2147483647 h 16980"/>
                <a:gd name="T6" fmla="*/ 2147483647 w 6132"/>
                <a:gd name="T7" fmla="*/ 2147483647 h 16980"/>
                <a:gd name="T8" fmla="*/ 2147483647 w 6132"/>
                <a:gd name="T9" fmla="*/ 2147483647 h 16980"/>
                <a:gd name="T10" fmla="*/ 2147483647 w 6132"/>
                <a:gd name="T11" fmla="*/ 2147483647 h 16980"/>
                <a:gd name="T12" fmla="*/ 2147483647 w 6132"/>
                <a:gd name="T13" fmla="*/ 2147483647 h 16980"/>
                <a:gd name="T14" fmla="*/ 2147483647 w 6132"/>
                <a:gd name="T15" fmla="*/ 2147483647 h 16980"/>
                <a:gd name="T16" fmla="*/ 2147483647 w 6132"/>
                <a:gd name="T17" fmla="*/ 2147483647 h 16980"/>
                <a:gd name="T18" fmla="*/ 2147483647 w 6132"/>
                <a:gd name="T19" fmla="*/ 2147483647 h 16980"/>
                <a:gd name="T20" fmla="*/ 2147483647 w 6132"/>
                <a:gd name="T21" fmla="*/ 2147483647 h 16980"/>
                <a:gd name="T22" fmla="*/ 2147483647 w 6132"/>
                <a:gd name="T23" fmla="*/ 2147483647 h 16980"/>
                <a:gd name="T24" fmla="*/ 2147483647 w 6132"/>
                <a:gd name="T25" fmla="*/ 2147483647 h 16980"/>
                <a:gd name="T26" fmla="*/ 2147483647 w 6132"/>
                <a:gd name="T27" fmla="*/ 2147483647 h 16980"/>
                <a:gd name="T28" fmla="*/ 2147483647 w 6132"/>
                <a:gd name="T29" fmla="*/ 2147483647 h 16980"/>
                <a:gd name="T30" fmla="*/ 2147483647 w 6132"/>
                <a:gd name="T31" fmla="*/ 2147483647 h 16980"/>
                <a:gd name="T32" fmla="*/ 2147483647 w 6132"/>
                <a:gd name="T33" fmla="*/ 2147483647 h 16980"/>
                <a:gd name="T34" fmla="*/ 2147483647 w 6132"/>
                <a:gd name="T35" fmla="*/ 2147483647 h 16980"/>
                <a:gd name="T36" fmla="*/ 2147483647 w 6132"/>
                <a:gd name="T37" fmla="*/ 2147483647 h 16980"/>
                <a:gd name="T38" fmla="*/ 2147483647 w 6132"/>
                <a:gd name="T39" fmla="*/ 2147483647 h 16980"/>
                <a:gd name="T40" fmla="*/ 2147483647 w 6132"/>
                <a:gd name="T41" fmla="*/ 2147483647 h 16980"/>
                <a:gd name="T42" fmla="*/ 2147483647 w 6132"/>
                <a:gd name="T43" fmla="*/ 2147483647 h 16980"/>
                <a:gd name="T44" fmla="*/ 2147483647 w 6132"/>
                <a:gd name="T45" fmla="*/ 2147483647 h 16980"/>
                <a:gd name="T46" fmla="*/ 2147483647 w 6132"/>
                <a:gd name="T47" fmla="*/ 2147483647 h 16980"/>
                <a:gd name="T48" fmla="*/ 2147483647 w 6132"/>
                <a:gd name="T49" fmla="*/ 2147483647 h 16980"/>
                <a:gd name="T50" fmla="*/ 2147483647 w 6132"/>
                <a:gd name="T51" fmla="*/ 2147483647 h 16980"/>
                <a:gd name="T52" fmla="*/ 2147483647 w 6132"/>
                <a:gd name="T53" fmla="*/ 2147483647 h 16980"/>
                <a:gd name="T54" fmla="*/ 2147483647 w 6132"/>
                <a:gd name="T55" fmla="*/ 2147483647 h 16980"/>
                <a:gd name="T56" fmla="*/ 2147483647 w 6132"/>
                <a:gd name="T57" fmla="*/ 2147483647 h 16980"/>
                <a:gd name="T58" fmla="*/ 2147483647 w 6132"/>
                <a:gd name="T59" fmla="*/ 2147483647 h 16980"/>
                <a:gd name="T60" fmla="*/ 2147483647 w 6132"/>
                <a:gd name="T61" fmla="*/ 2147483647 h 16980"/>
                <a:gd name="T62" fmla="*/ 2147483647 w 6132"/>
                <a:gd name="T63" fmla="*/ 2147483647 h 16980"/>
                <a:gd name="T64" fmla="*/ 2147483647 w 6132"/>
                <a:gd name="T65" fmla="*/ 2147483647 h 16980"/>
                <a:gd name="T66" fmla="*/ 2147483647 w 6132"/>
                <a:gd name="T67" fmla="*/ 2147483647 h 16980"/>
                <a:gd name="T68" fmla="*/ 2147483647 w 6132"/>
                <a:gd name="T69" fmla="*/ 2147483647 h 16980"/>
                <a:gd name="T70" fmla="*/ 2147483647 w 6132"/>
                <a:gd name="T71" fmla="*/ 2147483647 h 16980"/>
                <a:gd name="T72" fmla="*/ 2147483647 w 6132"/>
                <a:gd name="T73" fmla="*/ 2147483647 h 16980"/>
                <a:gd name="T74" fmla="*/ 2147483647 w 6132"/>
                <a:gd name="T75" fmla="*/ 2147483647 h 16980"/>
                <a:gd name="T76" fmla="*/ 2147483647 w 6132"/>
                <a:gd name="T77" fmla="*/ 2147483647 h 16980"/>
                <a:gd name="T78" fmla="*/ 2147483647 w 6132"/>
                <a:gd name="T79" fmla="*/ 2147483647 h 16980"/>
                <a:gd name="T80" fmla="*/ 2147483647 w 6132"/>
                <a:gd name="T81" fmla="*/ 2147483647 h 16980"/>
                <a:gd name="T82" fmla="*/ 2147483647 w 6132"/>
                <a:gd name="T83" fmla="*/ 2147483647 h 16980"/>
                <a:gd name="T84" fmla="*/ 2147483647 w 6132"/>
                <a:gd name="T85" fmla="*/ 2147483647 h 16980"/>
                <a:gd name="T86" fmla="*/ 2147483647 w 6132"/>
                <a:gd name="T87" fmla="*/ 2147483647 h 16980"/>
                <a:gd name="T88" fmla="*/ 2147483647 w 6132"/>
                <a:gd name="T89" fmla="*/ 2147483647 h 16980"/>
                <a:gd name="T90" fmla="*/ 2147483647 w 6132"/>
                <a:gd name="T91" fmla="*/ 2147483647 h 16980"/>
                <a:gd name="T92" fmla="*/ 2147483647 w 6132"/>
                <a:gd name="T93" fmla="*/ 2147483647 h 16980"/>
                <a:gd name="T94" fmla="*/ 2147483647 w 6132"/>
                <a:gd name="T95" fmla="*/ 2147483647 h 16980"/>
                <a:gd name="T96" fmla="*/ 2147483647 w 6132"/>
                <a:gd name="T97" fmla="*/ 2147483647 h 16980"/>
                <a:gd name="T98" fmla="*/ 2147483647 w 6132"/>
                <a:gd name="T99" fmla="*/ 2147483647 h 16980"/>
                <a:gd name="T100" fmla="*/ 2147483647 w 6132"/>
                <a:gd name="T101" fmla="*/ 2147483647 h 16980"/>
                <a:gd name="T102" fmla="*/ 2147483647 w 6132"/>
                <a:gd name="T103" fmla="*/ 2147483647 h 16980"/>
                <a:gd name="T104" fmla="*/ 2147483647 w 6132"/>
                <a:gd name="T105" fmla="*/ 2147483647 h 16980"/>
                <a:gd name="T106" fmla="*/ 2147483647 w 6132"/>
                <a:gd name="T107" fmla="*/ 2147483647 h 16980"/>
                <a:gd name="T108" fmla="*/ 2147483647 w 6132"/>
                <a:gd name="T109" fmla="*/ 2147483647 h 16980"/>
                <a:gd name="T110" fmla="*/ 2147483647 w 6132"/>
                <a:gd name="T111" fmla="*/ 2147483647 h 16980"/>
                <a:gd name="T112" fmla="*/ 2147483647 w 6132"/>
                <a:gd name="T113" fmla="*/ 2147483647 h 16980"/>
                <a:gd name="T114" fmla="*/ 2147483647 w 6132"/>
                <a:gd name="T115" fmla="*/ 2147483647 h 16980"/>
                <a:gd name="T116" fmla="*/ 2147483647 w 6132"/>
                <a:gd name="T117" fmla="*/ 2147483647 h 16980"/>
                <a:gd name="T118" fmla="*/ 2147483647 w 6132"/>
                <a:gd name="T119" fmla="*/ 2147483647 h 16980"/>
                <a:gd name="T120" fmla="*/ 2147483647 w 6132"/>
                <a:gd name="T121" fmla="*/ 2147483647 h 16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132" h="16980">
                  <a:moveTo>
                    <a:pt x="3480" y="3522"/>
                  </a:moveTo>
                  <a:lnTo>
                    <a:pt x="4254" y="3522"/>
                  </a:lnTo>
                  <a:lnTo>
                    <a:pt x="4298" y="3522"/>
                  </a:lnTo>
                  <a:lnTo>
                    <a:pt x="4342" y="3524"/>
                  </a:lnTo>
                  <a:lnTo>
                    <a:pt x="4386" y="3527"/>
                  </a:lnTo>
                  <a:lnTo>
                    <a:pt x="4429" y="3531"/>
                  </a:lnTo>
                  <a:lnTo>
                    <a:pt x="4473" y="3536"/>
                  </a:lnTo>
                  <a:lnTo>
                    <a:pt x="4515" y="3543"/>
                  </a:lnTo>
                  <a:lnTo>
                    <a:pt x="4558" y="3551"/>
                  </a:lnTo>
                  <a:lnTo>
                    <a:pt x="4601" y="3560"/>
                  </a:lnTo>
                  <a:lnTo>
                    <a:pt x="4643" y="3570"/>
                  </a:lnTo>
                  <a:lnTo>
                    <a:pt x="4685" y="3582"/>
                  </a:lnTo>
                  <a:lnTo>
                    <a:pt x="4727" y="3595"/>
                  </a:lnTo>
                  <a:lnTo>
                    <a:pt x="4769" y="3609"/>
                  </a:lnTo>
                  <a:lnTo>
                    <a:pt x="4809" y="3624"/>
                  </a:lnTo>
                  <a:lnTo>
                    <a:pt x="4851" y="3640"/>
                  </a:lnTo>
                  <a:lnTo>
                    <a:pt x="4892" y="3658"/>
                  </a:lnTo>
                  <a:lnTo>
                    <a:pt x="4932" y="3676"/>
                  </a:lnTo>
                  <a:lnTo>
                    <a:pt x="4973" y="3696"/>
                  </a:lnTo>
                  <a:lnTo>
                    <a:pt x="5013" y="3717"/>
                  </a:lnTo>
                  <a:lnTo>
                    <a:pt x="5052" y="3739"/>
                  </a:lnTo>
                  <a:lnTo>
                    <a:pt x="5093" y="3763"/>
                  </a:lnTo>
                  <a:lnTo>
                    <a:pt x="5132" y="3788"/>
                  </a:lnTo>
                  <a:lnTo>
                    <a:pt x="5171" y="3814"/>
                  </a:lnTo>
                  <a:lnTo>
                    <a:pt x="5210" y="3842"/>
                  </a:lnTo>
                  <a:lnTo>
                    <a:pt x="5249" y="3870"/>
                  </a:lnTo>
                  <a:lnTo>
                    <a:pt x="5287" y="3900"/>
                  </a:lnTo>
                  <a:lnTo>
                    <a:pt x="5325" y="3931"/>
                  </a:lnTo>
                  <a:lnTo>
                    <a:pt x="5364" y="3963"/>
                  </a:lnTo>
                  <a:lnTo>
                    <a:pt x="5401" y="3997"/>
                  </a:lnTo>
                  <a:lnTo>
                    <a:pt x="5438" y="4031"/>
                  </a:lnTo>
                  <a:lnTo>
                    <a:pt x="5475" y="4067"/>
                  </a:lnTo>
                  <a:lnTo>
                    <a:pt x="5512" y="4104"/>
                  </a:lnTo>
                  <a:lnTo>
                    <a:pt x="5549" y="4142"/>
                  </a:lnTo>
                  <a:lnTo>
                    <a:pt x="5584" y="4181"/>
                  </a:lnTo>
                  <a:lnTo>
                    <a:pt x="5619" y="4220"/>
                  </a:lnTo>
                  <a:lnTo>
                    <a:pt x="5652" y="4260"/>
                  </a:lnTo>
                  <a:lnTo>
                    <a:pt x="5685" y="4300"/>
                  </a:lnTo>
                  <a:lnTo>
                    <a:pt x="5716" y="4339"/>
                  </a:lnTo>
                  <a:lnTo>
                    <a:pt x="5747" y="4379"/>
                  </a:lnTo>
                  <a:lnTo>
                    <a:pt x="5775" y="4420"/>
                  </a:lnTo>
                  <a:lnTo>
                    <a:pt x="5803" y="4460"/>
                  </a:lnTo>
                  <a:lnTo>
                    <a:pt x="5830" y="4502"/>
                  </a:lnTo>
                  <a:lnTo>
                    <a:pt x="5855" y="4543"/>
                  </a:lnTo>
                  <a:lnTo>
                    <a:pt x="5880" y="4585"/>
                  </a:lnTo>
                  <a:lnTo>
                    <a:pt x="5904" y="4626"/>
                  </a:lnTo>
                  <a:lnTo>
                    <a:pt x="5925" y="4667"/>
                  </a:lnTo>
                  <a:lnTo>
                    <a:pt x="5946" y="4710"/>
                  </a:lnTo>
                  <a:lnTo>
                    <a:pt x="5967" y="4752"/>
                  </a:lnTo>
                  <a:lnTo>
                    <a:pt x="5986" y="4795"/>
                  </a:lnTo>
                  <a:lnTo>
                    <a:pt x="6004" y="4838"/>
                  </a:lnTo>
                  <a:lnTo>
                    <a:pt x="6020" y="4880"/>
                  </a:lnTo>
                  <a:lnTo>
                    <a:pt x="6036" y="4924"/>
                  </a:lnTo>
                  <a:lnTo>
                    <a:pt x="6049" y="4967"/>
                  </a:lnTo>
                  <a:lnTo>
                    <a:pt x="6063" y="5011"/>
                  </a:lnTo>
                  <a:lnTo>
                    <a:pt x="6075" y="5055"/>
                  </a:lnTo>
                  <a:lnTo>
                    <a:pt x="6085" y="5100"/>
                  </a:lnTo>
                  <a:lnTo>
                    <a:pt x="6095" y="5144"/>
                  </a:lnTo>
                  <a:lnTo>
                    <a:pt x="6104" y="5189"/>
                  </a:lnTo>
                  <a:lnTo>
                    <a:pt x="6111" y="5234"/>
                  </a:lnTo>
                  <a:lnTo>
                    <a:pt x="6117" y="5280"/>
                  </a:lnTo>
                  <a:lnTo>
                    <a:pt x="6123" y="5324"/>
                  </a:lnTo>
                  <a:lnTo>
                    <a:pt x="6127" y="5370"/>
                  </a:lnTo>
                  <a:lnTo>
                    <a:pt x="6130" y="5417"/>
                  </a:lnTo>
                  <a:lnTo>
                    <a:pt x="6131" y="5463"/>
                  </a:lnTo>
                  <a:lnTo>
                    <a:pt x="6132" y="5509"/>
                  </a:lnTo>
                  <a:lnTo>
                    <a:pt x="6132" y="9605"/>
                  </a:lnTo>
                  <a:lnTo>
                    <a:pt x="6132" y="9643"/>
                  </a:lnTo>
                  <a:lnTo>
                    <a:pt x="6130" y="9682"/>
                  </a:lnTo>
                  <a:lnTo>
                    <a:pt x="6129" y="9719"/>
                  </a:lnTo>
                  <a:lnTo>
                    <a:pt x="6126" y="9756"/>
                  </a:lnTo>
                  <a:lnTo>
                    <a:pt x="6122" y="9793"/>
                  </a:lnTo>
                  <a:lnTo>
                    <a:pt x="6117" y="9829"/>
                  </a:lnTo>
                  <a:lnTo>
                    <a:pt x="6112" y="9866"/>
                  </a:lnTo>
                  <a:lnTo>
                    <a:pt x="6107" y="9901"/>
                  </a:lnTo>
                  <a:lnTo>
                    <a:pt x="6099" y="9937"/>
                  </a:lnTo>
                  <a:lnTo>
                    <a:pt x="6092" y="9972"/>
                  </a:lnTo>
                  <a:lnTo>
                    <a:pt x="6083" y="10007"/>
                  </a:lnTo>
                  <a:lnTo>
                    <a:pt x="6074" y="10041"/>
                  </a:lnTo>
                  <a:lnTo>
                    <a:pt x="6063" y="10075"/>
                  </a:lnTo>
                  <a:lnTo>
                    <a:pt x="6053" y="10109"/>
                  </a:lnTo>
                  <a:lnTo>
                    <a:pt x="6041" y="10142"/>
                  </a:lnTo>
                  <a:lnTo>
                    <a:pt x="6028" y="10175"/>
                  </a:lnTo>
                  <a:lnTo>
                    <a:pt x="6014" y="10208"/>
                  </a:lnTo>
                  <a:lnTo>
                    <a:pt x="6001" y="10241"/>
                  </a:lnTo>
                  <a:lnTo>
                    <a:pt x="5986" y="10273"/>
                  </a:lnTo>
                  <a:lnTo>
                    <a:pt x="5970" y="10305"/>
                  </a:lnTo>
                  <a:lnTo>
                    <a:pt x="5953" y="10335"/>
                  </a:lnTo>
                  <a:lnTo>
                    <a:pt x="5935" y="10366"/>
                  </a:lnTo>
                  <a:lnTo>
                    <a:pt x="5917" y="10397"/>
                  </a:lnTo>
                  <a:lnTo>
                    <a:pt x="5898" y="10428"/>
                  </a:lnTo>
                  <a:lnTo>
                    <a:pt x="5877" y="10458"/>
                  </a:lnTo>
                  <a:lnTo>
                    <a:pt x="5857" y="10487"/>
                  </a:lnTo>
                  <a:lnTo>
                    <a:pt x="5835" y="10517"/>
                  </a:lnTo>
                  <a:lnTo>
                    <a:pt x="5813" y="10546"/>
                  </a:lnTo>
                  <a:lnTo>
                    <a:pt x="5789" y="10575"/>
                  </a:lnTo>
                  <a:lnTo>
                    <a:pt x="5766" y="10603"/>
                  </a:lnTo>
                  <a:lnTo>
                    <a:pt x="5740" y="10632"/>
                  </a:lnTo>
                  <a:lnTo>
                    <a:pt x="5715" y="10660"/>
                  </a:lnTo>
                  <a:lnTo>
                    <a:pt x="5688" y="10687"/>
                  </a:lnTo>
                  <a:lnTo>
                    <a:pt x="5661" y="10714"/>
                  </a:lnTo>
                  <a:lnTo>
                    <a:pt x="5633" y="10739"/>
                  </a:lnTo>
                  <a:lnTo>
                    <a:pt x="5606" y="10765"/>
                  </a:lnTo>
                  <a:lnTo>
                    <a:pt x="5576" y="10790"/>
                  </a:lnTo>
                  <a:lnTo>
                    <a:pt x="5546" y="10814"/>
                  </a:lnTo>
                  <a:lnTo>
                    <a:pt x="5516" y="10838"/>
                  </a:lnTo>
                  <a:lnTo>
                    <a:pt x="5486" y="10860"/>
                  </a:lnTo>
                  <a:lnTo>
                    <a:pt x="5455" y="10883"/>
                  </a:lnTo>
                  <a:lnTo>
                    <a:pt x="5422" y="10905"/>
                  </a:lnTo>
                  <a:lnTo>
                    <a:pt x="5390" y="10925"/>
                  </a:lnTo>
                  <a:lnTo>
                    <a:pt x="5357" y="10947"/>
                  </a:lnTo>
                  <a:lnTo>
                    <a:pt x="5323" y="10966"/>
                  </a:lnTo>
                  <a:lnTo>
                    <a:pt x="5288" y="10985"/>
                  </a:lnTo>
                  <a:lnTo>
                    <a:pt x="5253" y="11004"/>
                  </a:lnTo>
                  <a:lnTo>
                    <a:pt x="5218" y="11022"/>
                  </a:lnTo>
                  <a:lnTo>
                    <a:pt x="5182" y="11039"/>
                  </a:lnTo>
                  <a:lnTo>
                    <a:pt x="5145" y="11056"/>
                  </a:lnTo>
                  <a:lnTo>
                    <a:pt x="5108" y="11072"/>
                  </a:lnTo>
                  <a:lnTo>
                    <a:pt x="5069" y="11087"/>
                  </a:lnTo>
                  <a:lnTo>
                    <a:pt x="5031" y="11102"/>
                  </a:lnTo>
                  <a:lnTo>
                    <a:pt x="4992" y="11117"/>
                  </a:lnTo>
                  <a:lnTo>
                    <a:pt x="4952" y="11130"/>
                  </a:lnTo>
                  <a:lnTo>
                    <a:pt x="4911" y="11143"/>
                  </a:lnTo>
                  <a:lnTo>
                    <a:pt x="4871" y="11155"/>
                  </a:lnTo>
                  <a:lnTo>
                    <a:pt x="4828" y="11167"/>
                  </a:lnTo>
                  <a:lnTo>
                    <a:pt x="4787" y="11178"/>
                  </a:lnTo>
                  <a:lnTo>
                    <a:pt x="4743" y="11189"/>
                  </a:lnTo>
                  <a:lnTo>
                    <a:pt x="4701" y="11199"/>
                  </a:lnTo>
                  <a:lnTo>
                    <a:pt x="4656" y="11208"/>
                  </a:lnTo>
                  <a:lnTo>
                    <a:pt x="4612" y="11217"/>
                  </a:lnTo>
                  <a:lnTo>
                    <a:pt x="4567" y="11225"/>
                  </a:lnTo>
                  <a:lnTo>
                    <a:pt x="4567" y="16980"/>
                  </a:lnTo>
                  <a:lnTo>
                    <a:pt x="1510" y="16980"/>
                  </a:lnTo>
                  <a:lnTo>
                    <a:pt x="1510" y="11225"/>
                  </a:lnTo>
                  <a:lnTo>
                    <a:pt x="1424" y="11201"/>
                  </a:lnTo>
                  <a:lnTo>
                    <a:pt x="1340" y="11175"/>
                  </a:lnTo>
                  <a:lnTo>
                    <a:pt x="1298" y="11161"/>
                  </a:lnTo>
                  <a:lnTo>
                    <a:pt x="1258" y="11148"/>
                  </a:lnTo>
                  <a:lnTo>
                    <a:pt x="1218" y="11134"/>
                  </a:lnTo>
                  <a:lnTo>
                    <a:pt x="1178" y="11120"/>
                  </a:lnTo>
                  <a:lnTo>
                    <a:pt x="1139" y="11105"/>
                  </a:lnTo>
                  <a:lnTo>
                    <a:pt x="1101" y="11089"/>
                  </a:lnTo>
                  <a:lnTo>
                    <a:pt x="1064" y="11074"/>
                  </a:lnTo>
                  <a:lnTo>
                    <a:pt x="1026" y="11058"/>
                  </a:lnTo>
                  <a:lnTo>
                    <a:pt x="990" y="11042"/>
                  </a:lnTo>
                  <a:lnTo>
                    <a:pt x="954" y="11025"/>
                  </a:lnTo>
                  <a:lnTo>
                    <a:pt x="918" y="11009"/>
                  </a:lnTo>
                  <a:lnTo>
                    <a:pt x="884" y="10991"/>
                  </a:lnTo>
                  <a:lnTo>
                    <a:pt x="849" y="10974"/>
                  </a:lnTo>
                  <a:lnTo>
                    <a:pt x="816" y="10956"/>
                  </a:lnTo>
                  <a:lnTo>
                    <a:pt x="782" y="10938"/>
                  </a:lnTo>
                  <a:lnTo>
                    <a:pt x="750" y="10920"/>
                  </a:lnTo>
                  <a:lnTo>
                    <a:pt x="719" y="10901"/>
                  </a:lnTo>
                  <a:lnTo>
                    <a:pt x="687" y="10882"/>
                  </a:lnTo>
                  <a:lnTo>
                    <a:pt x="656" y="10862"/>
                  </a:lnTo>
                  <a:lnTo>
                    <a:pt x="626" y="10841"/>
                  </a:lnTo>
                  <a:lnTo>
                    <a:pt x="596" y="10821"/>
                  </a:lnTo>
                  <a:lnTo>
                    <a:pt x="567" y="10801"/>
                  </a:lnTo>
                  <a:lnTo>
                    <a:pt x="539" y="10780"/>
                  </a:lnTo>
                  <a:lnTo>
                    <a:pt x="510" y="10758"/>
                  </a:lnTo>
                  <a:lnTo>
                    <a:pt x="484" y="10736"/>
                  </a:lnTo>
                  <a:lnTo>
                    <a:pt x="456" y="10714"/>
                  </a:lnTo>
                  <a:lnTo>
                    <a:pt x="431" y="10691"/>
                  </a:lnTo>
                  <a:lnTo>
                    <a:pt x="405" y="10668"/>
                  </a:lnTo>
                  <a:lnTo>
                    <a:pt x="380" y="10646"/>
                  </a:lnTo>
                  <a:lnTo>
                    <a:pt x="355" y="10622"/>
                  </a:lnTo>
                  <a:lnTo>
                    <a:pt x="332" y="10599"/>
                  </a:lnTo>
                  <a:lnTo>
                    <a:pt x="310" y="10576"/>
                  </a:lnTo>
                  <a:lnTo>
                    <a:pt x="289" y="10551"/>
                  </a:lnTo>
                  <a:lnTo>
                    <a:pt x="267" y="10528"/>
                  </a:lnTo>
                  <a:lnTo>
                    <a:pt x="247" y="10503"/>
                  </a:lnTo>
                  <a:lnTo>
                    <a:pt x="228" y="10480"/>
                  </a:lnTo>
                  <a:lnTo>
                    <a:pt x="209" y="10455"/>
                  </a:lnTo>
                  <a:lnTo>
                    <a:pt x="191" y="10431"/>
                  </a:lnTo>
                  <a:lnTo>
                    <a:pt x="174" y="10407"/>
                  </a:lnTo>
                  <a:lnTo>
                    <a:pt x="158" y="10382"/>
                  </a:lnTo>
                  <a:lnTo>
                    <a:pt x="142" y="10357"/>
                  </a:lnTo>
                  <a:lnTo>
                    <a:pt x="128" y="10332"/>
                  </a:lnTo>
                  <a:lnTo>
                    <a:pt x="114" y="10307"/>
                  </a:lnTo>
                  <a:lnTo>
                    <a:pt x="101" y="10281"/>
                  </a:lnTo>
                  <a:lnTo>
                    <a:pt x="89" y="10256"/>
                  </a:lnTo>
                  <a:lnTo>
                    <a:pt x="77" y="10230"/>
                  </a:lnTo>
                  <a:lnTo>
                    <a:pt x="67" y="10205"/>
                  </a:lnTo>
                  <a:lnTo>
                    <a:pt x="57" y="10179"/>
                  </a:lnTo>
                  <a:lnTo>
                    <a:pt x="48" y="10153"/>
                  </a:lnTo>
                  <a:lnTo>
                    <a:pt x="39" y="10127"/>
                  </a:lnTo>
                  <a:lnTo>
                    <a:pt x="32" y="10100"/>
                  </a:lnTo>
                  <a:lnTo>
                    <a:pt x="25" y="10074"/>
                  </a:lnTo>
                  <a:lnTo>
                    <a:pt x="19" y="10047"/>
                  </a:lnTo>
                  <a:lnTo>
                    <a:pt x="14" y="10021"/>
                  </a:lnTo>
                  <a:lnTo>
                    <a:pt x="9" y="9994"/>
                  </a:lnTo>
                  <a:lnTo>
                    <a:pt x="6" y="9967"/>
                  </a:lnTo>
                  <a:lnTo>
                    <a:pt x="3" y="9940"/>
                  </a:lnTo>
                  <a:lnTo>
                    <a:pt x="1" y="9912"/>
                  </a:lnTo>
                  <a:lnTo>
                    <a:pt x="0" y="9885"/>
                  </a:lnTo>
                  <a:lnTo>
                    <a:pt x="0" y="9857"/>
                  </a:lnTo>
                  <a:lnTo>
                    <a:pt x="0" y="5509"/>
                  </a:lnTo>
                  <a:lnTo>
                    <a:pt x="1" y="5453"/>
                  </a:lnTo>
                  <a:lnTo>
                    <a:pt x="2" y="5398"/>
                  </a:lnTo>
                  <a:lnTo>
                    <a:pt x="5" y="5342"/>
                  </a:lnTo>
                  <a:lnTo>
                    <a:pt x="9" y="5288"/>
                  </a:lnTo>
                  <a:lnTo>
                    <a:pt x="15" y="5235"/>
                  </a:lnTo>
                  <a:lnTo>
                    <a:pt x="21" y="5182"/>
                  </a:lnTo>
                  <a:lnTo>
                    <a:pt x="28" y="5130"/>
                  </a:lnTo>
                  <a:lnTo>
                    <a:pt x="37" y="5079"/>
                  </a:lnTo>
                  <a:lnTo>
                    <a:pt x="47" y="5028"/>
                  </a:lnTo>
                  <a:lnTo>
                    <a:pt x="57" y="4978"/>
                  </a:lnTo>
                  <a:lnTo>
                    <a:pt x="70" y="4929"/>
                  </a:lnTo>
                  <a:lnTo>
                    <a:pt x="83" y="4880"/>
                  </a:lnTo>
                  <a:lnTo>
                    <a:pt x="97" y="4832"/>
                  </a:lnTo>
                  <a:lnTo>
                    <a:pt x="112" y="4785"/>
                  </a:lnTo>
                  <a:lnTo>
                    <a:pt x="129" y="4739"/>
                  </a:lnTo>
                  <a:lnTo>
                    <a:pt x="147" y="4693"/>
                  </a:lnTo>
                  <a:lnTo>
                    <a:pt x="166" y="4648"/>
                  </a:lnTo>
                  <a:lnTo>
                    <a:pt x="187" y="4604"/>
                  </a:lnTo>
                  <a:lnTo>
                    <a:pt x="208" y="4560"/>
                  </a:lnTo>
                  <a:lnTo>
                    <a:pt x="230" y="4518"/>
                  </a:lnTo>
                  <a:lnTo>
                    <a:pt x="255" y="4476"/>
                  </a:lnTo>
                  <a:lnTo>
                    <a:pt x="279" y="4435"/>
                  </a:lnTo>
                  <a:lnTo>
                    <a:pt x="306" y="4393"/>
                  </a:lnTo>
                  <a:lnTo>
                    <a:pt x="332" y="4354"/>
                  </a:lnTo>
                  <a:lnTo>
                    <a:pt x="361" y="4315"/>
                  </a:lnTo>
                  <a:lnTo>
                    <a:pt x="391" y="4275"/>
                  </a:lnTo>
                  <a:lnTo>
                    <a:pt x="421" y="4238"/>
                  </a:lnTo>
                  <a:lnTo>
                    <a:pt x="453" y="4201"/>
                  </a:lnTo>
                  <a:lnTo>
                    <a:pt x="486" y="4165"/>
                  </a:lnTo>
                  <a:lnTo>
                    <a:pt x="520" y="4129"/>
                  </a:lnTo>
                  <a:lnTo>
                    <a:pt x="556" y="4093"/>
                  </a:lnTo>
                  <a:lnTo>
                    <a:pt x="592" y="4059"/>
                  </a:lnTo>
                  <a:lnTo>
                    <a:pt x="629" y="4025"/>
                  </a:lnTo>
                  <a:lnTo>
                    <a:pt x="668" y="3994"/>
                  </a:lnTo>
                  <a:lnTo>
                    <a:pt x="707" y="3963"/>
                  </a:lnTo>
                  <a:lnTo>
                    <a:pt x="747" y="3933"/>
                  </a:lnTo>
                  <a:lnTo>
                    <a:pt x="789" y="3904"/>
                  </a:lnTo>
                  <a:lnTo>
                    <a:pt x="830" y="3876"/>
                  </a:lnTo>
                  <a:lnTo>
                    <a:pt x="873" y="3849"/>
                  </a:lnTo>
                  <a:lnTo>
                    <a:pt x="916" y="3823"/>
                  </a:lnTo>
                  <a:lnTo>
                    <a:pt x="961" y="3799"/>
                  </a:lnTo>
                  <a:lnTo>
                    <a:pt x="1005" y="3775"/>
                  </a:lnTo>
                  <a:lnTo>
                    <a:pt x="1052" y="3752"/>
                  </a:lnTo>
                  <a:lnTo>
                    <a:pt x="1099" y="3731"/>
                  </a:lnTo>
                  <a:lnTo>
                    <a:pt x="1146" y="3711"/>
                  </a:lnTo>
                  <a:lnTo>
                    <a:pt x="1194" y="3691"/>
                  </a:lnTo>
                  <a:lnTo>
                    <a:pt x="1244" y="3672"/>
                  </a:lnTo>
                  <a:lnTo>
                    <a:pt x="1294" y="3655"/>
                  </a:lnTo>
                  <a:lnTo>
                    <a:pt x="1345" y="3640"/>
                  </a:lnTo>
                  <a:lnTo>
                    <a:pt x="1397" y="3624"/>
                  </a:lnTo>
                  <a:lnTo>
                    <a:pt x="1450" y="3610"/>
                  </a:lnTo>
                  <a:lnTo>
                    <a:pt x="1503" y="3597"/>
                  </a:lnTo>
                  <a:lnTo>
                    <a:pt x="1558" y="3584"/>
                  </a:lnTo>
                  <a:lnTo>
                    <a:pt x="1614" y="3574"/>
                  </a:lnTo>
                  <a:lnTo>
                    <a:pt x="1670" y="3564"/>
                  </a:lnTo>
                  <a:lnTo>
                    <a:pt x="1726" y="3554"/>
                  </a:lnTo>
                  <a:lnTo>
                    <a:pt x="1785" y="3547"/>
                  </a:lnTo>
                  <a:lnTo>
                    <a:pt x="1843" y="3540"/>
                  </a:lnTo>
                  <a:lnTo>
                    <a:pt x="1902" y="3534"/>
                  </a:lnTo>
                  <a:lnTo>
                    <a:pt x="1963" y="3530"/>
                  </a:lnTo>
                  <a:lnTo>
                    <a:pt x="2024" y="3526"/>
                  </a:lnTo>
                  <a:lnTo>
                    <a:pt x="2086" y="3524"/>
                  </a:lnTo>
                  <a:lnTo>
                    <a:pt x="2149" y="3522"/>
                  </a:lnTo>
                  <a:lnTo>
                    <a:pt x="2212" y="3522"/>
                  </a:lnTo>
                  <a:lnTo>
                    <a:pt x="2218" y="3517"/>
                  </a:lnTo>
                  <a:lnTo>
                    <a:pt x="2224" y="3514"/>
                  </a:lnTo>
                  <a:lnTo>
                    <a:pt x="2230" y="3513"/>
                  </a:lnTo>
                  <a:lnTo>
                    <a:pt x="2237" y="3512"/>
                  </a:lnTo>
                  <a:lnTo>
                    <a:pt x="2243" y="3512"/>
                  </a:lnTo>
                  <a:lnTo>
                    <a:pt x="2251" y="3512"/>
                  </a:lnTo>
                  <a:lnTo>
                    <a:pt x="2261" y="3512"/>
                  </a:lnTo>
                  <a:lnTo>
                    <a:pt x="2274" y="3512"/>
                  </a:lnTo>
                  <a:lnTo>
                    <a:pt x="2312" y="3514"/>
                  </a:lnTo>
                  <a:lnTo>
                    <a:pt x="2353" y="3516"/>
                  </a:lnTo>
                  <a:lnTo>
                    <a:pt x="2393" y="3517"/>
                  </a:lnTo>
                  <a:lnTo>
                    <a:pt x="2435" y="3519"/>
                  </a:lnTo>
                  <a:lnTo>
                    <a:pt x="2479" y="3520"/>
                  </a:lnTo>
                  <a:lnTo>
                    <a:pt x="2522" y="3520"/>
                  </a:lnTo>
                  <a:lnTo>
                    <a:pt x="2568" y="3522"/>
                  </a:lnTo>
                  <a:lnTo>
                    <a:pt x="2615" y="3522"/>
                  </a:lnTo>
                  <a:lnTo>
                    <a:pt x="2616" y="3516"/>
                  </a:lnTo>
                  <a:lnTo>
                    <a:pt x="2617" y="3511"/>
                  </a:lnTo>
                  <a:lnTo>
                    <a:pt x="2620" y="3505"/>
                  </a:lnTo>
                  <a:lnTo>
                    <a:pt x="2623" y="3498"/>
                  </a:lnTo>
                  <a:lnTo>
                    <a:pt x="2634" y="3483"/>
                  </a:lnTo>
                  <a:lnTo>
                    <a:pt x="2649" y="3466"/>
                  </a:lnTo>
                  <a:lnTo>
                    <a:pt x="2663" y="3450"/>
                  </a:lnTo>
                  <a:lnTo>
                    <a:pt x="2674" y="3439"/>
                  </a:lnTo>
                  <a:lnTo>
                    <a:pt x="2678" y="3434"/>
                  </a:lnTo>
                  <a:lnTo>
                    <a:pt x="2683" y="3431"/>
                  </a:lnTo>
                  <a:lnTo>
                    <a:pt x="2686" y="3430"/>
                  </a:lnTo>
                  <a:lnTo>
                    <a:pt x="2688" y="3429"/>
                  </a:lnTo>
                  <a:lnTo>
                    <a:pt x="2651" y="3417"/>
                  </a:lnTo>
                  <a:lnTo>
                    <a:pt x="2614" y="3406"/>
                  </a:lnTo>
                  <a:lnTo>
                    <a:pt x="2578" y="3393"/>
                  </a:lnTo>
                  <a:lnTo>
                    <a:pt x="2542" y="3380"/>
                  </a:lnTo>
                  <a:lnTo>
                    <a:pt x="2506" y="3366"/>
                  </a:lnTo>
                  <a:lnTo>
                    <a:pt x="2471" y="3351"/>
                  </a:lnTo>
                  <a:lnTo>
                    <a:pt x="2436" y="3337"/>
                  </a:lnTo>
                  <a:lnTo>
                    <a:pt x="2402" y="3322"/>
                  </a:lnTo>
                  <a:lnTo>
                    <a:pt x="2368" y="3306"/>
                  </a:lnTo>
                  <a:lnTo>
                    <a:pt x="2336" y="3289"/>
                  </a:lnTo>
                  <a:lnTo>
                    <a:pt x="2303" y="3272"/>
                  </a:lnTo>
                  <a:lnTo>
                    <a:pt x="2271" y="3255"/>
                  </a:lnTo>
                  <a:lnTo>
                    <a:pt x="2239" y="3237"/>
                  </a:lnTo>
                  <a:lnTo>
                    <a:pt x="2208" y="3218"/>
                  </a:lnTo>
                  <a:lnTo>
                    <a:pt x="2177" y="3198"/>
                  </a:lnTo>
                  <a:lnTo>
                    <a:pt x="2147" y="3178"/>
                  </a:lnTo>
                  <a:lnTo>
                    <a:pt x="2117" y="3158"/>
                  </a:lnTo>
                  <a:lnTo>
                    <a:pt x="2087" y="3137"/>
                  </a:lnTo>
                  <a:lnTo>
                    <a:pt x="2058" y="3115"/>
                  </a:lnTo>
                  <a:lnTo>
                    <a:pt x="2030" y="3093"/>
                  </a:lnTo>
                  <a:lnTo>
                    <a:pt x="2002" y="3071"/>
                  </a:lnTo>
                  <a:lnTo>
                    <a:pt x="1975" y="3047"/>
                  </a:lnTo>
                  <a:lnTo>
                    <a:pt x="1948" y="3024"/>
                  </a:lnTo>
                  <a:lnTo>
                    <a:pt x="1921" y="3000"/>
                  </a:lnTo>
                  <a:lnTo>
                    <a:pt x="1895" y="2975"/>
                  </a:lnTo>
                  <a:lnTo>
                    <a:pt x="1869" y="2950"/>
                  </a:lnTo>
                  <a:lnTo>
                    <a:pt x="1844" y="2924"/>
                  </a:lnTo>
                  <a:lnTo>
                    <a:pt x="1820" y="2898"/>
                  </a:lnTo>
                  <a:lnTo>
                    <a:pt x="1795" y="2871"/>
                  </a:lnTo>
                  <a:lnTo>
                    <a:pt x="1771" y="2843"/>
                  </a:lnTo>
                  <a:lnTo>
                    <a:pt x="1747" y="2816"/>
                  </a:lnTo>
                  <a:lnTo>
                    <a:pt x="1725" y="2787"/>
                  </a:lnTo>
                  <a:lnTo>
                    <a:pt x="1703" y="2757"/>
                  </a:lnTo>
                  <a:lnTo>
                    <a:pt x="1682" y="2729"/>
                  </a:lnTo>
                  <a:lnTo>
                    <a:pt x="1660" y="2699"/>
                  </a:lnTo>
                  <a:lnTo>
                    <a:pt x="1640" y="2669"/>
                  </a:lnTo>
                  <a:lnTo>
                    <a:pt x="1621" y="2638"/>
                  </a:lnTo>
                  <a:lnTo>
                    <a:pt x="1603" y="2608"/>
                  </a:lnTo>
                  <a:lnTo>
                    <a:pt x="1585" y="2578"/>
                  </a:lnTo>
                  <a:lnTo>
                    <a:pt x="1568" y="2547"/>
                  </a:lnTo>
                  <a:lnTo>
                    <a:pt x="1551" y="2516"/>
                  </a:lnTo>
                  <a:lnTo>
                    <a:pt x="1535" y="2484"/>
                  </a:lnTo>
                  <a:lnTo>
                    <a:pt x="1520" y="2452"/>
                  </a:lnTo>
                  <a:lnTo>
                    <a:pt x="1506" y="2420"/>
                  </a:lnTo>
                  <a:lnTo>
                    <a:pt x="1493" y="2388"/>
                  </a:lnTo>
                  <a:lnTo>
                    <a:pt x="1479" y="2356"/>
                  </a:lnTo>
                  <a:lnTo>
                    <a:pt x="1467" y="2324"/>
                  </a:lnTo>
                  <a:lnTo>
                    <a:pt x="1455" y="2291"/>
                  </a:lnTo>
                  <a:lnTo>
                    <a:pt x="1445" y="2258"/>
                  </a:lnTo>
                  <a:lnTo>
                    <a:pt x="1434" y="2225"/>
                  </a:lnTo>
                  <a:lnTo>
                    <a:pt x="1425" y="2191"/>
                  </a:lnTo>
                  <a:lnTo>
                    <a:pt x="1416" y="2157"/>
                  </a:lnTo>
                  <a:lnTo>
                    <a:pt x="1408" y="2123"/>
                  </a:lnTo>
                  <a:lnTo>
                    <a:pt x="1400" y="2089"/>
                  </a:lnTo>
                  <a:lnTo>
                    <a:pt x="1394" y="2054"/>
                  </a:lnTo>
                  <a:lnTo>
                    <a:pt x="1389" y="2018"/>
                  </a:lnTo>
                  <a:lnTo>
                    <a:pt x="1383" y="1983"/>
                  </a:lnTo>
                  <a:lnTo>
                    <a:pt x="1378" y="1948"/>
                  </a:lnTo>
                  <a:lnTo>
                    <a:pt x="1375" y="1912"/>
                  </a:lnTo>
                  <a:lnTo>
                    <a:pt x="1372" y="1876"/>
                  </a:lnTo>
                  <a:lnTo>
                    <a:pt x="1368" y="1840"/>
                  </a:lnTo>
                  <a:lnTo>
                    <a:pt x="1367" y="1804"/>
                  </a:lnTo>
                  <a:lnTo>
                    <a:pt x="1366" y="1767"/>
                  </a:lnTo>
                  <a:lnTo>
                    <a:pt x="1365" y="1729"/>
                  </a:lnTo>
                  <a:lnTo>
                    <a:pt x="1366" y="1686"/>
                  </a:lnTo>
                  <a:lnTo>
                    <a:pt x="1367" y="1641"/>
                  </a:lnTo>
                  <a:lnTo>
                    <a:pt x="1370" y="1598"/>
                  </a:lnTo>
                  <a:lnTo>
                    <a:pt x="1374" y="1555"/>
                  </a:lnTo>
                  <a:lnTo>
                    <a:pt x="1378" y="1511"/>
                  </a:lnTo>
                  <a:lnTo>
                    <a:pt x="1383" y="1469"/>
                  </a:lnTo>
                  <a:lnTo>
                    <a:pt x="1390" y="1427"/>
                  </a:lnTo>
                  <a:lnTo>
                    <a:pt x="1397" y="1386"/>
                  </a:lnTo>
                  <a:lnTo>
                    <a:pt x="1405" y="1345"/>
                  </a:lnTo>
                  <a:lnTo>
                    <a:pt x="1415" y="1304"/>
                  </a:lnTo>
                  <a:lnTo>
                    <a:pt x="1426" y="1264"/>
                  </a:lnTo>
                  <a:lnTo>
                    <a:pt x="1437" y="1223"/>
                  </a:lnTo>
                  <a:lnTo>
                    <a:pt x="1449" y="1184"/>
                  </a:lnTo>
                  <a:lnTo>
                    <a:pt x="1463" y="1145"/>
                  </a:lnTo>
                  <a:lnTo>
                    <a:pt x="1477" y="1106"/>
                  </a:lnTo>
                  <a:lnTo>
                    <a:pt x="1493" y="1068"/>
                  </a:lnTo>
                  <a:lnTo>
                    <a:pt x="1508" y="1030"/>
                  </a:lnTo>
                  <a:lnTo>
                    <a:pt x="1527" y="993"/>
                  </a:lnTo>
                  <a:lnTo>
                    <a:pt x="1545" y="955"/>
                  </a:lnTo>
                  <a:lnTo>
                    <a:pt x="1564" y="919"/>
                  </a:lnTo>
                  <a:lnTo>
                    <a:pt x="1585" y="883"/>
                  </a:lnTo>
                  <a:lnTo>
                    <a:pt x="1606" y="847"/>
                  </a:lnTo>
                  <a:lnTo>
                    <a:pt x="1628" y="811"/>
                  </a:lnTo>
                  <a:lnTo>
                    <a:pt x="1652" y="776"/>
                  </a:lnTo>
                  <a:lnTo>
                    <a:pt x="1676" y="742"/>
                  </a:lnTo>
                  <a:lnTo>
                    <a:pt x="1702" y="708"/>
                  </a:lnTo>
                  <a:lnTo>
                    <a:pt x="1728" y="674"/>
                  </a:lnTo>
                  <a:lnTo>
                    <a:pt x="1756" y="640"/>
                  </a:lnTo>
                  <a:lnTo>
                    <a:pt x="1783" y="607"/>
                  </a:lnTo>
                  <a:lnTo>
                    <a:pt x="1813" y="574"/>
                  </a:lnTo>
                  <a:lnTo>
                    <a:pt x="1844" y="542"/>
                  </a:lnTo>
                  <a:lnTo>
                    <a:pt x="1875" y="510"/>
                  </a:lnTo>
                  <a:lnTo>
                    <a:pt x="1907" y="478"/>
                  </a:lnTo>
                  <a:lnTo>
                    <a:pt x="1940" y="448"/>
                  </a:lnTo>
                  <a:lnTo>
                    <a:pt x="1971" y="419"/>
                  </a:lnTo>
                  <a:lnTo>
                    <a:pt x="2005" y="390"/>
                  </a:lnTo>
                  <a:lnTo>
                    <a:pt x="2038" y="362"/>
                  </a:lnTo>
                  <a:lnTo>
                    <a:pt x="2072" y="336"/>
                  </a:lnTo>
                  <a:lnTo>
                    <a:pt x="2106" y="311"/>
                  </a:lnTo>
                  <a:lnTo>
                    <a:pt x="2141" y="287"/>
                  </a:lnTo>
                  <a:lnTo>
                    <a:pt x="2176" y="263"/>
                  </a:lnTo>
                  <a:lnTo>
                    <a:pt x="2211" y="240"/>
                  </a:lnTo>
                  <a:lnTo>
                    <a:pt x="2247" y="219"/>
                  </a:lnTo>
                  <a:lnTo>
                    <a:pt x="2284" y="199"/>
                  </a:lnTo>
                  <a:lnTo>
                    <a:pt x="2320" y="179"/>
                  </a:lnTo>
                  <a:lnTo>
                    <a:pt x="2357" y="160"/>
                  </a:lnTo>
                  <a:lnTo>
                    <a:pt x="2395" y="143"/>
                  </a:lnTo>
                  <a:lnTo>
                    <a:pt x="2432" y="127"/>
                  </a:lnTo>
                  <a:lnTo>
                    <a:pt x="2470" y="111"/>
                  </a:lnTo>
                  <a:lnTo>
                    <a:pt x="2510" y="98"/>
                  </a:lnTo>
                  <a:lnTo>
                    <a:pt x="2549" y="84"/>
                  </a:lnTo>
                  <a:lnTo>
                    <a:pt x="2588" y="71"/>
                  </a:lnTo>
                  <a:lnTo>
                    <a:pt x="2628" y="60"/>
                  </a:lnTo>
                  <a:lnTo>
                    <a:pt x="2668" y="50"/>
                  </a:lnTo>
                  <a:lnTo>
                    <a:pt x="2709" y="40"/>
                  </a:lnTo>
                  <a:lnTo>
                    <a:pt x="2750" y="32"/>
                  </a:lnTo>
                  <a:lnTo>
                    <a:pt x="2791" y="24"/>
                  </a:lnTo>
                  <a:lnTo>
                    <a:pt x="2833" y="18"/>
                  </a:lnTo>
                  <a:lnTo>
                    <a:pt x="2876" y="13"/>
                  </a:lnTo>
                  <a:lnTo>
                    <a:pt x="2918" y="7"/>
                  </a:lnTo>
                  <a:lnTo>
                    <a:pt x="2962" y="4"/>
                  </a:lnTo>
                  <a:lnTo>
                    <a:pt x="3005" y="2"/>
                  </a:lnTo>
                  <a:lnTo>
                    <a:pt x="3049" y="1"/>
                  </a:lnTo>
                  <a:lnTo>
                    <a:pt x="3094" y="0"/>
                  </a:lnTo>
                  <a:lnTo>
                    <a:pt x="3138" y="1"/>
                  </a:lnTo>
                  <a:lnTo>
                    <a:pt x="3183" y="2"/>
                  </a:lnTo>
                  <a:lnTo>
                    <a:pt x="3226" y="4"/>
                  </a:lnTo>
                  <a:lnTo>
                    <a:pt x="3270" y="7"/>
                  </a:lnTo>
                  <a:lnTo>
                    <a:pt x="3312" y="13"/>
                  </a:lnTo>
                  <a:lnTo>
                    <a:pt x="3356" y="18"/>
                  </a:lnTo>
                  <a:lnTo>
                    <a:pt x="3397" y="24"/>
                  </a:lnTo>
                  <a:lnTo>
                    <a:pt x="3440" y="32"/>
                  </a:lnTo>
                  <a:lnTo>
                    <a:pt x="3481" y="40"/>
                  </a:lnTo>
                  <a:lnTo>
                    <a:pt x="3521" y="50"/>
                  </a:lnTo>
                  <a:lnTo>
                    <a:pt x="3563" y="60"/>
                  </a:lnTo>
                  <a:lnTo>
                    <a:pt x="3602" y="71"/>
                  </a:lnTo>
                  <a:lnTo>
                    <a:pt x="3643" y="84"/>
                  </a:lnTo>
                  <a:lnTo>
                    <a:pt x="3682" y="98"/>
                  </a:lnTo>
                  <a:lnTo>
                    <a:pt x="3721" y="111"/>
                  </a:lnTo>
                  <a:lnTo>
                    <a:pt x="3759" y="127"/>
                  </a:lnTo>
                  <a:lnTo>
                    <a:pt x="3798" y="143"/>
                  </a:lnTo>
                  <a:lnTo>
                    <a:pt x="3835" y="160"/>
                  </a:lnTo>
                  <a:lnTo>
                    <a:pt x="3873" y="179"/>
                  </a:lnTo>
                  <a:lnTo>
                    <a:pt x="3909" y="199"/>
                  </a:lnTo>
                  <a:lnTo>
                    <a:pt x="3946" y="219"/>
                  </a:lnTo>
                  <a:lnTo>
                    <a:pt x="3982" y="240"/>
                  </a:lnTo>
                  <a:lnTo>
                    <a:pt x="4017" y="263"/>
                  </a:lnTo>
                  <a:lnTo>
                    <a:pt x="4053" y="287"/>
                  </a:lnTo>
                  <a:lnTo>
                    <a:pt x="4088" y="311"/>
                  </a:lnTo>
                  <a:lnTo>
                    <a:pt x="4122" y="336"/>
                  </a:lnTo>
                  <a:lnTo>
                    <a:pt x="4156" y="362"/>
                  </a:lnTo>
                  <a:lnTo>
                    <a:pt x="4190" y="390"/>
                  </a:lnTo>
                  <a:lnTo>
                    <a:pt x="4223" y="419"/>
                  </a:lnTo>
                  <a:lnTo>
                    <a:pt x="4256" y="448"/>
                  </a:lnTo>
                  <a:lnTo>
                    <a:pt x="4289" y="478"/>
                  </a:lnTo>
                  <a:lnTo>
                    <a:pt x="4321" y="510"/>
                  </a:lnTo>
                  <a:lnTo>
                    <a:pt x="4353" y="542"/>
                  </a:lnTo>
                  <a:lnTo>
                    <a:pt x="4383" y="574"/>
                  </a:lnTo>
                  <a:lnTo>
                    <a:pt x="4412" y="607"/>
                  </a:lnTo>
                  <a:lnTo>
                    <a:pt x="4440" y="640"/>
                  </a:lnTo>
                  <a:lnTo>
                    <a:pt x="4467" y="674"/>
                  </a:lnTo>
                  <a:lnTo>
                    <a:pt x="4493" y="708"/>
                  </a:lnTo>
                  <a:lnTo>
                    <a:pt x="4518" y="742"/>
                  </a:lnTo>
                  <a:lnTo>
                    <a:pt x="4543" y="776"/>
                  </a:lnTo>
                  <a:lnTo>
                    <a:pt x="4566" y="811"/>
                  </a:lnTo>
                  <a:lnTo>
                    <a:pt x="4588" y="847"/>
                  </a:lnTo>
                  <a:lnTo>
                    <a:pt x="4610" y="883"/>
                  </a:lnTo>
                  <a:lnTo>
                    <a:pt x="4630" y="919"/>
                  </a:lnTo>
                  <a:lnTo>
                    <a:pt x="4649" y="955"/>
                  </a:lnTo>
                  <a:lnTo>
                    <a:pt x="4667" y="993"/>
                  </a:lnTo>
                  <a:lnTo>
                    <a:pt x="4685" y="1030"/>
                  </a:lnTo>
                  <a:lnTo>
                    <a:pt x="4701" y="1068"/>
                  </a:lnTo>
                  <a:lnTo>
                    <a:pt x="4716" y="1106"/>
                  </a:lnTo>
                  <a:lnTo>
                    <a:pt x="4731" y="1145"/>
                  </a:lnTo>
                  <a:lnTo>
                    <a:pt x="4745" y="1184"/>
                  </a:lnTo>
                  <a:lnTo>
                    <a:pt x="4756" y="1223"/>
                  </a:lnTo>
                  <a:lnTo>
                    <a:pt x="4768" y="1264"/>
                  </a:lnTo>
                  <a:lnTo>
                    <a:pt x="4779" y="1304"/>
                  </a:lnTo>
                  <a:lnTo>
                    <a:pt x="4788" y="1345"/>
                  </a:lnTo>
                  <a:lnTo>
                    <a:pt x="4797" y="1386"/>
                  </a:lnTo>
                  <a:lnTo>
                    <a:pt x="4803" y="1427"/>
                  </a:lnTo>
                  <a:lnTo>
                    <a:pt x="4810" y="1469"/>
                  </a:lnTo>
                  <a:lnTo>
                    <a:pt x="4816" y="1511"/>
                  </a:lnTo>
                  <a:lnTo>
                    <a:pt x="4820" y="1555"/>
                  </a:lnTo>
                  <a:lnTo>
                    <a:pt x="4823" y="1598"/>
                  </a:lnTo>
                  <a:lnTo>
                    <a:pt x="4825" y="1641"/>
                  </a:lnTo>
                  <a:lnTo>
                    <a:pt x="4827" y="1686"/>
                  </a:lnTo>
                  <a:lnTo>
                    <a:pt x="4827" y="1729"/>
                  </a:lnTo>
                  <a:lnTo>
                    <a:pt x="4827" y="1768"/>
                  </a:lnTo>
                  <a:lnTo>
                    <a:pt x="4826" y="1806"/>
                  </a:lnTo>
                  <a:lnTo>
                    <a:pt x="4824" y="1843"/>
                  </a:lnTo>
                  <a:lnTo>
                    <a:pt x="4822" y="1880"/>
                  </a:lnTo>
                  <a:lnTo>
                    <a:pt x="4818" y="1917"/>
                  </a:lnTo>
                  <a:lnTo>
                    <a:pt x="4814" y="1954"/>
                  </a:lnTo>
                  <a:lnTo>
                    <a:pt x="4808" y="1990"/>
                  </a:lnTo>
                  <a:lnTo>
                    <a:pt x="4803" y="2027"/>
                  </a:lnTo>
                  <a:lnTo>
                    <a:pt x="4797" y="2062"/>
                  </a:lnTo>
                  <a:lnTo>
                    <a:pt x="4789" y="2098"/>
                  </a:lnTo>
                  <a:lnTo>
                    <a:pt x="4781" y="2134"/>
                  </a:lnTo>
                  <a:lnTo>
                    <a:pt x="4772" y="2169"/>
                  </a:lnTo>
                  <a:lnTo>
                    <a:pt x="4763" y="2204"/>
                  </a:lnTo>
                  <a:lnTo>
                    <a:pt x="4752" y="2240"/>
                  </a:lnTo>
                  <a:lnTo>
                    <a:pt x="4740" y="2274"/>
                  </a:lnTo>
                  <a:lnTo>
                    <a:pt x="4729" y="2308"/>
                  </a:lnTo>
                  <a:lnTo>
                    <a:pt x="4716" y="2342"/>
                  </a:lnTo>
                  <a:lnTo>
                    <a:pt x="4702" y="2376"/>
                  </a:lnTo>
                  <a:lnTo>
                    <a:pt x="4688" y="2410"/>
                  </a:lnTo>
                  <a:lnTo>
                    <a:pt x="4673" y="2443"/>
                  </a:lnTo>
                  <a:lnTo>
                    <a:pt x="4657" y="2476"/>
                  </a:lnTo>
                  <a:lnTo>
                    <a:pt x="4641" y="2508"/>
                  </a:lnTo>
                  <a:lnTo>
                    <a:pt x="4624" y="2541"/>
                  </a:lnTo>
                  <a:lnTo>
                    <a:pt x="4605" y="2573"/>
                  </a:lnTo>
                  <a:lnTo>
                    <a:pt x="4586" y="2606"/>
                  </a:lnTo>
                  <a:lnTo>
                    <a:pt x="4566" y="2638"/>
                  </a:lnTo>
                  <a:lnTo>
                    <a:pt x="4546" y="2669"/>
                  </a:lnTo>
                  <a:lnTo>
                    <a:pt x="4525" y="2701"/>
                  </a:lnTo>
                  <a:lnTo>
                    <a:pt x="4502" y="2732"/>
                  </a:lnTo>
                  <a:lnTo>
                    <a:pt x="4480" y="2763"/>
                  </a:lnTo>
                  <a:lnTo>
                    <a:pt x="4456" y="2793"/>
                  </a:lnTo>
                  <a:lnTo>
                    <a:pt x="4431" y="2824"/>
                  </a:lnTo>
                  <a:lnTo>
                    <a:pt x="4407" y="2853"/>
                  </a:lnTo>
                  <a:lnTo>
                    <a:pt x="4381" y="2883"/>
                  </a:lnTo>
                  <a:lnTo>
                    <a:pt x="4356" y="2910"/>
                  </a:lnTo>
                  <a:lnTo>
                    <a:pt x="4329" y="2938"/>
                  </a:lnTo>
                  <a:lnTo>
                    <a:pt x="4303" y="2965"/>
                  </a:lnTo>
                  <a:lnTo>
                    <a:pt x="4276" y="2991"/>
                  </a:lnTo>
                  <a:lnTo>
                    <a:pt x="4249" y="3017"/>
                  </a:lnTo>
                  <a:lnTo>
                    <a:pt x="4220" y="3041"/>
                  </a:lnTo>
                  <a:lnTo>
                    <a:pt x="4192" y="3066"/>
                  </a:lnTo>
                  <a:lnTo>
                    <a:pt x="4164" y="3089"/>
                  </a:lnTo>
                  <a:lnTo>
                    <a:pt x="4134" y="3112"/>
                  </a:lnTo>
                  <a:lnTo>
                    <a:pt x="4105" y="3134"/>
                  </a:lnTo>
                  <a:lnTo>
                    <a:pt x="4075" y="3155"/>
                  </a:lnTo>
                  <a:lnTo>
                    <a:pt x="4045" y="3176"/>
                  </a:lnTo>
                  <a:lnTo>
                    <a:pt x="4014" y="3196"/>
                  </a:lnTo>
                  <a:lnTo>
                    <a:pt x="3982" y="3215"/>
                  </a:lnTo>
                  <a:lnTo>
                    <a:pt x="3950" y="3233"/>
                  </a:lnTo>
                  <a:lnTo>
                    <a:pt x="3919" y="3252"/>
                  </a:lnTo>
                  <a:lnTo>
                    <a:pt x="3887" y="3269"/>
                  </a:lnTo>
                  <a:lnTo>
                    <a:pt x="3854" y="3286"/>
                  </a:lnTo>
                  <a:lnTo>
                    <a:pt x="3820" y="3301"/>
                  </a:lnTo>
                  <a:lnTo>
                    <a:pt x="3786" y="3316"/>
                  </a:lnTo>
                  <a:lnTo>
                    <a:pt x="3752" y="3331"/>
                  </a:lnTo>
                  <a:lnTo>
                    <a:pt x="3718" y="3344"/>
                  </a:lnTo>
                  <a:lnTo>
                    <a:pt x="3683" y="3358"/>
                  </a:lnTo>
                  <a:lnTo>
                    <a:pt x="3647" y="3370"/>
                  </a:lnTo>
                  <a:lnTo>
                    <a:pt x="3611" y="3381"/>
                  </a:lnTo>
                  <a:lnTo>
                    <a:pt x="3575" y="3393"/>
                  </a:lnTo>
                  <a:lnTo>
                    <a:pt x="3538" y="3402"/>
                  </a:lnTo>
                  <a:lnTo>
                    <a:pt x="3500" y="3412"/>
                  </a:lnTo>
                  <a:lnTo>
                    <a:pt x="3463" y="3421"/>
                  </a:lnTo>
                  <a:lnTo>
                    <a:pt x="3425" y="3429"/>
                  </a:lnTo>
                  <a:lnTo>
                    <a:pt x="3438" y="3443"/>
                  </a:lnTo>
                  <a:lnTo>
                    <a:pt x="3449" y="3456"/>
                  </a:lnTo>
                  <a:lnTo>
                    <a:pt x="3459" y="3468"/>
                  </a:lnTo>
                  <a:lnTo>
                    <a:pt x="3466" y="3480"/>
                  </a:lnTo>
                  <a:lnTo>
                    <a:pt x="3473" y="3491"/>
                  </a:lnTo>
                  <a:lnTo>
                    <a:pt x="3477" y="3501"/>
                  </a:lnTo>
                  <a:lnTo>
                    <a:pt x="3479" y="3512"/>
                  </a:lnTo>
                  <a:lnTo>
                    <a:pt x="3480" y="3522"/>
                  </a:lnTo>
                  <a:close/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8879BC8F-9A21-4B14-AF5E-80CFD7760A77}"/>
                </a:ext>
              </a:extLst>
            </p:cNvPr>
            <p:cNvCxnSpPr/>
            <p:nvPr/>
          </p:nvCxnSpPr>
          <p:spPr>
            <a:xfrm flipV="1">
              <a:off x="6362700" y="410368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22" name="文本框 106">
              <a:extLst>
                <a:ext uri="{FF2B5EF4-FFF2-40B4-BE49-F238E27FC236}">
                  <a16:creationId xmlns:a16="http://schemas.microsoft.com/office/drawing/2014/main" xmlns="" id="{F0DD1BF6-3D71-45AC-A29A-525FD870F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4413" y="27860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3" name="文本框 107">
              <a:extLst>
                <a:ext uri="{FF2B5EF4-FFF2-40B4-BE49-F238E27FC236}">
                  <a16:creationId xmlns:a16="http://schemas.microsoft.com/office/drawing/2014/main" xmlns="" id="{FF27B31A-9303-4499-8E54-10D2CA6A70D1}"/>
                </a:ext>
              </a:extLst>
            </p:cNvPr>
            <p:cNvSpPr txBox="1"/>
            <p:nvPr/>
          </p:nvSpPr>
          <p:spPr>
            <a:xfrm>
              <a:off x="7461249" y="30178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3EB20C31-B7D0-412A-AC4F-5FBEAB83E406}"/>
              </a:ext>
            </a:extLst>
          </p:cNvPr>
          <p:cNvGrpSpPr/>
          <p:nvPr/>
        </p:nvGrpSpPr>
        <p:grpSpPr>
          <a:xfrm>
            <a:off x="6858002" y="4906967"/>
            <a:ext cx="3751263" cy="1216026"/>
            <a:chOff x="6362700" y="4348163"/>
            <a:chExt cx="3751263" cy="1216025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43BA9485-F10F-42E1-800C-6E5AE85DE988}"/>
                </a:ext>
              </a:extLst>
            </p:cNvPr>
            <p:cNvSpPr/>
            <p:nvPr/>
          </p:nvSpPr>
          <p:spPr>
            <a:xfrm>
              <a:off x="6600825" y="4475163"/>
              <a:ext cx="792163" cy="7921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26" name="Group 666">
              <a:extLst>
                <a:ext uri="{FF2B5EF4-FFF2-40B4-BE49-F238E27FC236}">
                  <a16:creationId xmlns:a16="http://schemas.microsoft.com/office/drawing/2014/main" xmlns="" id="{D76C87A6-E7C6-4A04-A76A-C0434EDE6C50}"/>
                </a:ext>
              </a:extLst>
            </p:cNvPr>
            <p:cNvGrpSpPr/>
            <p:nvPr/>
          </p:nvGrpSpPr>
          <p:grpSpPr bwMode="auto">
            <a:xfrm>
              <a:off x="6816725" y="4691063"/>
              <a:ext cx="360363" cy="360362"/>
              <a:chOff x="4807" y="2702"/>
              <a:chExt cx="1062" cy="1067"/>
            </a:xfrm>
          </p:grpSpPr>
          <p:sp>
            <p:nvSpPr>
              <p:cNvPr id="30" name="Freeform 667">
                <a:extLst>
                  <a:ext uri="{FF2B5EF4-FFF2-40B4-BE49-F238E27FC236}">
                    <a16:creationId xmlns:a16="http://schemas.microsoft.com/office/drawing/2014/main" xmlns="" id="{45FBB8A7-1992-4012-A093-3CF5E50BA03D}"/>
                  </a:ext>
                </a:extLst>
              </p:cNvPr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68">
                <a:extLst>
                  <a:ext uri="{FF2B5EF4-FFF2-40B4-BE49-F238E27FC236}">
                    <a16:creationId xmlns:a16="http://schemas.microsoft.com/office/drawing/2014/main" xmlns="" id="{BE405D93-CF7C-46D8-A2B3-98C7190A4BAE}"/>
                  </a:ext>
                </a:extLst>
              </p:cNvPr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669">
                <a:extLst>
                  <a:ext uri="{FF2B5EF4-FFF2-40B4-BE49-F238E27FC236}">
                    <a16:creationId xmlns:a16="http://schemas.microsoft.com/office/drawing/2014/main" xmlns="" id="{DD7C67A9-CE50-4E78-9BB2-E80A1C64E1AD}"/>
                  </a:ext>
                </a:extLst>
              </p:cNvPr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670">
                <a:extLst>
                  <a:ext uri="{FF2B5EF4-FFF2-40B4-BE49-F238E27FC236}">
                    <a16:creationId xmlns:a16="http://schemas.microsoft.com/office/drawing/2014/main" xmlns="" id="{9B838019-7916-4DB0-9F19-6AA9385EFB50}"/>
                  </a:ext>
                </a:extLst>
              </p:cNvPr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671">
                <a:extLst>
                  <a:ext uri="{FF2B5EF4-FFF2-40B4-BE49-F238E27FC236}">
                    <a16:creationId xmlns:a16="http://schemas.microsoft.com/office/drawing/2014/main" xmlns="" id="{DB7044B6-AAEE-4B12-8007-E95D40D3653A}"/>
                  </a:ext>
                </a:extLst>
              </p:cNvPr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672">
                <a:extLst>
                  <a:ext uri="{FF2B5EF4-FFF2-40B4-BE49-F238E27FC236}">
                    <a16:creationId xmlns:a16="http://schemas.microsoft.com/office/drawing/2014/main" xmlns="" id="{579DF149-1F73-4977-8071-C2820D980607}"/>
                  </a:ext>
                </a:extLst>
              </p:cNvPr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673">
                <a:extLst>
                  <a:ext uri="{FF2B5EF4-FFF2-40B4-BE49-F238E27FC236}">
                    <a16:creationId xmlns:a16="http://schemas.microsoft.com/office/drawing/2014/main" xmlns="" id="{1278818A-9D63-4CA3-9140-A28DBE5A61EC}"/>
                  </a:ext>
                </a:extLst>
              </p:cNvPr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Line 674">
                <a:extLst>
                  <a:ext uri="{FF2B5EF4-FFF2-40B4-BE49-F238E27FC236}">
                    <a16:creationId xmlns:a16="http://schemas.microsoft.com/office/drawing/2014/main" xmlns="" id="{24746985-E728-4ACD-B744-F9EB956A67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675">
                <a:extLst>
                  <a:ext uri="{FF2B5EF4-FFF2-40B4-BE49-F238E27FC236}">
                    <a16:creationId xmlns:a16="http://schemas.microsoft.com/office/drawing/2014/main" xmlns="" id="{25BC8888-D61A-47F9-A1D6-21FEF08004B9}"/>
                  </a:ext>
                </a:extLst>
              </p:cNvPr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676">
                <a:extLst>
                  <a:ext uri="{FF2B5EF4-FFF2-40B4-BE49-F238E27FC236}">
                    <a16:creationId xmlns:a16="http://schemas.microsoft.com/office/drawing/2014/main" xmlns="" id="{095213F9-B41F-4099-A061-34CF4209FF4B}"/>
                  </a:ext>
                </a:extLst>
              </p:cNvPr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677">
                <a:extLst>
                  <a:ext uri="{FF2B5EF4-FFF2-40B4-BE49-F238E27FC236}">
                    <a16:creationId xmlns:a16="http://schemas.microsoft.com/office/drawing/2014/main" xmlns="" id="{9DC0670B-A594-41A8-9581-705228A6181C}"/>
                  </a:ext>
                </a:extLst>
              </p:cNvPr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678">
                <a:extLst>
                  <a:ext uri="{FF2B5EF4-FFF2-40B4-BE49-F238E27FC236}">
                    <a16:creationId xmlns:a16="http://schemas.microsoft.com/office/drawing/2014/main" xmlns="" id="{459701E1-90BD-4D92-BDDA-D19E7F5E1504}"/>
                  </a:ext>
                </a:extLst>
              </p:cNvPr>
              <p:cNvSpPr/>
              <p:nvPr/>
            </p:nvSpPr>
            <p:spPr bwMode="auto">
              <a:xfrm>
                <a:off x="5277" y="2707"/>
                <a:ext cx="408" cy="964"/>
              </a:xfrm>
              <a:custGeom>
                <a:avLst/>
                <a:gdLst>
                  <a:gd name="T0" fmla="*/ 2 w 817"/>
                  <a:gd name="T1" fmla="*/ 8 h 1928"/>
                  <a:gd name="T2" fmla="*/ 2 w 817"/>
                  <a:gd name="T3" fmla="*/ 8 h 1928"/>
                  <a:gd name="T4" fmla="*/ 2 w 817"/>
                  <a:gd name="T5" fmla="*/ 8 h 1928"/>
                  <a:gd name="T6" fmla="*/ 3 w 817"/>
                  <a:gd name="T7" fmla="*/ 7 h 1928"/>
                  <a:gd name="T8" fmla="*/ 3 w 817"/>
                  <a:gd name="T9" fmla="*/ 7 h 1928"/>
                  <a:gd name="T10" fmla="*/ 3 w 817"/>
                  <a:gd name="T11" fmla="*/ 7 h 1928"/>
                  <a:gd name="T12" fmla="*/ 3 w 817"/>
                  <a:gd name="T13" fmla="*/ 6 h 1928"/>
                  <a:gd name="T14" fmla="*/ 3 w 817"/>
                  <a:gd name="T15" fmla="*/ 6 h 1928"/>
                  <a:gd name="T16" fmla="*/ 3 w 817"/>
                  <a:gd name="T17" fmla="*/ 6 h 1928"/>
                  <a:gd name="T18" fmla="*/ 3 w 817"/>
                  <a:gd name="T19" fmla="*/ 5 h 1928"/>
                  <a:gd name="T20" fmla="*/ 3 w 817"/>
                  <a:gd name="T21" fmla="*/ 5 h 1928"/>
                  <a:gd name="T22" fmla="*/ 3 w 817"/>
                  <a:gd name="T23" fmla="*/ 5 h 1928"/>
                  <a:gd name="T24" fmla="*/ 3 w 817"/>
                  <a:gd name="T25" fmla="*/ 5 h 1928"/>
                  <a:gd name="T26" fmla="*/ 3 w 817"/>
                  <a:gd name="T27" fmla="*/ 4 h 1928"/>
                  <a:gd name="T28" fmla="*/ 3 w 817"/>
                  <a:gd name="T29" fmla="*/ 4 h 1928"/>
                  <a:gd name="T30" fmla="*/ 2 w 817"/>
                  <a:gd name="T31" fmla="*/ 4 h 1928"/>
                  <a:gd name="T32" fmla="*/ 2 w 817"/>
                  <a:gd name="T33" fmla="*/ 3 h 1928"/>
                  <a:gd name="T34" fmla="*/ 2 w 817"/>
                  <a:gd name="T35" fmla="*/ 3 h 1928"/>
                  <a:gd name="T36" fmla="*/ 2 w 817"/>
                  <a:gd name="T37" fmla="*/ 3 h 1928"/>
                  <a:gd name="T38" fmla="*/ 2 w 817"/>
                  <a:gd name="T39" fmla="*/ 3 h 1928"/>
                  <a:gd name="T40" fmla="*/ 2 w 817"/>
                  <a:gd name="T41" fmla="*/ 3 h 1928"/>
                  <a:gd name="T42" fmla="*/ 2 w 817"/>
                  <a:gd name="T43" fmla="*/ 2 h 1928"/>
                  <a:gd name="T44" fmla="*/ 2 w 817"/>
                  <a:gd name="T45" fmla="*/ 2 h 1928"/>
                  <a:gd name="T46" fmla="*/ 1 w 817"/>
                  <a:gd name="T47" fmla="*/ 2 h 1928"/>
                  <a:gd name="T48" fmla="*/ 1 w 817"/>
                  <a:gd name="T49" fmla="*/ 2 h 1928"/>
                  <a:gd name="T50" fmla="*/ 1 w 817"/>
                  <a:gd name="T51" fmla="*/ 1 h 1928"/>
                  <a:gd name="T52" fmla="*/ 1 w 817"/>
                  <a:gd name="T53" fmla="*/ 1 h 1928"/>
                  <a:gd name="T54" fmla="*/ 1 w 817"/>
                  <a:gd name="T55" fmla="*/ 1 h 1928"/>
                  <a:gd name="T56" fmla="*/ 1 w 817"/>
                  <a:gd name="T57" fmla="*/ 1 h 1928"/>
                  <a:gd name="T58" fmla="*/ 0 w 817"/>
                  <a:gd name="T59" fmla="*/ 1 h 1928"/>
                  <a:gd name="T60" fmla="*/ 0 w 817"/>
                  <a:gd name="T61" fmla="*/ 1 h 1928"/>
                  <a:gd name="T62" fmla="*/ 0 w 817"/>
                  <a:gd name="T63" fmla="*/ 1 h 1928"/>
                  <a:gd name="T64" fmla="*/ 0 w 817"/>
                  <a:gd name="T65" fmla="*/ 1 h 1928"/>
                  <a:gd name="T66" fmla="*/ 0 w 817"/>
                  <a:gd name="T67" fmla="*/ 1 h 1928"/>
                  <a:gd name="T68" fmla="*/ 0 w 817"/>
                  <a:gd name="T69" fmla="*/ 1 h 1928"/>
                  <a:gd name="T70" fmla="*/ 0 w 817"/>
                  <a:gd name="T71" fmla="*/ 1 h 1928"/>
                  <a:gd name="T72" fmla="*/ 0 w 817"/>
                  <a:gd name="T73" fmla="*/ 0 h 1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17" h="1928">
                    <a:moveTo>
                      <a:pt x="730" y="1928"/>
                    </a:moveTo>
                    <a:lnTo>
                      <a:pt x="730" y="1928"/>
                    </a:lnTo>
                    <a:lnTo>
                      <a:pt x="752" y="1845"/>
                    </a:lnTo>
                    <a:lnTo>
                      <a:pt x="771" y="1762"/>
                    </a:lnTo>
                    <a:lnTo>
                      <a:pt x="786" y="1680"/>
                    </a:lnTo>
                    <a:lnTo>
                      <a:pt x="800" y="1599"/>
                    </a:lnTo>
                    <a:lnTo>
                      <a:pt x="808" y="1517"/>
                    </a:lnTo>
                    <a:lnTo>
                      <a:pt x="813" y="1436"/>
                    </a:lnTo>
                    <a:lnTo>
                      <a:pt x="817" y="1358"/>
                    </a:lnTo>
                    <a:lnTo>
                      <a:pt x="815" y="1278"/>
                    </a:lnTo>
                    <a:lnTo>
                      <a:pt x="812" y="1201"/>
                    </a:lnTo>
                    <a:lnTo>
                      <a:pt x="805" y="1125"/>
                    </a:lnTo>
                    <a:lnTo>
                      <a:pt x="796" y="1050"/>
                    </a:lnTo>
                    <a:lnTo>
                      <a:pt x="783" y="977"/>
                    </a:lnTo>
                    <a:lnTo>
                      <a:pt x="768" y="906"/>
                    </a:lnTo>
                    <a:lnTo>
                      <a:pt x="751" y="836"/>
                    </a:lnTo>
                    <a:lnTo>
                      <a:pt x="729" y="767"/>
                    </a:lnTo>
                    <a:lnTo>
                      <a:pt x="706" y="702"/>
                    </a:lnTo>
                    <a:lnTo>
                      <a:pt x="679" y="637"/>
                    </a:lnTo>
                    <a:lnTo>
                      <a:pt x="650" y="575"/>
                    </a:lnTo>
                    <a:lnTo>
                      <a:pt x="620" y="515"/>
                    </a:lnTo>
                    <a:lnTo>
                      <a:pt x="586" y="457"/>
                    </a:lnTo>
                    <a:lnTo>
                      <a:pt x="548" y="403"/>
                    </a:lnTo>
                    <a:lnTo>
                      <a:pt x="511" y="352"/>
                    </a:lnTo>
                    <a:lnTo>
                      <a:pt x="469" y="301"/>
                    </a:lnTo>
                    <a:lnTo>
                      <a:pt x="426" y="255"/>
                    </a:lnTo>
                    <a:lnTo>
                      <a:pt x="380" y="211"/>
                    </a:lnTo>
                    <a:lnTo>
                      <a:pt x="333" y="172"/>
                    </a:lnTo>
                    <a:lnTo>
                      <a:pt x="282" y="135"/>
                    </a:lnTo>
                    <a:lnTo>
                      <a:pt x="229" y="101"/>
                    </a:lnTo>
                    <a:lnTo>
                      <a:pt x="175" y="70"/>
                    </a:lnTo>
                    <a:lnTo>
                      <a:pt x="147" y="56"/>
                    </a:lnTo>
                    <a:lnTo>
                      <a:pt x="119" y="43"/>
                    </a:lnTo>
                    <a:lnTo>
                      <a:pt x="90" y="31"/>
                    </a:lnTo>
                    <a:lnTo>
                      <a:pt x="61" y="19"/>
                    </a:lnTo>
                    <a:lnTo>
                      <a:pt x="30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28A46EEC-3008-4A7A-AF93-0F67A9D5B5C8}"/>
                </a:ext>
              </a:extLst>
            </p:cNvPr>
            <p:cNvCxnSpPr/>
            <p:nvPr/>
          </p:nvCxnSpPr>
          <p:spPr>
            <a:xfrm flipV="1">
              <a:off x="6362700" y="5562600"/>
              <a:ext cx="3751263" cy="158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28" name="文本框 108">
              <a:extLst>
                <a:ext uri="{FF2B5EF4-FFF2-40B4-BE49-F238E27FC236}">
                  <a16:creationId xmlns:a16="http://schemas.microsoft.com/office/drawing/2014/main" xmlns="" id="{E700AF18-BA3E-44C6-9C40-2813C4DC7C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4413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9" name="文本框 109">
              <a:extLst>
                <a:ext uri="{FF2B5EF4-FFF2-40B4-BE49-F238E27FC236}">
                  <a16:creationId xmlns:a16="http://schemas.microsoft.com/office/drawing/2014/main" xmlns="" id="{BC3D8337-84EB-439A-B2E3-0390AF0C0FD1}"/>
                </a:ext>
              </a:extLst>
            </p:cNvPr>
            <p:cNvSpPr txBox="1"/>
            <p:nvPr/>
          </p:nvSpPr>
          <p:spPr>
            <a:xfrm>
              <a:off x="7461249" y="45799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E56E6D8A-65F0-4B07-9C3E-DC420A331ED7}"/>
              </a:ext>
            </a:extLst>
          </p:cNvPr>
          <p:cNvGrpSpPr/>
          <p:nvPr/>
        </p:nvGrpSpPr>
        <p:grpSpPr>
          <a:xfrm>
            <a:off x="1744664" y="4906963"/>
            <a:ext cx="3749675" cy="1289051"/>
            <a:chOff x="1249363" y="4348163"/>
            <a:chExt cx="3749675" cy="1289050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xmlns="" id="{A8340B0F-E01E-4BC6-A7DE-C9C1F69C230A}"/>
                </a:ext>
              </a:extLst>
            </p:cNvPr>
            <p:cNvSpPr/>
            <p:nvPr/>
          </p:nvSpPr>
          <p:spPr>
            <a:xfrm>
              <a:off x="1487488" y="4514850"/>
              <a:ext cx="792162" cy="79216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44" name="Group 666">
              <a:extLst>
                <a:ext uri="{FF2B5EF4-FFF2-40B4-BE49-F238E27FC236}">
                  <a16:creationId xmlns:a16="http://schemas.microsoft.com/office/drawing/2014/main" xmlns="" id="{6B849F55-C777-4944-AD16-3D7EBBB66FC0}"/>
                </a:ext>
              </a:extLst>
            </p:cNvPr>
            <p:cNvGrpSpPr/>
            <p:nvPr/>
          </p:nvGrpSpPr>
          <p:grpSpPr bwMode="auto">
            <a:xfrm>
              <a:off x="1703388" y="4730750"/>
              <a:ext cx="360362" cy="358775"/>
              <a:chOff x="4807" y="2702"/>
              <a:chExt cx="1062" cy="1067"/>
            </a:xfrm>
          </p:grpSpPr>
          <p:sp>
            <p:nvSpPr>
              <p:cNvPr id="48" name="Freeform 667">
                <a:extLst>
                  <a:ext uri="{FF2B5EF4-FFF2-40B4-BE49-F238E27FC236}">
                    <a16:creationId xmlns:a16="http://schemas.microsoft.com/office/drawing/2014/main" xmlns="" id="{02EF79AD-5B1B-4A4D-A8F3-62C4FE33A8D7}"/>
                  </a:ext>
                </a:extLst>
              </p:cNvPr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668">
                <a:extLst>
                  <a:ext uri="{FF2B5EF4-FFF2-40B4-BE49-F238E27FC236}">
                    <a16:creationId xmlns:a16="http://schemas.microsoft.com/office/drawing/2014/main" xmlns="" id="{92B1D719-9D46-4D05-9334-B2C4CE85D19F}"/>
                  </a:ext>
                </a:extLst>
              </p:cNvPr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669">
                <a:extLst>
                  <a:ext uri="{FF2B5EF4-FFF2-40B4-BE49-F238E27FC236}">
                    <a16:creationId xmlns:a16="http://schemas.microsoft.com/office/drawing/2014/main" xmlns="" id="{706ECB76-6612-4A38-AD42-F22C9040CB56}"/>
                  </a:ext>
                </a:extLst>
              </p:cNvPr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670">
                <a:extLst>
                  <a:ext uri="{FF2B5EF4-FFF2-40B4-BE49-F238E27FC236}">
                    <a16:creationId xmlns:a16="http://schemas.microsoft.com/office/drawing/2014/main" xmlns="" id="{8A61A2E4-0629-482C-B4A2-677B7DFA99F7}"/>
                  </a:ext>
                </a:extLst>
              </p:cNvPr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671">
                <a:extLst>
                  <a:ext uri="{FF2B5EF4-FFF2-40B4-BE49-F238E27FC236}">
                    <a16:creationId xmlns:a16="http://schemas.microsoft.com/office/drawing/2014/main" xmlns="" id="{9809EAD4-CC37-46E3-8661-96B45CFF4BF9}"/>
                  </a:ext>
                </a:extLst>
              </p:cNvPr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672">
                <a:extLst>
                  <a:ext uri="{FF2B5EF4-FFF2-40B4-BE49-F238E27FC236}">
                    <a16:creationId xmlns:a16="http://schemas.microsoft.com/office/drawing/2014/main" xmlns="" id="{0A9477EA-C0DF-4EE0-B185-03D91CBA2528}"/>
                  </a:ext>
                </a:extLst>
              </p:cNvPr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673">
                <a:extLst>
                  <a:ext uri="{FF2B5EF4-FFF2-40B4-BE49-F238E27FC236}">
                    <a16:creationId xmlns:a16="http://schemas.microsoft.com/office/drawing/2014/main" xmlns="" id="{4FFE8615-43DD-45DB-9D0D-ACEA9CC33ED8}"/>
                  </a:ext>
                </a:extLst>
              </p:cNvPr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Line 674">
                <a:extLst>
                  <a:ext uri="{FF2B5EF4-FFF2-40B4-BE49-F238E27FC236}">
                    <a16:creationId xmlns:a16="http://schemas.microsoft.com/office/drawing/2014/main" xmlns="" id="{06A40AA8-0FC6-465E-8A66-382A870A54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675">
                <a:extLst>
                  <a:ext uri="{FF2B5EF4-FFF2-40B4-BE49-F238E27FC236}">
                    <a16:creationId xmlns:a16="http://schemas.microsoft.com/office/drawing/2014/main" xmlns="" id="{5F118A29-5F27-4DD3-BF9F-6B54C41C6577}"/>
                  </a:ext>
                </a:extLst>
              </p:cNvPr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676">
                <a:extLst>
                  <a:ext uri="{FF2B5EF4-FFF2-40B4-BE49-F238E27FC236}">
                    <a16:creationId xmlns:a16="http://schemas.microsoft.com/office/drawing/2014/main" xmlns="" id="{D1BC65C0-3FC1-457F-B3F3-AEDA555525C0}"/>
                  </a:ext>
                </a:extLst>
              </p:cNvPr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677">
                <a:extLst>
                  <a:ext uri="{FF2B5EF4-FFF2-40B4-BE49-F238E27FC236}">
                    <a16:creationId xmlns:a16="http://schemas.microsoft.com/office/drawing/2014/main" xmlns="" id="{1FD581E9-2CC9-4B14-BB59-E920592F304E}"/>
                  </a:ext>
                </a:extLst>
              </p:cNvPr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678">
                <a:extLst>
                  <a:ext uri="{FF2B5EF4-FFF2-40B4-BE49-F238E27FC236}">
                    <a16:creationId xmlns:a16="http://schemas.microsoft.com/office/drawing/2014/main" xmlns="" id="{6E2CB525-5BD8-4956-9042-90DAA9880D5C}"/>
                  </a:ext>
                </a:extLst>
              </p:cNvPr>
              <p:cNvSpPr/>
              <p:nvPr/>
            </p:nvSpPr>
            <p:spPr bwMode="auto">
              <a:xfrm>
                <a:off x="5277" y="2707"/>
                <a:ext cx="408" cy="964"/>
              </a:xfrm>
              <a:custGeom>
                <a:avLst/>
                <a:gdLst>
                  <a:gd name="T0" fmla="*/ 2 w 817"/>
                  <a:gd name="T1" fmla="*/ 8 h 1928"/>
                  <a:gd name="T2" fmla="*/ 2 w 817"/>
                  <a:gd name="T3" fmla="*/ 8 h 1928"/>
                  <a:gd name="T4" fmla="*/ 2 w 817"/>
                  <a:gd name="T5" fmla="*/ 8 h 1928"/>
                  <a:gd name="T6" fmla="*/ 3 w 817"/>
                  <a:gd name="T7" fmla="*/ 7 h 1928"/>
                  <a:gd name="T8" fmla="*/ 3 w 817"/>
                  <a:gd name="T9" fmla="*/ 7 h 1928"/>
                  <a:gd name="T10" fmla="*/ 3 w 817"/>
                  <a:gd name="T11" fmla="*/ 7 h 1928"/>
                  <a:gd name="T12" fmla="*/ 3 w 817"/>
                  <a:gd name="T13" fmla="*/ 6 h 1928"/>
                  <a:gd name="T14" fmla="*/ 3 w 817"/>
                  <a:gd name="T15" fmla="*/ 6 h 1928"/>
                  <a:gd name="T16" fmla="*/ 3 w 817"/>
                  <a:gd name="T17" fmla="*/ 6 h 1928"/>
                  <a:gd name="T18" fmla="*/ 3 w 817"/>
                  <a:gd name="T19" fmla="*/ 5 h 1928"/>
                  <a:gd name="T20" fmla="*/ 3 w 817"/>
                  <a:gd name="T21" fmla="*/ 5 h 1928"/>
                  <a:gd name="T22" fmla="*/ 3 w 817"/>
                  <a:gd name="T23" fmla="*/ 5 h 1928"/>
                  <a:gd name="T24" fmla="*/ 3 w 817"/>
                  <a:gd name="T25" fmla="*/ 5 h 1928"/>
                  <a:gd name="T26" fmla="*/ 3 w 817"/>
                  <a:gd name="T27" fmla="*/ 4 h 1928"/>
                  <a:gd name="T28" fmla="*/ 3 w 817"/>
                  <a:gd name="T29" fmla="*/ 4 h 1928"/>
                  <a:gd name="T30" fmla="*/ 2 w 817"/>
                  <a:gd name="T31" fmla="*/ 4 h 1928"/>
                  <a:gd name="T32" fmla="*/ 2 w 817"/>
                  <a:gd name="T33" fmla="*/ 3 h 1928"/>
                  <a:gd name="T34" fmla="*/ 2 w 817"/>
                  <a:gd name="T35" fmla="*/ 3 h 1928"/>
                  <a:gd name="T36" fmla="*/ 2 w 817"/>
                  <a:gd name="T37" fmla="*/ 3 h 1928"/>
                  <a:gd name="T38" fmla="*/ 2 w 817"/>
                  <a:gd name="T39" fmla="*/ 3 h 1928"/>
                  <a:gd name="T40" fmla="*/ 2 w 817"/>
                  <a:gd name="T41" fmla="*/ 3 h 1928"/>
                  <a:gd name="T42" fmla="*/ 2 w 817"/>
                  <a:gd name="T43" fmla="*/ 2 h 1928"/>
                  <a:gd name="T44" fmla="*/ 2 w 817"/>
                  <a:gd name="T45" fmla="*/ 2 h 1928"/>
                  <a:gd name="T46" fmla="*/ 1 w 817"/>
                  <a:gd name="T47" fmla="*/ 2 h 1928"/>
                  <a:gd name="T48" fmla="*/ 1 w 817"/>
                  <a:gd name="T49" fmla="*/ 2 h 1928"/>
                  <a:gd name="T50" fmla="*/ 1 w 817"/>
                  <a:gd name="T51" fmla="*/ 1 h 1928"/>
                  <a:gd name="T52" fmla="*/ 1 w 817"/>
                  <a:gd name="T53" fmla="*/ 1 h 1928"/>
                  <a:gd name="T54" fmla="*/ 1 w 817"/>
                  <a:gd name="T55" fmla="*/ 1 h 1928"/>
                  <a:gd name="T56" fmla="*/ 1 w 817"/>
                  <a:gd name="T57" fmla="*/ 1 h 1928"/>
                  <a:gd name="T58" fmla="*/ 0 w 817"/>
                  <a:gd name="T59" fmla="*/ 1 h 1928"/>
                  <a:gd name="T60" fmla="*/ 0 w 817"/>
                  <a:gd name="T61" fmla="*/ 1 h 1928"/>
                  <a:gd name="T62" fmla="*/ 0 w 817"/>
                  <a:gd name="T63" fmla="*/ 1 h 1928"/>
                  <a:gd name="T64" fmla="*/ 0 w 817"/>
                  <a:gd name="T65" fmla="*/ 1 h 1928"/>
                  <a:gd name="T66" fmla="*/ 0 w 817"/>
                  <a:gd name="T67" fmla="*/ 1 h 1928"/>
                  <a:gd name="T68" fmla="*/ 0 w 817"/>
                  <a:gd name="T69" fmla="*/ 1 h 1928"/>
                  <a:gd name="T70" fmla="*/ 0 w 817"/>
                  <a:gd name="T71" fmla="*/ 1 h 1928"/>
                  <a:gd name="T72" fmla="*/ 0 w 817"/>
                  <a:gd name="T73" fmla="*/ 0 h 1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17" h="1928">
                    <a:moveTo>
                      <a:pt x="730" y="1928"/>
                    </a:moveTo>
                    <a:lnTo>
                      <a:pt x="730" y="1928"/>
                    </a:lnTo>
                    <a:lnTo>
                      <a:pt x="752" y="1845"/>
                    </a:lnTo>
                    <a:lnTo>
                      <a:pt x="771" y="1762"/>
                    </a:lnTo>
                    <a:lnTo>
                      <a:pt x="786" y="1680"/>
                    </a:lnTo>
                    <a:lnTo>
                      <a:pt x="800" y="1599"/>
                    </a:lnTo>
                    <a:lnTo>
                      <a:pt x="808" y="1517"/>
                    </a:lnTo>
                    <a:lnTo>
                      <a:pt x="813" y="1436"/>
                    </a:lnTo>
                    <a:lnTo>
                      <a:pt x="817" y="1358"/>
                    </a:lnTo>
                    <a:lnTo>
                      <a:pt x="815" y="1278"/>
                    </a:lnTo>
                    <a:lnTo>
                      <a:pt x="812" y="1201"/>
                    </a:lnTo>
                    <a:lnTo>
                      <a:pt x="805" y="1125"/>
                    </a:lnTo>
                    <a:lnTo>
                      <a:pt x="796" y="1050"/>
                    </a:lnTo>
                    <a:lnTo>
                      <a:pt x="783" y="977"/>
                    </a:lnTo>
                    <a:lnTo>
                      <a:pt x="768" y="906"/>
                    </a:lnTo>
                    <a:lnTo>
                      <a:pt x="751" y="836"/>
                    </a:lnTo>
                    <a:lnTo>
                      <a:pt x="729" y="767"/>
                    </a:lnTo>
                    <a:lnTo>
                      <a:pt x="706" y="702"/>
                    </a:lnTo>
                    <a:lnTo>
                      <a:pt x="679" y="637"/>
                    </a:lnTo>
                    <a:lnTo>
                      <a:pt x="650" y="575"/>
                    </a:lnTo>
                    <a:lnTo>
                      <a:pt x="620" y="515"/>
                    </a:lnTo>
                    <a:lnTo>
                      <a:pt x="586" y="457"/>
                    </a:lnTo>
                    <a:lnTo>
                      <a:pt x="548" y="403"/>
                    </a:lnTo>
                    <a:lnTo>
                      <a:pt x="511" y="352"/>
                    </a:lnTo>
                    <a:lnTo>
                      <a:pt x="469" y="301"/>
                    </a:lnTo>
                    <a:lnTo>
                      <a:pt x="426" y="255"/>
                    </a:lnTo>
                    <a:lnTo>
                      <a:pt x="380" y="211"/>
                    </a:lnTo>
                    <a:lnTo>
                      <a:pt x="333" y="172"/>
                    </a:lnTo>
                    <a:lnTo>
                      <a:pt x="282" y="135"/>
                    </a:lnTo>
                    <a:lnTo>
                      <a:pt x="229" y="101"/>
                    </a:lnTo>
                    <a:lnTo>
                      <a:pt x="175" y="70"/>
                    </a:lnTo>
                    <a:lnTo>
                      <a:pt x="147" y="56"/>
                    </a:lnTo>
                    <a:lnTo>
                      <a:pt x="119" y="43"/>
                    </a:lnTo>
                    <a:lnTo>
                      <a:pt x="90" y="31"/>
                    </a:lnTo>
                    <a:lnTo>
                      <a:pt x="61" y="19"/>
                    </a:lnTo>
                    <a:lnTo>
                      <a:pt x="30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="" id="{6BD6905B-64D1-4D47-A63C-9C23A8EF60A2}"/>
                </a:ext>
              </a:extLst>
            </p:cNvPr>
            <p:cNvCxnSpPr/>
            <p:nvPr/>
          </p:nvCxnSpPr>
          <p:spPr>
            <a:xfrm flipV="1">
              <a:off x="1249363" y="5635625"/>
              <a:ext cx="3749675" cy="158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46" name="文本框 110">
              <a:extLst>
                <a:ext uri="{FF2B5EF4-FFF2-40B4-BE49-F238E27FC236}">
                  <a16:creationId xmlns:a16="http://schemas.microsoft.com/office/drawing/2014/main" xmlns="" id="{53EC25DE-FD3D-47B7-B393-2DA119D3F5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824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47" name="文本框 111">
              <a:extLst>
                <a:ext uri="{FF2B5EF4-FFF2-40B4-BE49-F238E27FC236}">
                  <a16:creationId xmlns:a16="http://schemas.microsoft.com/office/drawing/2014/main" xmlns="" id="{E611D2FB-47F8-4423-BAC6-C109CE3F816E}"/>
                </a:ext>
              </a:extLst>
            </p:cNvPr>
            <p:cNvSpPr txBox="1"/>
            <p:nvPr/>
          </p:nvSpPr>
          <p:spPr>
            <a:xfrm>
              <a:off x="2379663" y="4579938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83635FD8-36C5-4C0E-973E-EAB8D53E563C}"/>
              </a:ext>
            </a:extLst>
          </p:cNvPr>
          <p:cNvGrpSpPr/>
          <p:nvPr/>
        </p:nvGrpSpPr>
        <p:grpSpPr>
          <a:xfrm>
            <a:off x="1744664" y="3400427"/>
            <a:ext cx="3749675" cy="1266826"/>
            <a:chOff x="1249363" y="2841625"/>
            <a:chExt cx="3749675" cy="1266825"/>
          </a:xfrm>
        </p:grpSpPr>
        <p:sp>
          <p:nvSpPr>
            <p:cNvPr id="61" name="椭圆 60">
              <a:extLst>
                <a:ext uri="{FF2B5EF4-FFF2-40B4-BE49-F238E27FC236}">
                  <a16:creationId xmlns:a16="http://schemas.microsoft.com/office/drawing/2014/main" xmlns="" id="{D64AC89B-5DE6-4B5F-9EB0-1C9BA2AAF861}"/>
                </a:ext>
              </a:extLst>
            </p:cNvPr>
            <p:cNvSpPr/>
            <p:nvPr/>
          </p:nvSpPr>
          <p:spPr>
            <a:xfrm>
              <a:off x="1487488" y="2952750"/>
              <a:ext cx="792162" cy="79216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62" name="Freeform 466">
              <a:extLst>
                <a:ext uri="{FF2B5EF4-FFF2-40B4-BE49-F238E27FC236}">
                  <a16:creationId xmlns:a16="http://schemas.microsoft.com/office/drawing/2014/main" xmlns="" id="{6CA4DE22-1912-44A7-9954-564B9AF7393B}"/>
                </a:ext>
              </a:extLst>
            </p:cNvPr>
            <p:cNvSpPr/>
            <p:nvPr/>
          </p:nvSpPr>
          <p:spPr bwMode="auto">
            <a:xfrm>
              <a:off x="1762125" y="3019425"/>
              <a:ext cx="242888" cy="674688"/>
            </a:xfrm>
            <a:custGeom>
              <a:avLst/>
              <a:gdLst>
                <a:gd name="T0" fmla="*/ 2147483647 w 6132"/>
                <a:gd name="T1" fmla="*/ 2147483647 h 16980"/>
                <a:gd name="T2" fmla="*/ 2147483647 w 6132"/>
                <a:gd name="T3" fmla="*/ 2147483647 h 16980"/>
                <a:gd name="T4" fmla="*/ 2147483647 w 6132"/>
                <a:gd name="T5" fmla="*/ 2147483647 h 16980"/>
                <a:gd name="T6" fmla="*/ 2147483647 w 6132"/>
                <a:gd name="T7" fmla="*/ 2147483647 h 16980"/>
                <a:gd name="T8" fmla="*/ 2147483647 w 6132"/>
                <a:gd name="T9" fmla="*/ 2147483647 h 16980"/>
                <a:gd name="T10" fmla="*/ 2147483647 w 6132"/>
                <a:gd name="T11" fmla="*/ 2147483647 h 16980"/>
                <a:gd name="T12" fmla="*/ 2147483647 w 6132"/>
                <a:gd name="T13" fmla="*/ 2147483647 h 16980"/>
                <a:gd name="T14" fmla="*/ 2147483647 w 6132"/>
                <a:gd name="T15" fmla="*/ 2147483647 h 16980"/>
                <a:gd name="T16" fmla="*/ 2147483647 w 6132"/>
                <a:gd name="T17" fmla="*/ 2147483647 h 16980"/>
                <a:gd name="T18" fmla="*/ 2147483647 w 6132"/>
                <a:gd name="T19" fmla="*/ 2147483647 h 16980"/>
                <a:gd name="T20" fmla="*/ 2147483647 w 6132"/>
                <a:gd name="T21" fmla="*/ 2147483647 h 16980"/>
                <a:gd name="T22" fmla="*/ 2147483647 w 6132"/>
                <a:gd name="T23" fmla="*/ 2147483647 h 16980"/>
                <a:gd name="T24" fmla="*/ 2147483647 w 6132"/>
                <a:gd name="T25" fmla="*/ 2147483647 h 16980"/>
                <a:gd name="T26" fmla="*/ 2147483647 w 6132"/>
                <a:gd name="T27" fmla="*/ 2147483647 h 16980"/>
                <a:gd name="T28" fmla="*/ 2147483647 w 6132"/>
                <a:gd name="T29" fmla="*/ 2147483647 h 16980"/>
                <a:gd name="T30" fmla="*/ 2147483647 w 6132"/>
                <a:gd name="T31" fmla="*/ 2147483647 h 16980"/>
                <a:gd name="T32" fmla="*/ 2147483647 w 6132"/>
                <a:gd name="T33" fmla="*/ 2147483647 h 16980"/>
                <a:gd name="T34" fmla="*/ 2147483647 w 6132"/>
                <a:gd name="T35" fmla="*/ 2147483647 h 16980"/>
                <a:gd name="T36" fmla="*/ 2147483647 w 6132"/>
                <a:gd name="T37" fmla="*/ 2147483647 h 16980"/>
                <a:gd name="T38" fmla="*/ 2147483647 w 6132"/>
                <a:gd name="T39" fmla="*/ 2147483647 h 16980"/>
                <a:gd name="T40" fmla="*/ 2147483647 w 6132"/>
                <a:gd name="T41" fmla="*/ 2147483647 h 16980"/>
                <a:gd name="T42" fmla="*/ 2147483647 w 6132"/>
                <a:gd name="T43" fmla="*/ 2147483647 h 16980"/>
                <a:gd name="T44" fmla="*/ 2147483647 w 6132"/>
                <a:gd name="T45" fmla="*/ 2147483647 h 16980"/>
                <a:gd name="T46" fmla="*/ 2147483647 w 6132"/>
                <a:gd name="T47" fmla="*/ 2147483647 h 16980"/>
                <a:gd name="T48" fmla="*/ 2147483647 w 6132"/>
                <a:gd name="T49" fmla="*/ 2147483647 h 16980"/>
                <a:gd name="T50" fmla="*/ 2147483647 w 6132"/>
                <a:gd name="T51" fmla="*/ 2147483647 h 16980"/>
                <a:gd name="T52" fmla="*/ 2147483647 w 6132"/>
                <a:gd name="T53" fmla="*/ 2147483647 h 16980"/>
                <a:gd name="T54" fmla="*/ 2147483647 w 6132"/>
                <a:gd name="T55" fmla="*/ 2147483647 h 16980"/>
                <a:gd name="T56" fmla="*/ 2147483647 w 6132"/>
                <a:gd name="T57" fmla="*/ 2147483647 h 16980"/>
                <a:gd name="T58" fmla="*/ 2147483647 w 6132"/>
                <a:gd name="T59" fmla="*/ 2147483647 h 16980"/>
                <a:gd name="T60" fmla="*/ 2147483647 w 6132"/>
                <a:gd name="T61" fmla="*/ 2147483647 h 16980"/>
                <a:gd name="T62" fmla="*/ 2147483647 w 6132"/>
                <a:gd name="T63" fmla="*/ 2147483647 h 16980"/>
                <a:gd name="T64" fmla="*/ 2147483647 w 6132"/>
                <a:gd name="T65" fmla="*/ 2147483647 h 16980"/>
                <a:gd name="T66" fmla="*/ 2147483647 w 6132"/>
                <a:gd name="T67" fmla="*/ 2147483647 h 16980"/>
                <a:gd name="T68" fmla="*/ 2147483647 w 6132"/>
                <a:gd name="T69" fmla="*/ 2147483647 h 16980"/>
                <a:gd name="T70" fmla="*/ 2147483647 w 6132"/>
                <a:gd name="T71" fmla="*/ 2147483647 h 16980"/>
                <a:gd name="T72" fmla="*/ 2147483647 w 6132"/>
                <a:gd name="T73" fmla="*/ 2147483647 h 16980"/>
                <a:gd name="T74" fmla="*/ 2147483647 w 6132"/>
                <a:gd name="T75" fmla="*/ 2147483647 h 16980"/>
                <a:gd name="T76" fmla="*/ 2147483647 w 6132"/>
                <a:gd name="T77" fmla="*/ 2147483647 h 16980"/>
                <a:gd name="T78" fmla="*/ 2147483647 w 6132"/>
                <a:gd name="T79" fmla="*/ 2147483647 h 16980"/>
                <a:gd name="T80" fmla="*/ 2147483647 w 6132"/>
                <a:gd name="T81" fmla="*/ 2147483647 h 16980"/>
                <a:gd name="T82" fmla="*/ 2147483647 w 6132"/>
                <a:gd name="T83" fmla="*/ 2147483647 h 16980"/>
                <a:gd name="T84" fmla="*/ 2147483647 w 6132"/>
                <a:gd name="T85" fmla="*/ 2147483647 h 16980"/>
                <a:gd name="T86" fmla="*/ 2147483647 w 6132"/>
                <a:gd name="T87" fmla="*/ 2147483647 h 16980"/>
                <a:gd name="T88" fmla="*/ 2147483647 w 6132"/>
                <a:gd name="T89" fmla="*/ 2147483647 h 16980"/>
                <a:gd name="T90" fmla="*/ 2147483647 w 6132"/>
                <a:gd name="T91" fmla="*/ 2147483647 h 16980"/>
                <a:gd name="T92" fmla="*/ 2147483647 w 6132"/>
                <a:gd name="T93" fmla="*/ 2147483647 h 16980"/>
                <a:gd name="T94" fmla="*/ 2147483647 w 6132"/>
                <a:gd name="T95" fmla="*/ 2147483647 h 16980"/>
                <a:gd name="T96" fmla="*/ 2147483647 w 6132"/>
                <a:gd name="T97" fmla="*/ 2147483647 h 16980"/>
                <a:gd name="T98" fmla="*/ 2147483647 w 6132"/>
                <a:gd name="T99" fmla="*/ 2147483647 h 16980"/>
                <a:gd name="T100" fmla="*/ 2147483647 w 6132"/>
                <a:gd name="T101" fmla="*/ 2147483647 h 16980"/>
                <a:gd name="T102" fmla="*/ 2147483647 w 6132"/>
                <a:gd name="T103" fmla="*/ 2147483647 h 16980"/>
                <a:gd name="T104" fmla="*/ 2147483647 w 6132"/>
                <a:gd name="T105" fmla="*/ 2147483647 h 16980"/>
                <a:gd name="T106" fmla="*/ 2147483647 w 6132"/>
                <a:gd name="T107" fmla="*/ 2147483647 h 16980"/>
                <a:gd name="T108" fmla="*/ 2147483647 w 6132"/>
                <a:gd name="T109" fmla="*/ 2147483647 h 16980"/>
                <a:gd name="T110" fmla="*/ 2147483647 w 6132"/>
                <a:gd name="T111" fmla="*/ 2147483647 h 16980"/>
                <a:gd name="T112" fmla="*/ 2147483647 w 6132"/>
                <a:gd name="T113" fmla="*/ 2147483647 h 16980"/>
                <a:gd name="T114" fmla="*/ 2147483647 w 6132"/>
                <a:gd name="T115" fmla="*/ 2147483647 h 16980"/>
                <a:gd name="T116" fmla="*/ 2147483647 w 6132"/>
                <a:gd name="T117" fmla="*/ 2147483647 h 16980"/>
                <a:gd name="T118" fmla="*/ 2147483647 w 6132"/>
                <a:gd name="T119" fmla="*/ 2147483647 h 16980"/>
                <a:gd name="T120" fmla="*/ 2147483647 w 6132"/>
                <a:gd name="T121" fmla="*/ 2147483647 h 16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132" h="16980">
                  <a:moveTo>
                    <a:pt x="3480" y="3522"/>
                  </a:moveTo>
                  <a:lnTo>
                    <a:pt x="4254" y="3522"/>
                  </a:lnTo>
                  <a:lnTo>
                    <a:pt x="4298" y="3522"/>
                  </a:lnTo>
                  <a:lnTo>
                    <a:pt x="4342" y="3524"/>
                  </a:lnTo>
                  <a:lnTo>
                    <a:pt x="4386" y="3527"/>
                  </a:lnTo>
                  <a:lnTo>
                    <a:pt x="4429" y="3531"/>
                  </a:lnTo>
                  <a:lnTo>
                    <a:pt x="4473" y="3536"/>
                  </a:lnTo>
                  <a:lnTo>
                    <a:pt x="4515" y="3543"/>
                  </a:lnTo>
                  <a:lnTo>
                    <a:pt x="4558" y="3551"/>
                  </a:lnTo>
                  <a:lnTo>
                    <a:pt x="4601" y="3560"/>
                  </a:lnTo>
                  <a:lnTo>
                    <a:pt x="4643" y="3570"/>
                  </a:lnTo>
                  <a:lnTo>
                    <a:pt x="4685" y="3582"/>
                  </a:lnTo>
                  <a:lnTo>
                    <a:pt x="4727" y="3595"/>
                  </a:lnTo>
                  <a:lnTo>
                    <a:pt x="4769" y="3609"/>
                  </a:lnTo>
                  <a:lnTo>
                    <a:pt x="4809" y="3624"/>
                  </a:lnTo>
                  <a:lnTo>
                    <a:pt x="4851" y="3640"/>
                  </a:lnTo>
                  <a:lnTo>
                    <a:pt x="4892" y="3658"/>
                  </a:lnTo>
                  <a:lnTo>
                    <a:pt x="4932" y="3676"/>
                  </a:lnTo>
                  <a:lnTo>
                    <a:pt x="4973" y="3696"/>
                  </a:lnTo>
                  <a:lnTo>
                    <a:pt x="5013" y="3717"/>
                  </a:lnTo>
                  <a:lnTo>
                    <a:pt x="5052" y="3739"/>
                  </a:lnTo>
                  <a:lnTo>
                    <a:pt x="5093" y="3763"/>
                  </a:lnTo>
                  <a:lnTo>
                    <a:pt x="5132" y="3788"/>
                  </a:lnTo>
                  <a:lnTo>
                    <a:pt x="5171" y="3814"/>
                  </a:lnTo>
                  <a:lnTo>
                    <a:pt x="5210" y="3842"/>
                  </a:lnTo>
                  <a:lnTo>
                    <a:pt x="5249" y="3870"/>
                  </a:lnTo>
                  <a:lnTo>
                    <a:pt x="5287" y="3900"/>
                  </a:lnTo>
                  <a:lnTo>
                    <a:pt x="5325" y="3931"/>
                  </a:lnTo>
                  <a:lnTo>
                    <a:pt x="5364" y="3963"/>
                  </a:lnTo>
                  <a:lnTo>
                    <a:pt x="5401" y="3997"/>
                  </a:lnTo>
                  <a:lnTo>
                    <a:pt x="5438" y="4031"/>
                  </a:lnTo>
                  <a:lnTo>
                    <a:pt x="5475" y="4067"/>
                  </a:lnTo>
                  <a:lnTo>
                    <a:pt x="5512" y="4104"/>
                  </a:lnTo>
                  <a:lnTo>
                    <a:pt x="5549" y="4142"/>
                  </a:lnTo>
                  <a:lnTo>
                    <a:pt x="5584" y="4181"/>
                  </a:lnTo>
                  <a:lnTo>
                    <a:pt x="5619" y="4220"/>
                  </a:lnTo>
                  <a:lnTo>
                    <a:pt x="5652" y="4260"/>
                  </a:lnTo>
                  <a:lnTo>
                    <a:pt x="5685" y="4300"/>
                  </a:lnTo>
                  <a:lnTo>
                    <a:pt x="5716" y="4339"/>
                  </a:lnTo>
                  <a:lnTo>
                    <a:pt x="5747" y="4379"/>
                  </a:lnTo>
                  <a:lnTo>
                    <a:pt x="5775" y="4420"/>
                  </a:lnTo>
                  <a:lnTo>
                    <a:pt x="5803" y="4460"/>
                  </a:lnTo>
                  <a:lnTo>
                    <a:pt x="5830" y="4502"/>
                  </a:lnTo>
                  <a:lnTo>
                    <a:pt x="5855" y="4543"/>
                  </a:lnTo>
                  <a:lnTo>
                    <a:pt x="5880" y="4585"/>
                  </a:lnTo>
                  <a:lnTo>
                    <a:pt x="5904" y="4626"/>
                  </a:lnTo>
                  <a:lnTo>
                    <a:pt x="5925" y="4667"/>
                  </a:lnTo>
                  <a:lnTo>
                    <a:pt x="5946" y="4710"/>
                  </a:lnTo>
                  <a:lnTo>
                    <a:pt x="5967" y="4752"/>
                  </a:lnTo>
                  <a:lnTo>
                    <a:pt x="5986" y="4795"/>
                  </a:lnTo>
                  <a:lnTo>
                    <a:pt x="6004" y="4838"/>
                  </a:lnTo>
                  <a:lnTo>
                    <a:pt x="6020" y="4880"/>
                  </a:lnTo>
                  <a:lnTo>
                    <a:pt x="6036" y="4924"/>
                  </a:lnTo>
                  <a:lnTo>
                    <a:pt x="6049" y="4967"/>
                  </a:lnTo>
                  <a:lnTo>
                    <a:pt x="6063" y="5011"/>
                  </a:lnTo>
                  <a:lnTo>
                    <a:pt x="6075" y="5055"/>
                  </a:lnTo>
                  <a:lnTo>
                    <a:pt x="6085" y="5100"/>
                  </a:lnTo>
                  <a:lnTo>
                    <a:pt x="6095" y="5144"/>
                  </a:lnTo>
                  <a:lnTo>
                    <a:pt x="6104" y="5189"/>
                  </a:lnTo>
                  <a:lnTo>
                    <a:pt x="6111" y="5234"/>
                  </a:lnTo>
                  <a:lnTo>
                    <a:pt x="6117" y="5280"/>
                  </a:lnTo>
                  <a:lnTo>
                    <a:pt x="6123" y="5324"/>
                  </a:lnTo>
                  <a:lnTo>
                    <a:pt x="6127" y="5370"/>
                  </a:lnTo>
                  <a:lnTo>
                    <a:pt x="6130" y="5417"/>
                  </a:lnTo>
                  <a:lnTo>
                    <a:pt x="6131" y="5463"/>
                  </a:lnTo>
                  <a:lnTo>
                    <a:pt x="6132" y="5509"/>
                  </a:lnTo>
                  <a:lnTo>
                    <a:pt x="6132" y="9605"/>
                  </a:lnTo>
                  <a:lnTo>
                    <a:pt x="6132" y="9643"/>
                  </a:lnTo>
                  <a:lnTo>
                    <a:pt x="6130" y="9682"/>
                  </a:lnTo>
                  <a:lnTo>
                    <a:pt x="6129" y="9719"/>
                  </a:lnTo>
                  <a:lnTo>
                    <a:pt x="6126" y="9756"/>
                  </a:lnTo>
                  <a:lnTo>
                    <a:pt x="6122" y="9793"/>
                  </a:lnTo>
                  <a:lnTo>
                    <a:pt x="6117" y="9829"/>
                  </a:lnTo>
                  <a:lnTo>
                    <a:pt x="6112" y="9866"/>
                  </a:lnTo>
                  <a:lnTo>
                    <a:pt x="6107" y="9901"/>
                  </a:lnTo>
                  <a:lnTo>
                    <a:pt x="6099" y="9937"/>
                  </a:lnTo>
                  <a:lnTo>
                    <a:pt x="6092" y="9972"/>
                  </a:lnTo>
                  <a:lnTo>
                    <a:pt x="6083" y="10007"/>
                  </a:lnTo>
                  <a:lnTo>
                    <a:pt x="6074" y="10041"/>
                  </a:lnTo>
                  <a:lnTo>
                    <a:pt x="6063" y="10075"/>
                  </a:lnTo>
                  <a:lnTo>
                    <a:pt x="6053" y="10109"/>
                  </a:lnTo>
                  <a:lnTo>
                    <a:pt x="6041" y="10142"/>
                  </a:lnTo>
                  <a:lnTo>
                    <a:pt x="6028" y="10175"/>
                  </a:lnTo>
                  <a:lnTo>
                    <a:pt x="6014" y="10208"/>
                  </a:lnTo>
                  <a:lnTo>
                    <a:pt x="6001" y="10241"/>
                  </a:lnTo>
                  <a:lnTo>
                    <a:pt x="5986" y="10273"/>
                  </a:lnTo>
                  <a:lnTo>
                    <a:pt x="5970" y="10305"/>
                  </a:lnTo>
                  <a:lnTo>
                    <a:pt x="5953" y="10335"/>
                  </a:lnTo>
                  <a:lnTo>
                    <a:pt x="5935" y="10366"/>
                  </a:lnTo>
                  <a:lnTo>
                    <a:pt x="5917" y="10397"/>
                  </a:lnTo>
                  <a:lnTo>
                    <a:pt x="5898" y="10428"/>
                  </a:lnTo>
                  <a:lnTo>
                    <a:pt x="5877" y="10458"/>
                  </a:lnTo>
                  <a:lnTo>
                    <a:pt x="5857" y="10487"/>
                  </a:lnTo>
                  <a:lnTo>
                    <a:pt x="5835" y="10517"/>
                  </a:lnTo>
                  <a:lnTo>
                    <a:pt x="5813" y="10546"/>
                  </a:lnTo>
                  <a:lnTo>
                    <a:pt x="5789" y="10575"/>
                  </a:lnTo>
                  <a:lnTo>
                    <a:pt x="5766" y="10603"/>
                  </a:lnTo>
                  <a:lnTo>
                    <a:pt x="5740" y="10632"/>
                  </a:lnTo>
                  <a:lnTo>
                    <a:pt x="5715" y="10660"/>
                  </a:lnTo>
                  <a:lnTo>
                    <a:pt x="5688" y="10687"/>
                  </a:lnTo>
                  <a:lnTo>
                    <a:pt x="5661" y="10714"/>
                  </a:lnTo>
                  <a:lnTo>
                    <a:pt x="5633" y="10739"/>
                  </a:lnTo>
                  <a:lnTo>
                    <a:pt x="5606" y="10765"/>
                  </a:lnTo>
                  <a:lnTo>
                    <a:pt x="5576" y="10790"/>
                  </a:lnTo>
                  <a:lnTo>
                    <a:pt x="5546" y="10814"/>
                  </a:lnTo>
                  <a:lnTo>
                    <a:pt x="5516" y="10838"/>
                  </a:lnTo>
                  <a:lnTo>
                    <a:pt x="5486" y="10860"/>
                  </a:lnTo>
                  <a:lnTo>
                    <a:pt x="5455" y="10883"/>
                  </a:lnTo>
                  <a:lnTo>
                    <a:pt x="5422" y="10905"/>
                  </a:lnTo>
                  <a:lnTo>
                    <a:pt x="5390" y="10925"/>
                  </a:lnTo>
                  <a:lnTo>
                    <a:pt x="5357" y="10947"/>
                  </a:lnTo>
                  <a:lnTo>
                    <a:pt x="5323" y="10966"/>
                  </a:lnTo>
                  <a:lnTo>
                    <a:pt x="5288" y="10985"/>
                  </a:lnTo>
                  <a:lnTo>
                    <a:pt x="5253" y="11004"/>
                  </a:lnTo>
                  <a:lnTo>
                    <a:pt x="5218" y="11022"/>
                  </a:lnTo>
                  <a:lnTo>
                    <a:pt x="5182" y="11039"/>
                  </a:lnTo>
                  <a:lnTo>
                    <a:pt x="5145" y="11056"/>
                  </a:lnTo>
                  <a:lnTo>
                    <a:pt x="5108" y="11072"/>
                  </a:lnTo>
                  <a:lnTo>
                    <a:pt x="5069" y="11087"/>
                  </a:lnTo>
                  <a:lnTo>
                    <a:pt x="5031" y="11102"/>
                  </a:lnTo>
                  <a:lnTo>
                    <a:pt x="4992" y="11117"/>
                  </a:lnTo>
                  <a:lnTo>
                    <a:pt x="4952" y="11130"/>
                  </a:lnTo>
                  <a:lnTo>
                    <a:pt x="4911" y="11143"/>
                  </a:lnTo>
                  <a:lnTo>
                    <a:pt x="4871" y="11155"/>
                  </a:lnTo>
                  <a:lnTo>
                    <a:pt x="4828" y="11167"/>
                  </a:lnTo>
                  <a:lnTo>
                    <a:pt x="4787" y="11178"/>
                  </a:lnTo>
                  <a:lnTo>
                    <a:pt x="4743" y="11189"/>
                  </a:lnTo>
                  <a:lnTo>
                    <a:pt x="4701" y="11199"/>
                  </a:lnTo>
                  <a:lnTo>
                    <a:pt x="4656" y="11208"/>
                  </a:lnTo>
                  <a:lnTo>
                    <a:pt x="4612" y="11217"/>
                  </a:lnTo>
                  <a:lnTo>
                    <a:pt x="4567" y="11225"/>
                  </a:lnTo>
                  <a:lnTo>
                    <a:pt x="4567" y="16980"/>
                  </a:lnTo>
                  <a:lnTo>
                    <a:pt x="1510" y="16980"/>
                  </a:lnTo>
                  <a:lnTo>
                    <a:pt x="1510" y="11225"/>
                  </a:lnTo>
                  <a:lnTo>
                    <a:pt x="1424" y="11201"/>
                  </a:lnTo>
                  <a:lnTo>
                    <a:pt x="1340" y="11175"/>
                  </a:lnTo>
                  <a:lnTo>
                    <a:pt x="1298" y="11161"/>
                  </a:lnTo>
                  <a:lnTo>
                    <a:pt x="1258" y="11148"/>
                  </a:lnTo>
                  <a:lnTo>
                    <a:pt x="1218" y="11134"/>
                  </a:lnTo>
                  <a:lnTo>
                    <a:pt x="1178" y="11120"/>
                  </a:lnTo>
                  <a:lnTo>
                    <a:pt x="1139" y="11105"/>
                  </a:lnTo>
                  <a:lnTo>
                    <a:pt x="1101" y="11089"/>
                  </a:lnTo>
                  <a:lnTo>
                    <a:pt x="1064" y="11074"/>
                  </a:lnTo>
                  <a:lnTo>
                    <a:pt x="1026" y="11058"/>
                  </a:lnTo>
                  <a:lnTo>
                    <a:pt x="990" y="11042"/>
                  </a:lnTo>
                  <a:lnTo>
                    <a:pt x="954" y="11025"/>
                  </a:lnTo>
                  <a:lnTo>
                    <a:pt x="918" y="11009"/>
                  </a:lnTo>
                  <a:lnTo>
                    <a:pt x="884" y="10991"/>
                  </a:lnTo>
                  <a:lnTo>
                    <a:pt x="849" y="10974"/>
                  </a:lnTo>
                  <a:lnTo>
                    <a:pt x="816" y="10956"/>
                  </a:lnTo>
                  <a:lnTo>
                    <a:pt x="782" y="10938"/>
                  </a:lnTo>
                  <a:lnTo>
                    <a:pt x="750" y="10920"/>
                  </a:lnTo>
                  <a:lnTo>
                    <a:pt x="719" y="10901"/>
                  </a:lnTo>
                  <a:lnTo>
                    <a:pt x="687" y="10882"/>
                  </a:lnTo>
                  <a:lnTo>
                    <a:pt x="656" y="10862"/>
                  </a:lnTo>
                  <a:lnTo>
                    <a:pt x="626" y="10841"/>
                  </a:lnTo>
                  <a:lnTo>
                    <a:pt x="596" y="10821"/>
                  </a:lnTo>
                  <a:lnTo>
                    <a:pt x="567" y="10801"/>
                  </a:lnTo>
                  <a:lnTo>
                    <a:pt x="539" y="10780"/>
                  </a:lnTo>
                  <a:lnTo>
                    <a:pt x="510" y="10758"/>
                  </a:lnTo>
                  <a:lnTo>
                    <a:pt x="484" y="10736"/>
                  </a:lnTo>
                  <a:lnTo>
                    <a:pt x="456" y="10714"/>
                  </a:lnTo>
                  <a:lnTo>
                    <a:pt x="431" y="10691"/>
                  </a:lnTo>
                  <a:lnTo>
                    <a:pt x="405" y="10668"/>
                  </a:lnTo>
                  <a:lnTo>
                    <a:pt x="380" y="10646"/>
                  </a:lnTo>
                  <a:lnTo>
                    <a:pt x="355" y="10622"/>
                  </a:lnTo>
                  <a:lnTo>
                    <a:pt x="332" y="10599"/>
                  </a:lnTo>
                  <a:lnTo>
                    <a:pt x="310" y="10576"/>
                  </a:lnTo>
                  <a:lnTo>
                    <a:pt x="289" y="10551"/>
                  </a:lnTo>
                  <a:lnTo>
                    <a:pt x="267" y="10528"/>
                  </a:lnTo>
                  <a:lnTo>
                    <a:pt x="247" y="10503"/>
                  </a:lnTo>
                  <a:lnTo>
                    <a:pt x="228" y="10480"/>
                  </a:lnTo>
                  <a:lnTo>
                    <a:pt x="209" y="10455"/>
                  </a:lnTo>
                  <a:lnTo>
                    <a:pt x="191" y="10431"/>
                  </a:lnTo>
                  <a:lnTo>
                    <a:pt x="174" y="10407"/>
                  </a:lnTo>
                  <a:lnTo>
                    <a:pt x="158" y="10382"/>
                  </a:lnTo>
                  <a:lnTo>
                    <a:pt x="142" y="10357"/>
                  </a:lnTo>
                  <a:lnTo>
                    <a:pt x="128" y="10332"/>
                  </a:lnTo>
                  <a:lnTo>
                    <a:pt x="114" y="10307"/>
                  </a:lnTo>
                  <a:lnTo>
                    <a:pt x="101" y="10281"/>
                  </a:lnTo>
                  <a:lnTo>
                    <a:pt x="89" y="10256"/>
                  </a:lnTo>
                  <a:lnTo>
                    <a:pt x="77" y="10230"/>
                  </a:lnTo>
                  <a:lnTo>
                    <a:pt x="67" y="10205"/>
                  </a:lnTo>
                  <a:lnTo>
                    <a:pt x="57" y="10179"/>
                  </a:lnTo>
                  <a:lnTo>
                    <a:pt x="48" y="10153"/>
                  </a:lnTo>
                  <a:lnTo>
                    <a:pt x="39" y="10127"/>
                  </a:lnTo>
                  <a:lnTo>
                    <a:pt x="32" y="10100"/>
                  </a:lnTo>
                  <a:lnTo>
                    <a:pt x="25" y="10074"/>
                  </a:lnTo>
                  <a:lnTo>
                    <a:pt x="19" y="10047"/>
                  </a:lnTo>
                  <a:lnTo>
                    <a:pt x="14" y="10021"/>
                  </a:lnTo>
                  <a:lnTo>
                    <a:pt x="9" y="9994"/>
                  </a:lnTo>
                  <a:lnTo>
                    <a:pt x="6" y="9967"/>
                  </a:lnTo>
                  <a:lnTo>
                    <a:pt x="3" y="9940"/>
                  </a:lnTo>
                  <a:lnTo>
                    <a:pt x="1" y="9912"/>
                  </a:lnTo>
                  <a:lnTo>
                    <a:pt x="0" y="9885"/>
                  </a:lnTo>
                  <a:lnTo>
                    <a:pt x="0" y="9857"/>
                  </a:lnTo>
                  <a:lnTo>
                    <a:pt x="0" y="5509"/>
                  </a:lnTo>
                  <a:lnTo>
                    <a:pt x="1" y="5453"/>
                  </a:lnTo>
                  <a:lnTo>
                    <a:pt x="2" y="5398"/>
                  </a:lnTo>
                  <a:lnTo>
                    <a:pt x="5" y="5342"/>
                  </a:lnTo>
                  <a:lnTo>
                    <a:pt x="9" y="5288"/>
                  </a:lnTo>
                  <a:lnTo>
                    <a:pt x="15" y="5235"/>
                  </a:lnTo>
                  <a:lnTo>
                    <a:pt x="21" y="5182"/>
                  </a:lnTo>
                  <a:lnTo>
                    <a:pt x="28" y="5130"/>
                  </a:lnTo>
                  <a:lnTo>
                    <a:pt x="37" y="5079"/>
                  </a:lnTo>
                  <a:lnTo>
                    <a:pt x="47" y="5028"/>
                  </a:lnTo>
                  <a:lnTo>
                    <a:pt x="57" y="4978"/>
                  </a:lnTo>
                  <a:lnTo>
                    <a:pt x="70" y="4929"/>
                  </a:lnTo>
                  <a:lnTo>
                    <a:pt x="83" y="4880"/>
                  </a:lnTo>
                  <a:lnTo>
                    <a:pt x="97" y="4832"/>
                  </a:lnTo>
                  <a:lnTo>
                    <a:pt x="112" y="4785"/>
                  </a:lnTo>
                  <a:lnTo>
                    <a:pt x="129" y="4739"/>
                  </a:lnTo>
                  <a:lnTo>
                    <a:pt x="147" y="4693"/>
                  </a:lnTo>
                  <a:lnTo>
                    <a:pt x="166" y="4648"/>
                  </a:lnTo>
                  <a:lnTo>
                    <a:pt x="187" y="4604"/>
                  </a:lnTo>
                  <a:lnTo>
                    <a:pt x="208" y="4560"/>
                  </a:lnTo>
                  <a:lnTo>
                    <a:pt x="230" y="4518"/>
                  </a:lnTo>
                  <a:lnTo>
                    <a:pt x="255" y="4476"/>
                  </a:lnTo>
                  <a:lnTo>
                    <a:pt x="279" y="4435"/>
                  </a:lnTo>
                  <a:lnTo>
                    <a:pt x="306" y="4393"/>
                  </a:lnTo>
                  <a:lnTo>
                    <a:pt x="332" y="4354"/>
                  </a:lnTo>
                  <a:lnTo>
                    <a:pt x="361" y="4315"/>
                  </a:lnTo>
                  <a:lnTo>
                    <a:pt x="391" y="4275"/>
                  </a:lnTo>
                  <a:lnTo>
                    <a:pt x="421" y="4238"/>
                  </a:lnTo>
                  <a:lnTo>
                    <a:pt x="453" y="4201"/>
                  </a:lnTo>
                  <a:lnTo>
                    <a:pt x="486" y="4165"/>
                  </a:lnTo>
                  <a:lnTo>
                    <a:pt x="520" y="4129"/>
                  </a:lnTo>
                  <a:lnTo>
                    <a:pt x="556" y="4093"/>
                  </a:lnTo>
                  <a:lnTo>
                    <a:pt x="592" y="4059"/>
                  </a:lnTo>
                  <a:lnTo>
                    <a:pt x="629" y="4025"/>
                  </a:lnTo>
                  <a:lnTo>
                    <a:pt x="668" y="3994"/>
                  </a:lnTo>
                  <a:lnTo>
                    <a:pt x="707" y="3963"/>
                  </a:lnTo>
                  <a:lnTo>
                    <a:pt x="747" y="3933"/>
                  </a:lnTo>
                  <a:lnTo>
                    <a:pt x="789" y="3904"/>
                  </a:lnTo>
                  <a:lnTo>
                    <a:pt x="830" y="3876"/>
                  </a:lnTo>
                  <a:lnTo>
                    <a:pt x="873" y="3849"/>
                  </a:lnTo>
                  <a:lnTo>
                    <a:pt x="916" y="3823"/>
                  </a:lnTo>
                  <a:lnTo>
                    <a:pt x="961" y="3799"/>
                  </a:lnTo>
                  <a:lnTo>
                    <a:pt x="1005" y="3775"/>
                  </a:lnTo>
                  <a:lnTo>
                    <a:pt x="1052" y="3752"/>
                  </a:lnTo>
                  <a:lnTo>
                    <a:pt x="1099" y="3731"/>
                  </a:lnTo>
                  <a:lnTo>
                    <a:pt x="1146" y="3711"/>
                  </a:lnTo>
                  <a:lnTo>
                    <a:pt x="1194" y="3691"/>
                  </a:lnTo>
                  <a:lnTo>
                    <a:pt x="1244" y="3672"/>
                  </a:lnTo>
                  <a:lnTo>
                    <a:pt x="1294" y="3655"/>
                  </a:lnTo>
                  <a:lnTo>
                    <a:pt x="1345" y="3640"/>
                  </a:lnTo>
                  <a:lnTo>
                    <a:pt x="1397" y="3624"/>
                  </a:lnTo>
                  <a:lnTo>
                    <a:pt x="1450" y="3610"/>
                  </a:lnTo>
                  <a:lnTo>
                    <a:pt x="1503" y="3597"/>
                  </a:lnTo>
                  <a:lnTo>
                    <a:pt x="1558" y="3584"/>
                  </a:lnTo>
                  <a:lnTo>
                    <a:pt x="1614" y="3574"/>
                  </a:lnTo>
                  <a:lnTo>
                    <a:pt x="1670" y="3564"/>
                  </a:lnTo>
                  <a:lnTo>
                    <a:pt x="1726" y="3554"/>
                  </a:lnTo>
                  <a:lnTo>
                    <a:pt x="1785" y="3547"/>
                  </a:lnTo>
                  <a:lnTo>
                    <a:pt x="1843" y="3540"/>
                  </a:lnTo>
                  <a:lnTo>
                    <a:pt x="1902" y="3534"/>
                  </a:lnTo>
                  <a:lnTo>
                    <a:pt x="1963" y="3530"/>
                  </a:lnTo>
                  <a:lnTo>
                    <a:pt x="2024" y="3526"/>
                  </a:lnTo>
                  <a:lnTo>
                    <a:pt x="2086" y="3524"/>
                  </a:lnTo>
                  <a:lnTo>
                    <a:pt x="2149" y="3522"/>
                  </a:lnTo>
                  <a:lnTo>
                    <a:pt x="2212" y="3522"/>
                  </a:lnTo>
                  <a:lnTo>
                    <a:pt x="2218" y="3517"/>
                  </a:lnTo>
                  <a:lnTo>
                    <a:pt x="2224" y="3514"/>
                  </a:lnTo>
                  <a:lnTo>
                    <a:pt x="2230" y="3513"/>
                  </a:lnTo>
                  <a:lnTo>
                    <a:pt x="2237" y="3512"/>
                  </a:lnTo>
                  <a:lnTo>
                    <a:pt x="2243" y="3512"/>
                  </a:lnTo>
                  <a:lnTo>
                    <a:pt x="2251" y="3512"/>
                  </a:lnTo>
                  <a:lnTo>
                    <a:pt x="2261" y="3512"/>
                  </a:lnTo>
                  <a:lnTo>
                    <a:pt x="2274" y="3512"/>
                  </a:lnTo>
                  <a:lnTo>
                    <a:pt x="2312" y="3514"/>
                  </a:lnTo>
                  <a:lnTo>
                    <a:pt x="2353" y="3516"/>
                  </a:lnTo>
                  <a:lnTo>
                    <a:pt x="2393" y="3517"/>
                  </a:lnTo>
                  <a:lnTo>
                    <a:pt x="2435" y="3519"/>
                  </a:lnTo>
                  <a:lnTo>
                    <a:pt x="2479" y="3520"/>
                  </a:lnTo>
                  <a:lnTo>
                    <a:pt x="2522" y="3520"/>
                  </a:lnTo>
                  <a:lnTo>
                    <a:pt x="2568" y="3522"/>
                  </a:lnTo>
                  <a:lnTo>
                    <a:pt x="2615" y="3522"/>
                  </a:lnTo>
                  <a:lnTo>
                    <a:pt x="2616" y="3516"/>
                  </a:lnTo>
                  <a:lnTo>
                    <a:pt x="2617" y="3511"/>
                  </a:lnTo>
                  <a:lnTo>
                    <a:pt x="2620" y="3505"/>
                  </a:lnTo>
                  <a:lnTo>
                    <a:pt x="2623" y="3498"/>
                  </a:lnTo>
                  <a:lnTo>
                    <a:pt x="2634" y="3483"/>
                  </a:lnTo>
                  <a:lnTo>
                    <a:pt x="2649" y="3466"/>
                  </a:lnTo>
                  <a:lnTo>
                    <a:pt x="2663" y="3450"/>
                  </a:lnTo>
                  <a:lnTo>
                    <a:pt x="2674" y="3439"/>
                  </a:lnTo>
                  <a:lnTo>
                    <a:pt x="2678" y="3434"/>
                  </a:lnTo>
                  <a:lnTo>
                    <a:pt x="2683" y="3431"/>
                  </a:lnTo>
                  <a:lnTo>
                    <a:pt x="2686" y="3430"/>
                  </a:lnTo>
                  <a:lnTo>
                    <a:pt x="2688" y="3429"/>
                  </a:lnTo>
                  <a:lnTo>
                    <a:pt x="2651" y="3417"/>
                  </a:lnTo>
                  <a:lnTo>
                    <a:pt x="2614" y="3406"/>
                  </a:lnTo>
                  <a:lnTo>
                    <a:pt x="2578" y="3393"/>
                  </a:lnTo>
                  <a:lnTo>
                    <a:pt x="2542" y="3380"/>
                  </a:lnTo>
                  <a:lnTo>
                    <a:pt x="2506" y="3366"/>
                  </a:lnTo>
                  <a:lnTo>
                    <a:pt x="2471" y="3351"/>
                  </a:lnTo>
                  <a:lnTo>
                    <a:pt x="2436" y="3337"/>
                  </a:lnTo>
                  <a:lnTo>
                    <a:pt x="2402" y="3322"/>
                  </a:lnTo>
                  <a:lnTo>
                    <a:pt x="2368" y="3306"/>
                  </a:lnTo>
                  <a:lnTo>
                    <a:pt x="2336" y="3289"/>
                  </a:lnTo>
                  <a:lnTo>
                    <a:pt x="2303" y="3272"/>
                  </a:lnTo>
                  <a:lnTo>
                    <a:pt x="2271" y="3255"/>
                  </a:lnTo>
                  <a:lnTo>
                    <a:pt x="2239" y="3237"/>
                  </a:lnTo>
                  <a:lnTo>
                    <a:pt x="2208" y="3218"/>
                  </a:lnTo>
                  <a:lnTo>
                    <a:pt x="2177" y="3198"/>
                  </a:lnTo>
                  <a:lnTo>
                    <a:pt x="2147" y="3178"/>
                  </a:lnTo>
                  <a:lnTo>
                    <a:pt x="2117" y="3158"/>
                  </a:lnTo>
                  <a:lnTo>
                    <a:pt x="2087" y="3137"/>
                  </a:lnTo>
                  <a:lnTo>
                    <a:pt x="2058" y="3115"/>
                  </a:lnTo>
                  <a:lnTo>
                    <a:pt x="2030" y="3093"/>
                  </a:lnTo>
                  <a:lnTo>
                    <a:pt x="2002" y="3071"/>
                  </a:lnTo>
                  <a:lnTo>
                    <a:pt x="1975" y="3047"/>
                  </a:lnTo>
                  <a:lnTo>
                    <a:pt x="1948" y="3024"/>
                  </a:lnTo>
                  <a:lnTo>
                    <a:pt x="1921" y="3000"/>
                  </a:lnTo>
                  <a:lnTo>
                    <a:pt x="1895" y="2975"/>
                  </a:lnTo>
                  <a:lnTo>
                    <a:pt x="1869" y="2950"/>
                  </a:lnTo>
                  <a:lnTo>
                    <a:pt x="1844" y="2924"/>
                  </a:lnTo>
                  <a:lnTo>
                    <a:pt x="1820" y="2898"/>
                  </a:lnTo>
                  <a:lnTo>
                    <a:pt x="1795" y="2871"/>
                  </a:lnTo>
                  <a:lnTo>
                    <a:pt x="1771" y="2843"/>
                  </a:lnTo>
                  <a:lnTo>
                    <a:pt x="1747" y="2816"/>
                  </a:lnTo>
                  <a:lnTo>
                    <a:pt x="1725" y="2787"/>
                  </a:lnTo>
                  <a:lnTo>
                    <a:pt x="1703" y="2757"/>
                  </a:lnTo>
                  <a:lnTo>
                    <a:pt x="1682" y="2729"/>
                  </a:lnTo>
                  <a:lnTo>
                    <a:pt x="1660" y="2699"/>
                  </a:lnTo>
                  <a:lnTo>
                    <a:pt x="1640" y="2669"/>
                  </a:lnTo>
                  <a:lnTo>
                    <a:pt x="1621" y="2638"/>
                  </a:lnTo>
                  <a:lnTo>
                    <a:pt x="1603" y="2608"/>
                  </a:lnTo>
                  <a:lnTo>
                    <a:pt x="1585" y="2578"/>
                  </a:lnTo>
                  <a:lnTo>
                    <a:pt x="1568" y="2547"/>
                  </a:lnTo>
                  <a:lnTo>
                    <a:pt x="1551" y="2516"/>
                  </a:lnTo>
                  <a:lnTo>
                    <a:pt x="1535" y="2484"/>
                  </a:lnTo>
                  <a:lnTo>
                    <a:pt x="1520" y="2452"/>
                  </a:lnTo>
                  <a:lnTo>
                    <a:pt x="1506" y="2420"/>
                  </a:lnTo>
                  <a:lnTo>
                    <a:pt x="1493" y="2388"/>
                  </a:lnTo>
                  <a:lnTo>
                    <a:pt x="1479" y="2356"/>
                  </a:lnTo>
                  <a:lnTo>
                    <a:pt x="1467" y="2324"/>
                  </a:lnTo>
                  <a:lnTo>
                    <a:pt x="1455" y="2291"/>
                  </a:lnTo>
                  <a:lnTo>
                    <a:pt x="1445" y="2258"/>
                  </a:lnTo>
                  <a:lnTo>
                    <a:pt x="1434" y="2225"/>
                  </a:lnTo>
                  <a:lnTo>
                    <a:pt x="1425" y="2191"/>
                  </a:lnTo>
                  <a:lnTo>
                    <a:pt x="1416" y="2157"/>
                  </a:lnTo>
                  <a:lnTo>
                    <a:pt x="1408" y="2123"/>
                  </a:lnTo>
                  <a:lnTo>
                    <a:pt x="1400" y="2089"/>
                  </a:lnTo>
                  <a:lnTo>
                    <a:pt x="1394" y="2054"/>
                  </a:lnTo>
                  <a:lnTo>
                    <a:pt x="1389" y="2018"/>
                  </a:lnTo>
                  <a:lnTo>
                    <a:pt x="1383" y="1983"/>
                  </a:lnTo>
                  <a:lnTo>
                    <a:pt x="1378" y="1948"/>
                  </a:lnTo>
                  <a:lnTo>
                    <a:pt x="1375" y="1912"/>
                  </a:lnTo>
                  <a:lnTo>
                    <a:pt x="1372" y="1876"/>
                  </a:lnTo>
                  <a:lnTo>
                    <a:pt x="1368" y="1840"/>
                  </a:lnTo>
                  <a:lnTo>
                    <a:pt x="1367" y="1804"/>
                  </a:lnTo>
                  <a:lnTo>
                    <a:pt x="1366" y="1767"/>
                  </a:lnTo>
                  <a:lnTo>
                    <a:pt x="1365" y="1729"/>
                  </a:lnTo>
                  <a:lnTo>
                    <a:pt x="1366" y="1686"/>
                  </a:lnTo>
                  <a:lnTo>
                    <a:pt x="1367" y="1641"/>
                  </a:lnTo>
                  <a:lnTo>
                    <a:pt x="1370" y="1598"/>
                  </a:lnTo>
                  <a:lnTo>
                    <a:pt x="1374" y="1555"/>
                  </a:lnTo>
                  <a:lnTo>
                    <a:pt x="1378" y="1511"/>
                  </a:lnTo>
                  <a:lnTo>
                    <a:pt x="1383" y="1469"/>
                  </a:lnTo>
                  <a:lnTo>
                    <a:pt x="1390" y="1427"/>
                  </a:lnTo>
                  <a:lnTo>
                    <a:pt x="1397" y="1386"/>
                  </a:lnTo>
                  <a:lnTo>
                    <a:pt x="1405" y="1345"/>
                  </a:lnTo>
                  <a:lnTo>
                    <a:pt x="1415" y="1304"/>
                  </a:lnTo>
                  <a:lnTo>
                    <a:pt x="1426" y="1264"/>
                  </a:lnTo>
                  <a:lnTo>
                    <a:pt x="1437" y="1223"/>
                  </a:lnTo>
                  <a:lnTo>
                    <a:pt x="1449" y="1184"/>
                  </a:lnTo>
                  <a:lnTo>
                    <a:pt x="1463" y="1145"/>
                  </a:lnTo>
                  <a:lnTo>
                    <a:pt x="1477" y="1106"/>
                  </a:lnTo>
                  <a:lnTo>
                    <a:pt x="1493" y="1068"/>
                  </a:lnTo>
                  <a:lnTo>
                    <a:pt x="1508" y="1030"/>
                  </a:lnTo>
                  <a:lnTo>
                    <a:pt x="1527" y="993"/>
                  </a:lnTo>
                  <a:lnTo>
                    <a:pt x="1545" y="955"/>
                  </a:lnTo>
                  <a:lnTo>
                    <a:pt x="1564" y="919"/>
                  </a:lnTo>
                  <a:lnTo>
                    <a:pt x="1585" y="883"/>
                  </a:lnTo>
                  <a:lnTo>
                    <a:pt x="1606" y="847"/>
                  </a:lnTo>
                  <a:lnTo>
                    <a:pt x="1628" y="811"/>
                  </a:lnTo>
                  <a:lnTo>
                    <a:pt x="1652" y="776"/>
                  </a:lnTo>
                  <a:lnTo>
                    <a:pt x="1676" y="742"/>
                  </a:lnTo>
                  <a:lnTo>
                    <a:pt x="1702" y="708"/>
                  </a:lnTo>
                  <a:lnTo>
                    <a:pt x="1728" y="674"/>
                  </a:lnTo>
                  <a:lnTo>
                    <a:pt x="1756" y="640"/>
                  </a:lnTo>
                  <a:lnTo>
                    <a:pt x="1783" y="607"/>
                  </a:lnTo>
                  <a:lnTo>
                    <a:pt x="1813" y="574"/>
                  </a:lnTo>
                  <a:lnTo>
                    <a:pt x="1844" y="542"/>
                  </a:lnTo>
                  <a:lnTo>
                    <a:pt x="1875" y="510"/>
                  </a:lnTo>
                  <a:lnTo>
                    <a:pt x="1907" y="478"/>
                  </a:lnTo>
                  <a:lnTo>
                    <a:pt x="1940" y="448"/>
                  </a:lnTo>
                  <a:lnTo>
                    <a:pt x="1971" y="419"/>
                  </a:lnTo>
                  <a:lnTo>
                    <a:pt x="2005" y="390"/>
                  </a:lnTo>
                  <a:lnTo>
                    <a:pt x="2038" y="362"/>
                  </a:lnTo>
                  <a:lnTo>
                    <a:pt x="2072" y="336"/>
                  </a:lnTo>
                  <a:lnTo>
                    <a:pt x="2106" y="311"/>
                  </a:lnTo>
                  <a:lnTo>
                    <a:pt x="2141" y="287"/>
                  </a:lnTo>
                  <a:lnTo>
                    <a:pt x="2176" y="263"/>
                  </a:lnTo>
                  <a:lnTo>
                    <a:pt x="2211" y="240"/>
                  </a:lnTo>
                  <a:lnTo>
                    <a:pt x="2247" y="219"/>
                  </a:lnTo>
                  <a:lnTo>
                    <a:pt x="2284" y="199"/>
                  </a:lnTo>
                  <a:lnTo>
                    <a:pt x="2320" y="179"/>
                  </a:lnTo>
                  <a:lnTo>
                    <a:pt x="2357" y="160"/>
                  </a:lnTo>
                  <a:lnTo>
                    <a:pt x="2395" y="143"/>
                  </a:lnTo>
                  <a:lnTo>
                    <a:pt x="2432" y="127"/>
                  </a:lnTo>
                  <a:lnTo>
                    <a:pt x="2470" y="111"/>
                  </a:lnTo>
                  <a:lnTo>
                    <a:pt x="2510" y="98"/>
                  </a:lnTo>
                  <a:lnTo>
                    <a:pt x="2549" y="84"/>
                  </a:lnTo>
                  <a:lnTo>
                    <a:pt x="2588" y="71"/>
                  </a:lnTo>
                  <a:lnTo>
                    <a:pt x="2628" y="60"/>
                  </a:lnTo>
                  <a:lnTo>
                    <a:pt x="2668" y="50"/>
                  </a:lnTo>
                  <a:lnTo>
                    <a:pt x="2709" y="40"/>
                  </a:lnTo>
                  <a:lnTo>
                    <a:pt x="2750" y="32"/>
                  </a:lnTo>
                  <a:lnTo>
                    <a:pt x="2791" y="24"/>
                  </a:lnTo>
                  <a:lnTo>
                    <a:pt x="2833" y="18"/>
                  </a:lnTo>
                  <a:lnTo>
                    <a:pt x="2876" y="13"/>
                  </a:lnTo>
                  <a:lnTo>
                    <a:pt x="2918" y="7"/>
                  </a:lnTo>
                  <a:lnTo>
                    <a:pt x="2962" y="4"/>
                  </a:lnTo>
                  <a:lnTo>
                    <a:pt x="3005" y="2"/>
                  </a:lnTo>
                  <a:lnTo>
                    <a:pt x="3049" y="1"/>
                  </a:lnTo>
                  <a:lnTo>
                    <a:pt x="3094" y="0"/>
                  </a:lnTo>
                  <a:lnTo>
                    <a:pt x="3138" y="1"/>
                  </a:lnTo>
                  <a:lnTo>
                    <a:pt x="3183" y="2"/>
                  </a:lnTo>
                  <a:lnTo>
                    <a:pt x="3226" y="4"/>
                  </a:lnTo>
                  <a:lnTo>
                    <a:pt x="3270" y="7"/>
                  </a:lnTo>
                  <a:lnTo>
                    <a:pt x="3312" y="13"/>
                  </a:lnTo>
                  <a:lnTo>
                    <a:pt x="3356" y="18"/>
                  </a:lnTo>
                  <a:lnTo>
                    <a:pt x="3397" y="24"/>
                  </a:lnTo>
                  <a:lnTo>
                    <a:pt x="3440" y="32"/>
                  </a:lnTo>
                  <a:lnTo>
                    <a:pt x="3481" y="40"/>
                  </a:lnTo>
                  <a:lnTo>
                    <a:pt x="3521" y="50"/>
                  </a:lnTo>
                  <a:lnTo>
                    <a:pt x="3563" y="60"/>
                  </a:lnTo>
                  <a:lnTo>
                    <a:pt x="3602" y="71"/>
                  </a:lnTo>
                  <a:lnTo>
                    <a:pt x="3643" y="84"/>
                  </a:lnTo>
                  <a:lnTo>
                    <a:pt x="3682" y="98"/>
                  </a:lnTo>
                  <a:lnTo>
                    <a:pt x="3721" y="111"/>
                  </a:lnTo>
                  <a:lnTo>
                    <a:pt x="3759" y="127"/>
                  </a:lnTo>
                  <a:lnTo>
                    <a:pt x="3798" y="143"/>
                  </a:lnTo>
                  <a:lnTo>
                    <a:pt x="3835" y="160"/>
                  </a:lnTo>
                  <a:lnTo>
                    <a:pt x="3873" y="179"/>
                  </a:lnTo>
                  <a:lnTo>
                    <a:pt x="3909" y="199"/>
                  </a:lnTo>
                  <a:lnTo>
                    <a:pt x="3946" y="219"/>
                  </a:lnTo>
                  <a:lnTo>
                    <a:pt x="3982" y="240"/>
                  </a:lnTo>
                  <a:lnTo>
                    <a:pt x="4017" y="263"/>
                  </a:lnTo>
                  <a:lnTo>
                    <a:pt x="4053" y="287"/>
                  </a:lnTo>
                  <a:lnTo>
                    <a:pt x="4088" y="311"/>
                  </a:lnTo>
                  <a:lnTo>
                    <a:pt x="4122" y="336"/>
                  </a:lnTo>
                  <a:lnTo>
                    <a:pt x="4156" y="362"/>
                  </a:lnTo>
                  <a:lnTo>
                    <a:pt x="4190" y="390"/>
                  </a:lnTo>
                  <a:lnTo>
                    <a:pt x="4223" y="419"/>
                  </a:lnTo>
                  <a:lnTo>
                    <a:pt x="4256" y="448"/>
                  </a:lnTo>
                  <a:lnTo>
                    <a:pt x="4289" y="478"/>
                  </a:lnTo>
                  <a:lnTo>
                    <a:pt x="4321" y="510"/>
                  </a:lnTo>
                  <a:lnTo>
                    <a:pt x="4353" y="542"/>
                  </a:lnTo>
                  <a:lnTo>
                    <a:pt x="4383" y="574"/>
                  </a:lnTo>
                  <a:lnTo>
                    <a:pt x="4412" y="607"/>
                  </a:lnTo>
                  <a:lnTo>
                    <a:pt x="4440" y="640"/>
                  </a:lnTo>
                  <a:lnTo>
                    <a:pt x="4467" y="674"/>
                  </a:lnTo>
                  <a:lnTo>
                    <a:pt x="4493" y="708"/>
                  </a:lnTo>
                  <a:lnTo>
                    <a:pt x="4518" y="742"/>
                  </a:lnTo>
                  <a:lnTo>
                    <a:pt x="4543" y="776"/>
                  </a:lnTo>
                  <a:lnTo>
                    <a:pt x="4566" y="811"/>
                  </a:lnTo>
                  <a:lnTo>
                    <a:pt x="4588" y="847"/>
                  </a:lnTo>
                  <a:lnTo>
                    <a:pt x="4610" y="883"/>
                  </a:lnTo>
                  <a:lnTo>
                    <a:pt x="4630" y="919"/>
                  </a:lnTo>
                  <a:lnTo>
                    <a:pt x="4649" y="955"/>
                  </a:lnTo>
                  <a:lnTo>
                    <a:pt x="4667" y="993"/>
                  </a:lnTo>
                  <a:lnTo>
                    <a:pt x="4685" y="1030"/>
                  </a:lnTo>
                  <a:lnTo>
                    <a:pt x="4701" y="1068"/>
                  </a:lnTo>
                  <a:lnTo>
                    <a:pt x="4716" y="1106"/>
                  </a:lnTo>
                  <a:lnTo>
                    <a:pt x="4731" y="1145"/>
                  </a:lnTo>
                  <a:lnTo>
                    <a:pt x="4745" y="1184"/>
                  </a:lnTo>
                  <a:lnTo>
                    <a:pt x="4756" y="1223"/>
                  </a:lnTo>
                  <a:lnTo>
                    <a:pt x="4768" y="1264"/>
                  </a:lnTo>
                  <a:lnTo>
                    <a:pt x="4779" y="1304"/>
                  </a:lnTo>
                  <a:lnTo>
                    <a:pt x="4788" y="1345"/>
                  </a:lnTo>
                  <a:lnTo>
                    <a:pt x="4797" y="1386"/>
                  </a:lnTo>
                  <a:lnTo>
                    <a:pt x="4803" y="1427"/>
                  </a:lnTo>
                  <a:lnTo>
                    <a:pt x="4810" y="1469"/>
                  </a:lnTo>
                  <a:lnTo>
                    <a:pt x="4816" y="1511"/>
                  </a:lnTo>
                  <a:lnTo>
                    <a:pt x="4820" y="1555"/>
                  </a:lnTo>
                  <a:lnTo>
                    <a:pt x="4823" y="1598"/>
                  </a:lnTo>
                  <a:lnTo>
                    <a:pt x="4825" y="1641"/>
                  </a:lnTo>
                  <a:lnTo>
                    <a:pt x="4827" y="1686"/>
                  </a:lnTo>
                  <a:lnTo>
                    <a:pt x="4827" y="1729"/>
                  </a:lnTo>
                  <a:lnTo>
                    <a:pt x="4827" y="1768"/>
                  </a:lnTo>
                  <a:lnTo>
                    <a:pt x="4826" y="1806"/>
                  </a:lnTo>
                  <a:lnTo>
                    <a:pt x="4824" y="1843"/>
                  </a:lnTo>
                  <a:lnTo>
                    <a:pt x="4822" y="1880"/>
                  </a:lnTo>
                  <a:lnTo>
                    <a:pt x="4818" y="1917"/>
                  </a:lnTo>
                  <a:lnTo>
                    <a:pt x="4814" y="1954"/>
                  </a:lnTo>
                  <a:lnTo>
                    <a:pt x="4808" y="1990"/>
                  </a:lnTo>
                  <a:lnTo>
                    <a:pt x="4803" y="2027"/>
                  </a:lnTo>
                  <a:lnTo>
                    <a:pt x="4797" y="2062"/>
                  </a:lnTo>
                  <a:lnTo>
                    <a:pt x="4789" y="2098"/>
                  </a:lnTo>
                  <a:lnTo>
                    <a:pt x="4781" y="2134"/>
                  </a:lnTo>
                  <a:lnTo>
                    <a:pt x="4772" y="2169"/>
                  </a:lnTo>
                  <a:lnTo>
                    <a:pt x="4763" y="2204"/>
                  </a:lnTo>
                  <a:lnTo>
                    <a:pt x="4752" y="2240"/>
                  </a:lnTo>
                  <a:lnTo>
                    <a:pt x="4740" y="2274"/>
                  </a:lnTo>
                  <a:lnTo>
                    <a:pt x="4729" y="2308"/>
                  </a:lnTo>
                  <a:lnTo>
                    <a:pt x="4716" y="2342"/>
                  </a:lnTo>
                  <a:lnTo>
                    <a:pt x="4702" y="2376"/>
                  </a:lnTo>
                  <a:lnTo>
                    <a:pt x="4688" y="2410"/>
                  </a:lnTo>
                  <a:lnTo>
                    <a:pt x="4673" y="2443"/>
                  </a:lnTo>
                  <a:lnTo>
                    <a:pt x="4657" y="2476"/>
                  </a:lnTo>
                  <a:lnTo>
                    <a:pt x="4641" y="2508"/>
                  </a:lnTo>
                  <a:lnTo>
                    <a:pt x="4624" y="2541"/>
                  </a:lnTo>
                  <a:lnTo>
                    <a:pt x="4605" y="2573"/>
                  </a:lnTo>
                  <a:lnTo>
                    <a:pt x="4586" y="2606"/>
                  </a:lnTo>
                  <a:lnTo>
                    <a:pt x="4566" y="2638"/>
                  </a:lnTo>
                  <a:lnTo>
                    <a:pt x="4546" y="2669"/>
                  </a:lnTo>
                  <a:lnTo>
                    <a:pt x="4525" y="2701"/>
                  </a:lnTo>
                  <a:lnTo>
                    <a:pt x="4502" y="2732"/>
                  </a:lnTo>
                  <a:lnTo>
                    <a:pt x="4480" y="2763"/>
                  </a:lnTo>
                  <a:lnTo>
                    <a:pt x="4456" y="2793"/>
                  </a:lnTo>
                  <a:lnTo>
                    <a:pt x="4431" y="2824"/>
                  </a:lnTo>
                  <a:lnTo>
                    <a:pt x="4407" y="2853"/>
                  </a:lnTo>
                  <a:lnTo>
                    <a:pt x="4381" y="2883"/>
                  </a:lnTo>
                  <a:lnTo>
                    <a:pt x="4356" y="2910"/>
                  </a:lnTo>
                  <a:lnTo>
                    <a:pt x="4329" y="2938"/>
                  </a:lnTo>
                  <a:lnTo>
                    <a:pt x="4303" y="2965"/>
                  </a:lnTo>
                  <a:lnTo>
                    <a:pt x="4276" y="2991"/>
                  </a:lnTo>
                  <a:lnTo>
                    <a:pt x="4249" y="3017"/>
                  </a:lnTo>
                  <a:lnTo>
                    <a:pt x="4220" y="3041"/>
                  </a:lnTo>
                  <a:lnTo>
                    <a:pt x="4192" y="3066"/>
                  </a:lnTo>
                  <a:lnTo>
                    <a:pt x="4164" y="3089"/>
                  </a:lnTo>
                  <a:lnTo>
                    <a:pt x="4134" y="3112"/>
                  </a:lnTo>
                  <a:lnTo>
                    <a:pt x="4105" y="3134"/>
                  </a:lnTo>
                  <a:lnTo>
                    <a:pt x="4075" y="3155"/>
                  </a:lnTo>
                  <a:lnTo>
                    <a:pt x="4045" y="3176"/>
                  </a:lnTo>
                  <a:lnTo>
                    <a:pt x="4014" y="3196"/>
                  </a:lnTo>
                  <a:lnTo>
                    <a:pt x="3982" y="3215"/>
                  </a:lnTo>
                  <a:lnTo>
                    <a:pt x="3950" y="3233"/>
                  </a:lnTo>
                  <a:lnTo>
                    <a:pt x="3919" y="3252"/>
                  </a:lnTo>
                  <a:lnTo>
                    <a:pt x="3887" y="3269"/>
                  </a:lnTo>
                  <a:lnTo>
                    <a:pt x="3854" y="3286"/>
                  </a:lnTo>
                  <a:lnTo>
                    <a:pt x="3820" y="3301"/>
                  </a:lnTo>
                  <a:lnTo>
                    <a:pt x="3786" y="3316"/>
                  </a:lnTo>
                  <a:lnTo>
                    <a:pt x="3752" y="3331"/>
                  </a:lnTo>
                  <a:lnTo>
                    <a:pt x="3718" y="3344"/>
                  </a:lnTo>
                  <a:lnTo>
                    <a:pt x="3683" y="3358"/>
                  </a:lnTo>
                  <a:lnTo>
                    <a:pt x="3647" y="3370"/>
                  </a:lnTo>
                  <a:lnTo>
                    <a:pt x="3611" y="3381"/>
                  </a:lnTo>
                  <a:lnTo>
                    <a:pt x="3575" y="3393"/>
                  </a:lnTo>
                  <a:lnTo>
                    <a:pt x="3538" y="3402"/>
                  </a:lnTo>
                  <a:lnTo>
                    <a:pt x="3500" y="3412"/>
                  </a:lnTo>
                  <a:lnTo>
                    <a:pt x="3463" y="3421"/>
                  </a:lnTo>
                  <a:lnTo>
                    <a:pt x="3425" y="3429"/>
                  </a:lnTo>
                  <a:lnTo>
                    <a:pt x="3438" y="3443"/>
                  </a:lnTo>
                  <a:lnTo>
                    <a:pt x="3449" y="3456"/>
                  </a:lnTo>
                  <a:lnTo>
                    <a:pt x="3459" y="3468"/>
                  </a:lnTo>
                  <a:lnTo>
                    <a:pt x="3466" y="3480"/>
                  </a:lnTo>
                  <a:lnTo>
                    <a:pt x="3473" y="3491"/>
                  </a:lnTo>
                  <a:lnTo>
                    <a:pt x="3477" y="3501"/>
                  </a:lnTo>
                  <a:lnTo>
                    <a:pt x="3479" y="3512"/>
                  </a:lnTo>
                  <a:lnTo>
                    <a:pt x="3480" y="3522"/>
                  </a:lnTo>
                  <a:close/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C996F3D5-9F61-47A9-9EAD-5D2197E2D1B4}"/>
                </a:ext>
              </a:extLst>
            </p:cNvPr>
            <p:cNvCxnSpPr/>
            <p:nvPr/>
          </p:nvCxnSpPr>
          <p:spPr>
            <a:xfrm flipV="1">
              <a:off x="1249363" y="4105275"/>
              <a:ext cx="3749675" cy="317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64" name="文本框 112">
              <a:extLst>
                <a:ext uri="{FF2B5EF4-FFF2-40B4-BE49-F238E27FC236}">
                  <a16:creationId xmlns:a16="http://schemas.microsoft.com/office/drawing/2014/main" xmlns="" id="{53BB46B8-D66E-4AEB-B253-018F36039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824" y="2841625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65" name="文本框 113">
              <a:extLst>
                <a:ext uri="{FF2B5EF4-FFF2-40B4-BE49-F238E27FC236}">
                  <a16:creationId xmlns:a16="http://schemas.microsoft.com/office/drawing/2014/main" xmlns="" id="{646AF9BC-24D7-4B22-A970-2D45304B1D84}"/>
                </a:ext>
              </a:extLst>
            </p:cNvPr>
            <p:cNvSpPr txBox="1"/>
            <p:nvPr/>
          </p:nvSpPr>
          <p:spPr>
            <a:xfrm>
              <a:off x="2379663" y="3073400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36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reeform 93">
            <a:extLst>
              <a:ext uri="{FF2B5EF4-FFF2-40B4-BE49-F238E27FC236}">
                <a16:creationId xmlns:a16="http://schemas.microsoft.com/office/drawing/2014/main" xmlns="" id="{03CB88EF-A02D-42C6-AC0D-FF621E89B592}"/>
              </a:ext>
            </a:extLst>
          </p:cNvPr>
          <p:cNvSpPr/>
          <p:nvPr/>
        </p:nvSpPr>
        <p:spPr bwMode="auto">
          <a:xfrm>
            <a:off x="2133169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5" name="Freeform 94">
            <a:extLst>
              <a:ext uri="{FF2B5EF4-FFF2-40B4-BE49-F238E27FC236}">
                <a16:creationId xmlns:a16="http://schemas.microsoft.com/office/drawing/2014/main" xmlns="" id="{9C1634F7-A336-4E17-AA6D-D87B81DD19ED}"/>
              </a:ext>
            </a:extLst>
          </p:cNvPr>
          <p:cNvSpPr/>
          <p:nvPr/>
        </p:nvSpPr>
        <p:spPr bwMode="auto">
          <a:xfrm>
            <a:off x="40746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6" name="Freeform 95">
            <a:extLst>
              <a:ext uri="{FF2B5EF4-FFF2-40B4-BE49-F238E27FC236}">
                <a16:creationId xmlns:a16="http://schemas.microsoft.com/office/drawing/2014/main" xmlns="" id="{B6C764E8-B368-4B64-966A-C2BE5138A4F8}"/>
              </a:ext>
            </a:extLst>
          </p:cNvPr>
          <p:cNvSpPr/>
          <p:nvPr/>
        </p:nvSpPr>
        <p:spPr bwMode="auto">
          <a:xfrm>
            <a:off x="60177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8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4" y="1212"/>
                  <a:pt x="408" y="1212"/>
                </a:cubicBezTo>
                <a:cubicBezTo>
                  <a:pt x="403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8" y="364"/>
                  <a:pt x="508" y="364"/>
                  <a:pt x="508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2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7" name="Freeform 96">
            <a:extLst>
              <a:ext uri="{FF2B5EF4-FFF2-40B4-BE49-F238E27FC236}">
                <a16:creationId xmlns:a16="http://schemas.microsoft.com/office/drawing/2014/main" xmlns="" id="{4E6425A5-91FA-43CE-8867-CC319369B604}"/>
              </a:ext>
            </a:extLst>
          </p:cNvPr>
          <p:cNvSpPr/>
          <p:nvPr/>
        </p:nvSpPr>
        <p:spPr bwMode="auto">
          <a:xfrm>
            <a:off x="7964057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8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8" y="364"/>
                  <a:pt x="38" y="364"/>
                  <a:pt x="38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4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xmlns="" id="{366298DA-0E11-401A-84FF-43CB2C568A0A}"/>
              </a:ext>
            </a:extLst>
          </p:cNvPr>
          <p:cNvGrpSpPr/>
          <p:nvPr/>
        </p:nvGrpSpPr>
        <p:grpSpPr>
          <a:xfrm>
            <a:off x="2288742" y="3553691"/>
            <a:ext cx="565150" cy="565150"/>
            <a:chOff x="1106488" y="3378200"/>
            <a:chExt cx="565150" cy="565150"/>
          </a:xfrm>
        </p:grpSpPr>
        <p:sp>
          <p:nvSpPr>
            <p:cNvPr id="9" name="Oval 97">
              <a:extLst>
                <a:ext uri="{FF2B5EF4-FFF2-40B4-BE49-F238E27FC236}">
                  <a16:creationId xmlns:a16="http://schemas.microsoft.com/office/drawing/2014/main" xmlns="" id="{5408CD20-EFD8-43D5-B7A1-9E409214D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9188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" name="Freeform 98">
              <a:extLst>
                <a:ext uri="{FF2B5EF4-FFF2-40B4-BE49-F238E27FC236}">
                  <a16:creationId xmlns:a16="http://schemas.microsoft.com/office/drawing/2014/main" xmlns="" id="{F97BCEAA-6629-4770-9F2D-B83D1F78C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64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dirty="0"/>
            </a:p>
          </p:txBody>
        </p:sp>
        <p:sp>
          <p:nvSpPr>
            <p:cNvPr id="11" name="Freeform 99">
              <a:extLst>
                <a:ext uri="{FF2B5EF4-FFF2-40B4-BE49-F238E27FC236}">
                  <a16:creationId xmlns:a16="http://schemas.microsoft.com/office/drawing/2014/main" xmlns="" id="{701DB7E4-5A19-4F6E-B1AB-07A98E5ACF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8413" y="3486150"/>
              <a:ext cx="238125" cy="346075"/>
            </a:xfrm>
            <a:custGeom>
              <a:avLst/>
              <a:gdLst>
                <a:gd name="T0" fmla="*/ 22 w 75"/>
                <a:gd name="T1" fmla="*/ 95 h 109"/>
                <a:gd name="T2" fmla="*/ 23 w 75"/>
                <a:gd name="T3" fmla="*/ 101 h 109"/>
                <a:gd name="T4" fmla="*/ 28 w 75"/>
                <a:gd name="T5" fmla="*/ 103 h 109"/>
                <a:gd name="T6" fmla="*/ 28 w 75"/>
                <a:gd name="T7" fmla="*/ 107 h 109"/>
                <a:gd name="T8" fmla="*/ 38 w 75"/>
                <a:gd name="T9" fmla="*/ 109 h 109"/>
                <a:gd name="T10" fmla="*/ 47 w 75"/>
                <a:gd name="T11" fmla="*/ 107 h 109"/>
                <a:gd name="T12" fmla="*/ 48 w 75"/>
                <a:gd name="T13" fmla="*/ 103 h 109"/>
                <a:gd name="T14" fmla="*/ 53 w 75"/>
                <a:gd name="T15" fmla="*/ 101 h 109"/>
                <a:gd name="T16" fmla="*/ 54 w 75"/>
                <a:gd name="T17" fmla="*/ 95 h 109"/>
                <a:gd name="T18" fmla="*/ 38 w 75"/>
                <a:gd name="T19" fmla="*/ 97 h 109"/>
                <a:gd name="T20" fmla="*/ 22 w 75"/>
                <a:gd name="T21" fmla="*/ 95 h 109"/>
                <a:gd name="T22" fmla="*/ 20 w 75"/>
                <a:gd name="T23" fmla="*/ 84 h 109"/>
                <a:gd name="T24" fmla="*/ 21 w 75"/>
                <a:gd name="T25" fmla="*/ 90 h 109"/>
                <a:gd name="T26" fmla="*/ 38 w 75"/>
                <a:gd name="T27" fmla="*/ 93 h 109"/>
                <a:gd name="T28" fmla="*/ 54 w 75"/>
                <a:gd name="T29" fmla="*/ 90 h 109"/>
                <a:gd name="T30" fmla="*/ 55 w 75"/>
                <a:gd name="T31" fmla="*/ 84 h 109"/>
                <a:gd name="T32" fmla="*/ 38 w 75"/>
                <a:gd name="T33" fmla="*/ 87 h 109"/>
                <a:gd name="T34" fmla="*/ 20 w 75"/>
                <a:gd name="T35" fmla="*/ 84 h 109"/>
                <a:gd name="T36" fmla="*/ 38 w 75"/>
                <a:gd name="T37" fmla="*/ 0 h 109"/>
                <a:gd name="T38" fmla="*/ 0 w 75"/>
                <a:gd name="T39" fmla="*/ 38 h 109"/>
                <a:gd name="T40" fmla="*/ 18 w 75"/>
                <a:gd name="T41" fmla="*/ 70 h 109"/>
                <a:gd name="T42" fmla="*/ 20 w 75"/>
                <a:gd name="T43" fmla="*/ 79 h 109"/>
                <a:gd name="T44" fmla="*/ 38 w 75"/>
                <a:gd name="T45" fmla="*/ 83 h 109"/>
                <a:gd name="T46" fmla="*/ 56 w 75"/>
                <a:gd name="T47" fmla="*/ 79 h 109"/>
                <a:gd name="T48" fmla="*/ 57 w 75"/>
                <a:gd name="T49" fmla="*/ 70 h 109"/>
                <a:gd name="T50" fmla="*/ 75 w 75"/>
                <a:gd name="T51" fmla="*/ 38 h 109"/>
                <a:gd name="T52" fmla="*/ 38 w 75"/>
                <a:gd name="T53" fmla="*/ 0 h 109"/>
                <a:gd name="T54" fmla="*/ 52 w 75"/>
                <a:gd name="T55" fmla="*/ 65 h 109"/>
                <a:gd name="T56" fmla="*/ 51 w 75"/>
                <a:gd name="T57" fmla="*/ 74 h 109"/>
                <a:gd name="T58" fmla="*/ 38 w 75"/>
                <a:gd name="T59" fmla="*/ 76 h 109"/>
                <a:gd name="T60" fmla="*/ 25 w 75"/>
                <a:gd name="T61" fmla="*/ 74 h 109"/>
                <a:gd name="T62" fmla="*/ 24 w 75"/>
                <a:gd name="T63" fmla="*/ 65 h 109"/>
                <a:gd name="T64" fmla="*/ 7 w 75"/>
                <a:gd name="T65" fmla="*/ 38 h 109"/>
                <a:gd name="T66" fmla="*/ 38 w 75"/>
                <a:gd name="T67" fmla="*/ 7 h 109"/>
                <a:gd name="T68" fmla="*/ 69 w 75"/>
                <a:gd name="T69" fmla="*/ 38 h 109"/>
                <a:gd name="T70" fmla="*/ 52 w 75"/>
                <a:gd name="T71" fmla="*/ 6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" h="109">
                  <a:moveTo>
                    <a:pt x="22" y="95"/>
                  </a:moveTo>
                  <a:cubicBezTo>
                    <a:pt x="23" y="101"/>
                    <a:pt x="23" y="101"/>
                    <a:pt x="23" y="101"/>
                  </a:cubicBezTo>
                  <a:cubicBezTo>
                    <a:pt x="23" y="101"/>
                    <a:pt x="24" y="102"/>
                    <a:pt x="28" y="103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07"/>
                    <a:pt x="30" y="109"/>
                    <a:pt x="38" y="109"/>
                  </a:cubicBezTo>
                  <a:cubicBezTo>
                    <a:pt x="45" y="109"/>
                    <a:pt x="47" y="107"/>
                    <a:pt x="47" y="107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52" y="102"/>
                    <a:pt x="53" y="101"/>
                    <a:pt x="53" y="101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3" y="97"/>
                    <a:pt x="38" y="97"/>
                  </a:cubicBezTo>
                  <a:cubicBezTo>
                    <a:pt x="32" y="97"/>
                    <a:pt x="27" y="96"/>
                    <a:pt x="22" y="95"/>
                  </a:cubicBezTo>
                  <a:close/>
                  <a:moveTo>
                    <a:pt x="20" y="84"/>
                  </a:moveTo>
                  <a:cubicBezTo>
                    <a:pt x="21" y="90"/>
                    <a:pt x="21" y="90"/>
                    <a:pt x="21" y="90"/>
                  </a:cubicBezTo>
                  <a:cubicBezTo>
                    <a:pt x="26" y="92"/>
                    <a:pt x="32" y="93"/>
                    <a:pt x="38" y="93"/>
                  </a:cubicBezTo>
                  <a:cubicBezTo>
                    <a:pt x="44" y="93"/>
                    <a:pt x="49" y="92"/>
                    <a:pt x="54" y="90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0" y="86"/>
                    <a:pt x="44" y="87"/>
                    <a:pt x="38" y="87"/>
                  </a:cubicBezTo>
                  <a:cubicBezTo>
                    <a:pt x="32" y="87"/>
                    <a:pt x="26" y="86"/>
                    <a:pt x="20" y="84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1"/>
                    <a:pt x="8" y="63"/>
                    <a:pt x="18" y="7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5" y="81"/>
                    <a:pt x="31" y="83"/>
                    <a:pt x="38" y="83"/>
                  </a:cubicBezTo>
                  <a:cubicBezTo>
                    <a:pt x="44" y="83"/>
                    <a:pt x="51" y="81"/>
                    <a:pt x="56" y="79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8" y="63"/>
                    <a:pt x="75" y="51"/>
                    <a:pt x="75" y="38"/>
                  </a:cubicBezTo>
                  <a:cubicBezTo>
                    <a:pt x="75" y="17"/>
                    <a:pt x="59" y="0"/>
                    <a:pt x="38" y="0"/>
                  </a:cubicBezTo>
                  <a:close/>
                  <a:moveTo>
                    <a:pt x="52" y="65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47" y="76"/>
                    <a:pt x="38" y="76"/>
                  </a:cubicBezTo>
                  <a:cubicBezTo>
                    <a:pt x="28" y="76"/>
                    <a:pt x="25" y="74"/>
                    <a:pt x="25" y="74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14" y="60"/>
                    <a:pt x="7" y="50"/>
                    <a:pt x="7" y="38"/>
                  </a:cubicBezTo>
                  <a:cubicBezTo>
                    <a:pt x="7" y="21"/>
                    <a:pt x="21" y="7"/>
                    <a:pt x="38" y="7"/>
                  </a:cubicBezTo>
                  <a:cubicBezTo>
                    <a:pt x="55" y="7"/>
                    <a:pt x="69" y="21"/>
                    <a:pt x="69" y="38"/>
                  </a:cubicBezTo>
                  <a:cubicBezTo>
                    <a:pt x="69" y="50"/>
                    <a:pt x="62" y="60"/>
                    <a:pt x="52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" name="Freeform 100">
              <a:extLst>
                <a:ext uri="{FF2B5EF4-FFF2-40B4-BE49-F238E27FC236}">
                  <a16:creationId xmlns:a16="http://schemas.microsoft.com/office/drawing/2014/main" xmlns="" id="{E14C39A0-F1CA-472F-A005-AD4C96F1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06513" y="3524250"/>
              <a:ext cx="136525" cy="168275"/>
            </a:xfrm>
            <a:custGeom>
              <a:avLst/>
              <a:gdLst>
                <a:gd name="T0" fmla="*/ 26 w 43"/>
                <a:gd name="T1" fmla="*/ 4 h 53"/>
                <a:gd name="T2" fmla="*/ 28 w 43"/>
                <a:gd name="T3" fmla="*/ 2 h 53"/>
                <a:gd name="T4" fmla="*/ 26 w 43"/>
                <a:gd name="T5" fmla="*/ 0 h 53"/>
                <a:gd name="T6" fmla="*/ 0 w 43"/>
                <a:gd name="T7" fmla="*/ 26 h 53"/>
                <a:gd name="T8" fmla="*/ 2 w 43"/>
                <a:gd name="T9" fmla="*/ 28 h 53"/>
                <a:gd name="T10" fmla="*/ 4 w 43"/>
                <a:gd name="T11" fmla="*/ 26 h 53"/>
                <a:gd name="T12" fmla="*/ 26 w 43"/>
                <a:gd name="T13" fmla="*/ 4 h 53"/>
                <a:gd name="T14" fmla="*/ 38 w 43"/>
                <a:gd name="T15" fmla="*/ 32 h 53"/>
                <a:gd name="T16" fmla="*/ 34 w 43"/>
                <a:gd name="T17" fmla="*/ 40 h 53"/>
                <a:gd name="T18" fmla="*/ 26 w 43"/>
                <a:gd name="T19" fmla="*/ 24 h 53"/>
                <a:gd name="T20" fmla="*/ 17 w 43"/>
                <a:gd name="T21" fmla="*/ 40 h 53"/>
                <a:gd name="T22" fmla="*/ 14 w 43"/>
                <a:gd name="T23" fmla="*/ 32 h 53"/>
                <a:gd name="T24" fmla="*/ 9 w 43"/>
                <a:gd name="T25" fmla="*/ 35 h 53"/>
                <a:gd name="T26" fmla="*/ 17 w 43"/>
                <a:gd name="T27" fmla="*/ 53 h 53"/>
                <a:gd name="T28" fmla="*/ 26 w 43"/>
                <a:gd name="T29" fmla="*/ 37 h 53"/>
                <a:gd name="T30" fmla="*/ 35 w 43"/>
                <a:gd name="T31" fmla="*/ 53 h 53"/>
                <a:gd name="T32" fmla="*/ 43 w 43"/>
                <a:gd name="T33" fmla="*/ 35 h 53"/>
                <a:gd name="T34" fmla="*/ 38 w 43"/>
                <a:gd name="T3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53">
                  <a:moveTo>
                    <a:pt x="26" y="4"/>
                  </a:moveTo>
                  <a:cubicBezTo>
                    <a:pt x="27" y="4"/>
                    <a:pt x="28" y="3"/>
                    <a:pt x="28" y="2"/>
                  </a:cubicBezTo>
                  <a:cubicBezTo>
                    <a:pt x="28" y="1"/>
                    <a:pt x="27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27"/>
                    <a:pt x="1" y="28"/>
                    <a:pt x="2" y="28"/>
                  </a:cubicBezTo>
                  <a:cubicBezTo>
                    <a:pt x="3" y="28"/>
                    <a:pt x="4" y="27"/>
                    <a:pt x="4" y="26"/>
                  </a:cubicBezTo>
                  <a:cubicBezTo>
                    <a:pt x="4" y="14"/>
                    <a:pt x="14" y="4"/>
                    <a:pt x="26" y="4"/>
                  </a:cubicBezTo>
                  <a:close/>
                  <a:moveTo>
                    <a:pt x="38" y="32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3" y="35"/>
                    <a:pt x="43" y="35"/>
                    <a:pt x="43" y="35"/>
                  </a:cubicBezTo>
                  <a:lnTo>
                    <a:pt x="38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xmlns="" id="{34EB38F6-90CE-4F92-AD60-D1FC3EB3BE5D}"/>
              </a:ext>
            </a:extLst>
          </p:cNvPr>
          <p:cNvGrpSpPr/>
          <p:nvPr/>
        </p:nvGrpSpPr>
        <p:grpSpPr>
          <a:xfrm>
            <a:off x="4230255" y="3553691"/>
            <a:ext cx="565150" cy="565150"/>
            <a:chOff x="3048001" y="3378200"/>
            <a:chExt cx="565150" cy="565150"/>
          </a:xfrm>
        </p:grpSpPr>
        <p:sp>
          <p:nvSpPr>
            <p:cNvPr id="16" name="Oval 101">
              <a:extLst>
                <a:ext uri="{FF2B5EF4-FFF2-40B4-BE49-F238E27FC236}">
                  <a16:creationId xmlns:a16="http://schemas.microsoft.com/office/drawing/2014/main" xmlns="" id="{84DEDA1C-EF9B-4F96-9361-13ABE3221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701" y="3390900"/>
              <a:ext cx="539750" cy="539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7" name="Freeform 102">
              <a:extLst>
                <a:ext uri="{FF2B5EF4-FFF2-40B4-BE49-F238E27FC236}">
                  <a16:creationId xmlns:a16="http://schemas.microsoft.com/office/drawing/2014/main" xmlns="" id="{0BB1C5B3-2DDF-4ACD-980F-BB2E22AF80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80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8" name="Freeform 103">
              <a:extLst>
                <a:ext uri="{FF2B5EF4-FFF2-40B4-BE49-F238E27FC236}">
                  <a16:creationId xmlns:a16="http://schemas.microsoft.com/office/drawing/2014/main" xmlns="" id="{7FA70CEA-0A73-4735-B427-BFDEB39BAE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0401" y="3514725"/>
              <a:ext cx="260350" cy="327025"/>
            </a:xfrm>
            <a:custGeom>
              <a:avLst/>
              <a:gdLst>
                <a:gd name="T0" fmla="*/ 41 w 82"/>
                <a:gd name="T1" fmla="*/ 53 h 103"/>
                <a:gd name="T2" fmla="*/ 20 w 82"/>
                <a:gd name="T3" fmla="*/ 74 h 103"/>
                <a:gd name="T4" fmla="*/ 41 w 82"/>
                <a:gd name="T5" fmla="*/ 95 h 103"/>
                <a:gd name="T6" fmla="*/ 62 w 82"/>
                <a:gd name="T7" fmla="*/ 74 h 103"/>
                <a:gd name="T8" fmla="*/ 41 w 82"/>
                <a:gd name="T9" fmla="*/ 53 h 103"/>
                <a:gd name="T10" fmla="*/ 41 w 82"/>
                <a:gd name="T11" fmla="*/ 93 h 103"/>
                <a:gd name="T12" fmla="*/ 22 w 82"/>
                <a:gd name="T13" fmla="*/ 74 h 103"/>
                <a:gd name="T14" fmla="*/ 41 w 82"/>
                <a:gd name="T15" fmla="*/ 55 h 103"/>
                <a:gd name="T16" fmla="*/ 60 w 82"/>
                <a:gd name="T17" fmla="*/ 74 h 103"/>
                <a:gd name="T18" fmla="*/ 41 w 82"/>
                <a:gd name="T19" fmla="*/ 93 h 103"/>
                <a:gd name="T20" fmla="*/ 82 w 82"/>
                <a:gd name="T21" fmla="*/ 16 h 103"/>
                <a:gd name="T22" fmla="*/ 77 w 82"/>
                <a:gd name="T23" fmla="*/ 10 h 103"/>
                <a:gd name="T24" fmla="*/ 58 w 82"/>
                <a:gd name="T25" fmla="*/ 49 h 103"/>
                <a:gd name="T26" fmla="*/ 52 w 82"/>
                <a:gd name="T27" fmla="*/ 46 h 103"/>
                <a:gd name="T28" fmla="*/ 72 w 82"/>
                <a:gd name="T29" fmla="*/ 5 h 103"/>
                <a:gd name="T30" fmla="*/ 66 w 82"/>
                <a:gd name="T31" fmla="*/ 0 h 103"/>
                <a:gd name="T32" fmla="*/ 16 w 82"/>
                <a:gd name="T33" fmla="*/ 0 h 103"/>
                <a:gd name="T34" fmla="*/ 11 w 82"/>
                <a:gd name="T35" fmla="*/ 5 h 103"/>
                <a:gd name="T36" fmla="*/ 31 w 82"/>
                <a:gd name="T37" fmla="*/ 46 h 103"/>
                <a:gd name="T38" fmla="*/ 24 w 82"/>
                <a:gd name="T39" fmla="*/ 49 h 103"/>
                <a:gd name="T40" fmla="*/ 5 w 82"/>
                <a:gd name="T41" fmla="*/ 10 h 103"/>
                <a:gd name="T42" fmla="*/ 0 w 82"/>
                <a:gd name="T43" fmla="*/ 16 h 103"/>
                <a:gd name="T44" fmla="*/ 19 w 82"/>
                <a:gd name="T45" fmla="*/ 54 h 103"/>
                <a:gd name="T46" fmla="*/ 12 w 82"/>
                <a:gd name="T47" fmla="*/ 74 h 103"/>
                <a:gd name="T48" fmla="*/ 41 w 82"/>
                <a:gd name="T49" fmla="*/ 103 h 103"/>
                <a:gd name="T50" fmla="*/ 71 w 82"/>
                <a:gd name="T51" fmla="*/ 74 h 103"/>
                <a:gd name="T52" fmla="*/ 63 w 82"/>
                <a:gd name="T53" fmla="*/ 54 h 103"/>
                <a:gd name="T54" fmla="*/ 82 w 82"/>
                <a:gd name="T55" fmla="*/ 16 h 103"/>
                <a:gd name="T56" fmla="*/ 20 w 82"/>
                <a:gd name="T57" fmla="*/ 7 h 103"/>
                <a:gd name="T58" fmla="*/ 63 w 82"/>
                <a:gd name="T59" fmla="*/ 7 h 103"/>
                <a:gd name="T60" fmla="*/ 59 w 82"/>
                <a:gd name="T61" fmla="*/ 15 h 103"/>
                <a:gd name="T62" fmla="*/ 23 w 82"/>
                <a:gd name="T63" fmla="*/ 15 h 103"/>
                <a:gd name="T64" fmla="*/ 20 w 82"/>
                <a:gd name="T65" fmla="*/ 7 h 103"/>
                <a:gd name="T66" fmla="*/ 27 w 82"/>
                <a:gd name="T67" fmla="*/ 22 h 103"/>
                <a:gd name="T68" fmla="*/ 55 w 82"/>
                <a:gd name="T69" fmla="*/ 22 h 103"/>
                <a:gd name="T70" fmla="*/ 44 w 82"/>
                <a:gd name="T71" fmla="*/ 44 h 103"/>
                <a:gd name="T72" fmla="*/ 41 w 82"/>
                <a:gd name="T73" fmla="*/ 44 h 103"/>
                <a:gd name="T74" fmla="*/ 38 w 82"/>
                <a:gd name="T75" fmla="*/ 44 h 103"/>
                <a:gd name="T76" fmla="*/ 27 w 82"/>
                <a:gd name="T77" fmla="*/ 22 h 103"/>
                <a:gd name="T78" fmla="*/ 64 w 82"/>
                <a:gd name="T79" fmla="*/ 74 h 103"/>
                <a:gd name="T80" fmla="*/ 41 w 82"/>
                <a:gd name="T81" fmla="*/ 97 h 103"/>
                <a:gd name="T82" fmla="*/ 18 w 82"/>
                <a:gd name="T83" fmla="*/ 74 h 103"/>
                <a:gd name="T84" fmla="*/ 41 w 82"/>
                <a:gd name="T85" fmla="*/ 51 h 103"/>
                <a:gd name="T86" fmla="*/ 64 w 82"/>
                <a:gd name="T87" fmla="*/ 74 h 103"/>
                <a:gd name="T88" fmla="*/ 44 w 82"/>
                <a:gd name="T89" fmla="*/ 61 h 103"/>
                <a:gd name="T90" fmla="*/ 41 w 82"/>
                <a:gd name="T91" fmla="*/ 61 h 103"/>
                <a:gd name="T92" fmla="*/ 34 w 82"/>
                <a:gd name="T93" fmla="*/ 65 h 103"/>
                <a:gd name="T94" fmla="*/ 34 w 82"/>
                <a:gd name="T95" fmla="*/ 68 h 103"/>
                <a:gd name="T96" fmla="*/ 39 w 82"/>
                <a:gd name="T97" fmla="*/ 68 h 103"/>
                <a:gd name="T98" fmla="*/ 39 w 82"/>
                <a:gd name="T99" fmla="*/ 83 h 103"/>
                <a:gd name="T100" fmla="*/ 36 w 82"/>
                <a:gd name="T101" fmla="*/ 83 h 103"/>
                <a:gd name="T102" fmla="*/ 36 w 82"/>
                <a:gd name="T103" fmla="*/ 86 h 103"/>
                <a:gd name="T104" fmla="*/ 47 w 82"/>
                <a:gd name="T105" fmla="*/ 86 h 103"/>
                <a:gd name="T106" fmla="*/ 47 w 82"/>
                <a:gd name="T107" fmla="*/ 83 h 103"/>
                <a:gd name="T108" fmla="*/ 44 w 82"/>
                <a:gd name="T109" fmla="*/ 83 h 103"/>
                <a:gd name="T110" fmla="*/ 44 w 82"/>
                <a:gd name="T111" fmla="*/ 6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103">
                  <a:moveTo>
                    <a:pt x="41" y="53"/>
                  </a:moveTo>
                  <a:cubicBezTo>
                    <a:pt x="29" y="53"/>
                    <a:pt x="20" y="62"/>
                    <a:pt x="20" y="74"/>
                  </a:cubicBezTo>
                  <a:cubicBezTo>
                    <a:pt x="20" y="85"/>
                    <a:pt x="29" y="95"/>
                    <a:pt x="41" y="95"/>
                  </a:cubicBezTo>
                  <a:cubicBezTo>
                    <a:pt x="53" y="95"/>
                    <a:pt x="62" y="85"/>
                    <a:pt x="62" y="74"/>
                  </a:cubicBezTo>
                  <a:cubicBezTo>
                    <a:pt x="62" y="62"/>
                    <a:pt x="53" y="53"/>
                    <a:pt x="41" y="53"/>
                  </a:cubicBezTo>
                  <a:close/>
                  <a:moveTo>
                    <a:pt x="41" y="93"/>
                  </a:moveTo>
                  <a:cubicBezTo>
                    <a:pt x="31" y="93"/>
                    <a:pt x="22" y="84"/>
                    <a:pt x="22" y="74"/>
                  </a:cubicBezTo>
                  <a:cubicBezTo>
                    <a:pt x="22" y="63"/>
                    <a:pt x="31" y="55"/>
                    <a:pt x="41" y="55"/>
                  </a:cubicBezTo>
                  <a:cubicBezTo>
                    <a:pt x="52" y="55"/>
                    <a:pt x="60" y="63"/>
                    <a:pt x="60" y="74"/>
                  </a:cubicBezTo>
                  <a:cubicBezTo>
                    <a:pt x="60" y="84"/>
                    <a:pt x="52" y="93"/>
                    <a:pt x="41" y="93"/>
                  </a:cubicBezTo>
                  <a:close/>
                  <a:moveTo>
                    <a:pt x="82" y="16"/>
                  </a:moveTo>
                  <a:cubicBezTo>
                    <a:pt x="77" y="10"/>
                    <a:pt x="77" y="10"/>
                    <a:pt x="77" y="10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6" y="48"/>
                    <a:pt x="54" y="47"/>
                    <a:pt x="52" y="4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28" y="47"/>
                    <a:pt x="26" y="48"/>
                    <a:pt x="24" y="4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4" y="60"/>
                    <a:pt x="12" y="66"/>
                    <a:pt x="12" y="74"/>
                  </a:cubicBezTo>
                  <a:cubicBezTo>
                    <a:pt x="12" y="90"/>
                    <a:pt x="25" y="103"/>
                    <a:pt x="41" y="103"/>
                  </a:cubicBezTo>
                  <a:cubicBezTo>
                    <a:pt x="57" y="103"/>
                    <a:pt x="71" y="90"/>
                    <a:pt x="71" y="74"/>
                  </a:cubicBezTo>
                  <a:cubicBezTo>
                    <a:pt x="71" y="66"/>
                    <a:pt x="68" y="60"/>
                    <a:pt x="63" y="54"/>
                  </a:cubicBezTo>
                  <a:lnTo>
                    <a:pt x="82" y="16"/>
                  </a:lnTo>
                  <a:close/>
                  <a:moveTo>
                    <a:pt x="20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3" y="15"/>
                    <a:pt x="23" y="15"/>
                    <a:pt x="23" y="15"/>
                  </a:cubicBezTo>
                  <a:lnTo>
                    <a:pt x="20" y="7"/>
                  </a:lnTo>
                  <a:close/>
                  <a:moveTo>
                    <a:pt x="27" y="22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3" y="44"/>
                    <a:pt x="42" y="44"/>
                    <a:pt x="41" y="44"/>
                  </a:cubicBezTo>
                  <a:cubicBezTo>
                    <a:pt x="40" y="44"/>
                    <a:pt x="39" y="44"/>
                    <a:pt x="38" y="44"/>
                  </a:cubicBezTo>
                  <a:lnTo>
                    <a:pt x="27" y="22"/>
                  </a:lnTo>
                  <a:close/>
                  <a:moveTo>
                    <a:pt x="64" y="74"/>
                  </a:moveTo>
                  <a:cubicBezTo>
                    <a:pt x="64" y="86"/>
                    <a:pt x="54" y="97"/>
                    <a:pt x="41" y="97"/>
                  </a:cubicBezTo>
                  <a:cubicBezTo>
                    <a:pt x="28" y="97"/>
                    <a:pt x="18" y="86"/>
                    <a:pt x="18" y="74"/>
                  </a:cubicBezTo>
                  <a:cubicBezTo>
                    <a:pt x="18" y="61"/>
                    <a:pt x="28" y="51"/>
                    <a:pt x="41" y="51"/>
                  </a:cubicBezTo>
                  <a:cubicBezTo>
                    <a:pt x="54" y="51"/>
                    <a:pt x="64" y="61"/>
                    <a:pt x="64" y="74"/>
                  </a:cubicBezTo>
                  <a:close/>
                  <a:moveTo>
                    <a:pt x="44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1" y="61"/>
                    <a:pt x="40" y="65"/>
                    <a:pt x="34" y="65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44" y="6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9" name="Group 38">
            <a:extLst>
              <a:ext uri="{FF2B5EF4-FFF2-40B4-BE49-F238E27FC236}">
                <a16:creationId xmlns:a16="http://schemas.microsoft.com/office/drawing/2014/main" xmlns="" id="{018917C1-79A2-45C8-B762-C7FD600C0D40}"/>
              </a:ext>
            </a:extLst>
          </p:cNvPr>
          <p:cNvGrpSpPr/>
          <p:nvPr/>
        </p:nvGrpSpPr>
        <p:grpSpPr>
          <a:xfrm>
            <a:off x="6173355" y="3553691"/>
            <a:ext cx="565150" cy="565150"/>
            <a:chOff x="4991101" y="3378200"/>
            <a:chExt cx="565150" cy="565150"/>
          </a:xfrm>
        </p:grpSpPr>
        <p:sp>
          <p:nvSpPr>
            <p:cNvPr id="20" name="Oval 104">
              <a:extLst>
                <a:ext uri="{FF2B5EF4-FFF2-40B4-BE49-F238E27FC236}">
                  <a16:creationId xmlns:a16="http://schemas.microsoft.com/office/drawing/2014/main" xmlns="" id="{B5EEDDD4-C2D2-45D5-B2C0-4B3561921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801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dirty="0"/>
            </a:p>
          </p:txBody>
        </p:sp>
        <p:sp>
          <p:nvSpPr>
            <p:cNvPr id="21" name="Freeform 105">
              <a:extLst>
                <a:ext uri="{FF2B5EF4-FFF2-40B4-BE49-F238E27FC236}">
                  <a16:creationId xmlns:a16="http://schemas.microsoft.com/office/drawing/2014/main" xmlns="" id="{6CD7F5DA-4C7A-4279-9BA7-98CB3788DE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11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9" y="0"/>
                    <a:pt x="178" y="40"/>
                    <a:pt x="178" y="89"/>
                  </a:cubicBezTo>
                  <a:cubicBezTo>
                    <a:pt x="178" y="138"/>
                    <a:pt x="139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5" y="8"/>
                    <a:pt x="8" y="44"/>
                    <a:pt x="8" y="89"/>
                  </a:cubicBezTo>
                  <a:cubicBezTo>
                    <a:pt x="8" y="133"/>
                    <a:pt x="45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2" name="Freeform 106">
              <a:extLst>
                <a:ext uri="{FF2B5EF4-FFF2-40B4-BE49-F238E27FC236}">
                  <a16:creationId xmlns:a16="http://schemas.microsoft.com/office/drawing/2014/main" xmlns="" id="{AC3C7369-66BF-459C-BC67-33C9E1C38C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1276" y="3533775"/>
              <a:ext cx="307975" cy="263525"/>
            </a:xfrm>
            <a:custGeom>
              <a:avLst/>
              <a:gdLst>
                <a:gd name="T0" fmla="*/ 4 w 97"/>
                <a:gd name="T1" fmla="*/ 79 h 83"/>
                <a:gd name="T2" fmla="*/ 7 w 97"/>
                <a:gd name="T3" fmla="*/ 83 h 83"/>
                <a:gd name="T4" fmla="*/ 25 w 97"/>
                <a:gd name="T5" fmla="*/ 83 h 83"/>
                <a:gd name="T6" fmla="*/ 25 w 97"/>
                <a:gd name="T7" fmla="*/ 45 h 83"/>
                <a:gd name="T8" fmla="*/ 4 w 97"/>
                <a:gd name="T9" fmla="*/ 67 h 83"/>
                <a:gd name="T10" fmla="*/ 4 w 97"/>
                <a:gd name="T11" fmla="*/ 79 h 83"/>
                <a:gd name="T12" fmla="*/ 34 w 97"/>
                <a:gd name="T13" fmla="*/ 54 h 83"/>
                <a:gd name="T14" fmla="*/ 34 w 97"/>
                <a:gd name="T15" fmla="*/ 83 h 83"/>
                <a:gd name="T16" fmla="*/ 56 w 97"/>
                <a:gd name="T17" fmla="*/ 83 h 83"/>
                <a:gd name="T18" fmla="*/ 56 w 97"/>
                <a:gd name="T19" fmla="*/ 57 h 83"/>
                <a:gd name="T20" fmla="*/ 46 w 97"/>
                <a:gd name="T21" fmla="*/ 66 h 83"/>
                <a:gd name="T22" fmla="*/ 34 w 97"/>
                <a:gd name="T23" fmla="*/ 54 h 83"/>
                <a:gd name="T24" fmla="*/ 64 w 97"/>
                <a:gd name="T25" fmla="*/ 48 h 83"/>
                <a:gd name="T26" fmla="*/ 64 w 97"/>
                <a:gd name="T27" fmla="*/ 83 h 83"/>
                <a:gd name="T28" fmla="*/ 82 w 97"/>
                <a:gd name="T29" fmla="*/ 83 h 83"/>
                <a:gd name="T30" fmla="*/ 86 w 97"/>
                <a:gd name="T31" fmla="*/ 79 h 83"/>
                <a:gd name="T32" fmla="*/ 86 w 97"/>
                <a:gd name="T33" fmla="*/ 45 h 83"/>
                <a:gd name="T34" fmla="*/ 86 w 97"/>
                <a:gd name="T35" fmla="*/ 26 h 83"/>
                <a:gd name="T36" fmla="*/ 67 w 97"/>
                <a:gd name="T37" fmla="*/ 45 h 83"/>
                <a:gd name="T38" fmla="*/ 64 w 97"/>
                <a:gd name="T39" fmla="*/ 48 h 83"/>
                <a:gd name="T40" fmla="*/ 77 w 97"/>
                <a:gd name="T41" fmla="*/ 2 h 83"/>
                <a:gd name="T42" fmla="*/ 74 w 97"/>
                <a:gd name="T43" fmla="*/ 6 h 83"/>
                <a:gd name="T44" fmla="*/ 78 w 97"/>
                <a:gd name="T45" fmla="*/ 9 h 83"/>
                <a:gd name="T46" fmla="*/ 82 w 97"/>
                <a:gd name="T47" fmla="*/ 9 h 83"/>
                <a:gd name="T48" fmla="*/ 46 w 97"/>
                <a:gd name="T49" fmla="*/ 45 h 83"/>
                <a:gd name="T50" fmla="*/ 25 w 97"/>
                <a:gd name="T51" fmla="*/ 24 h 83"/>
                <a:gd name="T52" fmla="*/ 1 w 97"/>
                <a:gd name="T53" fmla="*/ 48 h 83"/>
                <a:gd name="T54" fmla="*/ 1 w 97"/>
                <a:gd name="T55" fmla="*/ 54 h 83"/>
                <a:gd name="T56" fmla="*/ 7 w 97"/>
                <a:gd name="T57" fmla="*/ 54 h 83"/>
                <a:gd name="T58" fmla="*/ 25 w 97"/>
                <a:gd name="T59" fmla="*/ 35 h 83"/>
                <a:gd name="T60" fmla="*/ 46 w 97"/>
                <a:gd name="T61" fmla="*/ 56 h 83"/>
                <a:gd name="T62" fmla="*/ 88 w 97"/>
                <a:gd name="T63" fmla="*/ 15 h 83"/>
                <a:gd name="T64" fmla="*/ 87 w 97"/>
                <a:gd name="T65" fmla="*/ 19 h 83"/>
                <a:gd name="T66" fmla="*/ 91 w 97"/>
                <a:gd name="T67" fmla="*/ 23 h 83"/>
                <a:gd name="T68" fmla="*/ 91 w 97"/>
                <a:gd name="T69" fmla="*/ 23 h 83"/>
                <a:gd name="T70" fmla="*/ 95 w 97"/>
                <a:gd name="T71" fmla="*/ 19 h 83"/>
                <a:gd name="T72" fmla="*/ 97 w 97"/>
                <a:gd name="T73" fmla="*/ 0 h 83"/>
                <a:gd name="T74" fmla="*/ 77 w 97"/>
                <a:gd name="T75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83">
                  <a:moveTo>
                    <a:pt x="4" y="79"/>
                  </a:moveTo>
                  <a:cubicBezTo>
                    <a:pt x="4" y="81"/>
                    <a:pt x="5" y="83"/>
                    <a:pt x="7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4" y="67"/>
                    <a:pt x="4" y="67"/>
                    <a:pt x="4" y="67"/>
                  </a:cubicBezTo>
                  <a:lnTo>
                    <a:pt x="4" y="79"/>
                  </a:lnTo>
                  <a:close/>
                  <a:moveTo>
                    <a:pt x="34" y="54"/>
                  </a:moveTo>
                  <a:cubicBezTo>
                    <a:pt x="34" y="83"/>
                    <a:pt x="34" y="83"/>
                    <a:pt x="3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46" y="66"/>
                    <a:pt x="46" y="66"/>
                    <a:pt x="46" y="66"/>
                  </a:cubicBezTo>
                  <a:lnTo>
                    <a:pt x="34" y="54"/>
                  </a:lnTo>
                  <a:close/>
                  <a:moveTo>
                    <a:pt x="64" y="48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4" y="83"/>
                    <a:pt x="86" y="81"/>
                    <a:pt x="86" y="79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7" y="45"/>
                    <a:pt x="67" y="45"/>
                    <a:pt x="67" y="45"/>
                  </a:cubicBezTo>
                  <a:lnTo>
                    <a:pt x="64" y="48"/>
                  </a:lnTo>
                  <a:close/>
                  <a:moveTo>
                    <a:pt x="77" y="2"/>
                  </a:moveTo>
                  <a:cubicBezTo>
                    <a:pt x="75" y="2"/>
                    <a:pt x="74" y="4"/>
                    <a:pt x="74" y="6"/>
                  </a:cubicBezTo>
                  <a:cubicBezTo>
                    <a:pt x="74" y="8"/>
                    <a:pt x="76" y="10"/>
                    <a:pt x="78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50"/>
                    <a:pt x="0" y="52"/>
                    <a:pt x="1" y="54"/>
                  </a:cubicBezTo>
                  <a:cubicBezTo>
                    <a:pt x="3" y="55"/>
                    <a:pt x="5" y="55"/>
                    <a:pt x="7" y="5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21"/>
                    <a:pt x="89" y="23"/>
                    <a:pt x="91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3" y="23"/>
                    <a:pt x="95" y="21"/>
                    <a:pt x="95" y="19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7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23" name="Group 39">
            <a:extLst>
              <a:ext uri="{FF2B5EF4-FFF2-40B4-BE49-F238E27FC236}">
                <a16:creationId xmlns:a16="http://schemas.microsoft.com/office/drawing/2014/main" xmlns="" id="{51CEFB94-8BA7-49B1-B8C8-AF7B9CBBC281}"/>
              </a:ext>
            </a:extLst>
          </p:cNvPr>
          <p:cNvGrpSpPr/>
          <p:nvPr/>
        </p:nvGrpSpPr>
        <p:grpSpPr>
          <a:xfrm>
            <a:off x="8118042" y="3553691"/>
            <a:ext cx="565150" cy="565150"/>
            <a:chOff x="6935788" y="3378200"/>
            <a:chExt cx="565150" cy="565150"/>
          </a:xfrm>
        </p:grpSpPr>
        <p:sp>
          <p:nvSpPr>
            <p:cNvPr id="24" name="Oval 107">
              <a:extLst>
                <a:ext uri="{FF2B5EF4-FFF2-40B4-BE49-F238E27FC236}">
                  <a16:creationId xmlns:a16="http://schemas.microsoft.com/office/drawing/2014/main" xmlns="" id="{998528AD-109A-4E61-A575-4CF8BA446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8488" y="3390900"/>
              <a:ext cx="539750" cy="539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5" name="Freeform 108">
              <a:extLst>
                <a:ext uri="{FF2B5EF4-FFF2-40B4-BE49-F238E27FC236}">
                  <a16:creationId xmlns:a16="http://schemas.microsoft.com/office/drawing/2014/main" xmlns="" id="{8112DEEA-7579-4F23-9117-1188BD385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357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3" y="170"/>
                    <a:pt x="170" y="133"/>
                    <a:pt x="170" y="89"/>
                  </a:cubicBezTo>
                  <a:cubicBezTo>
                    <a:pt x="170" y="44"/>
                    <a:pt x="133" y="8"/>
                    <a:pt x="89" y="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6" name="Freeform 109">
              <a:extLst>
                <a:ext uri="{FF2B5EF4-FFF2-40B4-BE49-F238E27FC236}">
                  <a16:creationId xmlns:a16="http://schemas.microsoft.com/office/drawing/2014/main" xmlns="" id="{98223A36-1F85-429C-88B0-AEDA7BDC21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5488" y="3492500"/>
              <a:ext cx="314325" cy="323850"/>
            </a:xfrm>
            <a:custGeom>
              <a:avLst/>
              <a:gdLst>
                <a:gd name="T0" fmla="*/ 85 w 99"/>
                <a:gd name="T1" fmla="*/ 70 h 102"/>
                <a:gd name="T2" fmla="*/ 83 w 99"/>
                <a:gd name="T3" fmla="*/ 70 h 102"/>
                <a:gd name="T4" fmla="*/ 67 w 99"/>
                <a:gd name="T5" fmla="*/ 86 h 102"/>
                <a:gd name="T6" fmla="*/ 70 w 99"/>
                <a:gd name="T7" fmla="*/ 96 h 102"/>
                <a:gd name="T8" fmla="*/ 83 w 99"/>
                <a:gd name="T9" fmla="*/ 102 h 102"/>
                <a:gd name="T10" fmla="*/ 99 w 99"/>
                <a:gd name="T11" fmla="*/ 86 h 102"/>
                <a:gd name="T12" fmla="*/ 85 w 99"/>
                <a:gd name="T13" fmla="*/ 70 h 102"/>
                <a:gd name="T14" fmla="*/ 93 w 99"/>
                <a:gd name="T15" fmla="*/ 88 h 102"/>
                <a:gd name="T16" fmla="*/ 85 w 99"/>
                <a:gd name="T17" fmla="*/ 88 h 102"/>
                <a:gd name="T18" fmla="*/ 85 w 99"/>
                <a:gd name="T19" fmla="*/ 96 h 102"/>
                <a:gd name="T20" fmla="*/ 81 w 99"/>
                <a:gd name="T21" fmla="*/ 96 h 102"/>
                <a:gd name="T22" fmla="*/ 81 w 99"/>
                <a:gd name="T23" fmla="*/ 88 h 102"/>
                <a:gd name="T24" fmla="*/ 73 w 99"/>
                <a:gd name="T25" fmla="*/ 88 h 102"/>
                <a:gd name="T26" fmla="*/ 73 w 99"/>
                <a:gd name="T27" fmla="*/ 84 h 102"/>
                <a:gd name="T28" fmla="*/ 81 w 99"/>
                <a:gd name="T29" fmla="*/ 84 h 102"/>
                <a:gd name="T30" fmla="*/ 81 w 99"/>
                <a:gd name="T31" fmla="*/ 76 h 102"/>
                <a:gd name="T32" fmla="*/ 85 w 99"/>
                <a:gd name="T33" fmla="*/ 76 h 102"/>
                <a:gd name="T34" fmla="*/ 85 w 99"/>
                <a:gd name="T35" fmla="*/ 84 h 102"/>
                <a:gd name="T36" fmla="*/ 93 w 99"/>
                <a:gd name="T37" fmla="*/ 84 h 102"/>
                <a:gd name="T38" fmla="*/ 93 w 99"/>
                <a:gd name="T39" fmla="*/ 88 h 102"/>
                <a:gd name="T40" fmla="*/ 83 w 99"/>
                <a:gd name="T41" fmla="*/ 64 h 102"/>
                <a:gd name="T42" fmla="*/ 83 w 99"/>
                <a:gd name="T43" fmla="*/ 64 h 102"/>
                <a:gd name="T44" fmla="*/ 83 w 99"/>
                <a:gd name="T45" fmla="*/ 64 h 102"/>
                <a:gd name="T46" fmla="*/ 69 w 99"/>
                <a:gd name="T47" fmla="*/ 55 h 102"/>
                <a:gd name="T48" fmla="*/ 58 w 99"/>
                <a:gd name="T49" fmla="*/ 49 h 102"/>
                <a:gd name="T50" fmla="*/ 54 w 99"/>
                <a:gd name="T51" fmla="*/ 46 h 102"/>
                <a:gd name="T52" fmla="*/ 53 w 99"/>
                <a:gd name="T53" fmla="*/ 41 h 102"/>
                <a:gd name="T54" fmla="*/ 57 w 99"/>
                <a:gd name="T55" fmla="*/ 33 h 102"/>
                <a:gd name="T56" fmla="*/ 60 w 99"/>
                <a:gd name="T57" fmla="*/ 26 h 102"/>
                <a:gd name="T58" fmla="*/ 59 w 99"/>
                <a:gd name="T59" fmla="*/ 24 h 102"/>
                <a:gd name="T60" fmla="*/ 57 w 99"/>
                <a:gd name="T61" fmla="*/ 8 h 102"/>
                <a:gd name="T62" fmla="*/ 47 w 99"/>
                <a:gd name="T63" fmla="*/ 2 h 102"/>
                <a:gd name="T64" fmla="*/ 43 w 99"/>
                <a:gd name="T65" fmla="*/ 1 h 102"/>
                <a:gd name="T66" fmla="*/ 38 w 99"/>
                <a:gd name="T67" fmla="*/ 0 h 102"/>
                <a:gd name="T68" fmla="*/ 39 w 99"/>
                <a:gd name="T69" fmla="*/ 2 h 102"/>
                <a:gd name="T70" fmla="*/ 29 w 99"/>
                <a:gd name="T71" fmla="*/ 8 h 102"/>
                <a:gd name="T72" fmla="*/ 27 w 99"/>
                <a:gd name="T73" fmla="*/ 24 h 102"/>
                <a:gd name="T74" fmla="*/ 26 w 99"/>
                <a:gd name="T75" fmla="*/ 26 h 102"/>
                <a:gd name="T76" fmla="*/ 29 w 99"/>
                <a:gd name="T77" fmla="*/ 33 h 102"/>
                <a:gd name="T78" fmla="*/ 33 w 99"/>
                <a:gd name="T79" fmla="*/ 41 h 102"/>
                <a:gd name="T80" fmla="*/ 32 w 99"/>
                <a:gd name="T81" fmla="*/ 46 h 102"/>
                <a:gd name="T82" fmla="*/ 28 w 99"/>
                <a:gd name="T83" fmla="*/ 49 h 102"/>
                <a:gd name="T84" fmla="*/ 17 w 99"/>
                <a:gd name="T85" fmla="*/ 55 h 102"/>
                <a:gd name="T86" fmla="*/ 2 w 99"/>
                <a:gd name="T87" fmla="*/ 64 h 102"/>
                <a:gd name="T88" fmla="*/ 0 w 99"/>
                <a:gd name="T89" fmla="*/ 87 h 102"/>
                <a:gd name="T90" fmla="*/ 0 w 99"/>
                <a:gd name="T91" fmla="*/ 88 h 102"/>
                <a:gd name="T92" fmla="*/ 0 w 99"/>
                <a:gd name="T93" fmla="*/ 88 h 102"/>
                <a:gd name="T94" fmla="*/ 43 w 99"/>
                <a:gd name="T95" fmla="*/ 100 h 102"/>
                <a:gd name="T96" fmla="*/ 64 w 99"/>
                <a:gd name="T97" fmla="*/ 97 h 102"/>
                <a:gd name="T98" fmla="*/ 61 w 99"/>
                <a:gd name="T99" fmla="*/ 86 h 102"/>
                <a:gd name="T100" fmla="*/ 83 w 99"/>
                <a:gd name="T101" fmla="*/ 6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2">
                  <a:moveTo>
                    <a:pt x="85" y="70"/>
                  </a:moveTo>
                  <a:cubicBezTo>
                    <a:pt x="84" y="70"/>
                    <a:pt x="83" y="70"/>
                    <a:pt x="83" y="70"/>
                  </a:cubicBezTo>
                  <a:cubicBezTo>
                    <a:pt x="74" y="70"/>
                    <a:pt x="67" y="77"/>
                    <a:pt x="67" y="86"/>
                  </a:cubicBezTo>
                  <a:cubicBezTo>
                    <a:pt x="67" y="90"/>
                    <a:pt x="68" y="93"/>
                    <a:pt x="70" y="96"/>
                  </a:cubicBezTo>
                  <a:cubicBezTo>
                    <a:pt x="73" y="99"/>
                    <a:pt x="78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78"/>
                    <a:pt x="93" y="71"/>
                    <a:pt x="85" y="70"/>
                  </a:cubicBezTo>
                  <a:close/>
                  <a:moveTo>
                    <a:pt x="93" y="88"/>
                  </a:moveTo>
                  <a:cubicBezTo>
                    <a:pt x="85" y="88"/>
                    <a:pt x="85" y="88"/>
                    <a:pt x="85" y="88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93" y="84"/>
                    <a:pt x="93" y="84"/>
                    <a:pt x="93" y="84"/>
                  </a:cubicBezTo>
                  <a:lnTo>
                    <a:pt x="93" y="88"/>
                  </a:lnTo>
                  <a:close/>
                  <a:moveTo>
                    <a:pt x="83" y="64"/>
                  </a:moveTo>
                  <a:cubicBezTo>
                    <a:pt x="83" y="64"/>
                    <a:pt x="83" y="64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0" y="56"/>
                    <a:pt x="71" y="56"/>
                    <a:pt x="69" y="55"/>
                  </a:cubicBezTo>
                  <a:cubicBezTo>
                    <a:pt x="62" y="53"/>
                    <a:pt x="59" y="52"/>
                    <a:pt x="58" y="49"/>
                  </a:cubicBezTo>
                  <a:cubicBezTo>
                    <a:pt x="56" y="46"/>
                    <a:pt x="54" y="46"/>
                    <a:pt x="54" y="46"/>
                  </a:cubicBezTo>
                  <a:cubicBezTo>
                    <a:pt x="54" y="45"/>
                    <a:pt x="53" y="43"/>
                    <a:pt x="53" y="41"/>
                  </a:cubicBezTo>
                  <a:cubicBezTo>
                    <a:pt x="56" y="38"/>
                    <a:pt x="57" y="33"/>
                    <a:pt x="57" y="33"/>
                  </a:cubicBezTo>
                  <a:cubicBezTo>
                    <a:pt x="59" y="32"/>
                    <a:pt x="60" y="28"/>
                    <a:pt x="60" y="26"/>
                  </a:cubicBezTo>
                  <a:cubicBezTo>
                    <a:pt x="60" y="24"/>
                    <a:pt x="59" y="24"/>
                    <a:pt x="59" y="24"/>
                  </a:cubicBezTo>
                  <a:cubicBezTo>
                    <a:pt x="59" y="24"/>
                    <a:pt x="60" y="14"/>
                    <a:pt x="57" y="8"/>
                  </a:cubicBezTo>
                  <a:cubicBezTo>
                    <a:pt x="53" y="2"/>
                    <a:pt x="47" y="2"/>
                    <a:pt x="47" y="2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39" y="1"/>
                    <a:pt x="38" y="0"/>
                  </a:cubicBezTo>
                  <a:cubicBezTo>
                    <a:pt x="38" y="0"/>
                    <a:pt x="38" y="1"/>
                    <a:pt x="39" y="2"/>
                  </a:cubicBezTo>
                  <a:cubicBezTo>
                    <a:pt x="39" y="2"/>
                    <a:pt x="33" y="2"/>
                    <a:pt x="29" y="8"/>
                  </a:cubicBezTo>
                  <a:cubicBezTo>
                    <a:pt x="25" y="14"/>
                    <a:pt x="27" y="24"/>
                    <a:pt x="27" y="24"/>
                  </a:cubicBezTo>
                  <a:cubicBezTo>
                    <a:pt x="27" y="24"/>
                    <a:pt x="26" y="24"/>
                    <a:pt x="26" y="26"/>
                  </a:cubicBezTo>
                  <a:cubicBezTo>
                    <a:pt x="26" y="28"/>
                    <a:pt x="26" y="32"/>
                    <a:pt x="29" y="33"/>
                  </a:cubicBezTo>
                  <a:cubicBezTo>
                    <a:pt x="29" y="33"/>
                    <a:pt x="30" y="38"/>
                    <a:pt x="33" y="41"/>
                  </a:cubicBezTo>
                  <a:cubicBezTo>
                    <a:pt x="32" y="43"/>
                    <a:pt x="32" y="45"/>
                    <a:pt x="32" y="46"/>
                  </a:cubicBezTo>
                  <a:cubicBezTo>
                    <a:pt x="32" y="46"/>
                    <a:pt x="30" y="46"/>
                    <a:pt x="28" y="49"/>
                  </a:cubicBezTo>
                  <a:cubicBezTo>
                    <a:pt x="26" y="52"/>
                    <a:pt x="24" y="53"/>
                    <a:pt x="17" y="55"/>
                  </a:cubicBezTo>
                  <a:cubicBezTo>
                    <a:pt x="15" y="56"/>
                    <a:pt x="6" y="56"/>
                    <a:pt x="2" y="64"/>
                  </a:cubicBezTo>
                  <a:cubicBezTo>
                    <a:pt x="1" y="68"/>
                    <a:pt x="0" y="78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8" y="94"/>
                    <a:pt x="22" y="100"/>
                    <a:pt x="43" y="100"/>
                  </a:cubicBezTo>
                  <a:cubicBezTo>
                    <a:pt x="51" y="100"/>
                    <a:pt x="58" y="99"/>
                    <a:pt x="64" y="97"/>
                  </a:cubicBezTo>
                  <a:cubicBezTo>
                    <a:pt x="62" y="94"/>
                    <a:pt x="61" y="90"/>
                    <a:pt x="61" y="86"/>
                  </a:cubicBezTo>
                  <a:cubicBezTo>
                    <a:pt x="61" y="74"/>
                    <a:pt x="71" y="64"/>
                    <a:pt x="83" y="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D7F1DCC8-0D8E-47CD-8D79-81712C65395B}"/>
              </a:ext>
            </a:extLst>
          </p:cNvPr>
          <p:cNvSpPr/>
          <p:nvPr/>
        </p:nvSpPr>
        <p:spPr>
          <a:xfrm>
            <a:off x="1964581" y="4236198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BD094588-9E90-4864-A1A3-08CC9ED9ABCA}"/>
              </a:ext>
            </a:extLst>
          </p:cNvPr>
          <p:cNvSpPr/>
          <p:nvPr/>
        </p:nvSpPr>
        <p:spPr>
          <a:xfrm>
            <a:off x="3907681" y="424266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6904DD71-F043-4A6B-990F-C746AF86E3D0}"/>
              </a:ext>
            </a:extLst>
          </p:cNvPr>
          <p:cNvSpPr/>
          <p:nvPr/>
        </p:nvSpPr>
        <p:spPr>
          <a:xfrm>
            <a:off x="5845022" y="426171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9B713C1D-0455-4FF2-B485-A5456DCDA026}"/>
              </a:ext>
            </a:extLst>
          </p:cNvPr>
          <p:cNvSpPr/>
          <p:nvPr/>
        </p:nvSpPr>
        <p:spPr>
          <a:xfrm>
            <a:off x="7751330" y="432645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17504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riángulo isósceles 24">
            <a:extLst>
              <a:ext uri="{FF2B5EF4-FFF2-40B4-BE49-F238E27FC236}">
                <a16:creationId xmlns:a16="http://schemas.microsoft.com/office/drawing/2014/main" xmlns="" id="{EEB0379B-6C1B-48BD-BE3E-8CB3053E52F4}"/>
              </a:ext>
            </a:extLst>
          </p:cNvPr>
          <p:cNvSpPr/>
          <p:nvPr/>
        </p:nvSpPr>
        <p:spPr>
          <a:xfrm rot="5400000">
            <a:off x="9992361" y="2862594"/>
            <a:ext cx="568084" cy="489727"/>
          </a:xfrm>
          <a:prstGeom prst="triangle">
            <a:avLst/>
          </a:prstGeom>
          <a:solidFill>
            <a:srgbClr val="A9B0A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Elipse 6">
            <a:extLst>
              <a:ext uri="{FF2B5EF4-FFF2-40B4-BE49-F238E27FC236}">
                <a16:creationId xmlns:a16="http://schemas.microsoft.com/office/drawing/2014/main" xmlns="" id="{E663D6A5-3F51-430E-BD71-39939875CF03}"/>
              </a:ext>
            </a:extLst>
          </p:cNvPr>
          <p:cNvSpPr/>
          <p:nvPr/>
        </p:nvSpPr>
        <p:spPr>
          <a:xfrm>
            <a:off x="4300662" y="2890403"/>
            <a:ext cx="489727" cy="489727"/>
          </a:xfrm>
          <a:prstGeom prst="ellipse">
            <a:avLst/>
          </a:prstGeom>
          <a:solidFill>
            <a:srgbClr val="A9B0A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7">
            <a:extLst>
              <a:ext uri="{FF2B5EF4-FFF2-40B4-BE49-F238E27FC236}">
                <a16:creationId xmlns:a16="http://schemas.microsoft.com/office/drawing/2014/main" xmlns="" id="{6E63F513-6C9A-4B42-B26A-20870B8F240E}"/>
              </a:ext>
            </a:extLst>
          </p:cNvPr>
          <p:cNvSpPr/>
          <p:nvPr/>
        </p:nvSpPr>
        <p:spPr>
          <a:xfrm>
            <a:off x="8113473" y="2890403"/>
            <a:ext cx="489727" cy="489727"/>
          </a:xfrm>
          <a:prstGeom prst="ellipse">
            <a:avLst/>
          </a:prstGeom>
          <a:solidFill>
            <a:srgbClr val="A9B0A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Elipse 8">
            <a:extLst>
              <a:ext uri="{FF2B5EF4-FFF2-40B4-BE49-F238E27FC236}">
                <a16:creationId xmlns:a16="http://schemas.microsoft.com/office/drawing/2014/main" xmlns="" id="{F358828A-E8BD-440D-B330-32A2DAEB00BF}"/>
              </a:ext>
            </a:extLst>
          </p:cNvPr>
          <p:cNvSpPr/>
          <p:nvPr/>
        </p:nvSpPr>
        <p:spPr>
          <a:xfrm>
            <a:off x="6235240" y="2890403"/>
            <a:ext cx="489727" cy="489727"/>
          </a:xfrm>
          <a:prstGeom prst="ellipse">
            <a:avLst/>
          </a:prstGeom>
          <a:solidFill>
            <a:srgbClr val="A9B0A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785CDBE-F0F1-4B10-B7F9-945F51514C2E}"/>
              </a:ext>
            </a:extLst>
          </p:cNvPr>
          <p:cNvGrpSpPr/>
          <p:nvPr/>
        </p:nvGrpSpPr>
        <p:grpSpPr>
          <a:xfrm>
            <a:off x="6587666" y="2306631"/>
            <a:ext cx="1642466" cy="1642465"/>
            <a:chOff x="6587666" y="2306631"/>
            <a:chExt cx="1642466" cy="1642465"/>
          </a:xfrm>
        </p:grpSpPr>
        <p:sp>
          <p:nvSpPr>
            <p:cNvPr id="9" name="Elipse 13">
              <a:extLst>
                <a:ext uri="{FF2B5EF4-FFF2-40B4-BE49-F238E27FC236}">
                  <a16:creationId xmlns:a16="http://schemas.microsoft.com/office/drawing/2014/main" xmlns="" id="{9AE89F93-9916-4687-BEB5-1089957B5591}"/>
                </a:ext>
              </a:extLst>
            </p:cNvPr>
            <p:cNvSpPr/>
            <p:nvPr/>
          </p:nvSpPr>
          <p:spPr>
            <a:xfrm>
              <a:off x="6587667" y="2306631"/>
              <a:ext cx="1642465" cy="164246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0" name="Circular 16">
              <a:extLst>
                <a:ext uri="{FF2B5EF4-FFF2-40B4-BE49-F238E27FC236}">
                  <a16:creationId xmlns:a16="http://schemas.microsoft.com/office/drawing/2014/main" xmlns="" id="{28251A94-0215-4A64-AE66-42D184F06766}"/>
                </a:ext>
              </a:extLst>
            </p:cNvPr>
            <p:cNvSpPr/>
            <p:nvPr/>
          </p:nvSpPr>
          <p:spPr>
            <a:xfrm>
              <a:off x="6587666" y="2306631"/>
              <a:ext cx="1642464" cy="1642464"/>
            </a:xfrm>
            <a:prstGeom prst="pie">
              <a:avLst>
                <a:gd name="adj1" fmla="val 0"/>
                <a:gd name="adj2" fmla="val 1265325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1" name="CuadroTexto 18">
              <a:extLst>
                <a:ext uri="{FF2B5EF4-FFF2-40B4-BE49-F238E27FC236}">
                  <a16:creationId xmlns:a16="http://schemas.microsoft.com/office/drawing/2014/main" xmlns="" id="{7945AFEE-6DD0-45CD-8ABE-269B685BBB32}"/>
                </a:ext>
              </a:extLst>
            </p:cNvPr>
            <p:cNvSpPr txBox="1"/>
            <p:nvPr/>
          </p:nvSpPr>
          <p:spPr>
            <a:xfrm>
              <a:off x="7208962" y="2559544"/>
              <a:ext cx="643922" cy="386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40%</a:t>
              </a:r>
            </a:p>
          </p:txBody>
        </p:sp>
        <p:sp>
          <p:nvSpPr>
            <p:cNvPr id="14" name="CuadroTexto 19">
              <a:extLst>
                <a:ext uri="{FF2B5EF4-FFF2-40B4-BE49-F238E27FC236}">
                  <a16:creationId xmlns:a16="http://schemas.microsoft.com/office/drawing/2014/main" xmlns="" id="{6F014687-D097-4413-BE53-AE558FFEC8DD}"/>
                </a:ext>
              </a:extLst>
            </p:cNvPr>
            <p:cNvSpPr txBox="1"/>
            <p:nvPr/>
          </p:nvSpPr>
          <p:spPr>
            <a:xfrm>
              <a:off x="7019552" y="3293309"/>
              <a:ext cx="643922" cy="386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60%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3F91242-E592-4637-9C05-BE0D0BE3A719}"/>
              </a:ext>
            </a:extLst>
          </p:cNvPr>
          <p:cNvGrpSpPr/>
          <p:nvPr/>
        </p:nvGrpSpPr>
        <p:grpSpPr>
          <a:xfrm>
            <a:off x="8464983" y="2306631"/>
            <a:ext cx="1642469" cy="1642465"/>
            <a:chOff x="8464983" y="2306631"/>
            <a:chExt cx="1642469" cy="1642465"/>
          </a:xfrm>
        </p:grpSpPr>
        <p:sp>
          <p:nvSpPr>
            <p:cNvPr id="16" name="Elipse 14">
              <a:extLst>
                <a:ext uri="{FF2B5EF4-FFF2-40B4-BE49-F238E27FC236}">
                  <a16:creationId xmlns:a16="http://schemas.microsoft.com/office/drawing/2014/main" xmlns="" id="{AF8C9E3E-A683-4327-B8D6-2BBFC04616D4}"/>
                </a:ext>
              </a:extLst>
            </p:cNvPr>
            <p:cNvSpPr/>
            <p:nvPr/>
          </p:nvSpPr>
          <p:spPr>
            <a:xfrm>
              <a:off x="8464987" y="2306631"/>
              <a:ext cx="1642465" cy="164246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7" name="Circular 17">
              <a:extLst>
                <a:ext uri="{FF2B5EF4-FFF2-40B4-BE49-F238E27FC236}">
                  <a16:creationId xmlns:a16="http://schemas.microsoft.com/office/drawing/2014/main" xmlns="" id="{3DB6C4BD-D141-4B3C-99B9-52C2CAC6D7A7}"/>
                </a:ext>
              </a:extLst>
            </p:cNvPr>
            <p:cNvSpPr/>
            <p:nvPr/>
          </p:nvSpPr>
          <p:spPr>
            <a:xfrm>
              <a:off x="8464983" y="2306631"/>
              <a:ext cx="1642464" cy="1642464"/>
            </a:xfrm>
            <a:prstGeom prst="pie">
              <a:avLst>
                <a:gd name="adj1" fmla="val 0"/>
                <a:gd name="adj2" fmla="val 10145312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18" name="CuadroTexto 20">
              <a:extLst>
                <a:ext uri="{FF2B5EF4-FFF2-40B4-BE49-F238E27FC236}">
                  <a16:creationId xmlns:a16="http://schemas.microsoft.com/office/drawing/2014/main" xmlns="" id="{866B60BA-5094-439D-A947-9C767DCEBE5B}"/>
                </a:ext>
              </a:extLst>
            </p:cNvPr>
            <p:cNvSpPr txBox="1"/>
            <p:nvPr/>
          </p:nvSpPr>
          <p:spPr>
            <a:xfrm>
              <a:off x="8878807" y="2559544"/>
              <a:ext cx="643922" cy="386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55%</a:t>
              </a:r>
            </a:p>
          </p:txBody>
        </p:sp>
        <p:sp>
          <p:nvSpPr>
            <p:cNvPr id="19" name="CuadroTexto 21">
              <a:extLst>
                <a:ext uri="{FF2B5EF4-FFF2-40B4-BE49-F238E27FC236}">
                  <a16:creationId xmlns:a16="http://schemas.microsoft.com/office/drawing/2014/main" xmlns="" id="{35EB157B-5B31-4CF8-9764-8E186A7C56E4}"/>
                </a:ext>
              </a:extLst>
            </p:cNvPr>
            <p:cNvSpPr txBox="1"/>
            <p:nvPr/>
          </p:nvSpPr>
          <p:spPr>
            <a:xfrm>
              <a:off x="9028033" y="3293309"/>
              <a:ext cx="643922" cy="386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45%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65FA530-AFA3-439F-9302-CA7D2BE79ECE}"/>
              </a:ext>
            </a:extLst>
          </p:cNvPr>
          <p:cNvGrpSpPr/>
          <p:nvPr/>
        </p:nvGrpSpPr>
        <p:grpSpPr>
          <a:xfrm>
            <a:off x="4715996" y="2306631"/>
            <a:ext cx="1642465" cy="1642465"/>
            <a:chOff x="4715996" y="2306631"/>
            <a:chExt cx="1642465" cy="1642465"/>
          </a:xfrm>
        </p:grpSpPr>
        <p:sp>
          <p:nvSpPr>
            <p:cNvPr id="21" name="Elipse 12">
              <a:extLst>
                <a:ext uri="{FF2B5EF4-FFF2-40B4-BE49-F238E27FC236}">
                  <a16:creationId xmlns:a16="http://schemas.microsoft.com/office/drawing/2014/main" xmlns="" id="{934EE127-1D41-46A1-B3A7-D4B789CF2A87}"/>
                </a:ext>
              </a:extLst>
            </p:cNvPr>
            <p:cNvSpPr/>
            <p:nvPr/>
          </p:nvSpPr>
          <p:spPr>
            <a:xfrm>
              <a:off x="4715996" y="2306631"/>
              <a:ext cx="1642465" cy="164246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22" name="Circular 15">
              <a:extLst>
                <a:ext uri="{FF2B5EF4-FFF2-40B4-BE49-F238E27FC236}">
                  <a16:creationId xmlns:a16="http://schemas.microsoft.com/office/drawing/2014/main" xmlns="" id="{9A21791C-2179-4364-93E4-7B03E94DF2B0}"/>
                </a:ext>
              </a:extLst>
            </p:cNvPr>
            <p:cNvSpPr/>
            <p:nvPr/>
          </p:nvSpPr>
          <p:spPr>
            <a:xfrm>
              <a:off x="4715996" y="2306631"/>
              <a:ext cx="1642464" cy="1642464"/>
            </a:xfrm>
            <a:prstGeom prst="pie">
              <a:avLst>
                <a:gd name="adj1" fmla="val 0"/>
                <a:gd name="adj2" fmla="val 145019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xmlns="" id="{E7A0A076-9F31-4943-AD66-0B7C5D63A8B8}"/>
                </a:ext>
              </a:extLst>
            </p:cNvPr>
            <p:cNvSpPr txBox="1"/>
            <p:nvPr/>
          </p:nvSpPr>
          <p:spPr>
            <a:xfrm>
              <a:off x="5484691" y="2559544"/>
              <a:ext cx="643922" cy="386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30%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xmlns="" id="{E08AD59F-DDEB-4075-B080-18063A8311D2}"/>
                </a:ext>
              </a:extLst>
            </p:cNvPr>
            <p:cNvSpPr txBox="1"/>
            <p:nvPr/>
          </p:nvSpPr>
          <p:spPr>
            <a:xfrm>
              <a:off x="5104016" y="3244495"/>
              <a:ext cx="643922" cy="386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70%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5E5815A5-03EC-40E3-92B3-54D0FC46553B}"/>
              </a:ext>
            </a:extLst>
          </p:cNvPr>
          <p:cNvGrpSpPr/>
          <p:nvPr/>
        </p:nvGrpSpPr>
        <p:grpSpPr>
          <a:xfrm>
            <a:off x="1390736" y="1671337"/>
            <a:ext cx="3135085" cy="4034971"/>
            <a:chOff x="1390736" y="1671337"/>
            <a:chExt cx="3135085" cy="4034971"/>
          </a:xfrm>
        </p:grpSpPr>
        <p:pic>
          <p:nvPicPr>
            <p:cNvPr id="26" name="Imagen 3">
              <a:extLst>
                <a:ext uri="{FF2B5EF4-FFF2-40B4-BE49-F238E27FC236}">
                  <a16:creationId xmlns:a16="http://schemas.microsoft.com/office/drawing/2014/main" xmlns="" id="{D1DD8C73-EE0F-4657-BA0F-1409AEB20A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48" t="13803" r="49238" b="13411"/>
            <a:stretch>
              <a:fillRect/>
            </a:stretch>
          </p:blipFill>
          <p:spPr>
            <a:xfrm>
              <a:off x="1390736" y="1671337"/>
              <a:ext cx="3135085" cy="4034971"/>
            </a:xfrm>
            <a:prstGeom prst="rect">
              <a:avLst/>
            </a:prstGeom>
          </p:spPr>
        </p:pic>
        <p:sp>
          <p:nvSpPr>
            <p:cNvPr id="27" name="Rectángulo 27">
              <a:extLst>
                <a:ext uri="{FF2B5EF4-FFF2-40B4-BE49-F238E27FC236}">
                  <a16:creationId xmlns:a16="http://schemas.microsoft.com/office/drawing/2014/main" xmlns="" id="{DA8F7EF9-829A-4D78-BB81-501A3FB422A1}"/>
                </a:ext>
              </a:extLst>
            </p:cNvPr>
            <p:cNvSpPr/>
            <p:nvPr/>
          </p:nvSpPr>
          <p:spPr>
            <a:xfrm>
              <a:off x="1821234" y="2128536"/>
              <a:ext cx="2295466" cy="3120571"/>
            </a:xfrm>
            <a:prstGeom prst="rect">
              <a:avLst/>
            </a:prstGeom>
            <a:blipFill>
              <a:blip r:embed="rId4"/>
              <a:tile tx="-63500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64EC74F4-2A46-4A56-BADB-B13E28A4C541}"/>
              </a:ext>
            </a:extLst>
          </p:cNvPr>
          <p:cNvSpPr/>
          <p:nvPr/>
        </p:nvSpPr>
        <p:spPr>
          <a:xfrm>
            <a:off x="4792789" y="4243275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B380966C-CC2E-4696-8EAA-DBDB309C5C1D}"/>
              </a:ext>
            </a:extLst>
          </p:cNvPr>
          <p:cNvSpPr/>
          <p:nvPr/>
        </p:nvSpPr>
        <p:spPr>
          <a:xfrm>
            <a:off x="6711191" y="4243275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3F7428D4-6A97-4327-B5B5-982C1F728BC2}"/>
              </a:ext>
            </a:extLst>
          </p:cNvPr>
          <p:cNvSpPr/>
          <p:nvPr/>
        </p:nvSpPr>
        <p:spPr>
          <a:xfrm>
            <a:off x="8629593" y="4202007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59087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图片 2">
            <a:extLst>
              <a:ext uri="{FF2B5EF4-FFF2-40B4-BE49-F238E27FC236}">
                <a16:creationId xmlns:a16="http://schemas.microsoft.com/office/drawing/2014/main" xmlns="" id="{2878D6F7-0CA2-491C-B23A-CBFB2F6789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46607" y="3097592"/>
            <a:ext cx="5401932" cy="3641302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5">
              <a:alphaModFix amt="6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图片 3">
            <a:extLst>
              <a:ext uri="{FF2B5EF4-FFF2-40B4-BE49-F238E27FC236}">
                <a16:creationId xmlns:a16="http://schemas.microsoft.com/office/drawing/2014/main" xmlns="" id="{99CF47F6-0640-4177-8BB6-F9194436CD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4545" y="3233770"/>
            <a:ext cx="5467928" cy="3505124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6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0DB0BFA-D4CB-42B8-BD95-95F52E812B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55" y="1845911"/>
            <a:ext cx="3153611" cy="30723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EF2B40-EBC8-405E-B61A-A8836A2C98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9016">
            <a:off x="2014883" y="1397202"/>
            <a:ext cx="3966765" cy="35193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BC3633-B843-4A68-8D6E-C923C7FD8102}"/>
              </a:ext>
            </a:extLst>
          </p:cNvPr>
          <p:cNvSpPr txBox="1"/>
          <p:nvPr/>
        </p:nvSpPr>
        <p:spPr>
          <a:xfrm>
            <a:off x="2768803" y="2225836"/>
            <a:ext cx="46757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500" dirty="0">
                <a:latin typeface="Impact" panose="020B0806030902050204" pitchFamily="34" charset="0"/>
              </a:rPr>
              <a:t>PART02</a:t>
            </a:r>
            <a:endParaRPr lang="zh-CN" altLang="en-US" sz="11500" dirty="0">
              <a:latin typeface="Impact" panose="020B080603090205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5AF99C-DF88-4010-A894-B4EF9471B415}"/>
              </a:ext>
            </a:extLst>
          </p:cNvPr>
          <p:cNvSpPr txBox="1"/>
          <p:nvPr/>
        </p:nvSpPr>
        <p:spPr>
          <a:xfrm>
            <a:off x="2879752" y="3873536"/>
            <a:ext cx="4453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62326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2" name="图表 31">
            <a:extLst>
              <a:ext uri="{FF2B5EF4-FFF2-40B4-BE49-F238E27FC236}">
                <a16:creationId xmlns:a16="http://schemas.microsoft.com/office/drawing/2014/main" xmlns="" id="{5338A14B-1CA9-4C2A-AF36-0FE2E5A96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191764"/>
              </p:ext>
            </p:extLst>
          </p:nvPr>
        </p:nvGraphicFramePr>
        <p:xfrm>
          <a:off x="5807504" y="1691510"/>
          <a:ext cx="5210220" cy="284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A5B0E7E7-E55E-4A8D-90C2-6A5F2B62443B}"/>
              </a:ext>
            </a:extLst>
          </p:cNvPr>
          <p:cNvSpPr txBox="1"/>
          <p:nvPr/>
        </p:nvSpPr>
        <p:spPr>
          <a:xfrm>
            <a:off x="5593433" y="4686763"/>
            <a:ext cx="59099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1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You`re my destiny </a:t>
            </a:r>
            <a:r>
              <a:rPr lang="zh-CN" altLang="en-US" sz="11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You`re my destiny </a:t>
            </a:r>
            <a:r>
              <a:rPr lang="zh-CN" altLang="en-US" sz="11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5D35FF9-F263-4C7F-9C34-02E11DA71B1A}"/>
              </a:ext>
            </a:extLst>
          </p:cNvPr>
          <p:cNvGrpSpPr/>
          <p:nvPr/>
        </p:nvGrpSpPr>
        <p:grpSpPr>
          <a:xfrm>
            <a:off x="1297627" y="1687238"/>
            <a:ext cx="3057805" cy="4123130"/>
            <a:chOff x="1297627" y="1687238"/>
            <a:chExt cx="3057805" cy="4123130"/>
          </a:xfrm>
        </p:grpSpPr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xmlns="" id="{F957662D-109F-4078-B406-F0B09A8EC379}"/>
                </a:ext>
              </a:extLst>
            </p:cNvPr>
            <p:cNvSpPr/>
            <p:nvPr/>
          </p:nvSpPr>
          <p:spPr bwMode="auto">
            <a:xfrm rot="1114144">
              <a:off x="3293771" y="4981615"/>
              <a:ext cx="828753" cy="828753"/>
            </a:xfrm>
            <a:custGeom>
              <a:avLst/>
              <a:gdLst>
                <a:gd name="T0" fmla="*/ 83 w 106"/>
                <a:gd name="T1" fmla="*/ 0 h 106"/>
                <a:gd name="T2" fmla="*/ 83 w 106"/>
                <a:gd name="T3" fmla="*/ 83 h 106"/>
                <a:gd name="T4" fmla="*/ 0 w 106"/>
                <a:gd name="T5" fmla="*/ 8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106">
                  <a:moveTo>
                    <a:pt x="83" y="0"/>
                  </a:moveTo>
                  <a:cubicBezTo>
                    <a:pt x="106" y="23"/>
                    <a:pt x="106" y="60"/>
                    <a:pt x="83" y="83"/>
                  </a:cubicBezTo>
                  <a:cubicBezTo>
                    <a:pt x="60" y="106"/>
                    <a:pt x="23" y="106"/>
                    <a:pt x="0" y="83"/>
                  </a:cubicBezTo>
                </a:path>
              </a:pathLst>
            </a:custGeom>
            <a:solidFill>
              <a:srgbClr val="33B2C3"/>
            </a:solidFill>
            <a:ln w="9525">
              <a:solidFill>
                <a:srgbClr val="33B2C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xmlns="" id="{1CE2A081-02C9-4FED-823F-32B6C9BF1FC0}"/>
                </a:ext>
              </a:extLst>
            </p:cNvPr>
            <p:cNvSpPr>
              <a:spLocks noEditPoints="1"/>
            </p:cNvSpPr>
            <p:nvPr/>
          </p:nvSpPr>
          <p:spPr bwMode="auto">
            <a:xfrm rot="1114144">
              <a:off x="3165367" y="4795566"/>
              <a:ext cx="971639" cy="971639"/>
            </a:xfrm>
            <a:custGeom>
              <a:avLst/>
              <a:gdLst>
                <a:gd name="T0" fmla="*/ 63 w 125"/>
                <a:gd name="T1" fmla="*/ 125 h 125"/>
                <a:gd name="T2" fmla="*/ 0 w 125"/>
                <a:gd name="T3" fmla="*/ 63 h 125"/>
                <a:gd name="T4" fmla="*/ 63 w 125"/>
                <a:gd name="T5" fmla="*/ 0 h 125"/>
                <a:gd name="T6" fmla="*/ 125 w 125"/>
                <a:gd name="T7" fmla="*/ 63 h 125"/>
                <a:gd name="T8" fmla="*/ 63 w 125"/>
                <a:gd name="T9" fmla="*/ 125 h 125"/>
                <a:gd name="T10" fmla="*/ 63 w 125"/>
                <a:gd name="T11" fmla="*/ 8 h 125"/>
                <a:gd name="T12" fmla="*/ 8 w 125"/>
                <a:gd name="T13" fmla="*/ 63 h 125"/>
                <a:gd name="T14" fmla="*/ 63 w 125"/>
                <a:gd name="T15" fmla="*/ 117 h 125"/>
                <a:gd name="T16" fmla="*/ 117 w 125"/>
                <a:gd name="T17" fmla="*/ 63 h 125"/>
                <a:gd name="T18" fmla="*/ 63 w 125"/>
                <a:gd name="T19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63" y="125"/>
                  </a:moveTo>
                  <a:cubicBezTo>
                    <a:pt x="28" y="125"/>
                    <a:pt x="0" y="97"/>
                    <a:pt x="0" y="63"/>
                  </a:cubicBezTo>
                  <a:cubicBezTo>
                    <a:pt x="0" y="28"/>
                    <a:pt x="28" y="0"/>
                    <a:pt x="63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7"/>
                    <a:pt x="97" y="125"/>
                    <a:pt x="63" y="125"/>
                  </a:cubicBezTo>
                  <a:moveTo>
                    <a:pt x="63" y="8"/>
                  </a:moveTo>
                  <a:cubicBezTo>
                    <a:pt x="33" y="8"/>
                    <a:pt x="8" y="33"/>
                    <a:pt x="8" y="63"/>
                  </a:cubicBezTo>
                  <a:cubicBezTo>
                    <a:pt x="8" y="93"/>
                    <a:pt x="33" y="117"/>
                    <a:pt x="63" y="117"/>
                  </a:cubicBezTo>
                  <a:cubicBezTo>
                    <a:pt x="93" y="117"/>
                    <a:pt x="117" y="93"/>
                    <a:pt x="117" y="63"/>
                  </a:cubicBezTo>
                  <a:cubicBezTo>
                    <a:pt x="117" y="33"/>
                    <a:pt x="93" y="8"/>
                    <a:pt x="63" y="8"/>
                  </a:cubicBezTo>
                </a:path>
              </a:pathLst>
            </a:custGeom>
            <a:solidFill>
              <a:srgbClr val="33B2C3"/>
            </a:solidFill>
            <a:ln w="9525">
              <a:solidFill>
                <a:srgbClr val="33B2C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xmlns="" id="{C1582FFD-C53C-4CBC-ADC3-58B6D1EA9642}"/>
                </a:ext>
              </a:extLst>
            </p:cNvPr>
            <p:cNvSpPr/>
            <p:nvPr/>
          </p:nvSpPr>
          <p:spPr bwMode="auto">
            <a:xfrm rot="1114144">
              <a:off x="1297627" y="1687238"/>
              <a:ext cx="3057805" cy="3991341"/>
            </a:xfrm>
            <a:custGeom>
              <a:avLst/>
              <a:gdLst>
                <a:gd name="T0" fmla="*/ 254 w 391"/>
                <a:gd name="T1" fmla="*/ 509 h 509"/>
                <a:gd name="T2" fmla="*/ 0 w 391"/>
                <a:gd name="T3" fmla="*/ 254 h 509"/>
                <a:gd name="T4" fmla="*/ 254 w 391"/>
                <a:gd name="T5" fmla="*/ 0 h 509"/>
                <a:gd name="T6" fmla="*/ 258 w 391"/>
                <a:gd name="T7" fmla="*/ 4 h 509"/>
                <a:gd name="T8" fmla="*/ 254 w 391"/>
                <a:gd name="T9" fmla="*/ 8 h 509"/>
                <a:gd name="T10" fmla="*/ 8 w 391"/>
                <a:gd name="T11" fmla="*/ 254 h 509"/>
                <a:gd name="T12" fmla="*/ 254 w 391"/>
                <a:gd name="T13" fmla="*/ 501 h 509"/>
                <a:gd name="T14" fmla="*/ 384 w 391"/>
                <a:gd name="T15" fmla="*/ 464 h 509"/>
                <a:gd name="T16" fmla="*/ 389 w 391"/>
                <a:gd name="T17" fmla="*/ 465 h 509"/>
                <a:gd name="T18" fmla="*/ 388 w 391"/>
                <a:gd name="T19" fmla="*/ 471 h 509"/>
                <a:gd name="T20" fmla="*/ 254 w 391"/>
                <a:gd name="T21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1" h="509">
                  <a:moveTo>
                    <a:pt x="254" y="509"/>
                  </a:moveTo>
                  <a:cubicBezTo>
                    <a:pt x="114" y="509"/>
                    <a:pt x="0" y="395"/>
                    <a:pt x="0" y="254"/>
                  </a:cubicBezTo>
                  <a:cubicBezTo>
                    <a:pt x="0" y="114"/>
                    <a:pt x="114" y="0"/>
                    <a:pt x="254" y="0"/>
                  </a:cubicBezTo>
                  <a:cubicBezTo>
                    <a:pt x="257" y="0"/>
                    <a:pt x="258" y="1"/>
                    <a:pt x="258" y="4"/>
                  </a:cubicBezTo>
                  <a:cubicBezTo>
                    <a:pt x="258" y="6"/>
                    <a:pt x="257" y="8"/>
                    <a:pt x="254" y="8"/>
                  </a:cubicBezTo>
                  <a:cubicBezTo>
                    <a:pt x="118" y="8"/>
                    <a:pt x="8" y="118"/>
                    <a:pt x="8" y="254"/>
                  </a:cubicBezTo>
                  <a:cubicBezTo>
                    <a:pt x="8" y="390"/>
                    <a:pt x="118" y="501"/>
                    <a:pt x="254" y="501"/>
                  </a:cubicBezTo>
                  <a:cubicBezTo>
                    <a:pt x="300" y="501"/>
                    <a:pt x="345" y="488"/>
                    <a:pt x="384" y="464"/>
                  </a:cubicBezTo>
                  <a:cubicBezTo>
                    <a:pt x="386" y="463"/>
                    <a:pt x="388" y="463"/>
                    <a:pt x="389" y="465"/>
                  </a:cubicBezTo>
                  <a:cubicBezTo>
                    <a:pt x="391" y="467"/>
                    <a:pt x="390" y="470"/>
                    <a:pt x="388" y="471"/>
                  </a:cubicBezTo>
                  <a:cubicBezTo>
                    <a:pt x="348" y="496"/>
                    <a:pt x="302" y="509"/>
                    <a:pt x="254" y="509"/>
                  </a:cubicBezTo>
                </a:path>
              </a:pathLst>
            </a:custGeom>
            <a:solidFill>
              <a:srgbClr val="33B2C3"/>
            </a:solidFill>
            <a:ln w="9525">
              <a:solidFill>
                <a:srgbClr val="33B2C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C9950C87-279F-4A05-ACC4-1F45D3C4C3CB}"/>
                </a:ext>
              </a:extLst>
            </p:cNvPr>
            <p:cNvGrpSpPr/>
            <p:nvPr/>
          </p:nvGrpSpPr>
          <p:grpSpPr>
            <a:xfrm>
              <a:off x="1404559" y="2884893"/>
              <a:ext cx="949313" cy="2626041"/>
              <a:chOff x="5586413" y="641249"/>
              <a:chExt cx="198438" cy="795439"/>
            </a:xfrm>
            <a:solidFill>
              <a:srgbClr val="33B2C3"/>
            </a:solidFill>
          </p:grpSpPr>
          <p:sp>
            <p:nvSpPr>
              <p:cNvPr id="38" name="Line 7">
                <a:extLst>
                  <a:ext uri="{FF2B5EF4-FFF2-40B4-BE49-F238E27FC236}">
                    <a16:creationId xmlns:a16="http://schemas.microsoft.com/office/drawing/2014/main" xmlns="" id="{A6E827BF-C2BB-488C-B8B6-2A8755011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6413" y="1147763"/>
                <a:ext cx="190500" cy="247650"/>
              </a:xfrm>
              <a:prstGeom prst="line">
                <a:avLst/>
              </a:prstGeom>
              <a:grpFill/>
              <a:ln w="11113" cap="rnd">
                <a:solidFill>
                  <a:srgbClr val="33B2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Line 8">
                <a:extLst>
                  <a:ext uri="{FF2B5EF4-FFF2-40B4-BE49-F238E27FC236}">
                    <a16:creationId xmlns:a16="http://schemas.microsoft.com/office/drawing/2014/main" xmlns="" id="{2079563C-0159-473D-ADCD-FC4D82F897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6413" y="1031876"/>
                <a:ext cx="190500" cy="246063"/>
              </a:xfrm>
              <a:prstGeom prst="line">
                <a:avLst/>
              </a:prstGeom>
              <a:grpFill/>
              <a:ln w="11113" cap="rnd">
                <a:solidFill>
                  <a:srgbClr val="33B2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Line 9">
                <a:extLst>
                  <a:ext uri="{FF2B5EF4-FFF2-40B4-BE49-F238E27FC236}">
                    <a16:creationId xmlns:a16="http://schemas.microsoft.com/office/drawing/2014/main" xmlns="" id="{F9E82457-B6C4-41DC-8138-BDE0A20F73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6413" y="915988"/>
                <a:ext cx="190500" cy="246063"/>
              </a:xfrm>
              <a:prstGeom prst="line">
                <a:avLst/>
              </a:prstGeom>
              <a:grpFill/>
              <a:ln w="11113" cap="rnd">
                <a:solidFill>
                  <a:srgbClr val="33B2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Line 10">
                <a:extLst>
                  <a:ext uri="{FF2B5EF4-FFF2-40B4-BE49-F238E27FC236}">
                    <a16:creationId xmlns:a16="http://schemas.microsoft.com/office/drawing/2014/main" xmlns="" id="{3E586B47-0BAB-4D25-9609-DC9398B81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6413" y="800101"/>
                <a:ext cx="190500" cy="246063"/>
              </a:xfrm>
              <a:prstGeom prst="line">
                <a:avLst/>
              </a:prstGeom>
              <a:grpFill/>
              <a:ln w="11113" cap="rnd">
                <a:solidFill>
                  <a:srgbClr val="33B2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Line 11">
                <a:extLst>
                  <a:ext uri="{FF2B5EF4-FFF2-40B4-BE49-F238E27FC236}">
                    <a16:creationId xmlns:a16="http://schemas.microsoft.com/office/drawing/2014/main" xmlns="" id="{4C224A02-3194-4390-808E-37472D55E1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86413" y="684213"/>
                <a:ext cx="190500" cy="246063"/>
              </a:xfrm>
              <a:prstGeom prst="line">
                <a:avLst/>
              </a:prstGeom>
              <a:grpFill/>
              <a:ln w="11113" cap="rnd">
                <a:solidFill>
                  <a:srgbClr val="33B2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12">
                <a:extLst>
                  <a:ext uri="{FF2B5EF4-FFF2-40B4-BE49-F238E27FC236}">
                    <a16:creationId xmlns:a16="http://schemas.microsoft.com/office/drawing/2014/main" xmlns="" id="{D6F76264-FAC2-4BB8-89E1-DCC36A86A2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24855" y="641249"/>
                <a:ext cx="148883" cy="182564"/>
              </a:xfrm>
              <a:prstGeom prst="line">
                <a:avLst/>
              </a:prstGeom>
              <a:grpFill/>
              <a:ln w="11113" cap="rnd">
                <a:solidFill>
                  <a:srgbClr val="33B2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xmlns="" id="{F6603EBF-3132-45ED-80A8-684E93FCCE1A}"/>
                  </a:ext>
                </a:extLst>
              </p:cNvPr>
              <p:cNvSpPr/>
              <p:nvPr/>
            </p:nvSpPr>
            <p:spPr bwMode="auto">
              <a:xfrm>
                <a:off x="5773738" y="849313"/>
                <a:ext cx="11113" cy="587375"/>
              </a:xfrm>
              <a:custGeom>
                <a:avLst/>
                <a:gdLst>
                  <a:gd name="T0" fmla="*/ 4 w 8"/>
                  <a:gd name="T1" fmla="*/ 450 h 450"/>
                  <a:gd name="T2" fmla="*/ 0 w 8"/>
                  <a:gd name="T3" fmla="*/ 446 h 450"/>
                  <a:gd name="T4" fmla="*/ 0 w 8"/>
                  <a:gd name="T5" fmla="*/ 4 h 450"/>
                  <a:gd name="T6" fmla="*/ 4 w 8"/>
                  <a:gd name="T7" fmla="*/ 0 h 450"/>
                  <a:gd name="T8" fmla="*/ 8 w 8"/>
                  <a:gd name="T9" fmla="*/ 4 h 450"/>
                  <a:gd name="T10" fmla="*/ 8 w 8"/>
                  <a:gd name="T11" fmla="*/ 446 h 450"/>
                  <a:gd name="T12" fmla="*/ 4 w 8"/>
                  <a:gd name="T13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50">
                    <a:moveTo>
                      <a:pt x="4" y="450"/>
                    </a:moveTo>
                    <a:cubicBezTo>
                      <a:pt x="2" y="450"/>
                      <a:pt x="0" y="449"/>
                      <a:pt x="0" y="4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446"/>
                      <a:pt x="8" y="446"/>
                      <a:pt x="8" y="446"/>
                    </a:cubicBezTo>
                    <a:cubicBezTo>
                      <a:pt x="8" y="449"/>
                      <a:pt x="6" y="450"/>
                      <a:pt x="4" y="450"/>
                    </a:cubicBezTo>
                  </a:path>
                </a:pathLst>
              </a:custGeom>
              <a:grpFill/>
              <a:ln w="9525">
                <a:solidFill>
                  <a:srgbClr val="33B2C3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602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Sub>
          <a:bldChart bld="categoryEl"/>
        </p:bldSub>
      </p:bldGraphic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0B009935-9948-4C5C-A18D-D9E5A56CDE09}"/>
              </a:ext>
            </a:extLst>
          </p:cNvPr>
          <p:cNvCxnSpPr/>
          <p:nvPr/>
        </p:nvCxnSpPr>
        <p:spPr>
          <a:xfrm>
            <a:off x="7946262" y="759854"/>
            <a:ext cx="3159754" cy="4031087"/>
          </a:xfrm>
          <a:prstGeom prst="line">
            <a:avLst/>
          </a:prstGeom>
          <a:ln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F641006-73B4-4BCE-8372-2A218106EA95}"/>
              </a:ext>
            </a:extLst>
          </p:cNvPr>
          <p:cNvSpPr txBox="1"/>
          <p:nvPr/>
        </p:nvSpPr>
        <p:spPr>
          <a:xfrm>
            <a:off x="6752961" y="1937978"/>
            <a:ext cx="2338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4400" dirty="0">
                <a:solidFill>
                  <a:srgbClr val="33B2C3"/>
                </a:solidFill>
                <a:latin typeface="Agency FB" panose="020B0503020202020204" pitchFamily="34" charset="0"/>
              </a:rPr>
              <a:t>YOUR  TITLE  IS  HERE</a:t>
            </a:r>
            <a:endParaRPr lang="zh-CN" altLang="en-US" sz="44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3121ECA-71E4-4553-94AB-3FF8631E22CE}"/>
              </a:ext>
            </a:extLst>
          </p:cNvPr>
          <p:cNvSpPr txBox="1"/>
          <p:nvPr/>
        </p:nvSpPr>
        <p:spPr>
          <a:xfrm>
            <a:off x="5703348" y="3441677"/>
            <a:ext cx="44381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xmlns="" id="{0AA5AA5D-BCF4-4B11-97D7-9F08BF9923D3}"/>
              </a:ext>
            </a:extLst>
          </p:cNvPr>
          <p:cNvGraphicFramePr/>
          <p:nvPr/>
        </p:nvGraphicFramePr>
        <p:xfrm>
          <a:off x="475019" y="1442364"/>
          <a:ext cx="5218804" cy="5580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941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Graphic spid="7" grpId="0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CD7FADA-B026-4276-9C8D-03527CC2BD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3" y="1844349"/>
            <a:ext cx="2948504" cy="28923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C7792DC-486A-4BD4-A095-64C2DBD289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09" y="1844350"/>
            <a:ext cx="2916127" cy="290143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75A134B-9DFC-47ED-BB6F-361F487AEA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948" y="1853407"/>
            <a:ext cx="2916127" cy="28833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4E48B49-0E01-4720-8A06-49B12A244E7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087" y="1864760"/>
            <a:ext cx="3063913" cy="2896864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BCA12503-1709-4C5A-A70C-37CBDE8A8EA7}"/>
              </a:ext>
            </a:extLst>
          </p:cNvPr>
          <p:cNvCxnSpPr/>
          <p:nvPr/>
        </p:nvCxnSpPr>
        <p:spPr>
          <a:xfrm>
            <a:off x="257822" y="5586046"/>
            <a:ext cx="1189808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FB4B38EF-72C9-4F51-9E90-9FD8055C899A}"/>
              </a:ext>
            </a:extLst>
          </p:cNvPr>
          <p:cNvCxnSpPr/>
          <p:nvPr/>
        </p:nvCxnSpPr>
        <p:spPr>
          <a:xfrm flipV="1">
            <a:off x="1021129" y="5583923"/>
            <a:ext cx="1299394" cy="2951"/>
          </a:xfrm>
          <a:prstGeom prst="line">
            <a:avLst/>
          </a:prstGeom>
          <a:ln w="38100"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AC01365-0A66-48A3-9EDF-CCDB2EBB20DF}"/>
              </a:ext>
            </a:extLst>
          </p:cNvPr>
          <p:cNvSpPr txBox="1"/>
          <p:nvPr/>
        </p:nvSpPr>
        <p:spPr>
          <a:xfrm>
            <a:off x="1315198" y="5245369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C37794E-4780-44BF-A6E4-62215B0A9D6F}"/>
              </a:ext>
            </a:extLst>
          </p:cNvPr>
          <p:cNvSpPr txBox="1"/>
          <p:nvPr/>
        </p:nvSpPr>
        <p:spPr>
          <a:xfrm>
            <a:off x="860414" y="5587425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4FB105D-0B98-441D-BA69-961E733181DB}"/>
              </a:ext>
            </a:extLst>
          </p:cNvPr>
          <p:cNvSpPr txBox="1"/>
          <p:nvPr/>
        </p:nvSpPr>
        <p:spPr>
          <a:xfrm>
            <a:off x="4354241" y="5245369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34B1EFA6-3A87-431C-953F-A970A718D3AF}"/>
              </a:ext>
            </a:extLst>
          </p:cNvPr>
          <p:cNvSpPr txBox="1"/>
          <p:nvPr/>
        </p:nvSpPr>
        <p:spPr>
          <a:xfrm>
            <a:off x="3899457" y="5587425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C86B38E0-6424-4CE8-8A53-04C2C2FB4627}"/>
              </a:ext>
            </a:extLst>
          </p:cNvPr>
          <p:cNvCxnSpPr/>
          <p:nvPr/>
        </p:nvCxnSpPr>
        <p:spPr>
          <a:xfrm flipV="1">
            <a:off x="7054157" y="5583922"/>
            <a:ext cx="1299394" cy="2951"/>
          </a:xfrm>
          <a:prstGeom prst="line">
            <a:avLst/>
          </a:prstGeom>
          <a:ln w="38100"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80741348-CB41-4B18-B115-991C0002A7ED}"/>
              </a:ext>
            </a:extLst>
          </p:cNvPr>
          <p:cNvSpPr txBox="1"/>
          <p:nvPr/>
        </p:nvSpPr>
        <p:spPr>
          <a:xfrm>
            <a:off x="7348226" y="5245368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0F2B6FD-0EF2-42C2-BA9F-9F28139EBF3F}"/>
              </a:ext>
            </a:extLst>
          </p:cNvPr>
          <p:cNvSpPr txBox="1"/>
          <p:nvPr/>
        </p:nvSpPr>
        <p:spPr>
          <a:xfrm>
            <a:off x="6893442" y="5587424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03899B1-29B8-46D7-AC3D-EC43AC0873AA}"/>
              </a:ext>
            </a:extLst>
          </p:cNvPr>
          <p:cNvSpPr txBox="1"/>
          <p:nvPr/>
        </p:nvSpPr>
        <p:spPr>
          <a:xfrm>
            <a:off x="10387269" y="5245368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A19A3A4D-D557-46B9-88CE-9A17FDB7CF95}"/>
              </a:ext>
            </a:extLst>
          </p:cNvPr>
          <p:cNvSpPr txBox="1"/>
          <p:nvPr/>
        </p:nvSpPr>
        <p:spPr>
          <a:xfrm>
            <a:off x="9932485" y="5587424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</a:t>
            </a:r>
          </a:p>
        </p:txBody>
      </p:sp>
    </p:spTree>
    <p:extLst>
      <p:ext uri="{BB962C8B-B14F-4D97-AF65-F5344CB8AC3E}">
        <p14:creationId xmlns:p14="http://schemas.microsoft.com/office/powerpoint/2010/main" val="5780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CA2AF94-6E5C-47C1-ADB7-2001D8EBE6DC}"/>
              </a:ext>
            </a:extLst>
          </p:cNvPr>
          <p:cNvGrpSpPr/>
          <p:nvPr/>
        </p:nvGrpSpPr>
        <p:grpSpPr>
          <a:xfrm>
            <a:off x="0" y="2225675"/>
            <a:ext cx="5934075" cy="3552826"/>
            <a:chOff x="0" y="2225675"/>
            <a:chExt cx="4591051" cy="3552826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xmlns="" id="{6A9E393B-2EFF-4887-8039-8185F5CF98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2228850"/>
              <a:ext cx="4591050" cy="354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xmlns="" id="{71F9DE08-5106-4973-A244-7EA380741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2957513"/>
              <a:ext cx="2135188" cy="1954213"/>
            </a:xfrm>
            <a:custGeom>
              <a:avLst/>
              <a:gdLst>
                <a:gd name="T0" fmla="*/ 1097 w 1097"/>
                <a:gd name="T1" fmla="*/ 79 h 1003"/>
                <a:gd name="T2" fmla="*/ 1085 w 1097"/>
                <a:gd name="T3" fmla="*/ 79 h 1003"/>
                <a:gd name="T4" fmla="*/ 1076 w 1097"/>
                <a:gd name="T5" fmla="*/ 80 h 1003"/>
                <a:gd name="T6" fmla="*/ 1056 w 1097"/>
                <a:gd name="T7" fmla="*/ 82 h 1003"/>
                <a:gd name="T8" fmla="*/ 1018 w 1097"/>
                <a:gd name="T9" fmla="*/ 92 h 1003"/>
                <a:gd name="T10" fmla="*/ 946 w 1097"/>
                <a:gd name="T11" fmla="*/ 129 h 1003"/>
                <a:gd name="T12" fmla="*/ 822 w 1097"/>
                <a:gd name="T13" fmla="*/ 249 h 1003"/>
                <a:gd name="T14" fmla="*/ 614 w 1097"/>
                <a:gd name="T15" fmla="*/ 551 h 1003"/>
                <a:gd name="T16" fmla="*/ 504 w 1097"/>
                <a:gd name="T17" fmla="*/ 705 h 1003"/>
                <a:gd name="T18" fmla="*/ 373 w 1097"/>
                <a:gd name="T19" fmla="*/ 849 h 1003"/>
                <a:gd name="T20" fmla="*/ 203 w 1097"/>
                <a:gd name="T21" fmla="*/ 960 h 1003"/>
                <a:gd name="T22" fmla="*/ 0 w 1097"/>
                <a:gd name="T23" fmla="*/ 1003 h 1003"/>
                <a:gd name="T24" fmla="*/ 0 w 1097"/>
                <a:gd name="T25" fmla="*/ 884 h 1003"/>
                <a:gd name="T26" fmla="*/ 159 w 1097"/>
                <a:gd name="T27" fmla="*/ 855 h 1003"/>
                <a:gd name="T28" fmla="*/ 301 w 1097"/>
                <a:gd name="T29" fmla="*/ 767 h 1003"/>
                <a:gd name="T30" fmla="*/ 533 w 1097"/>
                <a:gd name="T31" fmla="*/ 496 h 1003"/>
                <a:gd name="T32" fmla="*/ 754 w 1097"/>
                <a:gd name="T33" fmla="*/ 193 h 1003"/>
                <a:gd name="T34" fmla="*/ 900 w 1097"/>
                <a:gd name="T35" fmla="*/ 60 h 1003"/>
                <a:gd name="T36" fmla="*/ 993 w 1097"/>
                <a:gd name="T37" fmla="*/ 16 h 1003"/>
                <a:gd name="T38" fmla="*/ 1095 w 1097"/>
                <a:gd name="T39" fmla="*/ 1 h 1003"/>
                <a:gd name="T40" fmla="*/ 1097 w 1097"/>
                <a:gd name="T41" fmla="*/ 79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7" h="1003">
                  <a:moveTo>
                    <a:pt x="1097" y="79"/>
                  </a:moveTo>
                  <a:cubicBezTo>
                    <a:pt x="1085" y="79"/>
                    <a:pt x="1085" y="79"/>
                    <a:pt x="1085" y="79"/>
                  </a:cubicBezTo>
                  <a:cubicBezTo>
                    <a:pt x="1082" y="79"/>
                    <a:pt x="1079" y="79"/>
                    <a:pt x="1076" y="80"/>
                  </a:cubicBezTo>
                  <a:cubicBezTo>
                    <a:pt x="1069" y="80"/>
                    <a:pt x="1063" y="81"/>
                    <a:pt x="1056" y="82"/>
                  </a:cubicBezTo>
                  <a:cubicBezTo>
                    <a:pt x="1043" y="85"/>
                    <a:pt x="1030" y="88"/>
                    <a:pt x="1018" y="92"/>
                  </a:cubicBezTo>
                  <a:cubicBezTo>
                    <a:pt x="993" y="101"/>
                    <a:pt x="968" y="114"/>
                    <a:pt x="946" y="129"/>
                  </a:cubicBezTo>
                  <a:cubicBezTo>
                    <a:pt x="900" y="161"/>
                    <a:pt x="859" y="203"/>
                    <a:pt x="822" y="249"/>
                  </a:cubicBezTo>
                  <a:cubicBezTo>
                    <a:pt x="747" y="341"/>
                    <a:pt x="683" y="447"/>
                    <a:pt x="614" y="551"/>
                  </a:cubicBezTo>
                  <a:cubicBezTo>
                    <a:pt x="580" y="603"/>
                    <a:pt x="544" y="655"/>
                    <a:pt x="504" y="705"/>
                  </a:cubicBezTo>
                  <a:cubicBezTo>
                    <a:pt x="465" y="756"/>
                    <a:pt x="422" y="805"/>
                    <a:pt x="373" y="849"/>
                  </a:cubicBezTo>
                  <a:cubicBezTo>
                    <a:pt x="323" y="893"/>
                    <a:pt x="267" y="932"/>
                    <a:pt x="203" y="960"/>
                  </a:cubicBezTo>
                  <a:cubicBezTo>
                    <a:pt x="140" y="988"/>
                    <a:pt x="70" y="1002"/>
                    <a:pt x="0" y="1003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55" y="885"/>
                    <a:pt x="108" y="876"/>
                    <a:pt x="159" y="855"/>
                  </a:cubicBezTo>
                  <a:cubicBezTo>
                    <a:pt x="210" y="835"/>
                    <a:pt x="257" y="804"/>
                    <a:pt x="301" y="767"/>
                  </a:cubicBezTo>
                  <a:cubicBezTo>
                    <a:pt x="389" y="693"/>
                    <a:pt x="462" y="595"/>
                    <a:pt x="533" y="496"/>
                  </a:cubicBezTo>
                  <a:cubicBezTo>
                    <a:pt x="604" y="396"/>
                    <a:pt x="671" y="290"/>
                    <a:pt x="754" y="193"/>
                  </a:cubicBezTo>
                  <a:cubicBezTo>
                    <a:pt x="796" y="144"/>
                    <a:pt x="843" y="97"/>
                    <a:pt x="900" y="60"/>
                  </a:cubicBezTo>
                  <a:cubicBezTo>
                    <a:pt x="928" y="42"/>
                    <a:pt x="959" y="27"/>
                    <a:pt x="993" y="16"/>
                  </a:cubicBezTo>
                  <a:cubicBezTo>
                    <a:pt x="1026" y="6"/>
                    <a:pt x="1062" y="0"/>
                    <a:pt x="1095" y="1"/>
                  </a:cubicBezTo>
                  <a:lnTo>
                    <a:pt x="1097" y="7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xmlns="" id="{42C6DDFD-A9FA-4665-A2D8-1CED7CFA9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4859338"/>
              <a:ext cx="2133600" cy="919163"/>
            </a:xfrm>
            <a:custGeom>
              <a:avLst/>
              <a:gdLst>
                <a:gd name="T0" fmla="*/ 1096 w 1096"/>
                <a:gd name="T1" fmla="*/ 470 h 472"/>
                <a:gd name="T2" fmla="*/ 791 w 1096"/>
                <a:gd name="T3" fmla="*/ 428 h 472"/>
                <a:gd name="T4" fmla="*/ 649 w 1096"/>
                <a:gd name="T5" fmla="*/ 365 h 472"/>
                <a:gd name="T6" fmla="*/ 521 w 1096"/>
                <a:gd name="T7" fmla="*/ 286 h 472"/>
                <a:gd name="T8" fmla="*/ 398 w 1096"/>
                <a:gd name="T9" fmla="*/ 210 h 472"/>
                <a:gd name="T10" fmla="*/ 272 w 1096"/>
                <a:gd name="T11" fmla="*/ 155 h 472"/>
                <a:gd name="T12" fmla="*/ 1 w 1096"/>
                <a:gd name="T13" fmla="*/ 118 h 472"/>
                <a:gd name="T14" fmla="*/ 0 w 1096"/>
                <a:gd name="T15" fmla="*/ 0 h 472"/>
                <a:gd name="T16" fmla="*/ 308 w 1096"/>
                <a:gd name="T17" fmla="*/ 52 h 472"/>
                <a:gd name="T18" fmla="*/ 450 w 1096"/>
                <a:gd name="T19" fmla="*/ 120 h 472"/>
                <a:gd name="T20" fmla="*/ 576 w 1096"/>
                <a:gd name="T21" fmla="*/ 204 h 472"/>
                <a:gd name="T22" fmla="*/ 696 w 1096"/>
                <a:gd name="T23" fmla="*/ 284 h 472"/>
                <a:gd name="T24" fmla="*/ 821 w 1096"/>
                <a:gd name="T25" fmla="*/ 344 h 472"/>
                <a:gd name="T26" fmla="*/ 1096 w 1096"/>
                <a:gd name="T27" fmla="*/ 392 h 472"/>
                <a:gd name="T28" fmla="*/ 1096 w 1096"/>
                <a:gd name="T29" fmla="*/ 47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6" h="472">
                  <a:moveTo>
                    <a:pt x="1096" y="470"/>
                  </a:moveTo>
                  <a:cubicBezTo>
                    <a:pt x="995" y="472"/>
                    <a:pt x="890" y="461"/>
                    <a:pt x="791" y="428"/>
                  </a:cubicBezTo>
                  <a:cubicBezTo>
                    <a:pt x="742" y="412"/>
                    <a:pt x="694" y="390"/>
                    <a:pt x="649" y="365"/>
                  </a:cubicBezTo>
                  <a:cubicBezTo>
                    <a:pt x="604" y="340"/>
                    <a:pt x="562" y="313"/>
                    <a:pt x="521" y="286"/>
                  </a:cubicBezTo>
                  <a:cubicBezTo>
                    <a:pt x="479" y="259"/>
                    <a:pt x="439" y="233"/>
                    <a:pt x="398" y="210"/>
                  </a:cubicBezTo>
                  <a:cubicBezTo>
                    <a:pt x="358" y="188"/>
                    <a:pt x="316" y="169"/>
                    <a:pt x="272" y="155"/>
                  </a:cubicBezTo>
                  <a:cubicBezTo>
                    <a:pt x="186" y="126"/>
                    <a:pt x="95" y="116"/>
                    <a:pt x="1" y="1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3" y="1"/>
                    <a:pt x="209" y="16"/>
                    <a:pt x="308" y="52"/>
                  </a:cubicBezTo>
                  <a:cubicBezTo>
                    <a:pt x="358" y="71"/>
                    <a:pt x="406" y="94"/>
                    <a:pt x="450" y="120"/>
                  </a:cubicBezTo>
                  <a:cubicBezTo>
                    <a:pt x="494" y="147"/>
                    <a:pt x="536" y="176"/>
                    <a:pt x="576" y="204"/>
                  </a:cubicBezTo>
                  <a:cubicBezTo>
                    <a:pt x="616" y="233"/>
                    <a:pt x="655" y="260"/>
                    <a:pt x="696" y="284"/>
                  </a:cubicBezTo>
                  <a:cubicBezTo>
                    <a:pt x="736" y="308"/>
                    <a:pt x="777" y="329"/>
                    <a:pt x="821" y="344"/>
                  </a:cubicBezTo>
                  <a:cubicBezTo>
                    <a:pt x="907" y="377"/>
                    <a:pt x="1001" y="390"/>
                    <a:pt x="1096" y="392"/>
                  </a:cubicBezTo>
                  <a:lnTo>
                    <a:pt x="1096" y="47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7894DFAE-C2AA-4982-912E-B212427F1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2592388"/>
              <a:ext cx="2133600" cy="1736725"/>
            </a:xfrm>
            <a:custGeom>
              <a:avLst/>
              <a:gdLst>
                <a:gd name="T0" fmla="*/ 1095 w 1096"/>
                <a:gd name="T1" fmla="*/ 1 h 891"/>
                <a:gd name="T2" fmla="*/ 908 w 1096"/>
                <a:gd name="T3" fmla="*/ 32 h 891"/>
                <a:gd name="T4" fmla="*/ 744 w 1096"/>
                <a:gd name="T5" fmla="*/ 129 h 891"/>
                <a:gd name="T6" fmla="*/ 616 w 1096"/>
                <a:gd name="T7" fmla="*/ 263 h 891"/>
                <a:gd name="T8" fmla="*/ 508 w 1096"/>
                <a:gd name="T9" fmla="*/ 408 h 891"/>
                <a:gd name="T10" fmla="*/ 289 w 1096"/>
                <a:gd name="T11" fmla="*/ 668 h 891"/>
                <a:gd name="T12" fmla="*/ 154 w 1096"/>
                <a:gd name="T13" fmla="*/ 748 h 891"/>
                <a:gd name="T14" fmla="*/ 1 w 1096"/>
                <a:gd name="T15" fmla="*/ 772 h 891"/>
                <a:gd name="T16" fmla="*/ 0 w 1096"/>
                <a:gd name="T17" fmla="*/ 891 h 891"/>
                <a:gd name="T18" fmla="*/ 194 w 1096"/>
                <a:gd name="T19" fmla="*/ 854 h 891"/>
                <a:gd name="T20" fmla="*/ 360 w 1096"/>
                <a:gd name="T21" fmla="*/ 750 h 891"/>
                <a:gd name="T22" fmla="*/ 486 w 1096"/>
                <a:gd name="T23" fmla="*/ 611 h 891"/>
                <a:gd name="T24" fmla="*/ 589 w 1096"/>
                <a:gd name="T25" fmla="*/ 464 h 891"/>
                <a:gd name="T26" fmla="*/ 802 w 1096"/>
                <a:gd name="T27" fmla="*/ 196 h 891"/>
                <a:gd name="T28" fmla="*/ 938 w 1096"/>
                <a:gd name="T29" fmla="*/ 110 h 891"/>
                <a:gd name="T30" fmla="*/ 1096 w 1096"/>
                <a:gd name="T31" fmla="*/ 80 h 891"/>
                <a:gd name="T32" fmla="*/ 1095 w 1096"/>
                <a:gd name="T33" fmla="*/ 1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6" h="891">
                  <a:moveTo>
                    <a:pt x="1095" y="1"/>
                  </a:moveTo>
                  <a:cubicBezTo>
                    <a:pt x="1033" y="0"/>
                    <a:pt x="968" y="10"/>
                    <a:pt x="908" y="32"/>
                  </a:cubicBezTo>
                  <a:cubicBezTo>
                    <a:pt x="847" y="54"/>
                    <a:pt x="792" y="89"/>
                    <a:pt x="744" y="129"/>
                  </a:cubicBezTo>
                  <a:cubicBezTo>
                    <a:pt x="695" y="170"/>
                    <a:pt x="654" y="216"/>
                    <a:pt x="616" y="263"/>
                  </a:cubicBezTo>
                  <a:cubicBezTo>
                    <a:pt x="577" y="311"/>
                    <a:pt x="543" y="360"/>
                    <a:pt x="508" y="408"/>
                  </a:cubicBezTo>
                  <a:cubicBezTo>
                    <a:pt x="440" y="504"/>
                    <a:pt x="372" y="598"/>
                    <a:pt x="289" y="668"/>
                  </a:cubicBezTo>
                  <a:cubicBezTo>
                    <a:pt x="248" y="703"/>
                    <a:pt x="202" y="731"/>
                    <a:pt x="154" y="748"/>
                  </a:cubicBezTo>
                  <a:cubicBezTo>
                    <a:pt x="105" y="766"/>
                    <a:pt x="54" y="773"/>
                    <a:pt x="1" y="772"/>
                  </a:cubicBezTo>
                  <a:cubicBezTo>
                    <a:pt x="0" y="891"/>
                    <a:pt x="0" y="891"/>
                    <a:pt x="0" y="891"/>
                  </a:cubicBezTo>
                  <a:cubicBezTo>
                    <a:pt x="65" y="891"/>
                    <a:pt x="132" y="879"/>
                    <a:pt x="194" y="854"/>
                  </a:cubicBezTo>
                  <a:cubicBezTo>
                    <a:pt x="256" y="830"/>
                    <a:pt x="312" y="793"/>
                    <a:pt x="360" y="750"/>
                  </a:cubicBezTo>
                  <a:cubicBezTo>
                    <a:pt x="408" y="708"/>
                    <a:pt x="449" y="660"/>
                    <a:pt x="486" y="611"/>
                  </a:cubicBezTo>
                  <a:cubicBezTo>
                    <a:pt x="523" y="563"/>
                    <a:pt x="556" y="513"/>
                    <a:pt x="589" y="464"/>
                  </a:cubicBezTo>
                  <a:cubicBezTo>
                    <a:pt x="655" y="366"/>
                    <a:pt x="719" y="269"/>
                    <a:pt x="802" y="196"/>
                  </a:cubicBezTo>
                  <a:cubicBezTo>
                    <a:pt x="843" y="160"/>
                    <a:pt x="888" y="130"/>
                    <a:pt x="938" y="110"/>
                  </a:cubicBezTo>
                  <a:cubicBezTo>
                    <a:pt x="988" y="90"/>
                    <a:pt x="1041" y="80"/>
                    <a:pt x="1096" y="80"/>
                  </a:cubicBezTo>
                  <a:lnTo>
                    <a:pt x="1095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B1090F1C-722D-4E73-95AE-99C814A78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3324225"/>
              <a:ext cx="2133600" cy="401638"/>
            </a:xfrm>
            <a:custGeom>
              <a:avLst/>
              <a:gdLst>
                <a:gd name="T0" fmla="*/ 1096 w 1096"/>
                <a:gd name="T1" fmla="*/ 80 h 206"/>
                <a:gd name="T2" fmla="*/ 825 w 1096"/>
                <a:gd name="T3" fmla="*/ 96 h 206"/>
                <a:gd name="T4" fmla="*/ 558 w 1096"/>
                <a:gd name="T5" fmla="*/ 142 h 206"/>
                <a:gd name="T6" fmla="*/ 281 w 1096"/>
                <a:gd name="T7" fmla="*/ 190 h 206"/>
                <a:gd name="T8" fmla="*/ 0 w 1096"/>
                <a:gd name="T9" fmla="*/ 206 h 206"/>
                <a:gd name="T10" fmla="*/ 1 w 1096"/>
                <a:gd name="T11" fmla="*/ 87 h 206"/>
                <a:gd name="T12" fmla="*/ 271 w 1096"/>
                <a:gd name="T13" fmla="*/ 81 h 206"/>
                <a:gd name="T14" fmla="*/ 539 w 1096"/>
                <a:gd name="T15" fmla="*/ 45 h 206"/>
                <a:gd name="T16" fmla="*/ 816 w 1096"/>
                <a:gd name="T17" fmla="*/ 8 h 206"/>
                <a:gd name="T18" fmla="*/ 1096 w 1096"/>
                <a:gd name="T19" fmla="*/ 1 h 206"/>
                <a:gd name="T20" fmla="*/ 1096 w 1096"/>
                <a:gd name="T21" fmla="*/ 8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6" h="206">
                  <a:moveTo>
                    <a:pt x="1096" y="80"/>
                  </a:moveTo>
                  <a:cubicBezTo>
                    <a:pt x="1005" y="81"/>
                    <a:pt x="914" y="86"/>
                    <a:pt x="825" y="96"/>
                  </a:cubicBezTo>
                  <a:cubicBezTo>
                    <a:pt x="735" y="106"/>
                    <a:pt x="647" y="122"/>
                    <a:pt x="558" y="142"/>
                  </a:cubicBezTo>
                  <a:cubicBezTo>
                    <a:pt x="468" y="162"/>
                    <a:pt x="374" y="180"/>
                    <a:pt x="281" y="190"/>
                  </a:cubicBezTo>
                  <a:cubicBezTo>
                    <a:pt x="187" y="200"/>
                    <a:pt x="93" y="205"/>
                    <a:pt x="0" y="20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92" y="89"/>
                    <a:pt x="181" y="88"/>
                    <a:pt x="271" y="81"/>
                  </a:cubicBezTo>
                  <a:cubicBezTo>
                    <a:pt x="360" y="75"/>
                    <a:pt x="448" y="62"/>
                    <a:pt x="539" y="45"/>
                  </a:cubicBezTo>
                  <a:cubicBezTo>
                    <a:pt x="629" y="29"/>
                    <a:pt x="723" y="14"/>
                    <a:pt x="816" y="8"/>
                  </a:cubicBezTo>
                  <a:cubicBezTo>
                    <a:pt x="910" y="1"/>
                    <a:pt x="1003" y="0"/>
                    <a:pt x="1096" y="1"/>
                  </a:cubicBezTo>
                  <a:lnTo>
                    <a:pt x="1096" y="8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02B77A2F-EB08-432F-A1A3-EA68B6AE3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4271963"/>
              <a:ext cx="2133600" cy="404813"/>
            </a:xfrm>
            <a:custGeom>
              <a:avLst/>
              <a:gdLst>
                <a:gd name="T0" fmla="*/ 1096 w 1096"/>
                <a:gd name="T1" fmla="*/ 205 h 207"/>
                <a:gd name="T2" fmla="*/ 816 w 1096"/>
                <a:gd name="T3" fmla="*/ 199 h 207"/>
                <a:gd name="T4" fmla="*/ 539 w 1096"/>
                <a:gd name="T5" fmla="*/ 161 h 207"/>
                <a:gd name="T6" fmla="*/ 271 w 1096"/>
                <a:gd name="T7" fmla="*/ 125 h 207"/>
                <a:gd name="T8" fmla="*/ 1 w 1096"/>
                <a:gd name="T9" fmla="*/ 120 h 207"/>
                <a:gd name="T10" fmla="*/ 0 w 1096"/>
                <a:gd name="T11" fmla="*/ 0 h 207"/>
                <a:gd name="T12" fmla="*/ 281 w 1096"/>
                <a:gd name="T13" fmla="*/ 17 h 207"/>
                <a:gd name="T14" fmla="*/ 558 w 1096"/>
                <a:gd name="T15" fmla="*/ 65 h 207"/>
                <a:gd name="T16" fmla="*/ 825 w 1096"/>
                <a:gd name="T17" fmla="*/ 111 h 207"/>
                <a:gd name="T18" fmla="*/ 1096 w 1096"/>
                <a:gd name="T19" fmla="*/ 127 h 207"/>
                <a:gd name="T20" fmla="*/ 1096 w 1096"/>
                <a:gd name="T21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6" h="207">
                  <a:moveTo>
                    <a:pt x="1096" y="205"/>
                  </a:moveTo>
                  <a:cubicBezTo>
                    <a:pt x="1003" y="207"/>
                    <a:pt x="910" y="206"/>
                    <a:pt x="816" y="199"/>
                  </a:cubicBezTo>
                  <a:cubicBezTo>
                    <a:pt x="723" y="192"/>
                    <a:pt x="629" y="178"/>
                    <a:pt x="539" y="161"/>
                  </a:cubicBezTo>
                  <a:cubicBezTo>
                    <a:pt x="448" y="145"/>
                    <a:pt x="360" y="131"/>
                    <a:pt x="271" y="125"/>
                  </a:cubicBezTo>
                  <a:cubicBezTo>
                    <a:pt x="181" y="119"/>
                    <a:pt x="92" y="118"/>
                    <a:pt x="1" y="1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3" y="2"/>
                    <a:pt x="187" y="7"/>
                    <a:pt x="281" y="17"/>
                  </a:cubicBezTo>
                  <a:cubicBezTo>
                    <a:pt x="374" y="27"/>
                    <a:pt x="468" y="45"/>
                    <a:pt x="558" y="65"/>
                  </a:cubicBezTo>
                  <a:cubicBezTo>
                    <a:pt x="647" y="84"/>
                    <a:pt x="735" y="101"/>
                    <a:pt x="825" y="111"/>
                  </a:cubicBezTo>
                  <a:cubicBezTo>
                    <a:pt x="914" y="121"/>
                    <a:pt x="1005" y="125"/>
                    <a:pt x="1096" y="127"/>
                  </a:cubicBezTo>
                  <a:lnTo>
                    <a:pt x="1096" y="20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C648F9CD-48D2-48AC-8EA9-D773AFB1A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3670300"/>
              <a:ext cx="2133600" cy="1739900"/>
            </a:xfrm>
            <a:custGeom>
              <a:avLst/>
              <a:gdLst>
                <a:gd name="T0" fmla="*/ 1095 w 1096"/>
                <a:gd name="T1" fmla="*/ 892 h 893"/>
                <a:gd name="T2" fmla="*/ 907 w 1096"/>
                <a:gd name="T3" fmla="*/ 861 h 893"/>
                <a:gd name="T4" fmla="*/ 743 w 1096"/>
                <a:gd name="T5" fmla="*/ 763 h 893"/>
                <a:gd name="T6" fmla="*/ 615 w 1096"/>
                <a:gd name="T7" fmla="*/ 629 h 893"/>
                <a:gd name="T8" fmla="*/ 507 w 1096"/>
                <a:gd name="T9" fmla="*/ 484 h 893"/>
                <a:gd name="T10" fmla="*/ 289 w 1096"/>
                <a:gd name="T11" fmla="*/ 223 h 893"/>
                <a:gd name="T12" fmla="*/ 154 w 1096"/>
                <a:gd name="T13" fmla="*/ 143 h 893"/>
                <a:gd name="T14" fmla="*/ 1 w 1096"/>
                <a:gd name="T15" fmla="*/ 119 h 893"/>
                <a:gd name="T16" fmla="*/ 0 w 1096"/>
                <a:gd name="T17" fmla="*/ 0 h 893"/>
                <a:gd name="T18" fmla="*/ 194 w 1096"/>
                <a:gd name="T19" fmla="*/ 37 h 893"/>
                <a:gd name="T20" fmla="*/ 360 w 1096"/>
                <a:gd name="T21" fmla="*/ 141 h 893"/>
                <a:gd name="T22" fmla="*/ 486 w 1096"/>
                <a:gd name="T23" fmla="*/ 280 h 893"/>
                <a:gd name="T24" fmla="*/ 589 w 1096"/>
                <a:gd name="T25" fmla="*/ 428 h 893"/>
                <a:gd name="T26" fmla="*/ 801 w 1096"/>
                <a:gd name="T27" fmla="*/ 696 h 893"/>
                <a:gd name="T28" fmla="*/ 937 w 1096"/>
                <a:gd name="T29" fmla="*/ 783 h 893"/>
                <a:gd name="T30" fmla="*/ 1096 w 1096"/>
                <a:gd name="T31" fmla="*/ 814 h 893"/>
                <a:gd name="T32" fmla="*/ 1095 w 1096"/>
                <a:gd name="T33" fmla="*/ 892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6" h="893">
                  <a:moveTo>
                    <a:pt x="1095" y="892"/>
                  </a:moveTo>
                  <a:cubicBezTo>
                    <a:pt x="1033" y="893"/>
                    <a:pt x="968" y="884"/>
                    <a:pt x="907" y="861"/>
                  </a:cubicBezTo>
                  <a:cubicBezTo>
                    <a:pt x="846" y="839"/>
                    <a:pt x="791" y="804"/>
                    <a:pt x="743" y="763"/>
                  </a:cubicBezTo>
                  <a:cubicBezTo>
                    <a:pt x="694" y="723"/>
                    <a:pt x="653" y="676"/>
                    <a:pt x="615" y="629"/>
                  </a:cubicBezTo>
                  <a:cubicBezTo>
                    <a:pt x="576" y="581"/>
                    <a:pt x="542" y="532"/>
                    <a:pt x="507" y="484"/>
                  </a:cubicBezTo>
                  <a:cubicBezTo>
                    <a:pt x="439" y="388"/>
                    <a:pt x="372" y="293"/>
                    <a:pt x="289" y="223"/>
                  </a:cubicBezTo>
                  <a:cubicBezTo>
                    <a:pt x="247" y="188"/>
                    <a:pt x="202" y="161"/>
                    <a:pt x="154" y="143"/>
                  </a:cubicBezTo>
                  <a:cubicBezTo>
                    <a:pt x="105" y="125"/>
                    <a:pt x="54" y="118"/>
                    <a:pt x="1" y="1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6" y="0"/>
                    <a:pt x="132" y="12"/>
                    <a:pt x="194" y="37"/>
                  </a:cubicBezTo>
                  <a:cubicBezTo>
                    <a:pt x="256" y="61"/>
                    <a:pt x="312" y="98"/>
                    <a:pt x="360" y="141"/>
                  </a:cubicBezTo>
                  <a:cubicBezTo>
                    <a:pt x="408" y="184"/>
                    <a:pt x="449" y="231"/>
                    <a:pt x="486" y="280"/>
                  </a:cubicBezTo>
                  <a:cubicBezTo>
                    <a:pt x="522" y="329"/>
                    <a:pt x="556" y="379"/>
                    <a:pt x="589" y="428"/>
                  </a:cubicBezTo>
                  <a:cubicBezTo>
                    <a:pt x="654" y="526"/>
                    <a:pt x="719" y="623"/>
                    <a:pt x="801" y="696"/>
                  </a:cubicBezTo>
                  <a:cubicBezTo>
                    <a:pt x="842" y="733"/>
                    <a:pt x="887" y="763"/>
                    <a:pt x="937" y="783"/>
                  </a:cubicBezTo>
                  <a:cubicBezTo>
                    <a:pt x="987" y="803"/>
                    <a:pt x="1040" y="813"/>
                    <a:pt x="1096" y="814"/>
                  </a:cubicBezTo>
                  <a:lnTo>
                    <a:pt x="1095" y="89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xmlns="" id="{88E81669-9A71-44D5-B258-B5F4B1F6B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3086100"/>
              <a:ext cx="2133600" cy="1954213"/>
            </a:xfrm>
            <a:custGeom>
              <a:avLst/>
              <a:gdLst>
                <a:gd name="T0" fmla="*/ 1095 w 1096"/>
                <a:gd name="T1" fmla="*/ 1003 h 1003"/>
                <a:gd name="T2" fmla="*/ 993 w 1096"/>
                <a:gd name="T3" fmla="*/ 989 h 1003"/>
                <a:gd name="T4" fmla="*/ 898 w 1096"/>
                <a:gd name="T5" fmla="*/ 948 h 1003"/>
                <a:gd name="T6" fmla="*/ 748 w 1096"/>
                <a:gd name="T7" fmla="*/ 819 h 1003"/>
                <a:gd name="T8" fmla="*/ 631 w 1096"/>
                <a:gd name="T9" fmla="*/ 667 h 1003"/>
                <a:gd name="T10" fmla="*/ 526 w 1096"/>
                <a:gd name="T11" fmla="*/ 514 h 1003"/>
                <a:gd name="T12" fmla="*/ 299 w 1096"/>
                <a:gd name="T13" fmla="*/ 238 h 1003"/>
                <a:gd name="T14" fmla="*/ 159 w 1096"/>
                <a:gd name="T15" fmla="*/ 148 h 1003"/>
                <a:gd name="T16" fmla="*/ 1 w 1096"/>
                <a:gd name="T17" fmla="*/ 120 h 1003"/>
                <a:gd name="T18" fmla="*/ 0 w 1096"/>
                <a:gd name="T19" fmla="*/ 0 h 1003"/>
                <a:gd name="T20" fmla="*/ 203 w 1096"/>
                <a:gd name="T21" fmla="*/ 44 h 1003"/>
                <a:gd name="T22" fmla="*/ 372 w 1096"/>
                <a:gd name="T23" fmla="*/ 157 h 1003"/>
                <a:gd name="T24" fmla="*/ 501 w 1096"/>
                <a:gd name="T25" fmla="*/ 303 h 1003"/>
                <a:gd name="T26" fmla="*/ 608 w 1096"/>
                <a:gd name="T27" fmla="*/ 459 h 1003"/>
                <a:gd name="T28" fmla="*/ 815 w 1096"/>
                <a:gd name="T29" fmla="*/ 761 h 1003"/>
                <a:gd name="T30" fmla="*/ 942 w 1096"/>
                <a:gd name="T31" fmla="*/ 877 h 1003"/>
                <a:gd name="T32" fmla="*/ 1096 w 1096"/>
                <a:gd name="T33" fmla="*/ 925 h 1003"/>
                <a:gd name="T34" fmla="*/ 1095 w 1096"/>
                <a:gd name="T35" fmla="*/ 1003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96" h="1003">
                  <a:moveTo>
                    <a:pt x="1095" y="1003"/>
                  </a:moveTo>
                  <a:cubicBezTo>
                    <a:pt x="1062" y="1003"/>
                    <a:pt x="1026" y="999"/>
                    <a:pt x="993" y="989"/>
                  </a:cubicBezTo>
                  <a:cubicBezTo>
                    <a:pt x="959" y="980"/>
                    <a:pt x="927" y="965"/>
                    <a:pt x="898" y="948"/>
                  </a:cubicBezTo>
                  <a:cubicBezTo>
                    <a:pt x="839" y="913"/>
                    <a:pt x="791" y="867"/>
                    <a:pt x="748" y="819"/>
                  </a:cubicBezTo>
                  <a:cubicBezTo>
                    <a:pt x="705" y="770"/>
                    <a:pt x="667" y="719"/>
                    <a:pt x="631" y="667"/>
                  </a:cubicBezTo>
                  <a:cubicBezTo>
                    <a:pt x="595" y="616"/>
                    <a:pt x="561" y="564"/>
                    <a:pt x="526" y="514"/>
                  </a:cubicBezTo>
                  <a:cubicBezTo>
                    <a:pt x="457" y="413"/>
                    <a:pt x="386" y="314"/>
                    <a:pt x="299" y="238"/>
                  </a:cubicBezTo>
                  <a:cubicBezTo>
                    <a:pt x="256" y="200"/>
                    <a:pt x="209" y="169"/>
                    <a:pt x="159" y="148"/>
                  </a:cubicBezTo>
                  <a:cubicBezTo>
                    <a:pt x="108" y="127"/>
                    <a:pt x="56" y="119"/>
                    <a:pt x="1" y="1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140" y="15"/>
                    <a:pt x="203" y="44"/>
                  </a:cubicBezTo>
                  <a:cubicBezTo>
                    <a:pt x="267" y="72"/>
                    <a:pt x="323" y="112"/>
                    <a:pt x="372" y="157"/>
                  </a:cubicBezTo>
                  <a:cubicBezTo>
                    <a:pt x="421" y="202"/>
                    <a:pt x="463" y="252"/>
                    <a:pt x="501" y="303"/>
                  </a:cubicBezTo>
                  <a:cubicBezTo>
                    <a:pt x="540" y="354"/>
                    <a:pt x="575" y="407"/>
                    <a:pt x="608" y="459"/>
                  </a:cubicBezTo>
                  <a:cubicBezTo>
                    <a:pt x="676" y="564"/>
                    <a:pt x="739" y="670"/>
                    <a:pt x="815" y="761"/>
                  </a:cubicBezTo>
                  <a:cubicBezTo>
                    <a:pt x="853" y="806"/>
                    <a:pt x="894" y="847"/>
                    <a:pt x="942" y="877"/>
                  </a:cubicBezTo>
                  <a:cubicBezTo>
                    <a:pt x="989" y="907"/>
                    <a:pt x="1040" y="924"/>
                    <a:pt x="1096" y="925"/>
                  </a:cubicBezTo>
                  <a:lnTo>
                    <a:pt x="1095" y="10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xmlns="" id="{8BF703C4-67FD-4113-AE6D-9ACB5CEF3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2225675"/>
              <a:ext cx="2133600" cy="917575"/>
            </a:xfrm>
            <a:custGeom>
              <a:avLst/>
              <a:gdLst>
                <a:gd name="T0" fmla="*/ 1096 w 1096"/>
                <a:gd name="T1" fmla="*/ 80 h 471"/>
                <a:gd name="T2" fmla="*/ 821 w 1096"/>
                <a:gd name="T3" fmla="*/ 127 h 471"/>
                <a:gd name="T4" fmla="*/ 696 w 1096"/>
                <a:gd name="T5" fmla="*/ 187 h 471"/>
                <a:gd name="T6" fmla="*/ 576 w 1096"/>
                <a:gd name="T7" fmla="*/ 267 h 471"/>
                <a:gd name="T8" fmla="*/ 450 w 1096"/>
                <a:gd name="T9" fmla="*/ 350 h 471"/>
                <a:gd name="T10" fmla="*/ 308 w 1096"/>
                <a:gd name="T11" fmla="*/ 418 h 471"/>
                <a:gd name="T12" fmla="*/ 0 w 1096"/>
                <a:gd name="T13" fmla="*/ 471 h 471"/>
                <a:gd name="T14" fmla="*/ 1 w 1096"/>
                <a:gd name="T15" fmla="*/ 352 h 471"/>
                <a:gd name="T16" fmla="*/ 273 w 1096"/>
                <a:gd name="T17" fmla="*/ 316 h 471"/>
                <a:gd name="T18" fmla="*/ 399 w 1096"/>
                <a:gd name="T19" fmla="*/ 261 h 471"/>
                <a:gd name="T20" fmla="*/ 521 w 1096"/>
                <a:gd name="T21" fmla="*/ 185 h 471"/>
                <a:gd name="T22" fmla="*/ 649 w 1096"/>
                <a:gd name="T23" fmla="*/ 106 h 471"/>
                <a:gd name="T24" fmla="*/ 792 w 1096"/>
                <a:gd name="T25" fmla="*/ 44 h 471"/>
                <a:gd name="T26" fmla="*/ 1096 w 1096"/>
                <a:gd name="T27" fmla="*/ 2 h 471"/>
                <a:gd name="T28" fmla="*/ 1096 w 1096"/>
                <a:gd name="T29" fmla="*/ 8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6" h="471">
                  <a:moveTo>
                    <a:pt x="1096" y="80"/>
                  </a:moveTo>
                  <a:cubicBezTo>
                    <a:pt x="1001" y="81"/>
                    <a:pt x="907" y="95"/>
                    <a:pt x="821" y="127"/>
                  </a:cubicBezTo>
                  <a:cubicBezTo>
                    <a:pt x="777" y="143"/>
                    <a:pt x="736" y="163"/>
                    <a:pt x="696" y="187"/>
                  </a:cubicBezTo>
                  <a:cubicBezTo>
                    <a:pt x="655" y="211"/>
                    <a:pt x="616" y="238"/>
                    <a:pt x="576" y="267"/>
                  </a:cubicBezTo>
                  <a:cubicBezTo>
                    <a:pt x="536" y="295"/>
                    <a:pt x="494" y="324"/>
                    <a:pt x="450" y="350"/>
                  </a:cubicBezTo>
                  <a:cubicBezTo>
                    <a:pt x="405" y="377"/>
                    <a:pt x="358" y="400"/>
                    <a:pt x="308" y="418"/>
                  </a:cubicBezTo>
                  <a:cubicBezTo>
                    <a:pt x="209" y="455"/>
                    <a:pt x="103" y="470"/>
                    <a:pt x="0" y="471"/>
                  </a:cubicBezTo>
                  <a:cubicBezTo>
                    <a:pt x="1" y="352"/>
                    <a:pt x="1" y="352"/>
                    <a:pt x="1" y="352"/>
                  </a:cubicBezTo>
                  <a:cubicBezTo>
                    <a:pt x="95" y="354"/>
                    <a:pt x="186" y="344"/>
                    <a:pt x="273" y="316"/>
                  </a:cubicBezTo>
                  <a:cubicBezTo>
                    <a:pt x="316" y="302"/>
                    <a:pt x="358" y="283"/>
                    <a:pt x="399" y="261"/>
                  </a:cubicBezTo>
                  <a:cubicBezTo>
                    <a:pt x="440" y="238"/>
                    <a:pt x="480" y="212"/>
                    <a:pt x="521" y="185"/>
                  </a:cubicBezTo>
                  <a:cubicBezTo>
                    <a:pt x="562" y="159"/>
                    <a:pt x="604" y="131"/>
                    <a:pt x="649" y="106"/>
                  </a:cubicBezTo>
                  <a:cubicBezTo>
                    <a:pt x="694" y="81"/>
                    <a:pt x="742" y="60"/>
                    <a:pt x="792" y="44"/>
                  </a:cubicBezTo>
                  <a:cubicBezTo>
                    <a:pt x="891" y="11"/>
                    <a:pt x="995" y="0"/>
                    <a:pt x="1096" y="2"/>
                  </a:cubicBezTo>
                  <a:lnTo>
                    <a:pt x="1096" y="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xmlns="" id="{282A9C00-3B3D-47C2-BA48-AE44A7AA4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4679950"/>
              <a:ext cx="2455863" cy="4095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xmlns="" id="{E6293A87-EFA4-4866-939D-9D32ACD3B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4097338"/>
              <a:ext cx="2455863" cy="409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xmlns="" id="{0A5675B7-70CF-4796-AB2A-6D2F8AC70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3494088"/>
              <a:ext cx="2455863" cy="40798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xmlns="" id="{27401302-7A38-49BA-9EDD-BE9382EBF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2911475"/>
              <a:ext cx="2455863" cy="4079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9E861F3-7398-4AFA-A794-F478AB46686F}"/>
              </a:ext>
            </a:extLst>
          </p:cNvPr>
          <p:cNvSpPr/>
          <p:nvPr/>
        </p:nvSpPr>
        <p:spPr>
          <a:xfrm>
            <a:off x="686893" y="293850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59A7F77B-B81E-488C-B29F-1170B36261E9}"/>
              </a:ext>
            </a:extLst>
          </p:cNvPr>
          <p:cNvSpPr/>
          <p:nvPr/>
        </p:nvSpPr>
        <p:spPr>
          <a:xfrm>
            <a:off x="678729" y="351794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115A5D77-AD6B-450D-A9D9-D4660BF22337}"/>
              </a:ext>
            </a:extLst>
          </p:cNvPr>
          <p:cNvSpPr/>
          <p:nvPr/>
        </p:nvSpPr>
        <p:spPr>
          <a:xfrm>
            <a:off x="678728" y="410503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7B01936-E17C-4B81-B80F-3B1AACEF549F}"/>
              </a:ext>
            </a:extLst>
          </p:cNvPr>
          <p:cNvSpPr/>
          <p:nvPr/>
        </p:nvSpPr>
        <p:spPr>
          <a:xfrm>
            <a:off x="661039" y="470217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81A6D820-E6D4-4D30-8473-020B30FFEAF3}"/>
              </a:ext>
            </a:extLst>
          </p:cNvPr>
          <p:cNvSpPr/>
          <p:nvPr/>
        </p:nvSpPr>
        <p:spPr>
          <a:xfrm>
            <a:off x="6007100" y="1988940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EC64FA87-4C45-453E-90A6-1D3E1572FE66}"/>
              </a:ext>
            </a:extLst>
          </p:cNvPr>
          <p:cNvSpPr/>
          <p:nvPr/>
        </p:nvSpPr>
        <p:spPr>
          <a:xfrm>
            <a:off x="6007100" y="2445158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D19F1E6-9AD6-48B9-BB98-5B65A8062829}"/>
              </a:ext>
            </a:extLst>
          </p:cNvPr>
          <p:cNvSpPr/>
          <p:nvPr/>
        </p:nvSpPr>
        <p:spPr>
          <a:xfrm>
            <a:off x="6007100" y="2832331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BC19F55-C94A-4803-AB6F-152B80FB515F}"/>
              </a:ext>
            </a:extLst>
          </p:cNvPr>
          <p:cNvSpPr/>
          <p:nvPr/>
        </p:nvSpPr>
        <p:spPr>
          <a:xfrm>
            <a:off x="6005048" y="3250071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20A9F8ED-2E85-4C5E-9CC7-A75704FC47DB}"/>
              </a:ext>
            </a:extLst>
          </p:cNvPr>
          <p:cNvSpPr/>
          <p:nvPr/>
        </p:nvSpPr>
        <p:spPr>
          <a:xfrm>
            <a:off x="6005048" y="4344343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ADC2D04E-E9E0-4C12-B771-56855DC9A2C6}"/>
              </a:ext>
            </a:extLst>
          </p:cNvPr>
          <p:cNvSpPr/>
          <p:nvPr/>
        </p:nvSpPr>
        <p:spPr>
          <a:xfrm>
            <a:off x="6005048" y="4764883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2B013B3E-AE5A-4DB7-982E-7B60B5F78EA6}"/>
              </a:ext>
            </a:extLst>
          </p:cNvPr>
          <p:cNvSpPr/>
          <p:nvPr/>
        </p:nvSpPr>
        <p:spPr>
          <a:xfrm>
            <a:off x="6005048" y="5194756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631D7E6C-CF23-4ED8-A9A9-8C7B68A68D0B}"/>
              </a:ext>
            </a:extLst>
          </p:cNvPr>
          <p:cNvSpPr/>
          <p:nvPr/>
        </p:nvSpPr>
        <p:spPr>
          <a:xfrm>
            <a:off x="6013644" y="5561469"/>
            <a:ext cx="42481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59277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图片 2">
            <a:extLst>
              <a:ext uri="{FF2B5EF4-FFF2-40B4-BE49-F238E27FC236}">
                <a16:creationId xmlns:a16="http://schemas.microsoft.com/office/drawing/2014/main" xmlns="" id="{2878D6F7-0CA2-491C-B23A-CBFB2F6789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46607" y="3097592"/>
            <a:ext cx="5401932" cy="3641302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5">
              <a:alphaModFix amt="6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图片 3">
            <a:extLst>
              <a:ext uri="{FF2B5EF4-FFF2-40B4-BE49-F238E27FC236}">
                <a16:creationId xmlns:a16="http://schemas.microsoft.com/office/drawing/2014/main" xmlns="" id="{99CF47F6-0640-4177-8BB6-F9194436CD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4545" y="3233770"/>
            <a:ext cx="5467928" cy="3505124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6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0DB0BFA-D4CB-42B8-BD95-95F52E812B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55" y="1845911"/>
            <a:ext cx="3153611" cy="30723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EF2B40-EBC8-405E-B61A-A8836A2C98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9016">
            <a:off x="2014883" y="1397202"/>
            <a:ext cx="3966765" cy="35193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BC3633-B843-4A68-8D6E-C923C7FD8102}"/>
              </a:ext>
            </a:extLst>
          </p:cNvPr>
          <p:cNvSpPr txBox="1"/>
          <p:nvPr/>
        </p:nvSpPr>
        <p:spPr>
          <a:xfrm>
            <a:off x="2768803" y="2225836"/>
            <a:ext cx="46757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500" dirty="0">
                <a:latin typeface="Impact" panose="020B0806030902050204" pitchFamily="34" charset="0"/>
              </a:rPr>
              <a:t>PART03</a:t>
            </a:r>
            <a:endParaRPr lang="zh-CN" altLang="en-US" sz="11500" dirty="0">
              <a:latin typeface="Impact" panose="020B080603090205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5AF99C-DF88-4010-A894-B4EF9471B415}"/>
              </a:ext>
            </a:extLst>
          </p:cNvPr>
          <p:cNvSpPr txBox="1"/>
          <p:nvPr/>
        </p:nvSpPr>
        <p:spPr>
          <a:xfrm>
            <a:off x="2879752" y="3873536"/>
            <a:ext cx="4453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76843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8302D1A-975E-4560-84A1-3525195315DB}"/>
              </a:ext>
            </a:extLst>
          </p:cNvPr>
          <p:cNvGrpSpPr/>
          <p:nvPr/>
        </p:nvGrpSpPr>
        <p:grpSpPr>
          <a:xfrm>
            <a:off x="2287524" y="1885314"/>
            <a:ext cx="561975" cy="2082800"/>
            <a:chOff x="4686300" y="2413000"/>
            <a:chExt cx="561975" cy="2082800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xmlns="" id="{4DAF8F04-E601-4971-9BB9-5154A4882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0" y="2413000"/>
              <a:ext cx="561975" cy="142875"/>
            </a:xfrm>
            <a:custGeom>
              <a:avLst/>
              <a:gdLst>
                <a:gd name="T0" fmla="*/ 78 w 87"/>
                <a:gd name="T1" fmla="*/ 11 h 22"/>
                <a:gd name="T2" fmla="*/ 61 w 87"/>
                <a:gd name="T3" fmla="*/ 11 h 22"/>
                <a:gd name="T4" fmla="*/ 61 w 87"/>
                <a:gd name="T5" fmla="*/ 10 h 22"/>
                <a:gd name="T6" fmla="*/ 61 w 87"/>
                <a:gd name="T7" fmla="*/ 7 h 22"/>
                <a:gd name="T8" fmla="*/ 54 w 87"/>
                <a:gd name="T9" fmla="*/ 0 h 22"/>
                <a:gd name="T10" fmla="*/ 33 w 87"/>
                <a:gd name="T11" fmla="*/ 0 h 22"/>
                <a:gd name="T12" fmla="*/ 25 w 87"/>
                <a:gd name="T13" fmla="*/ 7 h 22"/>
                <a:gd name="T14" fmla="*/ 25 w 87"/>
                <a:gd name="T15" fmla="*/ 10 h 22"/>
                <a:gd name="T16" fmla="*/ 25 w 87"/>
                <a:gd name="T17" fmla="*/ 11 h 22"/>
                <a:gd name="T18" fmla="*/ 8 w 87"/>
                <a:gd name="T19" fmla="*/ 11 h 22"/>
                <a:gd name="T20" fmla="*/ 0 w 87"/>
                <a:gd name="T21" fmla="*/ 19 h 22"/>
                <a:gd name="T22" fmla="*/ 0 w 87"/>
                <a:gd name="T23" fmla="*/ 22 h 22"/>
                <a:gd name="T24" fmla="*/ 87 w 87"/>
                <a:gd name="T25" fmla="*/ 22 h 22"/>
                <a:gd name="T26" fmla="*/ 87 w 87"/>
                <a:gd name="T27" fmla="*/ 19 h 22"/>
                <a:gd name="T28" fmla="*/ 78 w 87"/>
                <a:gd name="T2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22">
                  <a:moveTo>
                    <a:pt x="78" y="11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3"/>
                    <a:pt x="58" y="0"/>
                    <a:pt x="5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5" y="3"/>
                    <a:pt x="25" y="7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4" y="11"/>
                    <a:pt x="0" y="15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15"/>
                    <a:pt x="83" y="11"/>
                    <a:pt x="78" y="11"/>
                  </a:cubicBez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9B9400C6-3E27-45F5-9C9F-E67C8455D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0" y="2608263"/>
              <a:ext cx="561975" cy="1519237"/>
            </a:xfrm>
            <a:custGeom>
              <a:avLst/>
              <a:gdLst>
                <a:gd name="T0" fmla="*/ 0 w 87"/>
                <a:gd name="T1" fmla="*/ 227 h 235"/>
                <a:gd name="T2" fmla="*/ 8 w 87"/>
                <a:gd name="T3" fmla="*/ 235 h 235"/>
                <a:gd name="T4" fmla="*/ 78 w 87"/>
                <a:gd name="T5" fmla="*/ 235 h 235"/>
                <a:gd name="T6" fmla="*/ 87 w 87"/>
                <a:gd name="T7" fmla="*/ 227 h 235"/>
                <a:gd name="T8" fmla="*/ 87 w 87"/>
                <a:gd name="T9" fmla="*/ 0 h 235"/>
                <a:gd name="T10" fmla="*/ 0 w 87"/>
                <a:gd name="T11" fmla="*/ 0 h 235"/>
                <a:gd name="T12" fmla="*/ 0 w 87"/>
                <a:gd name="T13" fmla="*/ 2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235">
                  <a:moveTo>
                    <a:pt x="0" y="227"/>
                  </a:moveTo>
                  <a:cubicBezTo>
                    <a:pt x="0" y="231"/>
                    <a:pt x="4" y="235"/>
                    <a:pt x="8" y="235"/>
                  </a:cubicBezTo>
                  <a:cubicBezTo>
                    <a:pt x="78" y="235"/>
                    <a:pt x="78" y="235"/>
                    <a:pt x="78" y="235"/>
                  </a:cubicBezTo>
                  <a:cubicBezTo>
                    <a:pt x="83" y="235"/>
                    <a:pt x="87" y="231"/>
                    <a:pt x="87" y="22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7"/>
                  </a:ln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94B9BAB4-843E-4398-A0B3-0615402BA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2652713"/>
              <a:ext cx="476250" cy="142875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xmlns="" id="{1070909D-9399-4E1C-8EE4-D769442A6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2840038"/>
              <a:ext cx="476250" cy="136525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xmlns="" id="{72F23853-89D1-4347-A581-6B5EE2633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3021013"/>
              <a:ext cx="476250" cy="142875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8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8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xmlns="" id="{E1791CD8-5D23-4B07-8590-F4846AF4B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3208338"/>
              <a:ext cx="476250" cy="136525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xmlns="" id="{4A886DC1-9243-47E6-A693-DE0AD3F58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3382963"/>
              <a:ext cx="476250" cy="142875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D7242ECA-2D4F-4895-B1DA-DE3527BEB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3571875"/>
              <a:ext cx="476250" cy="134937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5E507BFE-6437-46A9-9F18-7DD84852D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3752850"/>
              <a:ext cx="476250" cy="141287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4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4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8"/>
                    <a:pt x="0" y="14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D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35289060-6A4F-41B6-A6B6-6D6A8BD9B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988" y="3940175"/>
              <a:ext cx="476250" cy="134937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D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56">
              <a:extLst>
                <a:ext uri="{FF2B5EF4-FFF2-40B4-BE49-F238E27FC236}">
                  <a16:creationId xmlns:a16="http://schemas.microsoft.com/office/drawing/2014/main" xmlns="" id="{D16DC1F5-0B34-48E0-BFC8-00F2B70D4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8688" y="4249738"/>
              <a:ext cx="109538" cy="239712"/>
            </a:xfrm>
            <a:custGeom>
              <a:avLst/>
              <a:gdLst>
                <a:gd name="T0" fmla="*/ 9 w 17"/>
                <a:gd name="T1" fmla="*/ 6 h 37"/>
                <a:gd name="T2" fmla="*/ 6 w 17"/>
                <a:gd name="T3" fmla="*/ 9 h 37"/>
                <a:gd name="T4" fmla="*/ 6 w 17"/>
                <a:gd name="T5" fmla="*/ 13 h 37"/>
                <a:gd name="T6" fmla="*/ 0 w 17"/>
                <a:gd name="T7" fmla="*/ 13 h 37"/>
                <a:gd name="T8" fmla="*/ 0 w 17"/>
                <a:gd name="T9" fmla="*/ 10 h 37"/>
                <a:gd name="T10" fmla="*/ 9 w 17"/>
                <a:gd name="T11" fmla="*/ 0 h 37"/>
                <a:gd name="T12" fmla="*/ 17 w 17"/>
                <a:gd name="T13" fmla="*/ 10 h 37"/>
                <a:gd name="T14" fmla="*/ 6 w 17"/>
                <a:gd name="T15" fmla="*/ 32 h 37"/>
                <a:gd name="T16" fmla="*/ 17 w 17"/>
                <a:gd name="T17" fmla="*/ 32 h 37"/>
                <a:gd name="T18" fmla="*/ 17 w 17"/>
                <a:gd name="T19" fmla="*/ 37 h 37"/>
                <a:gd name="T20" fmla="*/ 0 w 17"/>
                <a:gd name="T21" fmla="*/ 37 h 37"/>
                <a:gd name="T22" fmla="*/ 0 w 17"/>
                <a:gd name="T23" fmla="*/ 33 h 37"/>
                <a:gd name="T24" fmla="*/ 12 w 17"/>
                <a:gd name="T25" fmla="*/ 10 h 37"/>
                <a:gd name="T26" fmla="*/ 9 w 17"/>
                <a:gd name="T2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7">
                  <a:moveTo>
                    <a:pt x="9" y="6"/>
                  </a:moveTo>
                  <a:cubicBezTo>
                    <a:pt x="7" y="6"/>
                    <a:pt x="6" y="7"/>
                    <a:pt x="6" y="9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14" y="0"/>
                    <a:pt x="17" y="4"/>
                    <a:pt x="17" y="10"/>
                  </a:cubicBezTo>
                  <a:cubicBezTo>
                    <a:pt x="17" y="21"/>
                    <a:pt x="5" y="26"/>
                    <a:pt x="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2"/>
                    <a:pt x="12" y="20"/>
                    <a:pt x="12" y="10"/>
                  </a:cubicBezTo>
                  <a:cubicBezTo>
                    <a:pt x="12" y="6"/>
                    <a:pt x="10" y="6"/>
                    <a:pt x="9" y="6"/>
                  </a:cubicBez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57">
              <a:extLst>
                <a:ext uri="{FF2B5EF4-FFF2-40B4-BE49-F238E27FC236}">
                  <a16:creationId xmlns:a16="http://schemas.microsoft.com/office/drawing/2014/main" xmlns="" id="{8D480E16-A68D-4B1D-B375-EB5D56F4B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25" y="4256088"/>
              <a:ext cx="109538" cy="239712"/>
            </a:xfrm>
            <a:custGeom>
              <a:avLst/>
              <a:gdLst>
                <a:gd name="T0" fmla="*/ 5 w 17"/>
                <a:gd name="T1" fmla="*/ 24 h 37"/>
                <a:gd name="T2" fmla="*/ 5 w 17"/>
                <a:gd name="T3" fmla="*/ 28 h 37"/>
                <a:gd name="T4" fmla="*/ 8 w 17"/>
                <a:gd name="T5" fmla="*/ 31 h 37"/>
                <a:gd name="T6" fmla="*/ 11 w 17"/>
                <a:gd name="T7" fmla="*/ 28 h 37"/>
                <a:gd name="T8" fmla="*/ 11 w 17"/>
                <a:gd name="T9" fmla="*/ 20 h 37"/>
                <a:gd name="T10" fmla="*/ 8 w 17"/>
                <a:gd name="T11" fmla="*/ 16 h 37"/>
                <a:gd name="T12" fmla="*/ 5 w 17"/>
                <a:gd name="T13" fmla="*/ 20 h 37"/>
                <a:gd name="T14" fmla="*/ 5 w 17"/>
                <a:gd name="T15" fmla="*/ 21 h 37"/>
                <a:gd name="T16" fmla="*/ 0 w 17"/>
                <a:gd name="T17" fmla="*/ 21 h 37"/>
                <a:gd name="T18" fmla="*/ 1 w 17"/>
                <a:gd name="T19" fmla="*/ 0 h 37"/>
                <a:gd name="T20" fmla="*/ 16 w 17"/>
                <a:gd name="T21" fmla="*/ 0 h 37"/>
                <a:gd name="T22" fmla="*/ 16 w 17"/>
                <a:gd name="T23" fmla="*/ 5 h 37"/>
                <a:gd name="T24" fmla="*/ 6 w 17"/>
                <a:gd name="T25" fmla="*/ 5 h 37"/>
                <a:gd name="T26" fmla="*/ 5 w 17"/>
                <a:gd name="T27" fmla="*/ 14 h 37"/>
                <a:gd name="T28" fmla="*/ 10 w 17"/>
                <a:gd name="T29" fmla="*/ 11 h 37"/>
                <a:gd name="T30" fmla="*/ 17 w 17"/>
                <a:gd name="T31" fmla="*/ 19 h 37"/>
                <a:gd name="T32" fmla="*/ 17 w 17"/>
                <a:gd name="T33" fmla="*/ 27 h 37"/>
                <a:gd name="T34" fmla="*/ 8 w 17"/>
                <a:gd name="T35" fmla="*/ 37 h 37"/>
                <a:gd name="T36" fmla="*/ 0 w 17"/>
                <a:gd name="T37" fmla="*/ 27 h 37"/>
                <a:gd name="T38" fmla="*/ 0 w 17"/>
                <a:gd name="T39" fmla="*/ 24 h 37"/>
                <a:gd name="T40" fmla="*/ 5 w 17"/>
                <a:gd name="T41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7">
                  <a:moveTo>
                    <a:pt x="5" y="24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0"/>
                    <a:pt x="6" y="31"/>
                    <a:pt x="8" y="31"/>
                  </a:cubicBezTo>
                  <a:cubicBezTo>
                    <a:pt x="10" y="31"/>
                    <a:pt x="11" y="30"/>
                    <a:pt x="11" y="2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0" y="16"/>
                    <a:pt x="8" y="16"/>
                  </a:cubicBezTo>
                  <a:cubicBezTo>
                    <a:pt x="6" y="16"/>
                    <a:pt x="5" y="17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2"/>
                    <a:pt x="8" y="11"/>
                    <a:pt x="10" y="11"/>
                  </a:cubicBezTo>
                  <a:cubicBezTo>
                    <a:pt x="15" y="11"/>
                    <a:pt x="17" y="14"/>
                    <a:pt x="17" y="1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3"/>
                    <a:pt x="14" y="37"/>
                    <a:pt x="8" y="37"/>
                  </a:cubicBezTo>
                  <a:cubicBezTo>
                    <a:pt x="3" y="37"/>
                    <a:pt x="0" y="33"/>
                    <a:pt x="0" y="27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58">
              <a:extLst>
                <a:ext uri="{FF2B5EF4-FFF2-40B4-BE49-F238E27FC236}">
                  <a16:creationId xmlns:a16="http://schemas.microsoft.com/office/drawing/2014/main" xmlns="" id="{D07A357A-9FE5-4A6B-A372-426583021B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3" y="4249738"/>
              <a:ext cx="187325" cy="246062"/>
            </a:xfrm>
            <a:custGeom>
              <a:avLst/>
              <a:gdLst>
                <a:gd name="T0" fmla="*/ 0 w 29"/>
                <a:gd name="T1" fmla="*/ 6 h 38"/>
                <a:gd name="T2" fmla="*/ 6 w 29"/>
                <a:gd name="T3" fmla="*/ 0 h 38"/>
                <a:gd name="T4" fmla="*/ 11 w 29"/>
                <a:gd name="T5" fmla="*/ 6 h 38"/>
                <a:gd name="T6" fmla="*/ 11 w 29"/>
                <a:gd name="T7" fmla="*/ 18 h 38"/>
                <a:gd name="T8" fmla="*/ 6 w 29"/>
                <a:gd name="T9" fmla="*/ 24 h 38"/>
                <a:gd name="T10" fmla="*/ 0 w 29"/>
                <a:gd name="T11" fmla="*/ 18 h 38"/>
                <a:gd name="T12" fmla="*/ 0 w 29"/>
                <a:gd name="T13" fmla="*/ 6 h 38"/>
                <a:gd name="T14" fmla="*/ 4 w 29"/>
                <a:gd name="T15" fmla="*/ 19 h 38"/>
                <a:gd name="T16" fmla="*/ 6 w 29"/>
                <a:gd name="T17" fmla="*/ 21 h 38"/>
                <a:gd name="T18" fmla="*/ 8 w 29"/>
                <a:gd name="T19" fmla="*/ 19 h 38"/>
                <a:gd name="T20" fmla="*/ 8 w 29"/>
                <a:gd name="T21" fmla="*/ 6 h 38"/>
                <a:gd name="T22" fmla="*/ 6 w 29"/>
                <a:gd name="T23" fmla="*/ 4 h 38"/>
                <a:gd name="T24" fmla="*/ 4 w 29"/>
                <a:gd name="T25" fmla="*/ 6 h 38"/>
                <a:gd name="T26" fmla="*/ 4 w 29"/>
                <a:gd name="T27" fmla="*/ 19 h 38"/>
                <a:gd name="T28" fmla="*/ 20 w 29"/>
                <a:gd name="T29" fmla="*/ 1 h 38"/>
                <a:gd name="T30" fmla="*/ 24 w 29"/>
                <a:gd name="T31" fmla="*/ 1 h 38"/>
                <a:gd name="T32" fmla="*/ 9 w 29"/>
                <a:gd name="T33" fmla="*/ 37 h 38"/>
                <a:gd name="T34" fmla="*/ 6 w 29"/>
                <a:gd name="T35" fmla="*/ 37 h 38"/>
                <a:gd name="T36" fmla="*/ 20 w 29"/>
                <a:gd name="T37" fmla="*/ 1 h 38"/>
                <a:gd name="T38" fmla="*/ 18 w 29"/>
                <a:gd name="T39" fmla="*/ 20 h 38"/>
                <a:gd name="T40" fmla="*/ 24 w 29"/>
                <a:gd name="T41" fmla="*/ 14 h 38"/>
                <a:gd name="T42" fmla="*/ 29 w 29"/>
                <a:gd name="T43" fmla="*/ 20 h 38"/>
                <a:gd name="T44" fmla="*/ 29 w 29"/>
                <a:gd name="T45" fmla="*/ 32 h 38"/>
                <a:gd name="T46" fmla="*/ 24 w 29"/>
                <a:gd name="T47" fmla="*/ 38 h 38"/>
                <a:gd name="T48" fmla="*/ 18 w 29"/>
                <a:gd name="T49" fmla="*/ 32 h 38"/>
                <a:gd name="T50" fmla="*/ 18 w 29"/>
                <a:gd name="T51" fmla="*/ 20 h 38"/>
                <a:gd name="T52" fmla="*/ 22 w 29"/>
                <a:gd name="T53" fmla="*/ 32 h 38"/>
                <a:gd name="T54" fmla="*/ 24 w 29"/>
                <a:gd name="T55" fmla="*/ 34 h 38"/>
                <a:gd name="T56" fmla="*/ 26 w 29"/>
                <a:gd name="T57" fmla="*/ 32 h 38"/>
                <a:gd name="T58" fmla="*/ 26 w 29"/>
                <a:gd name="T59" fmla="*/ 19 h 38"/>
                <a:gd name="T60" fmla="*/ 24 w 29"/>
                <a:gd name="T61" fmla="*/ 17 h 38"/>
                <a:gd name="T62" fmla="*/ 22 w 29"/>
                <a:gd name="T63" fmla="*/ 19 h 38"/>
                <a:gd name="T64" fmla="*/ 22 w 29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" h="38">
                  <a:moveTo>
                    <a:pt x="0" y="6"/>
                  </a:move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2"/>
                    <a:pt x="9" y="24"/>
                    <a:pt x="6" y="24"/>
                  </a:cubicBezTo>
                  <a:cubicBezTo>
                    <a:pt x="2" y="24"/>
                    <a:pt x="0" y="22"/>
                    <a:pt x="0" y="18"/>
                  </a:cubicBezTo>
                  <a:lnTo>
                    <a:pt x="0" y="6"/>
                  </a:lnTo>
                  <a:close/>
                  <a:moveTo>
                    <a:pt x="4" y="19"/>
                  </a:move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8" y="20"/>
                    <a:pt x="8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4"/>
                    <a:pt x="4" y="4"/>
                    <a:pt x="4" y="6"/>
                  </a:cubicBezTo>
                  <a:lnTo>
                    <a:pt x="4" y="19"/>
                  </a:lnTo>
                  <a:close/>
                  <a:moveTo>
                    <a:pt x="20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20" y="1"/>
                  </a:lnTo>
                  <a:close/>
                  <a:moveTo>
                    <a:pt x="18" y="20"/>
                  </a:moveTo>
                  <a:cubicBezTo>
                    <a:pt x="18" y="16"/>
                    <a:pt x="20" y="14"/>
                    <a:pt x="24" y="14"/>
                  </a:cubicBezTo>
                  <a:cubicBezTo>
                    <a:pt x="27" y="14"/>
                    <a:pt x="29" y="16"/>
                    <a:pt x="29" y="20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5"/>
                    <a:pt x="27" y="38"/>
                    <a:pt x="24" y="38"/>
                  </a:cubicBezTo>
                  <a:cubicBezTo>
                    <a:pt x="20" y="38"/>
                    <a:pt x="18" y="35"/>
                    <a:pt x="18" y="32"/>
                  </a:cubicBezTo>
                  <a:lnTo>
                    <a:pt x="18" y="20"/>
                  </a:lnTo>
                  <a:close/>
                  <a:moveTo>
                    <a:pt x="22" y="32"/>
                  </a:moveTo>
                  <a:cubicBezTo>
                    <a:pt x="22" y="34"/>
                    <a:pt x="23" y="34"/>
                    <a:pt x="24" y="34"/>
                  </a:cubicBezTo>
                  <a:cubicBezTo>
                    <a:pt x="25" y="34"/>
                    <a:pt x="26" y="34"/>
                    <a:pt x="26" y="32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5" y="17"/>
                    <a:pt x="24" y="17"/>
                  </a:cubicBezTo>
                  <a:cubicBezTo>
                    <a:pt x="23" y="17"/>
                    <a:pt x="22" y="18"/>
                    <a:pt x="22" y="19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53FA05D-1545-4336-91E5-5D30DAAAF413}"/>
              </a:ext>
            </a:extLst>
          </p:cNvPr>
          <p:cNvGrpSpPr/>
          <p:nvPr/>
        </p:nvGrpSpPr>
        <p:grpSpPr>
          <a:xfrm>
            <a:off x="4092511" y="1878964"/>
            <a:ext cx="560388" cy="2082800"/>
            <a:chOff x="6231200" y="2406650"/>
            <a:chExt cx="560388" cy="208280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xmlns="" id="{F5958030-E4AE-4D91-B7B4-5DB60ABE5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1200" y="2406650"/>
              <a:ext cx="560388" cy="142875"/>
            </a:xfrm>
            <a:custGeom>
              <a:avLst/>
              <a:gdLst>
                <a:gd name="T0" fmla="*/ 79 w 87"/>
                <a:gd name="T1" fmla="*/ 11 h 22"/>
                <a:gd name="T2" fmla="*/ 62 w 87"/>
                <a:gd name="T3" fmla="*/ 11 h 22"/>
                <a:gd name="T4" fmla="*/ 62 w 87"/>
                <a:gd name="T5" fmla="*/ 10 h 22"/>
                <a:gd name="T6" fmla="*/ 62 w 87"/>
                <a:gd name="T7" fmla="*/ 7 h 22"/>
                <a:gd name="T8" fmla="*/ 54 w 87"/>
                <a:gd name="T9" fmla="*/ 0 h 22"/>
                <a:gd name="T10" fmla="*/ 33 w 87"/>
                <a:gd name="T11" fmla="*/ 0 h 22"/>
                <a:gd name="T12" fmla="*/ 26 w 87"/>
                <a:gd name="T13" fmla="*/ 7 h 22"/>
                <a:gd name="T14" fmla="*/ 26 w 87"/>
                <a:gd name="T15" fmla="*/ 10 h 22"/>
                <a:gd name="T16" fmla="*/ 26 w 87"/>
                <a:gd name="T17" fmla="*/ 11 h 22"/>
                <a:gd name="T18" fmla="*/ 9 w 87"/>
                <a:gd name="T19" fmla="*/ 11 h 22"/>
                <a:gd name="T20" fmla="*/ 0 w 87"/>
                <a:gd name="T21" fmla="*/ 19 h 22"/>
                <a:gd name="T22" fmla="*/ 0 w 87"/>
                <a:gd name="T23" fmla="*/ 22 h 22"/>
                <a:gd name="T24" fmla="*/ 87 w 87"/>
                <a:gd name="T25" fmla="*/ 22 h 22"/>
                <a:gd name="T26" fmla="*/ 87 w 87"/>
                <a:gd name="T27" fmla="*/ 19 h 22"/>
                <a:gd name="T28" fmla="*/ 79 w 87"/>
                <a:gd name="T2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22">
                  <a:moveTo>
                    <a:pt x="79" y="11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6" y="3"/>
                    <a:pt x="26" y="7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15"/>
                    <a:pt x="84" y="11"/>
                    <a:pt x="79" y="11"/>
                  </a:cubicBez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xmlns="" id="{5A6E4FAD-94E3-4FFD-A2D6-8169EA626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1200" y="2601913"/>
              <a:ext cx="560388" cy="1519237"/>
            </a:xfrm>
            <a:custGeom>
              <a:avLst/>
              <a:gdLst>
                <a:gd name="T0" fmla="*/ 0 w 87"/>
                <a:gd name="T1" fmla="*/ 227 h 235"/>
                <a:gd name="T2" fmla="*/ 9 w 87"/>
                <a:gd name="T3" fmla="*/ 235 h 235"/>
                <a:gd name="T4" fmla="*/ 79 w 87"/>
                <a:gd name="T5" fmla="*/ 235 h 235"/>
                <a:gd name="T6" fmla="*/ 87 w 87"/>
                <a:gd name="T7" fmla="*/ 227 h 235"/>
                <a:gd name="T8" fmla="*/ 87 w 87"/>
                <a:gd name="T9" fmla="*/ 0 h 235"/>
                <a:gd name="T10" fmla="*/ 0 w 87"/>
                <a:gd name="T11" fmla="*/ 0 h 235"/>
                <a:gd name="T12" fmla="*/ 0 w 87"/>
                <a:gd name="T13" fmla="*/ 2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235">
                  <a:moveTo>
                    <a:pt x="0" y="227"/>
                  </a:moveTo>
                  <a:cubicBezTo>
                    <a:pt x="0" y="231"/>
                    <a:pt x="4" y="235"/>
                    <a:pt x="9" y="235"/>
                  </a:cubicBezTo>
                  <a:cubicBezTo>
                    <a:pt x="79" y="235"/>
                    <a:pt x="79" y="235"/>
                    <a:pt x="79" y="235"/>
                  </a:cubicBezTo>
                  <a:cubicBezTo>
                    <a:pt x="84" y="235"/>
                    <a:pt x="87" y="231"/>
                    <a:pt x="87" y="22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7"/>
                  </a:ln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xmlns="" id="{D421208A-960D-4F51-A443-00290E1A3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264636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6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6 w 74"/>
                <a:gd name="T11" fmla="*/ 22 h 22"/>
                <a:gd name="T12" fmla="*/ 7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xmlns="" id="{1BFCFD1E-1912-4D1A-B944-B3B04A2F4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2833688"/>
              <a:ext cx="477838" cy="136525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6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6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xmlns="" id="{70B537EB-DD49-4597-92B2-AD75987A3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301466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6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6 w 74"/>
                <a:gd name="T11" fmla="*/ 22 h 22"/>
                <a:gd name="T12" fmla="*/ 7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8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8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xmlns="" id="{920E34E6-11B1-45A3-ACFD-3604E4502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3201988"/>
              <a:ext cx="477838" cy="136525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6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6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xmlns="" id="{45464449-D7ED-4715-873B-B317E92B3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337661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6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6 w 74"/>
                <a:gd name="T11" fmla="*/ 22 h 22"/>
                <a:gd name="T12" fmla="*/ 7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BC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xmlns="" id="{E29BA08F-6595-4099-9F35-C363DF3BD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3565525"/>
              <a:ext cx="477838" cy="134937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6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6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BC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xmlns="" id="{D852347B-F37B-4AC4-9484-7B5F59B85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3746500"/>
              <a:ext cx="477838" cy="141287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6 w 74"/>
                <a:gd name="T5" fmla="*/ 0 h 22"/>
                <a:gd name="T6" fmla="*/ 74 w 74"/>
                <a:gd name="T7" fmla="*/ 8 h 22"/>
                <a:gd name="T8" fmla="*/ 74 w 74"/>
                <a:gd name="T9" fmla="*/ 14 h 22"/>
                <a:gd name="T10" fmla="*/ 66 w 74"/>
                <a:gd name="T11" fmla="*/ 22 h 22"/>
                <a:gd name="T12" fmla="*/ 7 w 74"/>
                <a:gd name="T13" fmla="*/ 22 h 22"/>
                <a:gd name="T14" fmla="*/ 0 w 74"/>
                <a:gd name="T15" fmla="*/ 14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4"/>
                    <a:pt x="74" y="8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8"/>
                    <a:pt x="0" y="14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BC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xmlns="" id="{342CB704-2E67-4325-BDD7-DE46BAC0E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650" y="3933825"/>
              <a:ext cx="477838" cy="134937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6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6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BC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Freeform 59">
              <a:extLst>
                <a:ext uri="{FF2B5EF4-FFF2-40B4-BE49-F238E27FC236}">
                  <a16:creationId xmlns:a16="http://schemas.microsoft.com/office/drawing/2014/main" xmlns="" id="{58B16E45-4E69-4B47-9FA3-F50D46B42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350" y="4249738"/>
              <a:ext cx="109538" cy="239712"/>
            </a:xfrm>
            <a:custGeom>
              <a:avLst/>
              <a:gdLst>
                <a:gd name="T0" fmla="*/ 5 w 17"/>
                <a:gd name="T1" fmla="*/ 24 h 37"/>
                <a:gd name="T2" fmla="*/ 5 w 17"/>
                <a:gd name="T3" fmla="*/ 28 h 37"/>
                <a:gd name="T4" fmla="*/ 8 w 17"/>
                <a:gd name="T5" fmla="*/ 31 h 37"/>
                <a:gd name="T6" fmla="*/ 11 w 17"/>
                <a:gd name="T7" fmla="*/ 28 h 37"/>
                <a:gd name="T8" fmla="*/ 11 w 17"/>
                <a:gd name="T9" fmla="*/ 20 h 37"/>
                <a:gd name="T10" fmla="*/ 8 w 17"/>
                <a:gd name="T11" fmla="*/ 16 h 37"/>
                <a:gd name="T12" fmla="*/ 5 w 17"/>
                <a:gd name="T13" fmla="*/ 20 h 37"/>
                <a:gd name="T14" fmla="*/ 5 w 17"/>
                <a:gd name="T15" fmla="*/ 21 h 37"/>
                <a:gd name="T16" fmla="*/ 0 w 17"/>
                <a:gd name="T17" fmla="*/ 21 h 37"/>
                <a:gd name="T18" fmla="*/ 1 w 17"/>
                <a:gd name="T19" fmla="*/ 0 h 37"/>
                <a:gd name="T20" fmla="*/ 16 w 17"/>
                <a:gd name="T21" fmla="*/ 0 h 37"/>
                <a:gd name="T22" fmla="*/ 16 w 17"/>
                <a:gd name="T23" fmla="*/ 5 h 37"/>
                <a:gd name="T24" fmla="*/ 6 w 17"/>
                <a:gd name="T25" fmla="*/ 5 h 37"/>
                <a:gd name="T26" fmla="*/ 5 w 17"/>
                <a:gd name="T27" fmla="*/ 14 h 37"/>
                <a:gd name="T28" fmla="*/ 10 w 17"/>
                <a:gd name="T29" fmla="*/ 11 h 37"/>
                <a:gd name="T30" fmla="*/ 17 w 17"/>
                <a:gd name="T31" fmla="*/ 19 h 37"/>
                <a:gd name="T32" fmla="*/ 17 w 17"/>
                <a:gd name="T33" fmla="*/ 27 h 37"/>
                <a:gd name="T34" fmla="*/ 8 w 17"/>
                <a:gd name="T35" fmla="*/ 37 h 37"/>
                <a:gd name="T36" fmla="*/ 0 w 17"/>
                <a:gd name="T37" fmla="*/ 27 h 37"/>
                <a:gd name="T38" fmla="*/ 0 w 17"/>
                <a:gd name="T39" fmla="*/ 24 h 37"/>
                <a:gd name="T40" fmla="*/ 5 w 17"/>
                <a:gd name="T41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7">
                  <a:moveTo>
                    <a:pt x="5" y="24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0"/>
                    <a:pt x="6" y="31"/>
                    <a:pt x="8" y="31"/>
                  </a:cubicBezTo>
                  <a:cubicBezTo>
                    <a:pt x="10" y="31"/>
                    <a:pt x="11" y="30"/>
                    <a:pt x="11" y="2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0" y="16"/>
                    <a:pt x="8" y="16"/>
                  </a:cubicBezTo>
                  <a:cubicBezTo>
                    <a:pt x="6" y="16"/>
                    <a:pt x="5" y="17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2"/>
                    <a:pt x="8" y="11"/>
                    <a:pt x="10" y="11"/>
                  </a:cubicBezTo>
                  <a:cubicBezTo>
                    <a:pt x="15" y="11"/>
                    <a:pt x="17" y="14"/>
                    <a:pt x="17" y="1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3"/>
                    <a:pt x="14" y="37"/>
                    <a:pt x="8" y="37"/>
                  </a:cubicBezTo>
                  <a:cubicBezTo>
                    <a:pt x="3" y="37"/>
                    <a:pt x="0" y="33"/>
                    <a:pt x="0" y="27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60">
              <a:extLst>
                <a:ext uri="{FF2B5EF4-FFF2-40B4-BE49-F238E27FC236}">
                  <a16:creationId xmlns:a16="http://schemas.microsoft.com/office/drawing/2014/main" xmlns="" id="{17821D48-D94B-4A3B-B740-95418AAFCF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6938" y="4243388"/>
              <a:ext cx="117475" cy="246062"/>
            </a:xfrm>
            <a:custGeom>
              <a:avLst/>
              <a:gdLst>
                <a:gd name="T0" fmla="*/ 0 w 18"/>
                <a:gd name="T1" fmla="*/ 10 h 38"/>
                <a:gd name="T2" fmla="*/ 9 w 18"/>
                <a:gd name="T3" fmla="*/ 0 h 38"/>
                <a:gd name="T4" fmla="*/ 18 w 18"/>
                <a:gd name="T5" fmla="*/ 10 h 38"/>
                <a:gd name="T6" fmla="*/ 18 w 18"/>
                <a:gd name="T7" fmla="*/ 28 h 38"/>
                <a:gd name="T8" fmla="*/ 9 w 18"/>
                <a:gd name="T9" fmla="*/ 38 h 38"/>
                <a:gd name="T10" fmla="*/ 0 w 18"/>
                <a:gd name="T11" fmla="*/ 28 h 38"/>
                <a:gd name="T12" fmla="*/ 0 w 18"/>
                <a:gd name="T13" fmla="*/ 10 h 38"/>
                <a:gd name="T14" fmla="*/ 6 w 18"/>
                <a:gd name="T15" fmla="*/ 29 h 38"/>
                <a:gd name="T16" fmla="*/ 9 w 18"/>
                <a:gd name="T17" fmla="*/ 32 h 38"/>
                <a:gd name="T18" fmla="*/ 12 w 18"/>
                <a:gd name="T19" fmla="*/ 29 h 38"/>
                <a:gd name="T20" fmla="*/ 12 w 18"/>
                <a:gd name="T21" fmla="*/ 9 h 38"/>
                <a:gd name="T22" fmla="*/ 9 w 18"/>
                <a:gd name="T23" fmla="*/ 6 h 38"/>
                <a:gd name="T24" fmla="*/ 6 w 18"/>
                <a:gd name="T25" fmla="*/ 9 h 38"/>
                <a:gd name="T26" fmla="*/ 6 w 18"/>
                <a:gd name="T27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0" y="10"/>
                  </a:moveTo>
                  <a:cubicBezTo>
                    <a:pt x="0" y="4"/>
                    <a:pt x="3" y="0"/>
                    <a:pt x="9" y="0"/>
                  </a:cubicBezTo>
                  <a:cubicBezTo>
                    <a:pt x="14" y="0"/>
                    <a:pt x="18" y="4"/>
                    <a:pt x="18" y="1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34"/>
                    <a:pt x="14" y="38"/>
                    <a:pt x="9" y="38"/>
                  </a:cubicBezTo>
                  <a:cubicBezTo>
                    <a:pt x="3" y="38"/>
                    <a:pt x="0" y="34"/>
                    <a:pt x="0" y="28"/>
                  </a:cubicBezTo>
                  <a:lnTo>
                    <a:pt x="0" y="10"/>
                  </a:lnTo>
                  <a:close/>
                  <a:moveTo>
                    <a:pt x="6" y="29"/>
                  </a:moveTo>
                  <a:cubicBezTo>
                    <a:pt x="6" y="31"/>
                    <a:pt x="7" y="32"/>
                    <a:pt x="9" y="32"/>
                  </a:cubicBezTo>
                  <a:cubicBezTo>
                    <a:pt x="11" y="32"/>
                    <a:pt x="12" y="31"/>
                    <a:pt x="12" y="2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7"/>
                    <a:pt x="11" y="6"/>
                    <a:pt x="9" y="6"/>
                  </a:cubicBezTo>
                  <a:cubicBezTo>
                    <a:pt x="7" y="6"/>
                    <a:pt x="6" y="7"/>
                    <a:pt x="6" y="9"/>
                  </a:cubicBezTo>
                  <a:lnTo>
                    <a:pt x="6" y="29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61">
              <a:extLst>
                <a:ext uri="{FF2B5EF4-FFF2-40B4-BE49-F238E27FC236}">
                  <a16:creationId xmlns:a16="http://schemas.microsoft.com/office/drawing/2014/main" xmlns="" id="{270948F4-B9A3-4354-8E56-7D33C262DF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3463" y="4243388"/>
              <a:ext cx="187325" cy="246062"/>
            </a:xfrm>
            <a:custGeom>
              <a:avLst/>
              <a:gdLst>
                <a:gd name="T0" fmla="*/ 0 w 29"/>
                <a:gd name="T1" fmla="*/ 6 h 38"/>
                <a:gd name="T2" fmla="*/ 5 w 29"/>
                <a:gd name="T3" fmla="*/ 0 h 38"/>
                <a:gd name="T4" fmla="*/ 11 w 29"/>
                <a:gd name="T5" fmla="*/ 6 h 38"/>
                <a:gd name="T6" fmla="*/ 11 w 29"/>
                <a:gd name="T7" fmla="*/ 18 h 38"/>
                <a:gd name="T8" fmla="*/ 5 w 29"/>
                <a:gd name="T9" fmla="*/ 24 h 38"/>
                <a:gd name="T10" fmla="*/ 0 w 29"/>
                <a:gd name="T11" fmla="*/ 18 h 38"/>
                <a:gd name="T12" fmla="*/ 0 w 29"/>
                <a:gd name="T13" fmla="*/ 6 h 38"/>
                <a:gd name="T14" fmla="*/ 4 w 29"/>
                <a:gd name="T15" fmla="*/ 19 h 38"/>
                <a:gd name="T16" fmla="*/ 5 w 29"/>
                <a:gd name="T17" fmla="*/ 21 h 38"/>
                <a:gd name="T18" fmla="*/ 7 w 29"/>
                <a:gd name="T19" fmla="*/ 19 h 38"/>
                <a:gd name="T20" fmla="*/ 7 w 29"/>
                <a:gd name="T21" fmla="*/ 6 h 38"/>
                <a:gd name="T22" fmla="*/ 5 w 29"/>
                <a:gd name="T23" fmla="*/ 4 h 38"/>
                <a:gd name="T24" fmla="*/ 4 w 29"/>
                <a:gd name="T25" fmla="*/ 6 h 38"/>
                <a:gd name="T26" fmla="*/ 4 w 29"/>
                <a:gd name="T27" fmla="*/ 19 h 38"/>
                <a:gd name="T28" fmla="*/ 20 w 29"/>
                <a:gd name="T29" fmla="*/ 1 h 38"/>
                <a:gd name="T30" fmla="*/ 23 w 29"/>
                <a:gd name="T31" fmla="*/ 1 h 38"/>
                <a:gd name="T32" fmla="*/ 9 w 29"/>
                <a:gd name="T33" fmla="*/ 37 h 38"/>
                <a:gd name="T34" fmla="*/ 5 w 29"/>
                <a:gd name="T35" fmla="*/ 37 h 38"/>
                <a:gd name="T36" fmla="*/ 20 w 29"/>
                <a:gd name="T37" fmla="*/ 1 h 38"/>
                <a:gd name="T38" fmla="*/ 18 w 29"/>
                <a:gd name="T39" fmla="*/ 20 h 38"/>
                <a:gd name="T40" fmla="*/ 24 w 29"/>
                <a:gd name="T41" fmla="*/ 14 h 38"/>
                <a:gd name="T42" fmla="*/ 29 w 29"/>
                <a:gd name="T43" fmla="*/ 20 h 38"/>
                <a:gd name="T44" fmla="*/ 29 w 29"/>
                <a:gd name="T45" fmla="*/ 32 h 38"/>
                <a:gd name="T46" fmla="*/ 24 w 29"/>
                <a:gd name="T47" fmla="*/ 38 h 38"/>
                <a:gd name="T48" fmla="*/ 18 w 29"/>
                <a:gd name="T49" fmla="*/ 32 h 38"/>
                <a:gd name="T50" fmla="*/ 18 w 29"/>
                <a:gd name="T51" fmla="*/ 20 h 38"/>
                <a:gd name="T52" fmla="*/ 22 w 29"/>
                <a:gd name="T53" fmla="*/ 32 h 38"/>
                <a:gd name="T54" fmla="*/ 24 w 29"/>
                <a:gd name="T55" fmla="*/ 34 h 38"/>
                <a:gd name="T56" fmla="*/ 25 w 29"/>
                <a:gd name="T57" fmla="*/ 32 h 38"/>
                <a:gd name="T58" fmla="*/ 25 w 29"/>
                <a:gd name="T59" fmla="*/ 19 h 38"/>
                <a:gd name="T60" fmla="*/ 24 w 29"/>
                <a:gd name="T61" fmla="*/ 17 h 38"/>
                <a:gd name="T62" fmla="*/ 22 w 29"/>
                <a:gd name="T63" fmla="*/ 19 h 38"/>
                <a:gd name="T64" fmla="*/ 22 w 29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" h="38">
                  <a:moveTo>
                    <a:pt x="0" y="6"/>
                  </a:moveTo>
                  <a:cubicBezTo>
                    <a:pt x="0" y="3"/>
                    <a:pt x="2" y="0"/>
                    <a:pt x="5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2"/>
                    <a:pt x="9" y="24"/>
                    <a:pt x="5" y="24"/>
                  </a:cubicBezTo>
                  <a:cubicBezTo>
                    <a:pt x="2" y="24"/>
                    <a:pt x="0" y="22"/>
                    <a:pt x="0" y="18"/>
                  </a:cubicBezTo>
                  <a:lnTo>
                    <a:pt x="0" y="6"/>
                  </a:lnTo>
                  <a:close/>
                  <a:moveTo>
                    <a:pt x="4" y="19"/>
                  </a:moveTo>
                  <a:cubicBezTo>
                    <a:pt x="4" y="20"/>
                    <a:pt x="4" y="21"/>
                    <a:pt x="5" y="21"/>
                  </a:cubicBezTo>
                  <a:cubicBezTo>
                    <a:pt x="7" y="21"/>
                    <a:pt x="7" y="20"/>
                    <a:pt x="7" y="1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5" y="4"/>
                  </a:cubicBezTo>
                  <a:cubicBezTo>
                    <a:pt x="4" y="4"/>
                    <a:pt x="4" y="4"/>
                    <a:pt x="4" y="6"/>
                  </a:cubicBezTo>
                  <a:lnTo>
                    <a:pt x="4" y="19"/>
                  </a:lnTo>
                  <a:close/>
                  <a:moveTo>
                    <a:pt x="20" y="1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20" y="1"/>
                  </a:lnTo>
                  <a:close/>
                  <a:moveTo>
                    <a:pt x="18" y="20"/>
                  </a:moveTo>
                  <a:cubicBezTo>
                    <a:pt x="18" y="16"/>
                    <a:pt x="20" y="14"/>
                    <a:pt x="24" y="14"/>
                  </a:cubicBezTo>
                  <a:cubicBezTo>
                    <a:pt x="27" y="14"/>
                    <a:pt x="29" y="16"/>
                    <a:pt x="29" y="20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5"/>
                    <a:pt x="27" y="38"/>
                    <a:pt x="24" y="38"/>
                  </a:cubicBezTo>
                  <a:cubicBezTo>
                    <a:pt x="20" y="38"/>
                    <a:pt x="18" y="35"/>
                    <a:pt x="18" y="32"/>
                  </a:cubicBezTo>
                  <a:lnTo>
                    <a:pt x="18" y="20"/>
                  </a:lnTo>
                  <a:close/>
                  <a:moveTo>
                    <a:pt x="22" y="32"/>
                  </a:moveTo>
                  <a:cubicBezTo>
                    <a:pt x="22" y="34"/>
                    <a:pt x="22" y="34"/>
                    <a:pt x="24" y="34"/>
                  </a:cubicBezTo>
                  <a:cubicBezTo>
                    <a:pt x="25" y="34"/>
                    <a:pt x="25" y="34"/>
                    <a:pt x="25" y="3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7"/>
                    <a:pt x="24" y="17"/>
                  </a:cubicBezTo>
                  <a:cubicBezTo>
                    <a:pt x="22" y="17"/>
                    <a:pt x="22" y="18"/>
                    <a:pt x="22" y="19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2A2F5D1-DFE0-4CAD-BDA9-F1523D6513B0}"/>
              </a:ext>
            </a:extLst>
          </p:cNvPr>
          <p:cNvGrpSpPr/>
          <p:nvPr/>
        </p:nvGrpSpPr>
        <p:grpSpPr>
          <a:xfrm>
            <a:off x="5895911" y="1878964"/>
            <a:ext cx="561975" cy="2082800"/>
            <a:chOff x="6538913" y="2413000"/>
            <a:chExt cx="561975" cy="2082800"/>
          </a:xfrm>
        </p:grpSpPr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xmlns="" id="{4A7068A8-E9B8-43B9-A781-4877AC060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913" y="2413000"/>
              <a:ext cx="561975" cy="142875"/>
            </a:xfrm>
            <a:custGeom>
              <a:avLst/>
              <a:gdLst>
                <a:gd name="T0" fmla="*/ 79 w 87"/>
                <a:gd name="T1" fmla="*/ 11 h 22"/>
                <a:gd name="T2" fmla="*/ 62 w 87"/>
                <a:gd name="T3" fmla="*/ 11 h 22"/>
                <a:gd name="T4" fmla="*/ 62 w 87"/>
                <a:gd name="T5" fmla="*/ 10 h 22"/>
                <a:gd name="T6" fmla="*/ 62 w 87"/>
                <a:gd name="T7" fmla="*/ 7 h 22"/>
                <a:gd name="T8" fmla="*/ 54 w 87"/>
                <a:gd name="T9" fmla="*/ 0 h 22"/>
                <a:gd name="T10" fmla="*/ 33 w 87"/>
                <a:gd name="T11" fmla="*/ 0 h 22"/>
                <a:gd name="T12" fmla="*/ 26 w 87"/>
                <a:gd name="T13" fmla="*/ 7 h 22"/>
                <a:gd name="T14" fmla="*/ 26 w 87"/>
                <a:gd name="T15" fmla="*/ 10 h 22"/>
                <a:gd name="T16" fmla="*/ 26 w 87"/>
                <a:gd name="T17" fmla="*/ 11 h 22"/>
                <a:gd name="T18" fmla="*/ 9 w 87"/>
                <a:gd name="T19" fmla="*/ 11 h 22"/>
                <a:gd name="T20" fmla="*/ 0 w 87"/>
                <a:gd name="T21" fmla="*/ 19 h 22"/>
                <a:gd name="T22" fmla="*/ 0 w 87"/>
                <a:gd name="T23" fmla="*/ 22 h 22"/>
                <a:gd name="T24" fmla="*/ 87 w 87"/>
                <a:gd name="T25" fmla="*/ 22 h 22"/>
                <a:gd name="T26" fmla="*/ 87 w 87"/>
                <a:gd name="T27" fmla="*/ 19 h 22"/>
                <a:gd name="T28" fmla="*/ 79 w 87"/>
                <a:gd name="T2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22">
                  <a:moveTo>
                    <a:pt x="79" y="11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6" y="3"/>
                    <a:pt x="26" y="7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15"/>
                    <a:pt x="83" y="11"/>
                    <a:pt x="79" y="11"/>
                  </a:cubicBez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xmlns="" id="{582A56E7-B304-450B-82D5-863630674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913" y="2608263"/>
              <a:ext cx="561975" cy="1519237"/>
            </a:xfrm>
            <a:custGeom>
              <a:avLst/>
              <a:gdLst>
                <a:gd name="T0" fmla="*/ 0 w 87"/>
                <a:gd name="T1" fmla="*/ 227 h 235"/>
                <a:gd name="T2" fmla="*/ 9 w 87"/>
                <a:gd name="T3" fmla="*/ 235 h 235"/>
                <a:gd name="T4" fmla="*/ 79 w 87"/>
                <a:gd name="T5" fmla="*/ 235 h 235"/>
                <a:gd name="T6" fmla="*/ 87 w 87"/>
                <a:gd name="T7" fmla="*/ 227 h 235"/>
                <a:gd name="T8" fmla="*/ 87 w 87"/>
                <a:gd name="T9" fmla="*/ 0 h 235"/>
                <a:gd name="T10" fmla="*/ 0 w 87"/>
                <a:gd name="T11" fmla="*/ 0 h 235"/>
                <a:gd name="T12" fmla="*/ 0 w 87"/>
                <a:gd name="T13" fmla="*/ 2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235">
                  <a:moveTo>
                    <a:pt x="0" y="227"/>
                  </a:moveTo>
                  <a:cubicBezTo>
                    <a:pt x="0" y="231"/>
                    <a:pt x="4" y="235"/>
                    <a:pt x="9" y="235"/>
                  </a:cubicBezTo>
                  <a:cubicBezTo>
                    <a:pt x="79" y="235"/>
                    <a:pt x="79" y="235"/>
                    <a:pt x="79" y="235"/>
                  </a:cubicBezTo>
                  <a:cubicBezTo>
                    <a:pt x="83" y="235"/>
                    <a:pt x="87" y="231"/>
                    <a:pt x="87" y="22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7"/>
                  </a:ln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xmlns="" id="{A6F46AD9-812C-4459-8BFC-400E1D527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2652713"/>
              <a:ext cx="469900" cy="142875"/>
            </a:xfrm>
            <a:custGeom>
              <a:avLst/>
              <a:gdLst>
                <a:gd name="T0" fmla="*/ 0 w 73"/>
                <a:gd name="T1" fmla="*/ 8 h 22"/>
                <a:gd name="T2" fmla="*/ 7 w 73"/>
                <a:gd name="T3" fmla="*/ 0 h 22"/>
                <a:gd name="T4" fmla="*/ 66 w 73"/>
                <a:gd name="T5" fmla="*/ 0 h 22"/>
                <a:gd name="T6" fmla="*/ 73 w 73"/>
                <a:gd name="T7" fmla="*/ 8 h 22"/>
                <a:gd name="T8" fmla="*/ 73 w 73"/>
                <a:gd name="T9" fmla="*/ 15 h 22"/>
                <a:gd name="T10" fmla="*/ 66 w 73"/>
                <a:gd name="T11" fmla="*/ 22 h 22"/>
                <a:gd name="T12" fmla="*/ 7 w 73"/>
                <a:gd name="T13" fmla="*/ 22 h 22"/>
                <a:gd name="T14" fmla="*/ 0 w 73"/>
                <a:gd name="T15" fmla="*/ 15 h 22"/>
                <a:gd name="T16" fmla="*/ 0 w 73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4"/>
                    <a:pt x="73" y="8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9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xmlns="" id="{7C391AF4-C8F3-47D7-92A4-02B6CBB0B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2840038"/>
              <a:ext cx="469900" cy="136525"/>
            </a:xfrm>
            <a:custGeom>
              <a:avLst/>
              <a:gdLst>
                <a:gd name="T0" fmla="*/ 0 w 73"/>
                <a:gd name="T1" fmla="*/ 7 h 21"/>
                <a:gd name="T2" fmla="*/ 7 w 73"/>
                <a:gd name="T3" fmla="*/ 0 h 21"/>
                <a:gd name="T4" fmla="*/ 66 w 73"/>
                <a:gd name="T5" fmla="*/ 0 h 21"/>
                <a:gd name="T6" fmla="*/ 73 w 73"/>
                <a:gd name="T7" fmla="*/ 7 h 21"/>
                <a:gd name="T8" fmla="*/ 73 w 73"/>
                <a:gd name="T9" fmla="*/ 14 h 21"/>
                <a:gd name="T10" fmla="*/ 66 w 73"/>
                <a:gd name="T11" fmla="*/ 21 h 21"/>
                <a:gd name="T12" fmla="*/ 7 w 73"/>
                <a:gd name="T13" fmla="*/ 21 h 21"/>
                <a:gd name="T14" fmla="*/ 0 w 73"/>
                <a:gd name="T15" fmla="*/ 14 h 21"/>
                <a:gd name="T16" fmla="*/ 0 w 73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3"/>
                    <a:pt x="73" y="7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xmlns="" id="{8015B61A-38E7-4233-AE59-970188132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3021013"/>
              <a:ext cx="469900" cy="142875"/>
            </a:xfrm>
            <a:custGeom>
              <a:avLst/>
              <a:gdLst>
                <a:gd name="T0" fmla="*/ 0 w 73"/>
                <a:gd name="T1" fmla="*/ 8 h 22"/>
                <a:gd name="T2" fmla="*/ 7 w 73"/>
                <a:gd name="T3" fmla="*/ 0 h 22"/>
                <a:gd name="T4" fmla="*/ 66 w 73"/>
                <a:gd name="T5" fmla="*/ 0 h 22"/>
                <a:gd name="T6" fmla="*/ 73 w 73"/>
                <a:gd name="T7" fmla="*/ 8 h 22"/>
                <a:gd name="T8" fmla="*/ 73 w 73"/>
                <a:gd name="T9" fmla="*/ 15 h 22"/>
                <a:gd name="T10" fmla="*/ 66 w 73"/>
                <a:gd name="T11" fmla="*/ 22 h 22"/>
                <a:gd name="T12" fmla="*/ 7 w 73"/>
                <a:gd name="T13" fmla="*/ 22 h 22"/>
                <a:gd name="T14" fmla="*/ 0 w 73"/>
                <a:gd name="T15" fmla="*/ 15 h 22"/>
                <a:gd name="T16" fmla="*/ 0 w 73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4"/>
                    <a:pt x="73" y="8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8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8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9A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xmlns="" id="{8FA4AEB1-CC9E-489A-8C9D-58D929997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3208338"/>
              <a:ext cx="469900" cy="136525"/>
            </a:xfrm>
            <a:custGeom>
              <a:avLst/>
              <a:gdLst>
                <a:gd name="T0" fmla="*/ 0 w 73"/>
                <a:gd name="T1" fmla="*/ 7 h 21"/>
                <a:gd name="T2" fmla="*/ 7 w 73"/>
                <a:gd name="T3" fmla="*/ 0 h 21"/>
                <a:gd name="T4" fmla="*/ 66 w 73"/>
                <a:gd name="T5" fmla="*/ 0 h 21"/>
                <a:gd name="T6" fmla="*/ 73 w 73"/>
                <a:gd name="T7" fmla="*/ 7 h 21"/>
                <a:gd name="T8" fmla="*/ 73 w 73"/>
                <a:gd name="T9" fmla="*/ 14 h 21"/>
                <a:gd name="T10" fmla="*/ 66 w 73"/>
                <a:gd name="T11" fmla="*/ 21 h 21"/>
                <a:gd name="T12" fmla="*/ 7 w 73"/>
                <a:gd name="T13" fmla="*/ 21 h 21"/>
                <a:gd name="T14" fmla="*/ 0 w 73"/>
                <a:gd name="T15" fmla="*/ 14 h 21"/>
                <a:gd name="T16" fmla="*/ 0 w 73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3"/>
                    <a:pt x="73" y="7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9A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xmlns="" id="{910FFAA0-0C7A-4341-8C32-42BCEB1C4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3382963"/>
              <a:ext cx="469900" cy="142875"/>
            </a:xfrm>
            <a:custGeom>
              <a:avLst/>
              <a:gdLst>
                <a:gd name="T0" fmla="*/ 0 w 73"/>
                <a:gd name="T1" fmla="*/ 8 h 22"/>
                <a:gd name="T2" fmla="*/ 7 w 73"/>
                <a:gd name="T3" fmla="*/ 0 h 22"/>
                <a:gd name="T4" fmla="*/ 66 w 73"/>
                <a:gd name="T5" fmla="*/ 0 h 22"/>
                <a:gd name="T6" fmla="*/ 73 w 73"/>
                <a:gd name="T7" fmla="*/ 8 h 22"/>
                <a:gd name="T8" fmla="*/ 73 w 73"/>
                <a:gd name="T9" fmla="*/ 15 h 22"/>
                <a:gd name="T10" fmla="*/ 66 w 73"/>
                <a:gd name="T11" fmla="*/ 22 h 22"/>
                <a:gd name="T12" fmla="*/ 7 w 73"/>
                <a:gd name="T13" fmla="*/ 22 h 22"/>
                <a:gd name="T14" fmla="*/ 0 w 73"/>
                <a:gd name="T15" fmla="*/ 15 h 22"/>
                <a:gd name="T16" fmla="*/ 0 w 73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4"/>
                    <a:pt x="73" y="8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9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9A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xmlns="" id="{1AD1DDCF-C2EC-494D-A60E-644D43A19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3571875"/>
              <a:ext cx="469900" cy="134937"/>
            </a:xfrm>
            <a:custGeom>
              <a:avLst/>
              <a:gdLst>
                <a:gd name="T0" fmla="*/ 0 w 73"/>
                <a:gd name="T1" fmla="*/ 7 h 21"/>
                <a:gd name="T2" fmla="*/ 7 w 73"/>
                <a:gd name="T3" fmla="*/ 0 h 21"/>
                <a:gd name="T4" fmla="*/ 66 w 73"/>
                <a:gd name="T5" fmla="*/ 0 h 21"/>
                <a:gd name="T6" fmla="*/ 73 w 73"/>
                <a:gd name="T7" fmla="*/ 7 h 21"/>
                <a:gd name="T8" fmla="*/ 73 w 73"/>
                <a:gd name="T9" fmla="*/ 14 h 21"/>
                <a:gd name="T10" fmla="*/ 66 w 73"/>
                <a:gd name="T11" fmla="*/ 21 h 21"/>
                <a:gd name="T12" fmla="*/ 7 w 73"/>
                <a:gd name="T13" fmla="*/ 21 h 21"/>
                <a:gd name="T14" fmla="*/ 0 w 73"/>
                <a:gd name="T15" fmla="*/ 14 h 21"/>
                <a:gd name="T16" fmla="*/ 0 w 73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3"/>
                    <a:pt x="73" y="7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9A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xmlns="" id="{6D5F10D7-2BA0-4C66-B105-2819FD51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3752850"/>
              <a:ext cx="469900" cy="141287"/>
            </a:xfrm>
            <a:custGeom>
              <a:avLst/>
              <a:gdLst>
                <a:gd name="T0" fmla="*/ 0 w 73"/>
                <a:gd name="T1" fmla="*/ 8 h 22"/>
                <a:gd name="T2" fmla="*/ 7 w 73"/>
                <a:gd name="T3" fmla="*/ 0 h 22"/>
                <a:gd name="T4" fmla="*/ 66 w 73"/>
                <a:gd name="T5" fmla="*/ 0 h 22"/>
                <a:gd name="T6" fmla="*/ 73 w 73"/>
                <a:gd name="T7" fmla="*/ 8 h 22"/>
                <a:gd name="T8" fmla="*/ 73 w 73"/>
                <a:gd name="T9" fmla="*/ 14 h 22"/>
                <a:gd name="T10" fmla="*/ 66 w 73"/>
                <a:gd name="T11" fmla="*/ 22 h 22"/>
                <a:gd name="T12" fmla="*/ 7 w 73"/>
                <a:gd name="T13" fmla="*/ 22 h 22"/>
                <a:gd name="T14" fmla="*/ 0 w 73"/>
                <a:gd name="T15" fmla="*/ 14 h 22"/>
                <a:gd name="T16" fmla="*/ 0 w 73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4"/>
                    <a:pt x="73" y="8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8"/>
                    <a:pt x="70" y="22"/>
                    <a:pt x="6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8"/>
                    <a:pt x="0" y="14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9A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xmlns="" id="{9FEADAF0-A3CA-45D6-9AFA-C947FD3C3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3940175"/>
              <a:ext cx="469900" cy="134937"/>
            </a:xfrm>
            <a:custGeom>
              <a:avLst/>
              <a:gdLst>
                <a:gd name="T0" fmla="*/ 0 w 73"/>
                <a:gd name="T1" fmla="*/ 7 h 21"/>
                <a:gd name="T2" fmla="*/ 7 w 73"/>
                <a:gd name="T3" fmla="*/ 0 h 21"/>
                <a:gd name="T4" fmla="*/ 66 w 73"/>
                <a:gd name="T5" fmla="*/ 0 h 21"/>
                <a:gd name="T6" fmla="*/ 73 w 73"/>
                <a:gd name="T7" fmla="*/ 7 h 21"/>
                <a:gd name="T8" fmla="*/ 73 w 73"/>
                <a:gd name="T9" fmla="*/ 14 h 21"/>
                <a:gd name="T10" fmla="*/ 66 w 73"/>
                <a:gd name="T11" fmla="*/ 21 h 21"/>
                <a:gd name="T12" fmla="*/ 7 w 73"/>
                <a:gd name="T13" fmla="*/ 21 h 21"/>
                <a:gd name="T14" fmla="*/ 0 w 73"/>
                <a:gd name="T15" fmla="*/ 14 h 21"/>
                <a:gd name="T16" fmla="*/ 0 w 73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3" y="3"/>
                    <a:pt x="73" y="7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8"/>
                    <a:pt x="70" y="21"/>
                    <a:pt x="6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9A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Freeform 62">
              <a:extLst>
                <a:ext uri="{FF2B5EF4-FFF2-40B4-BE49-F238E27FC236}">
                  <a16:creationId xmlns:a16="http://schemas.microsoft.com/office/drawing/2014/main" xmlns="" id="{531CC054-2184-4046-B79C-7F837BB43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1300" y="4256088"/>
              <a:ext cx="115888" cy="233362"/>
            </a:xfrm>
            <a:custGeom>
              <a:avLst/>
              <a:gdLst>
                <a:gd name="T0" fmla="*/ 73 w 73"/>
                <a:gd name="T1" fmla="*/ 0 h 147"/>
                <a:gd name="T2" fmla="*/ 73 w 73"/>
                <a:gd name="T3" fmla="*/ 21 h 147"/>
                <a:gd name="T4" fmla="*/ 36 w 73"/>
                <a:gd name="T5" fmla="*/ 147 h 147"/>
                <a:gd name="T6" fmla="*/ 12 w 73"/>
                <a:gd name="T7" fmla="*/ 147 h 147"/>
                <a:gd name="T8" fmla="*/ 48 w 73"/>
                <a:gd name="T9" fmla="*/ 21 h 147"/>
                <a:gd name="T10" fmla="*/ 0 w 73"/>
                <a:gd name="T11" fmla="*/ 21 h 147"/>
                <a:gd name="T12" fmla="*/ 0 w 73"/>
                <a:gd name="T13" fmla="*/ 0 h 147"/>
                <a:gd name="T14" fmla="*/ 73 w 73"/>
                <a:gd name="T1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47">
                  <a:moveTo>
                    <a:pt x="73" y="0"/>
                  </a:moveTo>
                  <a:lnTo>
                    <a:pt x="73" y="21"/>
                  </a:lnTo>
                  <a:lnTo>
                    <a:pt x="36" y="147"/>
                  </a:lnTo>
                  <a:lnTo>
                    <a:pt x="12" y="147"/>
                  </a:lnTo>
                  <a:lnTo>
                    <a:pt x="48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Freeform 63">
              <a:extLst>
                <a:ext uri="{FF2B5EF4-FFF2-40B4-BE49-F238E27FC236}">
                  <a16:creationId xmlns:a16="http://schemas.microsoft.com/office/drawing/2014/main" xmlns="" id="{F248C27B-7575-4AE1-BC24-2D0CCBC39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238" y="4256088"/>
              <a:ext cx="109538" cy="239712"/>
            </a:xfrm>
            <a:custGeom>
              <a:avLst/>
              <a:gdLst>
                <a:gd name="T0" fmla="*/ 5 w 17"/>
                <a:gd name="T1" fmla="*/ 24 h 37"/>
                <a:gd name="T2" fmla="*/ 5 w 17"/>
                <a:gd name="T3" fmla="*/ 28 h 37"/>
                <a:gd name="T4" fmla="*/ 8 w 17"/>
                <a:gd name="T5" fmla="*/ 31 h 37"/>
                <a:gd name="T6" fmla="*/ 11 w 17"/>
                <a:gd name="T7" fmla="*/ 28 h 37"/>
                <a:gd name="T8" fmla="*/ 11 w 17"/>
                <a:gd name="T9" fmla="*/ 20 h 37"/>
                <a:gd name="T10" fmla="*/ 8 w 17"/>
                <a:gd name="T11" fmla="*/ 16 h 37"/>
                <a:gd name="T12" fmla="*/ 5 w 17"/>
                <a:gd name="T13" fmla="*/ 20 h 37"/>
                <a:gd name="T14" fmla="*/ 5 w 17"/>
                <a:gd name="T15" fmla="*/ 21 h 37"/>
                <a:gd name="T16" fmla="*/ 0 w 17"/>
                <a:gd name="T17" fmla="*/ 21 h 37"/>
                <a:gd name="T18" fmla="*/ 1 w 17"/>
                <a:gd name="T19" fmla="*/ 0 h 37"/>
                <a:gd name="T20" fmla="*/ 16 w 17"/>
                <a:gd name="T21" fmla="*/ 0 h 37"/>
                <a:gd name="T22" fmla="*/ 16 w 17"/>
                <a:gd name="T23" fmla="*/ 5 h 37"/>
                <a:gd name="T24" fmla="*/ 6 w 17"/>
                <a:gd name="T25" fmla="*/ 5 h 37"/>
                <a:gd name="T26" fmla="*/ 6 w 17"/>
                <a:gd name="T27" fmla="*/ 14 h 37"/>
                <a:gd name="T28" fmla="*/ 11 w 17"/>
                <a:gd name="T29" fmla="*/ 11 h 37"/>
                <a:gd name="T30" fmla="*/ 17 w 17"/>
                <a:gd name="T31" fmla="*/ 19 h 37"/>
                <a:gd name="T32" fmla="*/ 17 w 17"/>
                <a:gd name="T33" fmla="*/ 27 h 37"/>
                <a:gd name="T34" fmla="*/ 9 w 17"/>
                <a:gd name="T35" fmla="*/ 37 h 37"/>
                <a:gd name="T36" fmla="*/ 0 w 17"/>
                <a:gd name="T37" fmla="*/ 27 h 37"/>
                <a:gd name="T38" fmla="*/ 0 w 17"/>
                <a:gd name="T39" fmla="*/ 24 h 37"/>
                <a:gd name="T40" fmla="*/ 5 w 17"/>
                <a:gd name="T41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7">
                  <a:moveTo>
                    <a:pt x="5" y="24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0"/>
                    <a:pt x="7" y="31"/>
                    <a:pt x="8" y="31"/>
                  </a:cubicBezTo>
                  <a:cubicBezTo>
                    <a:pt x="10" y="31"/>
                    <a:pt x="11" y="30"/>
                    <a:pt x="11" y="2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0" y="16"/>
                    <a:pt x="8" y="16"/>
                  </a:cubicBezTo>
                  <a:cubicBezTo>
                    <a:pt x="7" y="16"/>
                    <a:pt x="5" y="17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2"/>
                    <a:pt x="9" y="11"/>
                    <a:pt x="11" y="11"/>
                  </a:cubicBezTo>
                  <a:cubicBezTo>
                    <a:pt x="15" y="11"/>
                    <a:pt x="17" y="14"/>
                    <a:pt x="17" y="1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3"/>
                    <a:pt x="14" y="37"/>
                    <a:pt x="9" y="37"/>
                  </a:cubicBezTo>
                  <a:cubicBezTo>
                    <a:pt x="3" y="37"/>
                    <a:pt x="0" y="33"/>
                    <a:pt x="0" y="27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64">
              <a:extLst>
                <a:ext uri="{FF2B5EF4-FFF2-40B4-BE49-F238E27FC236}">
                  <a16:creationId xmlns:a16="http://schemas.microsoft.com/office/drawing/2014/main" xmlns="" id="{B9024D61-5F20-4C65-B765-F8BE8BADE9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1175" y="4249738"/>
              <a:ext cx="187325" cy="246062"/>
            </a:xfrm>
            <a:custGeom>
              <a:avLst/>
              <a:gdLst>
                <a:gd name="T0" fmla="*/ 0 w 29"/>
                <a:gd name="T1" fmla="*/ 6 h 38"/>
                <a:gd name="T2" fmla="*/ 5 w 29"/>
                <a:gd name="T3" fmla="*/ 0 h 38"/>
                <a:gd name="T4" fmla="*/ 11 w 29"/>
                <a:gd name="T5" fmla="*/ 6 h 38"/>
                <a:gd name="T6" fmla="*/ 11 w 29"/>
                <a:gd name="T7" fmla="*/ 18 h 38"/>
                <a:gd name="T8" fmla="*/ 5 w 29"/>
                <a:gd name="T9" fmla="*/ 24 h 38"/>
                <a:gd name="T10" fmla="*/ 0 w 29"/>
                <a:gd name="T11" fmla="*/ 18 h 38"/>
                <a:gd name="T12" fmla="*/ 0 w 29"/>
                <a:gd name="T13" fmla="*/ 6 h 38"/>
                <a:gd name="T14" fmla="*/ 3 w 29"/>
                <a:gd name="T15" fmla="*/ 19 h 38"/>
                <a:gd name="T16" fmla="*/ 5 w 29"/>
                <a:gd name="T17" fmla="*/ 21 h 38"/>
                <a:gd name="T18" fmla="*/ 7 w 29"/>
                <a:gd name="T19" fmla="*/ 19 h 38"/>
                <a:gd name="T20" fmla="*/ 7 w 29"/>
                <a:gd name="T21" fmla="*/ 6 h 38"/>
                <a:gd name="T22" fmla="*/ 5 w 29"/>
                <a:gd name="T23" fmla="*/ 4 h 38"/>
                <a:gd name="T24" fmla="*/ 3 w 29"/>
                <a:gd name="T25" fmla="*/ 6 h 38"/>
                <a:gd name="T26" fmla="*/ 3 w 29"/>
                <a:gd name="T27" fmla="*/ 19 h 38"/>
                <a:gd name="T28" fmla="*/ 20 w 29"/>
                <a:gd name="T29" fmla="*/ 1 h 38"/>
                <a:gd name="T30" fmla="*/ 23 w 29"/>
                <a:gd name="T31" fmla="*/ 1 h 38"/>
                <a:gd name="T32" fmla="*/ 9 w 29"/>
                <a:gd name="T33" fmla="*/ 37 h 38"/>
                <a:gd name="T34" fmla="*/ 5 w 29"/>
                <a:gd name="T35" fmla="*/ 37 h 38"/>
                <a:gd name="T36" fmla="*/ 20 w 29"/>
                <a:gd name="T37" fmla="*/ 1 h 38"/>
                <a:gd name="T38" fmla="*/ 18 w 29"/>
                <a:gd name="T39" fmla="*/ 20 h 38"/>
                <a:gd name="T40" fmla="*/ 23 w 29"/>
                <a:gd name="T41" fmla="*/ 14 h 38"/>
                <a:gd name="T42" fmla="*/ 29 w 29"/>
                <a:gd name="T43" fmla="*/ 20 h 38"/>
                <a:gd name="T44" fmla="*/ 29 w 29"/>
                <a:gd name="T45" fmla="*/ 32 h 38"/>
                <a:gd name="T46" fmla="*/ 23 w 29"/>
                <a:gd name="T47" fmla="*/ 38 h 38"/>
                <a:gd name="T48" fmla="*/ 18 w 29"/>
                <a:gd name="T49" fmla="*/ 32 h 38"/>
                <a:gd name="T50" fmla="*/ 18 w 29"/>
                <a:gd name="T51" fmla="*/ 20 h 38"/>
                <a:gd name="T52" fmla="*/ 21 w 29"/>
                <a:gd name="T53" fmla="*/ 32 h 38"/>
                <a:gd name="T54" fmla="*/ 23 w 29"/>
                <a:gd name="T55" fmla="*/ 34 h 38"/>
                <a:gd name="T56" fmla="*/ 25 w 29"/>
                <a:gd name="T57" fmla="*/ 32 h 38"/>
                <a:gd name="T58" fmla="*/ 25 w 29"/>
                <a:gd name="T59" fmla="*/ 19 h 38"/>
                <a:gd name="T60" fmla="*/ 23 w 29"/>
                <a:gd name="T61" fmla="*/ 17 h 38"/>
                <a:gd name="T62" fmla="*/ 21 w 29"/>
                <a:gd name="T63" fmla="*/ 19 h 38"/>
                <a:gd name="T64" fmla="*/ 21 w 29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" h="38">
                  <a:moveTo>
                    <a:pt x="0" y="6"/>
                  </a:moveTo>
                  <a:cubicBezTo>
                    <a:pt x="0" y="3"/>
                    <a:pt x="2" y="0"/>
                    <a:pt x="5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2"/>
                    <a:pt x="9" y="24"/>
                    <a:pt x="5" y="24"/>
                  </a:cubicBezTo>
                  <a:cubicBezTo>
                    <a:pt x="2" y="24"/>
                    <a:pt x="0" y="22"/>
                    <a:pt x="0" y="18"/>
                  </a:cubicBezTo>
                  <a:lnTo>
                    <a:pt x="0" y="6"/>
                  </a:lnTo>
                  <a:close/>
                  <a:moveTo>
                    <a:pt x="3" y="19"/>
                  </a:moveTo>
                  <a:cubicBezTo>
                    <a:pt x="3" y="20"/>
                    <a:pt x="4" y="21"/>
                    <a:pt x="5" y="21"/>
                  </a:cubicBezTo>
                  <a:cubicBezTo>
                    <a:pt x="6" y="21"/>
                    <a:pt x="7" y="20"/>
                    <a:pt x="7" y="1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4" y="4"/>
                    <a:pt x="3" y="4"/>
                    <a:pt x="3" y="6"/>
                  </a:cubicBezTo>
                  <a:lnTo>
                    <a:pt x="3" y="19"/>
                  </a:lnTo>
                  <a:close/>
                  <a:moveTo>
                    <a:pt x="20" y="1"/>
                  </a:moveTo>
                  <a:cubicBezTo>
                    <a:pt x="23" y="1"/>
                    <a:pt x="23" y="1"/>
                    <a:pt x="23" y="1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20" y="1"/>
                  </a:lnTo>
                  <a:close/>
                  <a:moveTo>
                    <a:pt x="18" y="20"/>
                  </a:moveTo>
                  <a:cubicBezTo>
                    <a:pt x="18" y="16"/>
                    <a:pt x="20" y="14"/>
                    <a:pt x="23" y="14"/>
                  </a:cubicBezTo>
                  <a:cubicBezTo>
                    <a:pt x="27" y="14"/>
                    <a:pt x="29" y="16"/>
                    <a:pt x="29" y="20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5"/>
                    <a:pt x="27" y="38"/>
                    <a:pt x="23" y="38"/>
                  </a:cubicBezTo>
                  <a:cubicBezTo>
                    <a:pt x="20" y="38"/>
                    <a:pt x="18" y="35"/>
                    <a:pt x="18" y="32"/>
                  </a:cubicBezTo>
                  <a:lnTo>
                    <a:pt x="18" y="20"/>
                  </a:lnTo>
                  <a:close/>
                  <a:moveTo>
                    <a:pt x="21" y="32"/>
                  </a:moveTo>
                  <a:cubicBezTo>
                    <a:pt x="21" y="34"/>
                    <a:pt x="22" y="34"/>
                    <a:pt x="23" y="34"/>
                  </a:cubicBezTo>
                  <a:cubicBezTo>
                    <a:pt x="24" y="34"/>
                    <a:pt x="25" y="34"/>
                    <a:pt x="25" y="3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4" y="17"/>
                    <a:pt x="23" y="17"/>
                  </a:cubicBezTo>
                  <a:cubicBezTo>
                    <a:pt x="22" y="17"/>
                    <a:pt x="21" y="18"/>
                    <a:pt x="21" y="19"/>
                  </a:cubicBezTo>
                  <a:lnTo>
                    <a:pt x="21" y="32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716D1308-17E6-4B60-870C-C65C15D891D4}"/>
              </a:ext>
            </a:extLst>
          </p:cNvPr>
          <p:cNvGrpSpPr/>
          <p:nvPr/>
        </p:nvGrpSpPr>
        <p:grpSpPr>
          <a:xfrm>
            <a:off x="7700898" y="1885314"/>
            <a:ext cx="560388" cy="2082800"/>
            <a:chOff x="7469188" y="2413000"/>
            <a:chExt cx="560388" cy="2082800"/>
          </a:xfrm>
        </p:grpSpPr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xmlns="" id="{D24275BC-4C6E-42A1-A5BD-472A21828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9188" y="2413000"/>
              <a:ext cx="560388" cy="142875"/>
            </a:xfrm>
            <a:custGeom>
              <a:avLst/>
              <a:gdLst>
                <a:gd name="T0" fmla="*/ 78 w 87"/>
                <a:gd name="T1" fmla="*/ 11 h 22"/>
                <a:gd name="T2" fmla="*/ 61 w 87"/>
                <a:gd name="T3" fmla="*/ 11 h 22"/>
                <a:gd name="T4" fmla="*/ 61 w 87"/>
                <a:gd name="T5" fmla="*/ 10 h 22"/>
                <a:gd name="T6" fmla="*/ 61 w 87"/>
                <a:gd name="T7" fmla="*/ 7 h 22"/>
                <a:gd name="T8" fmla="*/ 54 w 87"/>
                <a:gd name="T9" fmla="*/ 0 h 22"/>
                <a:gd name="T10" fmla="*/ 33 w 87"/>
                <a:gd name="T11" fmla="*/ 0 h 22"/>
                <a:gd name="T12" fmla="*/ 25 w 87"/>
                <a:gd name="T13" fmla="*/ 7 h 22"/>
                <a:gd name="T14" fmla="*/ 25 w 87"/>
                <a:gd name="T15" fmla="*/ 10 h 22"/>
                <a:gd name="T16" fmla="*/ 25 w 87"/>
                <a:gd name="T17" fmla="*/ 11 h 22"/>
                <a:gd name="T18" fmla="*/ 8 w 87"/>
                <a:gd name="T19" fmla="*/ 11 h 22"/>
                <a:gd name="T20" fmla="*/ 0 w 87"/>
                <a:gd name="T21" fmla="*/ 19 h 22"/>
                <a:gd name="T22" fmla="*/ 0 w 87"/>
                <a:gd name="T23" fmla="*/ 22 h 22"/>
                <a:gd name="T24" fmla="*/ 87 w 87"/>
                <a:gd name="T25" fmla="*/ 22 h 22"/>
                <a:gd name="T26" fmla="*/ 87 w 87"/>
                <a:gd name="T27" fmla="*/ 19 h 22"/>
                <a:gd name="T28" fmla="*/ 78 w 87"/>
                <a:gd name="T2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22">
                  <a:moveTo>
                    <a:pt x="78" y="11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3"/>
                    <a:pt x="58" y="0"/>
                    <a:pt x="5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5" y="3"/>
                    <a:pt x="25" y="7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4" y="11"/>
                    <a:pt x="0" y="15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15"/>
                    <a:pt x="83" y="11"/>
                    <a:pt x="78" y="11"/>
                  </a:cubicBez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xmlns="" id="{26D4725F-3A6F-4570-A2CD-22216875C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9188" y="2608263"/>
              <a:ext cx="560388" cy="1519237"/>
            </a:xfrm>
            <a:custGeom>
              <a:avLst/>
              <a:gdLst>
                <a:gd name="T0" fmla="*/ 0 w 87"/>
                <a:gd name="T1" fmla="*/ 227 h 235"/>
                <a:gd name="T2" fmla="*/ 8 w 87"/>
                <a:gd name="T3" fmla="*/ 235 h 235"/>
                <a:gd name="T4" fmla="*/ 78 w 87"/>
                <a:gd name="T5" fmla="*/ 235 h 235"/>
                <a:gd name="T6" fmla="*/ 87 w 87"/>
                <a:gd name="T7" fmla="*/ 227 h 235"/>
                <a:gd name="T8" fmla="*/ 87 w 87"/>
                <a:gd name="T9" fmla="*/ 0 h 235"/>
                <a:gd name="T10" fmla="*/ 0 w 87"/>
                <a:gd name="T11" fmla="*/ 0 h 235"/>
                <a:gd name="T12" fmla="*/ 0 w 87"/>
                <a:gd name="T13" fmla="*/ 2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235">
                  <a:moveTo>
                    <a:pt x="0" y="227"/>
                  </a:moveTo>
                  <a:cubicBezTo>
                    <a:pt x="0" y="231"/>
                    <a:pt x="4" y="235"/>
                    <a:pt x="8" y="235"/>
                  </a:cubicBezTo>
                  <a:cubicBezTo>
                    <a:pt x="78" y="235"/>
                    <a:pt x="78" y="235"/>
                    <a:pt x="78" y="235"/>
                  </a:cubicBezTo>
                  <a:cubicBezTo>
                    <a:pt x="83" y="235"/>
                    <a:pt x="87" y="231"/>
                    <a:pt x="87" y="22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7"/>
                  </a:ln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xmlns="" id="{5269DE31-78B8-4715-8673-14FDD6507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265271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6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xmlns="" id="{F34D39DD-A91A-4DB2-928A-9A93F0267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2840038"/>
              <a:ext cx="477838" cy="136525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xmlns="" id="{7E6A2932-6207-4FF9-B781-36D9718E3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302101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8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8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xmlns="" id="{17143112-8091-4013-A615-B6C765A99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3208338"/>
              <a:ext cx="477838" cy="136525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42">
              <a:extLst>
                <a:ext uri="{FF2B5EF4-FFF2-40B4-BE49-F238E27FC236}">
                  <a16:creationId xmlns:a16="http://schemas.microsoft.com/office/drawing/2014/main" xmlns="" id="{8762717B-D59E-4738-9224-46ED63F5E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338296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43">
              <a:extLst>
                <a:ext uri="{FF2B5EF4-FFF2-40B4-BE49-F238E27FC236}">
                  <a16:creationId xmlns:a16="http://schemas.microsoft.com/office/drawing/2014/main" xmlns="" id="{C86A7E4E-F3AE-4729-8DF0-017D5B548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3571875"/>
              <a:ext cx="477838" cy="134937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xmlns="" id="{4D10AC4D-D86F-4BE3-91B7-1040FAFC1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3752850"/>
              <a:ext cx="477838" cy="141287"/>
            </a:xfrm>
            <a:custGeom>
              <a:avLst/>
              <a:gdLst>
                <a:gd name="T0" fmla="*/ 0 w 74"/>
                <a:gd name="T1" fmla="*/ 8 h 22"/>
                <a:gd name="T2" fmla="*/ 8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4 h 22"/>
                <a:gd name="T10" fmla="*/ 67 w 74"/>
                <a:gd name="T11" fmla="*/ 22 h 22"/>
                <a:gd name="T12" fmla="*/ 8 w 74"/>
                <a:gd name="T13" fmla="*/ 22 h 22"/>
                <a:gd name="T14" fmla="*/ 0 w 74"/>
                <a:gd name="T15" fmla="*/ 14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2"/>
                    <a:pt x="6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18"/>
                    <a:pt x="0" y="14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xmlns="" id="{9B0B103B-2E7E-4477-A84F-C4FD7E884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3940175"/>
              <a:ext cx="477838" cy="134937"/>
            </a:xfrm>
            <a:custGeom>
              <a:avLst/>
              <a:gdLst>
                <a:gd name="T0" fmla="*/ 0 w 74"/>
                <a:gd name="T1" fmla="*/ 7 h 21"/>
                <a:gd name="T2" fmla="*/ 8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8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4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46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65">
              <a:extLst>
                <a:ext uri="{FF2B5EF4-FFF2-40B4-BE49-F238E27FC236}">
                  <a16:creationId xmlns:a16="http://schemas.microsoft.com/office/drawing/2014/main" xmlns="" id="{32B412C9-C408-4DE9-8EE3-7CBB816328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19988" y="4249738"/>
              <a:ext cx="115888" cy="246062"/>
            </a:xfrm>
            <a:custGeom>
              <a:avLst/>
              <a:gdLst>
                <a:gd name="T0" fmla="*/ 9 w 18"/>
                <a:gd name="T1" fmla="*/ 38 h 38"/>
                <a:gd name="T2" fmla="*/ 0 w 18"/>
                <a:gd name="T3" fmla="*/ 28 h 38"/>
                <a:gd name="T4" fmla="*/ 0 w 18"/>
                <a:gd name="T5" fmla="*/ 26 h 38"/>
                <a:gd name="T6" fmla="*/ 3 w 18"/>
                <a:gd name="T7" fmla="*/ 18 h 38"/>
                <a:gd name="T8" fmla="*/ 0 w 18"/>
                <a:gd name="T9" fmla="*/ 11 h 38"/>
                <a:gd name="T10" fmla="*/ 0 w 18"/>
                <a:gd name="T11" fmla="*/ 10 h 38"/>
                <a:gd name="T12" fmla="*/ 9 w 18"/>
                <a:gd name="T13" fmla="*/ 0 h 38"/>
                <a:gd name="T14" fmla="*/ 18 w 18"/>
                <a:gd name="T15" fmla="*/ 10 h 38"/>
                <a:gd name="T16" fmla="*/ 18 w 18"/>
                <a:gd name="T17" fmla="*/ 11 h 38"/>
                <a:gd name="T18" fmla="*/ 14 w 18"/>
                <a:gd name="T19" fmla="*/ 18 h 38"/>
                <a:gd name="T20" fmla="*/ 18 w 18"/>
                <a:gd name="T21" fmla="*/ 26 h 38"/>
                <a:gd name="T22" fmla="*/ 18 w 18"/>
                <a:gd name="T23" fmla="*/ 28 h 38"/>
                <a:gd name="T24" fmla="*/ 9 w 18"/>
                <a:gd name="T25" fmla="*/ 38 h 38"/>
                <a:gd name="T26" fmla="*/ 5 w 18"/>
                <a:gd name="T27" fmla="*/ 12 h 38"/>
                <a:gd name="T28" fmla="*/ 9 w 18"/>
                <a:gd name="T29" fmla="*/ 16 h 38"/>
                <a:gd name="T30" fmla="*/ 12 w 18"/>
                <a:gd name="T31" fmla="*/ 12 h 38"/>
                <a:gd name="T32" fmla="*/ 12 w 18"/>
                <a:gd name="T33" fmla="*/ 10 h 38"/>
                <a:gd name="T34" fmla="*/ 9 w 18"/>
                <a:gd name="T35" fmla="*/ 6 h 38"/>
                <a:gd name="T36" fmla="*/ 5 w 18"/>
                <a:gd name="T37" fmla="*/ 10 h 38"/>
                <a:gd name="T38" fmla="*/ 5 w 18"/>
                <a:gd name="T39" fmla="*/ 12 h 38"/>
                <a:gd name="T40" fmla="*/ 9 w 18"/>
                <a:gd name="T41" fmla="*/ 32 h 38"/>
                <a:gd name="T42" fmla="*/ 12 w 18"/>
                <a:gd name="T43" fmla="*/ 28 h 38"/>
                <a:gd name="T44" fmla="*/ 12 w 18"/>
                <a:gd name="T45" fmla="*/ 25 h 38"/>
                <a:gd name="T46" fmla="*/ 9 w 18"/>
                <a:gd name="T47" fmla="*/ 21 h 38"/>
                <a:gd name="T48" fmla="*/ 5 w 18"/>
                <a:gd name="T49" fmla="*/ 25 h 38"/>
                <a:gd name="T50" fmla="*/ 5 w 18"/>
                <a:gd name="T51" fmla="*/ 28 h 38"/>
                <a:gd name="T52" fmla="*/ 9 w 18"/>
                <a:gd name="T53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8">
                  <a:moveTo>
                    <a:pt x="9" y="38"/>
                  </a:moveTo>
                  <a:cubicBezTo>
                    <a:pt x="3" y="38"/>
                    <a:pt x="0" y="34"/>
                    <a:pt x="0" y="2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2"/>
                    <a:pt x="1" y="19"/>
                    <a:pt x="3" y="18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14" y="0"/>
                    <a:pt x="18" y="4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4"/>
                    <a:pt x="16" y="17"/>
                    <a:pt x="14" y="18"/>
                  </a:cubicBezTo>
                  <a:cubicBezTo>
                    <a:pt x="17" y="19"/>
                    <a:pt x="18" y="22"/>
                    <a:pt x="18" y="2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34"/>
                    <a:pt x="14" y="38"/>
                    <a:pt x="9" y="38"/>
                  </a:cubicBezTo>
                  <a:close/>
                  <a:moveTo>
                    <a:pt x="5" y="12"/>
                  </a:moveTo>
                  <a:cubicBezTo>
                    <a:pt x="5" y="15"/>
                    <a:pt x="7" y="16"/>
                    <a:pt x="9" y="16"/>
                  </a:cubicBezTo>
                  <a:cubicBezTo>
                    <a:pt x="10" y="16"/>
                    <a:pt x="12" y="15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6"/>
                    <a:pt x="10" y="6"/>
                    <a:pt x="9" y="6"/>
                  </a:cubicBezTo>
                  <a:cubicBezTo>
                    <a:pt x="7" y="6"/>
                    <a:pt x="5" y="6"/>
                    <a:pt x="5" y="10"/>
                  </a:cubicBezTo>
                  <a:lnTo>
                    <a:pt x="5" y="12"/>
                  </a:lnTo>
                  <a:close/>
                  <a:moveTo>
                    <a:pt x="9" y="32"/>
                  </a:moveTo>
                  <a:cubicBezTo>
                    <a:pt x="10" y="32"/>
                    <a:pt x="12" y="32"/>
                    <a:pt x="12" y="28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7" y="21"/>
                    <a:pt x="5" y="22"/>
                    <a:pt x="5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32"/>
                    <a:pt x="7" y="32"/>
                    <a:pt x="9" y="32"/>
                  </a:cubicBez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66">
              <a:extLst>
                <a:ext uri="{FF2B5EF4-FFF2-40B4-BE49-F238E27FC236}">
                  <a16:creationId xmlns:a16="http://schemas.microsoft.com/office/drawing/2014/main" xmlns="" id="{7A232A4A-8D0E-4A66-88D6-AD0806234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4925" y="4256088"/>
              <a:ext cx="111125" cy="233362"/>
            </a:xfrm>
            <a:custGeom>
              <a:avLst/>
              <a:gdLst>
                <a:gd name="T0" fmla="*/ 70 w 70"/>
                <a:gd name="T1" fmla="*/ 0 h 147"/>
                <a:gd name="T2" fmla="*/ 70 w 70"/>
                <a:gd name="T3" fmla="*/ 21 h 147"/>
                <a:gd name="T4" fmla="*/ 33 w 70"/>
                <a:gd name="T5" fmla="*/ 147 h 147"/>
                <a:gd name="T6" fmla="*/ 13 w 70"/>
                <a:gd name="T7" fmla="*/ 147 h 147"/>
                <a:gd name="T8" fmla="*/ 45 w 70"/>
                <a:gd name="T9" fmla="*/ 21 h 147"/>
                <a:gd name="T10" fmla="*/ 0 w 70"/>
                <a:gd name="T11" fmla="*/ 21 h 147"/>
                <a:gd name="T12" fmla="*/ 0 w 70"/>
                <a:gd name="T13" fmla="*/ 0 h 147"/>
                <a:gd name="T14" fmla="*/ 70 w 70"/>
                <a:gd name="T1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47">
                  <a:moveTo>
                    <a:pt x="70" y="0"/>
                  </a:moveTo>
                  <a:lnTo>
                    <a:pt x="70" y="21"/>
                  </a:lnTo>
                  <a:lnTo>
                    <a:pt x="33" y="147"/>
                  </a:lnTo>
                  <a:lnTo>
                    <a:pt x="13" y="147"/>
                  </a:lnTo>
                  <a:lnTo>
                    <a:pt x="45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Freeform 67">
              <a:extLst>
                <a:ext uri="{FF2B5EF4-FFF2-40B4-BE49-F238E27FC236}">
                  <a16:creationId xmlns:a16="http://schemas.microsoft.com/office/drawing/2014/main" xmlns="" id="{5426DE94-6C09-4881-AFEF-BE5A24E307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5100" y="4249738"/>
              <a:ext cx="193675" cy="246062"/>
            </a:xfrm>
            <a:custGeom>
              <a:avLst/>
              <a:gdLst>
                <a:gd name="T0" fmla="*/ 0 w 30"/>
                <a:gd name="T1" fmla="*/ 6 h 38"/>
                <a:gd name="T2" fmla="*/ 6 w 30"/>
                <a:gd name="T3" fmla="*/ 0 h 38"/>
                <a:gd name="T4" fmla="*/ 11 w 30"/>
                <a:gd name="T5" fmla="*/ 6 h 38"/>
                <a:gd name="T6" fmla="*/ 11 w 30"/>
                <a:gd name="T7" fmla="*/ 18 h 38"/>
                <a:gd name="T8" fmla="*/ 6 w 30"/>
                <a:gd name="T9" fmla="*/ 24 h 38"/>
                <a:gd name="T10" fmla="*/ 0 w 30"/>
                <a:gd name="T11" fmla="*/ 18 h 38"/>
                <a:gd name="T12" fmla="*/ 0 w 30"/>
                <a:gd name="T13" fmla="*/ 6 h 38"/>
                <a:gd name="T14" fmla="*/ 4 w 30"/>
                <a:gd name="T15" fmla="*/ 19 h 38"/>
                <a:gd name="T16" fmla="*/ 6 w 30"/>
                <a:gd name="T17" fmla="*/ 21 h 38"/>
                <a:gd name="T18" fmla="*/ 8 w 30"/>
                <a:gd name="T19" fmla="*/ 19 h 38"/>
                <a:gd name="T20" fmla="*/ 8 w 30"/>
                <a:gd name="T21" fmla="*/ 6 h 38"/>
                <a:gd name="T22" fmla="*/ 6 w 30"/>
                <a:gd name="T23" fmla="*/ 4 h 38"/>
                <a:gd name="T24" fmla="*/ 4 w 30"/>
                <a:gd name="T25" fmla="*/ 6 h 38"/>
                <a:gd name="T26" fmla="*/ 4 w 30"/>
                <a:gd name="T27" fmla="*/ 19 h 38"/>
                <a:gd name="T28" fmla="*/ 20 w 30"/>
                <a:gd name="T29" fmla="*/ 1 h 38"/>
                <a:gd name="T30" fmla="*/ 24 w 30"/>
                <a:gd name="T31" fmla="*/ 1 h 38"/>
                <a:gd name="T32" fmla="*/ 9 w 30"/>
                <a:gd name="T33" fmla="*/ 37 h 38"/>
                <a:gd name="T34" fmla="*/ 6 w 30"/>
                <a:gd name="T35" fmla="*/ 37 h 38"/>
                <a:gd name="T36" fmla="*/ 20 w 30"/>
                <a:gd name="T37" fmla="*/ 1 h 38"/>
                <a:gd name="T38" fmla="*/ 18 w 30"/>
                <a:gd name="T39" fmla="*/ 20 h 38"/>
                <a:gd name="T40" fmla="*/ 24 w 30"/>
                <a:gd name="T41" fmla="*/ 14 h 38"/>
                <a:gd name="T42" fmla="*/ 30 w 30"/>
                <a:gd name="T43" fmla="*/ 20 h 38"/>
                <a:gd name="T44" fmla="*/ 30 w 30"/>
                <a:gd name="T45" fmla="*/ 32 h 38"/>
                <a:gd name="T46" fmla="*/ 24 w 30"/>
                <a:gd name="T47" fmla="*/ 38 h 38"/>
                <a:gd name="T48" fmla="*/ 18 w 30"/>
                <a:gd name="T49" fmla="*/ 32 h 38"/>
                <a:gd name="T50" fmla="*/ 18 w 30"/>
                <a:gd name="T51" fmla="*/ 20 h 38"/>
                <a:gd name="T52" fmla="*/ 22 w 30"/>
                <a:gd name="T53" fmla="*/ 32 h 38"/>
                <a:gd name="T54" fmla="*/ 24 w 30"/>
                <a:gd name="T55" fmla="*/ 34 h 38"/>
                <a:gd name="T56" fmla="*/ 26 w 30"/>
                <a:gd name="T57" fmla="*/ 32 h 38"/>
                <a:gd name="T58" fmla="*/ 26 w 30"/>
                <a:gd name="T59" fmla="*/ 19 h 38"/>
                <a:gd name="T60" fmla="*/ 24 w 30"/>
                <a:gd name="T61" fmla="*/ 17 h 38"/>
                <a:gd name="T62" fmla="*/ 22 w 30"/>
                <a:gd name="T63" fmla="*/ 19 h 38"/>
                <a:gd name="T64" fmla="*/ 22 w 30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8">
                  <a:moveTo>
                    <a:pt x="0" y="6"/>
                  </a:move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2"/>
                    <a:pt x="9" y="24"/>
                    <a:pt x="6" y="24"/>
                  </a:cubicBezTo>
                  <a:cubicBezTo>
                    <a:pt x="2" y="24"/>
                    <a:pt x="0" y="22"/>
                    <a:pt x="0" y="18"/>
                  </a:cubicBezTo>
                  <a:lnTo>
                    <a:pt x="0" y="6"/>
                  </a:lnTo>
                  <a:close/>
                  <a:moveTo>
                    <a:pt x="4" y="19"/>
                  </a:move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8" y="20"/>
                    <a:pt x="8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4"/>
                    <a:pt x="4" y="4"/>
                    <a:pt x="4" y="6"/>
                  </a:cubicBezTo>
                  <a:lnTo>
                    <a:pt x="4" y="19"/>
                  </a:lnTo>
                  <a:close/>
                  <a:moveTo>
                    <a:pt x="20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20" y="1"/>
                  </a:lnTo>
                  <a:close/>
                  <a:moveTo>
                    <a:pt x="18" y="20"/>
                  </a:moveTo>
                  <a:cubicBezTo>
                    <a:pt x="18" y="16"/>
                    <a:pt x="20" y="14"/>
                    <a:pt x="24" y="14"/>
                  </a:cubicBezTo>
                  <a:cubicBezTo>
                    <a:pt x="28" y="14"/>
                    <a:pt x="30" y="16"/>
                    <a:pt x="30" y="2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8" y="38"/>
                    <a:pt x="24" y="38"/>
                  </a:cubicBezTo>
                  <a:cubicBezTo>
                    <a:pt x="20" y="38"/>
                    <a:pt x="18" y="35"/>
                    <a:pt x="18" y="32"/>
                  </a:cubicBezTo>
                  <a:lnTo>
                    <a:pt x="18" y="20"/>
                  </a:lnTo>
                  <a:close/>
                  <a:moveTo>
                    <a:pt x="22" y="32"/>
                  </a:moveTo>
                  <a:cubicBezTo>
                    <a:pt x="22" y="34"/>
                    <a:pt x="23" y="34"/>
                    <a:pt x="24" y="34"/>
                  </a:cubicBezTo>
                  <a:cubicBezTo>
                    <a:pt x="25" y="34"/>
                    <a:pt x="26" y="34"/>
                    <a:pt x="26" y="32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5" y="17"/>
                    <a:pt x="24" y="17"/>
                  </a:cubicBezTo>
                  <a:cubicBezTo>
                    <a:pt x="23" y="17"/>
                    <a:pt x="22" y="18"/>
                    <a:pt x="22" y="19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C94212EC-1E13-467F-A22F-4A97D1B41DFB}"/>
              </a:ext>
            </a:extLst>
          </p:cNvPr>
          <p:cNvGrpSpPr/>
          <p:nvPr/>
        </p:nvGrpSpPr>
        <p:grpSpPr>
          <a:xfrm>
            <a:off x="9504299" y="1885314"/>
            <a:ext cx="574675" cy="2082800"/>
            <a:chOff x="8397875" y="2413000"/>
            <a:chExt cx="574675" cy="2082800"/>
          </a:xfrm>
        </p:grpSpPr>
        <p:sp>
          <p:nvSpPr>
            <p:cNvPr id="63" name="Freeform 46">
              <a:extLst>
                <a:ext uri="{FF2B5EF4-FFF2-40B4-BE49-F238E27FC236}">
                  <a16:creationId xmlns:a16="http://schemas.microsoft.com/office/drawing/2014/main" xmlns="" id="{9BF258F5-73CC-4D4A-83DF-A2C840D3D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875" y="2413000"/>
              <a:ext cx="555625" cy="142875"/>
            </a:xfrm>
            <a:custGeom>
              <a:avLst/>
              <a:gdLst>
                <a:gd name="T0" fmla="*/ 78 w 86"/>
                <a:gd name="T1" fmla="*/ 11 h 22"/>
                <a:gd name="T2" fmla="*/ 61 w 86"/>
                <a:gd name="T3" fmla="*/ 11 h 22"/>
                <a:gd name="T4" fmla="*/ 61 w 86"/>
                <a:gd name="T5" fmla="*/ 10 h 22"/>
                <a:gd name="T6" fmla="*/ 61 w 86"/>
                <a:gd name="T7" fmla="*/ 7 h 22"/>
                <a:gd name="T8" fmla="*/ 53 w 86"/>
                <a:gd name="T9" fmla="*/ 0 h 22"/>
                <a:gd name="T10" fmla="*/ 33 w 86"/>
                <a:gd name="T11" fmla="*/ 0 h 22"/>
                <a:gd name="T12" fmla="*/ 25 w 86"/>
                <a:gd name="T13" fmla="*/ 7 h 22"/>
                <a:gd name="T14" fmla="*/ 25 w 86"/>
                <a:gd name="T15" fmla="*/ 10 h 22"/>
                <a:gd name="T16" fmla="*/ 25 w 86"/>
                <a:gd name="T17" fmla="*/ 11 h 22"/>
                <a:gd name="T18" fmla="*/ 8 w 86"/>
                <a:gd name="T19" fmla="*/ 11 h 22"/>
                <a:gd name="T20" fmla="*/ 0 w 86"/>
                <a:gd name="T21" fmla="*/ 19 h 22"/>
                <a:gd name="T22" fmla="*/ 0 w 86"/>
                <a:gd name="T23" fmla="*/ 22 h 22"/>
                <a:gd name="T24" fmla="*/ 86 w 86"/>
                <a:gd name="T25" fmla="*/ 22 h 22"/>
                <a:gd name="T26" fmla="*/ 86 w 86"/>
                <a:gd name="T27" fmla="*/ 19 h 22"/>
                <a:gd name="T28" fmla="*/ 78 w 86"/>
                <a:gd name="T2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22">
                  <a:moveTo>
                    <a:pt x="78" y="11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3"/>
                    <a:pt x="58" y="0"/>
                    <a:pt x="5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5" y="3"/>
                    <a:pt x="25" y="7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11"/>
                    <a:pt x="0" y="15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6" y="15"/>
                    <a:pt x="83" y="11"/>
                    <a:pt x="78" y="11"/>
                  </a:cubicBez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" name="Freeform 47">
              <a:extLst>
                <a:ext uri="{FF2B5EF4-FFF2-40B4-BE49-F238E27FC236}">
                  <a16:creationId xmlns:a16="http://schemas.microsoft.com/office/drawing/2014/main" xmlns="" id="{84460F2E-5A54-42E3-A937-E7D7DA3B7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7875" y="2608263"/>
              <a:ext cx="555625" cy="1519237"/>
            </a:xfrm>
            <a:custGeom>
              <a:avLst/>
              <a:gdLst>
                <a:gd name="T0" fmla="*/ 0 w 86"/>
                <a:gd name="T1" fmla="*/ 227 h 235"/>
                <a:gd name="T2" fmla="*/ 8 w 86"/>
                <a:gd name="T3" fmla="*/ 235 h 235"/>
                <a:gd name="T4" fmla="*/ 78 w 86"/>
                <a:gd name="T5" fmla="*/ 235 h 235"/>
                <a:gd name="T6" fmla="*/ 86 w 86"/>
                <a:gd name="T7" fmla="*/ 227 h 235"/>
                <a:gd name="T8" fmla="*/ 86 w 86"/>
                <a:gd name="T9" fmla="*/ 0 h 235"/>
                <a:gd name="T10" fmla="*/ 0 w 86"/>
                <a:gd name="T11" fmla="*/ 0 h 235"/>
                <a:gd name="T12" fmla="*/ 0 w 86"/>
                <a:gd name="T13" fmla="*/ 22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35">
                  <a:moveTo>
                    <a:pt x="0" y="227"/>
                  </a:moveTo>
                  <a:cubicBezTo>
                    <a:pt x="0" y="231"/>
                    <a:pt x="3" y="235"/>
                    <a:pt x="8" y="235"/>
                  </a:cubicBezTo>
                  <a:cubicBezTo>
                    <a:pt x="78" y="235"/>
                    <a:pt x="78" y="235"/>
                    <a:pt x="78" y="235"/>
                  </a:cubicBezTo>
                  <a:cubicBezTo>
                    <a:pt x="83" y="235"/>
                    <a:pt x="86" y="231"/>
                    <a:pt x="86" y="227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7"/>
                  </a:lnTo>
                  <a:close/>
                </a:path>
              </a:pathLst>
            </a:custGeom>
            <a:solidFill>
              <a:srgbClr val="443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xmlns="" id="{8C25DA3F-FDF7-46D9-A385-DC08DF361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265271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7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1" y="22"/>
                    <a:pt x="6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xmlns="" id="{7E28F46D-A8F2-431B-9A54-0772A8C33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2840038"/>
              <a:ext cx="477838" cy="136525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Freeform 50">
              <a:extLst>
                <a:ext uri="{FF2B5EF4-FFF2-40B4-BE49-F238E27FC236}">
                  <a16:creationId xmlns:a16="http://schemas.microsoft.com/office/drawing/2014/main" xmlns="" id="{979E99CA-3EF2-4144-AA3A-81A6473C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302101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7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8"/>
                    <a:pt x="71" y="22"/>
                    <a:pt x="6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8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" name="Freeform 51">
              <a:extLst>
                <a:ext uri="{FF2B5EF4-FFF2-40B4-BE49-F238E27FC236}">
                  <a16:creationId xmlns:a16="http://schemas.microsoft.com/office/drawing/2014/main" xmlns="" id="{6DA746E8-1B5C-4942-BFFA-FA062B8B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3208338"/>
              <a:ext cx="477838" cy="136525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Freeform 52">
              <a:extLst>
                <a:ext uri="{FF2B5EF4-FFF2-40B4-BE49-F238E27FC236}">
                  <a16:creationId xmlns:a16="http://schemas.microsoft.com/office/drawing/2014/main" xmlns="" id="{124ECBA4-02E6-4867-B068-65E5E09A8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3382963"/>
              <a:ext cx="477838" cy="142875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5 h 22"/>
                <a:gd name="T10" fmla="*/ 67 w 74"/>
                <a:gd name="T11" fmla="*/ 22 h 22"/>
                <a:gd name="T12" fmla="*/ 7 w 74"/>
                <a:gd name="T13" fmla="*/ 22 h 22"/>
                <a:gd name="T14" fmla="*/ 0 w 74"/>
                <a:gd name="T15" fmla="*/ 15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9"/>
                    <a:pt x="71" y="22"/>
                    <a:pt x="6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9"/>
                    <a:pt x="0" y="15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Freeform 53">
              <a:extLst>
                <a:ext uri="{FF2B5EF4-FFF2-40B4-BE49-F238E27FC236}">
                  <a16:creationId xmlns:a16="http://schemas.microsoft.com/office/drawing/2014/main" xmlns="" id="{F6C983C1-C83B-4BBC-8B4B-2F906A37B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3571875"/>
              <a:ext cx="477838" cy="134937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Freeform 54">
              <a:extLst>
                <a:ext uri="{FF2B5EF4-FFF2-40B4-BE49-F238E27FC236}">
                  <a16:creationId xmlns:a16="http://schemas.microsoft.com/office/drawing/2014/main" xmlns="" id="{A871EB36-9507-4A8F-B017-7BD877214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3752850"/>
              <a:ext cx="477838" cy="141287"/>
            </a:xfrm>
            <a:custGeom>
              <a:avLst/>
              <a:gdLst>
                <a:gd name="T0" fmla="*/ 0 w 74"/>
                <a:gd name="T1" fmla="*/ 8 h 22"/>
                <a:gd name="T2" fmla="*/ 7 w 74"/>
                <a:gd name="T3" fmla="*/ 0 h 22"/>
                <a:gd name="T4" fmla="*/ 67 w 74"/>
                <a:gd name="T5" fmla="*/ 0 h 22"/>
                <a:gd name="T6" fmla="*/ 74 w 74"/>
                <a:gd name="T7" fmla="*/ 8 h 22"/>
                <a:gd name="T8" fmla="*/ 74 w 74"/>
                <a:gd name="T9" fmla="*/ 14 h 22"/>
                <a:gd name="T10" fmla="*/ 67 w 74"/>
                <a:gd name="T11" fmla="*/ 22 h 22"/>
                <a:gd name="T12" fmla="*/ 7 w 74"/>
                <a:gd name="T13" fmla="*/ 22 h 22"/>
                <a:gd name="T14" fmla="*/ 0 w 74"/>
                <a:gd name="T15" fmla="*/ 14 h 22"/>
                <a:gd name="T16" fmla="*/ 0 w 74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2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4"/>
                    <a:pt x="74" y="8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2"/>
                    <a:pt x="6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2"/>
                    <a:pt x="0" y="18"/>
                    <a:pt x="0" y="14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Freeform 55">
              <a:extLst>
                <a:ext uri="{FF2B5EF4-FFF2-40B4-BE49-F238E27FC236}">
                  <a16:creationId xmlns:a16="http://schemas.microsoft.com/office/drawing/2014/main" xmlns="" id="{DE172526-4941-405A-ACC7-958E90703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975" y="3940175"/>
              <a:ext cx="477838" cy="134937"/>
            </a:xfrm>
            <a:custGeom>
              <a:avLst/>
              <a:gdLst>
                <a:gd name="T0" fmla="*/ 0 w 74"/>
                <a:gd name="T1" fmla="*/ 7 h 21"/>
                <a:gd name="T2" fmla="*/ 7 w 74"/>
                <a:gd name="T3" fmla="*/ 0 h 21"/>
                <a:gd name="T4" fmla="*/ 67 w 74"/>
                <a:gd name="T5" fmla="*/ 0 h 21"/>
                <a:gd name="T6" fmla="*/ 74 w 74"/>
                <a:gd name="T7" fmla="*/ 7 h 21"/>
                <a:gd name="T8" fmla="*/ 74 w 74"/>
                <a:gd name="T9" fmla="*/ 14 h 21"/>
                <a:gd name="T10" fmla="*/ 67 w 74"/>
                <a:gd name="T11" fmla="*/ 21 h 21"/>
                <a:gd name="T12" fmla="*/ 7 w 74"/>
                <a:gd name="T13" fmla="*/ 21 h 21"/>
                <a:gd name="T14" fmla="*/ 0 w 74"/>
                <a:gd name="T15" fmla="*/ 14 h 21"/>
                <a:gd name="T16" fmla="*/ 0 w 74"/>
                <a:gd name="T1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1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4" y="3"/>
                    <a:pt x="74" y="7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8"/>
                    <a:pt x="71" y="21"/>
                    <a:pt x="6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F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xmlns="" id="{57F14A09-F469-464D-8669-93681BBF4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225" y="4256088"/>
              <a:ext cx="65088" cy="233362"/>
            </a:xfrm>
            <a:custGeom>
              <a:avLst/>
              <a:gdLst>
                <a:gd name="T0" fmla="*/ 0 w 10"/>
                <a:gd name="T1" fmla="*/ 4 h 36"/>
                <a:gd name="T2" fmla="*/ 7 w 10"/>
                <a:gd name="T3" fmla="*/ 0 h 36"/>
                <a:gd name="T4" fmla="*/ 10 w 10"/>
                <a:gd name="T5" fmla="*/ 0 h 36"/>
                <a:gd name="T6" fmla="*/ 10 w 10"/>
                <a:gd name="T7" fmla="*/ 36 h 36"/>
                <a:gd name="T8" fmla="*/ 5 w 10"/>
                <a:gd name="T9" fmla="*/ 36 h 36"/>
                <a:gd name="T10" fmla="*/ 5 w 10"/>
                <a:gd name="T11" fmla="*/ 8 h 36"/>
                <a:gd name="T12" fmla="*/ 0 w 10"/>
                <a:gd name="T13" fmla="*/ 8 h 36"/>
                <a:gd name="T14" fmla="*/ 0 w 10"/>
                <a:gd name="T15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6">
                  <a:moveTo>
                    <a:pt x="0" y="4"/>
                  </a:moveTo>
                  <a:cubicBezTo>
                    <a:pt x="5" y="4"/>
                    <a:pt x="6" y="2"/>
                    <a:pt x="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xmlns="" id="{AA9B0949-68D6-4245-81E5-F51F500B52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3763" y="4249738"/>
              <a:ext cx="109538" cy="246062"/>
            </a:xfrm>
            <a:custGeom>
              <a:avLst/>
              <a:gdLst>
                <a:gd name="T0" fmla="*/ 0 w 17"/>
                <a:gd name="T1" fmla="*/ 10 h 38"/>
                <a:gd name="T2" fmla="*/ 9 w 17"/>
                <a:gd name="T3" fmla="*/ 0 h 38"/>
                <a:gd name="T4" fmla="*/ 17 w 17"/>
                <a:gd name="T5" fmla="*/ 10 h 38"/>
                <a:gd name="T6" fmla="*/ 17 w 17"/>
                <a:gd name="T7" fmla="*/ 28 h 38"/>
                <a:gd name="T8" fmla="*/ 9 w 17"/>
                <a:gd name="T9" fmla="*/ 38 h 38"/>
                <a:gd name="T10" fmla="*/ 0 w 17"/>
                <a:gd name="T11" fmla="*/ 28 h 38"/>
                <a:gd name="T12" fmla="*/ 0 w 17"/>
                <a:gd name="T13" fmla="*/ 10 h 38"/>
                <a:gd name="T14" fmla="*/ 6 w 17"/>
                <a:gd name="T15" fmla="*/ 29 h 38"/>
                <a:gd name="T16" fmla="*/ 9 w 17"/>
                <a:gd name="T17" fmla="*/ 32 h 38"/>
                <a:gd name="T18" fmla="*/ 12 w 17"/>
                <a:gd name="T19" fmla="*/ 29 h 38"/>
                <a:gd name="T20" fmla="*/ 12 w 17"/>
                <a:gd name="T21" fmla="*/ 9 h 38"/>
                <a:gd name="T22" fmla="*/ 9 w 17"/>
                <a:gd name="T23" fmla="*/ 6 h 38"/>
                <a:gd name="T24" fmla="*/ 6 w 17"/>
                <a:gd name="T25" fmla="*/ 9 h 38"/>
                <a:gd name="T26" fmla="*/ 6 w 17"/>
                <a:gd name="T27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8">
                  <a:moveTo>
                    <a:pt x="0" y="10"/>
                  </a:moveTo>
                  <a:cubicBezTo>
                    <a:pt x="0" y="4"/>
                    <a:pt x="3" y="0"/>
                    <a:pt x="9" y="0"/>
                  </a:cubicBezTo>
                  <a:cubicBezTo>
                    <a:pt x="14" y="0"/>
                    <a:pt x="17" y="4"/>
                    <a:pt x="17" y="1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34"/>
                    <a:pt x="14" y="38"/>
                    <a:pt x="9" y="38"/>
                  </a:cubicBezTo>
                  <a:cubicBezTo>
                    <a:pt x="3" y="38"/>
                    <a:pt x="0" y="34"/>
                    <a:pt x="0" y="28"/>
                  </a:cubicBezTo>
                  <a:lnTo>
                    <a:pt x="0" y="10"/>
                  </a:lnTo>
                  <a:close/>
                  <a:moveTo>
                    <a:pt x="6" y="29"/>
                  </a:moveTo>
                  <a:cubicBezTo>
                    <a:pt x="6" y="31"/>
                    <a:pt x="7" y="32"/>
                    <a:pt x="9" y="32"/>
                  </a:cubicBezTo>
                  <a:cubicBezTo>
                    <a:pt x="10" y="32"/>
                    <a:pt x="12" y="31"/>
                    <a:pt x="12" y="2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7"/>
                    <a:pt x="10" y="6"/>
                    <a:pt x="9" y="6"/>
                  </a:cubicBezTo>
                  <a:cubicBezTo>
                    <a:pt x="7" y="6"/>
                    <a:pt x="6" y="7"/>
                    <a:pt x="6" y="9"/>
                  </a:cubicBezTo>
                  <a:lnTo>
                    <a:pt x="6" y="29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xmlns="" id="{4B91EBCB-E443-4BA2-A89B-10FA7B7A75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0288" y="4249738"/>
              <a:ext cx="109538" cy="246062"/>
            </a:xfrm>
            <a:custGeom>
              <a:avLst/>
              <a:gdLst>
                <a:gd name="T0" fmla="*/ 0 w 17"/>
                <a:gd name="T1" fmla="*/ 10 h 38"/>
                <a:gd name="T2" fmla="*/ 8 w 17"/>
                <a:gd name="T3" fmla="*/ 0 h 38"/>
                <a:gd name="T4" fmla="*/ 17 w 17"/>
                <a:gd name="T5" fmla="*/ 10 h 38"/>
                <a:gd name="T6" fmla="*/ 17 w 17"/>
                <a:gd name="T7" fmla="*/ 28 h 38"/>
                <a:gd name="T8" fmla="*/ 8 w 17"/>
                <a:gd name="T9" fmla="*/ 38 h 38"/>
                <a:gd name="T10" fmla="*/ 0 w 17"/>
                <a:gd name="T11" fmla="*/ 28 h 38"/>
                <a:gd name="T12" fmla="*/ 0 w 17"/>
                <a:gd name="T13" fmla="*/ 10 h 38"/>
                <a:gd name="T14" fmla="*/ 5 w 17"/>
                <a:gd name="T15" fmla="*/ 29 h 38"/>
                <a:gd name="T16" fmla="*/ 8 w 17"/>
                <a:gd name="T17" fmla="*/ 32 h 38"/>
                <a:gd name="T18" fmla="*/ 11 w 17"/>
                <a:gd name="T19" fmla="*/ 29 h 38"/>
                <a:gd name="T20" fmla="*/ 11 w 17"/>
                <a:gd name="T21" fmla="*/ 9 h 38"/>
                <a:gd name="T22" fmla="*/ 8 w 17"/>
                <a:gd name="T23" fmla="*/ 6 h 38"/>
                <a:gd name="T24" fmla="*/ 5 w 17"/>
                <a:gd name="T25" fmla="*/ 9 h 38"/>
                <a:gd name="T26" fmla="*/ 5 w 17"/>
                <a:gd name="T27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8">
                  <a:moveTo>
                    <a:pt x="0" y="10"/>
                  </a:moveTo>
                  <a:cubicBezTo>
                    <a:pt x="0" y="4"/>
                    <a:pt x="3" y="0"/>
                    <a:pt x="8" y="0"/>
                  </a:cubicBezTo>
                  <a:cubicBezTo>
                    <a:pt x="14" y="0"/>
                    <a:pt x="17" y="4"/>
                    <a:pt x="17" y="1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34"/>
                    <a:pt x="14" y="38"/>
                    <a:pt x="8" y="38"/>
                  </a:cubicBezTo>
                  <a:cubicBezTo>
                    <a:pt x="3" y="38"/>
                    <a:pt x="0" y="34"/>
                    <a:pt x="0" y="28"/>
                  </a:cubicBezTo>
                  <a:lnTo>
                    <a:pt x="0" y="10"/>
                  </a:lnTo>
                  <a:close/>
                  <a:moveTo>
                    <a:pt x="5" y="29"/>
                  </a:moveTo>
                  <a:cubicBezTo>
                    <a:pt x="5" y="31"/>
                    <a:pt x="6" y="32"/>
                    <a:pt x="8" y="32"/>
                  </a:cubicBezTo>
                  <a:cubicBezTo>
                    <a:pt x="10" y="32"/>
                    <a:pt x="11" y="31"/>
                    <a:pt x="11" y="2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7"/>
                    <a:pt x="10" y="6"/>
                    <a:pt x="8" y="6"/>
                  </a:cubicBezTo>
                  <a:cubicBezTo>
                    <a:pt x="6" y="6"/>
                    <a:pt x="5" y="7"/>
                    <a:pt x="5" y="9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xmlns="" id="{FC9C62A7-019D-4A81-830F-482D63B868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8875" y="4249738"/>
              <a:ext cx="193675" cy="246062"/>
            </a:xfrm>
            <a:custGeom>
              <a:avLst/>
              <a:gdLst>
                <a:gd name="T0" fmla="*/ 0 w 30"/>
                <a:gd name="T1" fmla="*/ 6 h 38"/>
                <a:gd name="T2" fmla="*/ 6 w 30"/>
                <a:gd name="T3" fmla="*/ 0 h 38"/>
                <a:gd name="T4" fmla="*/ 11 w 30"/>
                <a:gd name="T5" fmla="*/ 6 h 38"/>
                <a:gd name="T6" fmla="*/ 11 w 30"/>
                <a:gd name="T7" fmla="*/ 18 h 38"/>
                <a:gd name="T8" fmla="*/ 6 w 30"/>
                <a:gd name="T9" fmla="*/ 24 h 38"/>
                <a:gd name="T10" fmla="*/ 0 w 30"/>
                <a:gd name="T11" fmla="*/ 18 h 38"/>
                <a:gd name="T12" fmla="*/ 0 w 30"/>
                <a:gd name="T13" fmla="*/ 6 h 38"/>
                <a:gd name="T14" fmla="*/ 4 w 30"/>
                <a:gd name="T15" fmla="*/ 19 h 38"/>
                <a:gd name="T16" fmla="*/ 6 w 30"/>
                <a:gd name="T17" fmla="*/ 21 h 38"/>
                <a:gd name="T18" fmla="*/ 8 w 30"/>
                <a:gd name="T19" fmla="*/ 19 h 38"/>
                <a:gd name="T20" fmla="*/ 8 w 30"/>
                <a:gd name="T21" fmla="*/ 6 h 38"/>
                <a:gd name="T22" fmla="*/ 6 w 30"/>
                <a:gd name="T23" fmla="*/ 4 h 38"/>
                <a:gd name="T24" fmla="*/ 4 w 30"/>
                <a:gd name="T25" fmla="*/ 6 h 38"/>
                <a:gd name="T26" fmla="*/ 4 w 30"/>
                <a:gd name="T27" fmla="*/ 19 h 38"/>
                <a:gd name="T28" fmla="*/ 20 w 30"/>
                <a:gd name="T29" fmla="*/ 1 h 38"/>
                <a:gd name="T30" fmla="*/ 24 w 30"/>
                <a:gd name="T31" fmla="*/ 1 h 38"/>
                <a:gd name="T32" fmla="*/ 9 w 30"/>
                <a:gd name="T33" fmla="*/ 37 h 38"/>
                <a:gd name="T34" fmla="*/ 6 w 30"/>
                <a:gd name="T35" fmla="*/ 37 h 38"/>
                <a:gd name="T36" fmla="*/ 20 w 30"/>
                <a:gd name="T37" fmla="*/ 1 h 38"/>
                <a:gd name="T38" fmla="*/ 18 w 30"/>
                <a:gd name="T39" fmla="*/ 20 h 38"/>
                <a:gd name="T40" fmla="*/ 24 w 30"/>
                <a:gd name="T41" fmla="*/ 14 h 38"/>
                <a:gd name="T42" fmla="*/ 30 w 30"/>
                <a:gd name="T43" fmla="*/ 20 h 38"/>
                <a:gd name="T44" fmla="*/ 30 w 30"/>
                <a:gd name="T45" fmla="*/ 32 h 38"/>
                <a:gd name="T46" fmla="*/ 24 w 30"/>
                <a:gd name="T47" fmla="*/ 38 h 38"/>
                <a:gd name="T48" fmla="*/ 18 w 30"/>
                <a:gd name="T49" fmla="*/ 32 h 38"/>
                <a:gd name="T50" fmla="*/ 18 w 30"/>
                <a:gd name="T51" fmla="*/ 20 h 38"/>
                <a:gd name="T52" fmla="*/ 22 w 30"/>
                <a:gd name="T53" fmla="*/ 32 h 38"/>
                <a:gd name="T54" fmla="*/ 24 w 30"/>
                <a:gd name="T55" fmla="*/ 34 h 38"/>
                <a:gd name="T56" fmla="*/ 26 w 30"/>
                <a:gd name="T57" fmla="*/ 32 h 38"/>
                <a:gd name="T58" fmla="*/ 26 w 30"/>
                <a:gd name="T59" fmla="*/ 19 h 38"/>
                <a:gd name="T60" fmla="*/ 24 w 30"/>
                <a:gd name="T61" fmla="*/ 17 h 38"/>
                <a:gd name="T62" fmla="*/ 22 w 30"/>
                <a:gd name="T63" fmla="*/ 19 h 38"/>
                <a:gd name="T64" fmla="*/ 22 w 30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8">
                  <a:moveTo>
                    <a:pt x="0" y="6"/>
                  </a:move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1" y="3"/>
                    <a:pt x="11" y="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2"/>
                    <a:pt x="10" y="24"/>
                    <a:pt x="6" y="24"/>
                  </a:cubicBezTo>
                  <a:cubicBezTo>
                    <a:pt x="2" y="24"/>
                    <a:pt x="0" y="22"/>
                    <a:pt x="0" y="18"/>
                  </a:cubicBezTo>
                  <a:lnTo>
                    <a:pt x="0" y="6"/>
                  </a:lnTo>
                  <a:close/>
                  <a:moveTo>
                    <a:pt x="4" y="19"/>
                  </a:move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8" y="20"/>
                    <a:pt x="8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4"/>
                    <a:pt x="4" y="4"/>
                    <a:pt x="4" y="6"/>
                  </a:cubicBezTo>
                  <a:lnTo>
                    <a:pt x="4" y="19"/>
                  </a:lnTo>
                  <a:close/>
                  <a:moveTo>
                    <a:pt x="20" y="1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20" y="1"/>
                  </a:lnTo>
                  <a:close/>
                  <a:moveTo>
                    <a:pt x="18" y="20"/>
                  </a:moveTo>
                  <a:cubicBezTo>
                    <a:pt x="18" y="16"/>
                    <a:pt x="20" y="14"/>
                    <a:pt x="24" y="14"/>
                  </a:cubicBezTo>
                  <a:cubicBezTo>
                    <a:pt x="28" y="14"/>
                    <a:pt x="30" y="16"/>
                    <a:pt x="30" y="2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8" y="38"/>
                    <a:pt x="24" y="38"/>
                  </a:cubicBezTo>
                  <a:cubicBezTo>
                    <a:pt x="20" y="38"/>
                    <a:pt x="18" y="35"/>
                    <a:pt x="18" y="32"/>
                  </a:cubicBezTo>
                  <a:lnTo>
                    <a:pt x="18" y="20"/>
                  </a:lnTo>
                  <a:close/>
                  <a:moveTo>
                    <a:pt x="22" y="32"/>
                  </a:moveTo>
                  <a:cubicBezTo>
                    <a:pt x="22" y="34"/>
                    <a:pt x="23" y="34"/>
                    <a:pt x="24" y="34"/>
                  </a:cubicBezTo>
                  <a:cubicBezTo>
                    <a:pt x="25" y="34"/>
                    <a:pt x="26" y="34"/>
                    <a:pt x="26" y="32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8"/>
                    <a:pt x="25" y="17"/>
                    <a:pt x="24" y="17"/>
                  </a:cubicBezTo>
                  <a:cubicBezTo>
                    <a:pt x="23" y="17"/>
                    <a:pt x="22" y="18"/>
                    <a:pt x="22" y="19"/>
                  </a:cubicBezTo>
                  <a:lnTo>
                    <a:pt x="22" y="32"/>
                  </a:lnTo>
                  <a:close/>
                </a:path>
              </a:pathLst>
            </a:custGeom>
            <a:solidFill>
              <a:srgbClr val="A0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7" name="矩形 76">
            <a:extLst>
              <a:ext uri="{FF2B5EF4-FFF2-40B4-BE49-F238E27FC236}">
                <a16:creationId xmlns:a16="http://schemas.microsoft.com/office/drawing/2014/main" xmlns="" id="{B36B0FA3-A4AF-4DA2-A3A9-042760B4E735}"/>
              </a:ext>
            </a:extLst>
          </p:cNvPr>
          <p:cNvSpPr/>
          <p:nvPr/>
        </p:nvSpPr>
        <p:spPr>
          <a:xfrm>
            <a:off x="1897699" y="4421293"/>
            <a:ext cx="1263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xmlns="" id="{B3D60095-2C33-460D-A49C-16702210C173}"/>
              </a:ext>
            </a:extLst>
          </p:cNvPr>
          <p:cNvSpPr/>
          <p:nvPr/>
        </p:nvSpPr>
        <p:spPr>
          <a:xfrm>
            <a:off x="3705067" y="4421292"/>
            <a:ext cx="1263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xmlns="" id="{4239AFE6-BFDB-42F1-B56E-9B9D05287B85}"/>
              </a:ext>
            </a:extLst>
          </p:cNvPr>
          <p:cNvSpPr/>
          <p:nvPr/>
        </p:nvSpPr>
        <p:spPr>
          <a:xfrm>
            <a:off x="5512435" y="4421291"/>
            <a:ext cx="1263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xmlns="" id="{E5D63632-9F8D-49E5-93AA-E596D7E8234B}"/>
              </a:ext>
            </a:extLst>
          </p:cNvPr>
          <p:cNvSpPr/>
          <p:nvPr/>
        </p:nvSpPr>
        <p:spPr>
          <a:xfrm>
            <a:off x="7310278" y="4421291"/>
            <a:ext cx="1263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xmlns="" id="{317B655F-F239-4BE1-A09D-03ED6F7FC07B}"/>
              </a:ext>
            </a:extLst>
          </p:cNvPr>
          <p:cNvSpPr/>
          <p:nvPr/>
        </p:nvSpPr>
        <p:spPr>
          <a:xfrm>
            <a:off x="9234331" y="4421290"/>
            <a:ext cx="1263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</a:p>
        </p:txBody>
      </p:sp>
    </p:spTree>
    <p:extLst>
      <p:ext uri="{BB962C8B-B14F-4D97-AF65-F5344CB8AC3E}">
        <p14:creationId xmlns:p14="http://schemas.microsoft.com/office/powerpoint/2010/main" val="72130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xmlns="" id="{C9240D59-4174-46D7-9879-DD0984AAB234}"/>
              </a:ext>
            </a:extLst>
          </p:cNvPr>
          <p:cNvSpPr>
            <a:spLocks noEditPoints="1"/>
          </p:cNvSpPr>
          <p:nvPr/>
        </p:nvSpPr>
        <p:spPr bwMode="auto">
          <a:xfrm>
            <a:off x="2730274" y="2796268"/>
            <a:ext cx="1871662" cy="2393950"/>
          </a:xfrm>
          <a:custGeom>
            <a:avLst/>
            <a:gdLst>
              <a:gd name="T0" fmla="*/ 1179 w 1179"/>
              <a:gd name="T1" fmla="*/ 514 h 1508"/>
              <a:gd name="T2" fmla="*/ 882 w 1179"/>
              <a:gd name="T3" fmla="*/ 0 h 1508"/>
              <a:gd name="T4" fmla="*/ 297 w 1179"/>
              <a:gd name="T5" fmla="*/ 0 h 1508"/>
              <a:gd name="T6" fmla="*/ 0 w 1179"/>
              <a:gd name="T7" fmla="*/ 514 h 1508"/>
              <a:gd name="T8" fmla="*/ 297 w 1179"/>
              <a:gd name="T9" fmla="*/ 1020 h 1508"/>
              <a:gd name="T10" fmla="*/ 577 w 1179"/>
              <a:gd name="T11" fmla="*/ 1020 h 1508"/>
              <a:gd name="T12" fmla="*/ 577 w 1179"/>
              <a:gd name="T13" fmla="*/ 1508 h 1508"/>
              <a:gd name="T14" fmla="*/ 602 w 1179"/>
              <a:gd name="T15" fmla="*/ 1508 h 1508"/>
              <a:gd name="T16" fmla="*/ 602 w 1179"/>
              <a:gd name="T17" fmla="*/ 1020 h 1508"/>
              <a:gd name="T18" fmla="*/ 882 w 1179"/>
              <a:gd name="T19" fmla="*/ 1020 h 1508"/>
              <a:gd name="T20" fmla="*/ 1179 w 1179"/>
              <a:gd name="T21" fmla="*/ 514 h 1508"/>
              <a:gd name="T22" fmla="*/ 305 w 1179"/>
              <a:gd name="T23" fmla="*/ 1003 h 1508"/>
              <a:gd name="T24" fmla="*/ 25 w 1179"/>
              <a:gd name="T25" fmla="*/ 514 h 1508"/>
              <a:gd name="T26" fmla="*/ 305 w 1179"/>
              <a:gd name="T27" fmla="*/ 17 h 1508"/>
              <a:gd name="T28" fmla="*/ 873 w 1179"/>
              <a:gd name="T29" fmla="*/ 17 h 1508"/>
              <a:gd name="T30" fmla="*/ 1153 w 1179"/>
              <a:gd name="T31" fmla="*/ 514 h 1508"/>
              <a:gd name="T32" fmla="*/ 873 w 1179"/>
              <a:gd name="T33" fmla="*/ 1003 h 1508"/>
              <a:gd name="T34" fmla="*/ 305 w 1179"/>
              <a:gd name="T35" fmla="*/ 1003 h 1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9" h="1508">
                <a:moveTo>
                  <a:pt x="1179" y="514"/>
                </a:moveTo>
                <a:lnTo>
                  <a:pt x="882" y="0"/>
                </a:lnTo>
                <a:lnTo>
                  <a:pt x="297" y="0"/>
                </a:lnTo>
                <a:lnTo>
                  <a:pt x="0" y="514"/>
                </a:lnTo>
                <a:lnTo>
                  <a:pt x="297" y="1020"/>
                </a:lnTo>
                <a:lnTo>
                  <a:pt x="577" y="1020"/>
                </a:lnTo>
                <a:lnTo>
                  <a:pt x="577" y="1508"/>
                </a:lnTo>
                <a:lnTo>
                  <a:pt x="602" y="1508"/>
                </a:lnTo>
                <a:lnTo>
                  <a:pt x="602" y="1020"/>
                </a:lnTo>
                <a:lnTo>
                  <a:pt x="882" y="1020"/>
                </a:lnTo>
                <a:lnTo>
                  <a:pt x="1179" y="514"/>
                </a:lnTo>
                <a:close/>
                <a:moveTo>
                  <a:pt x="305" y="1003"/>
                </a:moveTo>
                <a:lnTo>
                  <a:pt x="25" y="514"/>
                </a:lnTo>
                <a:lnTo>
                  <a:pt x="305" y="17"/>
                </a:lnTo>
                <a:lnTo>
                  <a:pt x="873" y="17"/>
                </a:lnTo>
                <a:lnTo>
                  <a:pt x="1153" y="514"/>
                </a:lnTo>
                <a:lnTo>
                  <a:pt x="873" y="1003"/>
                </a:lnTo>
                <a:lnTo>
                  <a:pt x="305" y="10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xmlns="" id="{F6A48FC7-834C-4396-9EFE-C3A35421293A}"/>
              </a:ext>
            </a:extLst>
          </p:cNvPr>
          <p:cNvSpPr>
            <a:spLocks noEditPoints="1"/>
          </p:cNvSpPr>
          <p:nvPr/>
        </p:nvSpPr>
        <p:spPr bwMode="auto">
          <a:xfrm>
            <a:off x="5800499" y="2796268"/>
            <a:ext cx="1857375" cy="2393950"/>
          </a:xfrm>
          <a:custGeom>
            <a:avLst/>
            <a:gdLst>
              <a:gd name="T0" fmla="*/ 1170 w 1170"/>
              <a:gd name="T1" fmla="*/ 514 h 1508"/>
              <a:gd name="T2" fmla="*/ 882 w 1170"/>
              <a:gd name="T3" fmla="*/ 0 h 1508"/>
              <a:gd name="T4" fmla="*/ 288 w 1170"/>
              <a:gd name="T5" fmla="*/ 0 h 1508"/>
              <a:gd name="T6" fmla="*/ 0 w 1170"/>
              <a:gd name="T7" fmla="*/ 514 h 1508"/>
              <a:gd name="T8" fmla="*/ 288 w 1170"/>
              <a:gd name="T9" fmla="*/ 1020 h 1508"/>
              <a:gd name="T10" fmla="*/ 576 w 1170"/>
              <a:gd name="T11" fmla="*/ 1020 h 1508"/>
              <a:gd name="T12" fmla="*/ 576 w 1170"/>
              <a:gd name="T13" fmla="*/ 1508 h 1508"/>
              <a:gd name="T14" fmla="*/ 593 w 1170"/>
              <a:gd name="T15" fmla="*/ 1508 h 1508"/>
              <a:gd name="T16" fmla="*/ 593 w 1170"/>
              <a:gd name="T17" fmla="*/ 1020 h 1508"/>
              <a:gd name="T18" fmla="*/ 882 w 1170"/>
              <a:gd name="T19" fmla="*/ 1020 h 1508"/>
              <a:gd name="T20" fmla="*/ 1170 w 1170"/>
              <a:gd name="T21" fmla="*/ 514 h 1508"/>
              <a:gd name="T22" fmla="*/ 305 w 1170"/>
              <a:gd name="T23" fmla="*/ 1003 h 1508"/>
              <a:gd name="T24" fmla="*/ 17 w 1170"/>
              <a:gd name="T25" fmla="*/ 514 h 1508"/>
              <a:gd name="T26" fmla="*/ 305 w 1170"/>
              <a:gd name="T27" fmla="*/ 17 h 1508"/>
              <a:gd name="T28" fmla="*/ 865 w 1170"/>
              <a:gd name="T29" fmla="*/ 17 h 1508"/>
              <a:gd name="T30" fmla="*/ 1145 w 1170"/>
              <a:gd name="T31" fmla="*/ 514 h 1508"/>
              <a:gd name="T32" fmla="*/ 865 w 1170"/>
              <a:gd name="T33" fmla="*/ 1003 h 1508"/>
              <a:gd name="T34" fmla="*/ 305 w 1170"/>
              <a:gd name="T35" fmla="*/ 1003 h 1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0" h="1508">
                <a:moveTo>
                  <a:pt x="1170" y="514"/>
                </a:moveTo>
                <a:lnTo>
                  <a:pt x="882" y="0"/>
                </a:lnTo>
                <a:lnTo>
                  <a:pt x="288" y="0"/>
                </a:lnTo>
                <a:lnTo>
                  <a:pt x="0" y="514"/>
                </a:lnTo>
                <a:lnTo>
                  <a:pt x="288" y="1020"/>
                </a:lnTo>
                <a:lnTo>
                  <a:pt x="576" y="1020"/>
                </a:lnTo>
                <a:lnTo>
                  <a:pt x="576" y="1508"/>
                </a:lnTo>
                <a:lnTo>
                  <a:pt x="593" y="1508"/>
                </a:lnTo>
                <a:lnTo>
                  <a:pt x="593" y="1020"/>
                </a:lnTo>
                <a:lnTo>
                  <a:pt x="882" y="1020"/>
                </a:lnTo>
                <a:lnTo>
                  <a:pt x="1170" y="514"/>
                </a:lnTo>
                <a:close/>
                <a:moveTo>
                  <a:pt x="305" y="1003"/>
                </a:moveTo>
                <a:lnTo>
                  <a:pt x="17" y="514"/>
                </a:lnTo>
                <a:lnTo>
                  <a:pt x="305" y="17"/>
                </a:lnTo>
                <a:lnTo>
                  <a:pt x="865" y="17"/>
                </a:lnTo>
                <a:lnTo>
                  <a:pt x="1145" y="514"/>
                </a:lnTo>
                <a:lnTo>
                  <a:pt x="865" y="1003"/>
                </a:lnTo>
                <a:lnTo>
                  <a:pt x="305" y="10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xmlns="" id="{3F91CC13-AF04-47AE-BCC3-52AF11CE9004}"/>
              </a:ext>
            </a:extLst>
          </p:cNvPr>
          <p:cNvSpPr>
            <a:spLocks noEditPoints="1"/>
          </p:cNvSpPr>
          <p:nvPr/>
        </p:nvSpPr>
        <p:spPr bwMode="auto">
          <a:xfrm>
            <a:off x="4265386" y="2918506"/>
            <a:ext cx="1857375" cy="2393950"/>
          </a:xfrm>
          <a:custGeom>
            <a:avLst/>
            <a:gdLst>
              <a:gd name="T0" fmla="*/ 882 w 1170"/>
              <a:gd name="T1" fmla="*/ 480 h 1508"/>
              <a:gd name="T2" fmla="*/ 593 w 1170"/>
              <a:gd name="T3" fmla="*/ 480 h 1508"/>
              <a:gd name="T4" fmla="*/ 593 w 1170"/>
              <a:gd name="T5" fmla="*/ 0 h 1508"/>
              <a:gd name="T6" fmla="*/ 576 w 1170"/>
              <a:gd name="T7" fmla="*/ 0 h 1508"/>
              <a:gd name="T8" fmla="*/ 576 w 1170"/>
              <a:gd name="T9" fmla="*/ 480 h 1508"/>
              <a:gd name="T10" fmla="*/ 297 w 1170"/>
              <a:gd name="T11" fmla="*/ 480 h 1508"/>
              <a:gd name="T12" fmla="*/ 0 w 1170"/>
              <a:gd name="T13" fmla="*/ 994 h 1508"/>
              <a:gd name="T14" fmla="*/ 297 w 1170"/>
              <a:gd name="T15" fmla="*/ 1508 h 1508"/>
              <a:gd name="T16" fmla="*/ 882 w 1170"/>
              <a:gd name="T17" fmla="*/ 1508 h 1508"/>
              <a:gd name="T18" fmla="*/ 1170 w 1170"/>
              <a:gd name="T19" fmla="*/ 994 h 1508"/>
              <a:gd name="T20" fmla="*/ 882 w 1170"/>
              <a:gd name="T21" fmla="*/ 480 h 1508"/>
              <a:gd name="T22" fmla="*/ 873 w 1170"/>
              <a:gd name="T23" fmla="*/ 1491 h 1508"/>
              <a:gd name="T24" fmla="*/ 305 w 1170"/>
              <a:gd name="T25" fmla="*/ 1491 h 1508"/>
              <a:gd name="T26" fmla="*/ 25 w 1170"/>
              <a:gd name="T27" fmla="*/ 994 h 1508"/>
              <a:gd name="T28" fmla="*/ 305 w 1170"/>
              <a:gd name="T29" fmla="*/ 506 h 1508"/>
              <a:gd name="T30" fmla="*/ 873 w 1170"/>
              <a:gd name="T31" fmla="*/ 506 h 1508"/>
              <a:gd name="T32" fmla="*/ 1153 w 1170"/>
              <a:gd name="T33" fmla="*/ 994 h 1508"/>
              <a:gd name="T34" fmla="*/ 873 w 1170"/>
              <a:gd name="T35" fmla="*/ 1491 h 1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0" h="1508">
                <a:moveTo>
                  <a:pt x="882" y="480"/>
                </a:moveTo>
                <a:lnTo>
                  <a:pt x="593" y="480"/>
                </a:lnTo>
                <a:lnTo>
                  <a:pt x="593" y="0"/>
                </a:lnTo>
                <a:lnTo>
                  <a:pt x="576" y="0"/>
                </a:lnTo>
                <a:lnTo>
                  <a:pt x="576" y="480"/>
                </a:lnTo>
                <a:lnTo>
                  <a:pt x="297" y="480"/>
                </a:lnTo>
                <a:lnTo>
                  <a:pt x="0" y="994"/>
                </a:lnTo>
                <a:lnTo>
                  <a:pt x="297" y="1508"/>
                </a:lnTo>
                <a:lnTo>
                  <a:pt x="882" y="1508"/>
                </a:lnTo>
                <a:lnTo>
                  <a:pt x="1170" y="994"/>
                </a:lnTo>
                <a:lnTo>
                  <a:pt x="882" y="480"/>
                </a:lnTo>
                <a:close/>
                <a:moveTo>
                  <a:pt x="873" y="1491"/>
                </a:moveTo>
                <a:lnTo>
                  <a:pt x="305" y="1491"/>
                </a:lnTo>
                <a:lnTo>
                  <a:pt x="25" y="994"/>
                </a:lnTo>
                <a:lnTo>
                  <a:pt x="305" y="506"/>
                </a:lnTo>
                <a:lnTo>
                  <a:pt x="873" y="506"/>
                </a:lnTo>
                <a:lnTo>
                  <a:pt x="1153" y="994"/>
                </a:lnTo>
                <a:lnTo>
                  <a:pt x="873" y="149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xmlns="" id="{E9F5A6FF-7231-4852-A450-DAB890F4A0C7}"/>
              </a:ext>
            </a:extLst>
          </p:cNvPr>
          <p:cNvSpPr>
            <a:spLocks noEditPoints="1"/>
          </p:cNvSpPr>
          <p:nvPr/>
        </p:nvSpPr>
        <p:spPr bwMode="auto">
          <a:xfrm>
            <a:off x="7334024" y="2918506"/>
            <a:ext cx="1858962" cy="2393950"/>
          </a:xfrm>
          <a:custGeom>
            <a:avLst/>
            <a:gdLst>
              <a:gd name="T0" fmla="*/ 874 w 1171"/>
              <a:gd name="T1" fmla="*/ 480 h 1508"/>
              <a:gd name="T2" fmla="*/ 594 w 1171"/>
              <a:gd name="T3" fmla="*/ 480 h 1508"/>
              <a:gd name="T4" fmla="*/ 594 w 1171"/>
              <a:gd name="T5" fmla="*/ 0 h 1508"/>
              <a:gd name="T6" fmla="*/ 577 w 1171"/>
              <a:gd name="T7" fmla="*/ 0 h 1508"/>
              <a:gd name="T8" fmla="*/ 577 w 1171"/>
              <a:gd name="T9" fmla="*/ 480 h 1508"/>
              <a:gd name="T10" fmla="*/ 289 w 1171"/>
              <a:gd name="T11" fmla="*/ 480 h 1508"/>
              <a:gd name="T12" fmla="*/ 0 w 1171"/>
              <a:gd name="T13" fmla="*/ 994 h 1508"/>
              <a:gd name="T14" fmla="*/ 289 w 1171"/>
              <a:gd name="T15" fmla="*/ 1508 h 1508"/>
              <a:gd name="T16" fmla="*/ 874 w 1171"/>
              <a:gd name="T17" fmla="*/ 1508 h 1508"/>
              <a:gd name="T18" fmla="*/ 1171 w 1171"/>
              <a:gd name="T19" fmla="*/ 994 h 1508"/>
              <a:gd name="T20" fmla="*/ 874 w 1171"/>
              <a:gd name="T21" fmla="*/ 480 h 1508"/>
              <a:gd name="T22" fmla="*/ 866 w 1171"/>
              <a:gd name="T23" fmla="*/ 1491 h 1508"/>
              <a:gd name="T24" fmla="*/ 297 w 1171"/>
              <a:gd name="T25" fmla="*/ 1491 h 1508"/>
              <a:gd name="T26" fmla="*/ 17 w 1171"/>
              <a:gd name="T27" fmla="*/ 994 h 1508"/>
              <a:gd name="T28" fmla="*/ 297 w 1171"/>
              <a:gd name="T29" fmla="*/ 506 h 1508"/>
              <a:gd name="T30" fmla="*/ 866 w 1171"/>
              <a:gd name="T31" fmla="*/ 506 h 1508"/>
              <a:gd name="T32" fmla="*/ 1145 w 1171"/>
              <a:gd name="T33" fmla="*/ 994 h 1508"/>
              <a:gd name="T34" fmla="*/ 866 w 1171"/>
              <a:gd name="T35" fmla="*/ 1491 h 1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1" h="1508">
                <a:moveTo>
                  <a:pt x="874" y="480"/>
                </a:moveTo>
                <a:lnTo>
                  <a:pt x="594" y="480"/>
                </a:lnTo>
                <a:lnTo>
                  <a:pt x="594" y="0"/>
                </a:lnTo>
                <a:lnTo>
                  <a:pt x="577" y="0"/>
                </a:lnTo>
                <a:lnTo>
                  <a:pt x="577" y="480"/>
                </a:lnTo>
                <a:lnTo>
                  <a:pt x="289" y="480"/>
                </a:lnTo>
                <a:lnTo>
                  <a:pt x="0" y="994"/>
                </a:lnTo>
                <a:lnTo>
                  <a:pt x="289" y="1508"/>
                </a:lnTo>
                <a:lnTo>
                  <a:pt x="874" y="1508"/>
                </a:lnTo>
                <a:lnTo>
                  <a:pt x="1171" y="994"/>
                </a:lnTo>
                <a:lnTo>
                  <a:pt x="874" y="480"/>
                </a:lnTo>
                <a:close/>
                <a:moveTo>
                  <a:pt x="866" y="1491"/>
                </a:moveTo>
                <a:lnTo>
                  <a:pt x="297" y="1491"/>
                </a:lnTo>
                <a:lnTo>
                  <a:pt x="17" y="994"/>
                </a:lnTo>
                <a:lnTo>
                  <a:pt x="297" y="506"/>
                </a:lnTo>
                <a:lnTo>
                  <a:pt x="866" y="506"/>
                </a:lnTo>
                <a:lnTo>
                  <a:pt x="1145" y="994"/>
                </a:lnTo>
                <a:lnTo>
                  <a:pt x="866" y="149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3C84EA5-7179-4466-B69F-D65E40664125}"/>
              </a:ext>
            </a:extLst>
          </p:cNvPr>
          <p:cNvGrpSpPr/>
          <p:nvPr/>
        </p:nvGrpSpPr>
        <p:grpSpPr>
          <a:xfrm>
            <a:off x="7468961" y="3817031"/>
            <a:ext cx="1576387" cy="1373188"/>
            <a:chOff x="7468961" y="3817031"/>
            <a:chExt cx="1576387" cy="1373188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6FEBFAAC-F834-45D8-9256-757FD7B89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961" y="3817031"/>
              <a:ext cx="1576387" cy="1373188"/>
            </a:xfrm>
            <a:custGeom>
              <a:avLst/>
              <a:gdLst>
                <a:gd name="T0" fmla="*/ 246 w 993"/>
                <a:gd name="T1" fmla="*/ 865 h 865"/>
                <a:gd name="T2" fmla="*/ 0 w 993"/>
                <a:gd name="T3" fmla="*/ 428 h 865"/>
                <a:gd name="T4" fmla="*/ 246 w 993"/>
                <a:gd name="T5" fmla="*/ 0 h 865"/>
                <a:gd name="T6" fmla="*/ 747 w 993"/>
                <a:gd name="T7" fmla="*/ 0 h 865"/>
                <a:gd name="T8" fmla="*/ 993 w 993"/>
                <a:gd name="T9" fmla="*/ 428 h 865"/>
                <a:gd name="T10" fmla="*/ 747 w 993"/>
                <a:gd name="T11" fmla="*/ 865 h 865"/>
                <a:gd name="T12" fmla="*/ 246 w 993"/>
                <a:gd name="T13" fmla="*/ 8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3" h="865">
                  <a:moveTo>
                    <a:pt x="246" y="865"/>
                  </a:moveTo>
                  <a:lnTo>
                    <a:pt x="0" y="428"/>
                  </a:lnTo>
                  <a:lnTo>
                    <a:pt x="246" y="0"/>
                  </a:lnTo>
                  <a:lnTo>
                    <a:pt x="747" y="0"/>
                  </a:lnTo>
                  <a:lnTo>
                    <a:pt x="993" y="428"/>
                  </a:lnTo>
                  <a:lnTo>
                    <a:pt x="747" y="865"/>
                  </a:lnTo>
                  <a:lnTo>
                    <a:pt x="246" y="86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xmlns="" id="{6383B4AF-756C-47DE-9AD8-8CECD62C9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8399" y="4347256"/>
              <a:ext cx="363537" cy="366713"/>
            </a:xfrm>
            <a:custGeom>
              <a:avLst/>
              <a:gdLst>
                <a:gd name="T0" fmla="*/ 23 w 27"/>
                <a:gd name="T1" fmla="*/ 14 h 27"/>
                <a:gd name="T2" fmla="*/ 13 w 27"/>
                <a:gd name="T3" fmla="*/ 23 h 27"/>
                <a:gd name="T4" fmla="*/ 4 w 27"/>
                <a:gd name="T5" fmla="*/ 14 h 27"/>
                <a:gd name="T6" fmla="*/ 13 w 27"/>
                <a:gd name="T7" fmla="*/ 4 h 27"/>
                <a:gd name="T8" fmla="*/ 18 w 27"/>
                <a:gd name="T9" fmla="*/ 6 h 27"/>
                <a:gd name="T10" fmla="*/ 21 w 27"/>
                <a:gd name="T11" fmla="*/ 2 h 27"/>
                <a:gd name="T12" fmla="*/ 13 w 27"/>
                <a:gd name="T13" fmla="*/ 0 h 27"/>
                <a:gd name="T14" fmla="*/ 0 w 27"/>
                <a:gd name="T15" fmla="*/ 14 h 27"/>
                <a:gd name="T16" fmla="*/ 13 w 27"/>
                <a:gd name="T17" fmla="*/ 27 h 27"/>
                <a:gd name="T18" fmla="*/ 27 w 27"/>
                <a:gd name="T19" fmla="*/ 14 h 27"/>
                <a:gd name="T20" fmla="*/ 25 w 27"/>
                <a:gd name="T21" fmla="*/ 6 h 27"/>
                <a:gd name="T22" fmla="*/ 21 w 27"/>
                <a:gd name="T23" fmla="*/ 9 h 27"/>
                <a:gd name="T24" fmla="*/ 23 w 27"/>
                <a:gd name="T25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7">
                  <a:moveTo>
                    <a:pt x="23" y="14"/>
                  </a:moveTo>
                  <a:cubicBezTo>
                    <a:pt x="23" y="19"/>
                    <a:pt x="19" y="23"/>
                    <a:pt x="13" y="23"/>
                  </a:cubicBezTo>
                  <a:cubicBezTo>
                    <a:pt x="8" y="23"/>
                    <a:pt x="4" y="19"/>
                    <a:pt x="4" y="14"/>
                  </a:cubicBezTo>
                  <a:cubicBezTo>
                    <a:pt x="4" y="8"/>
                    <a:pt x="8" y="4"/>
                    <a:pt x="13" y="4"/>
                  </a:cubicBezTo>
                  <a:cubicBezTo>
                    <a:pt x="15" y="4"/>
                    <a:pt x="17" y="5"/>
                    <a:pt x="18" y="6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1"/>
                    <a:pt x="16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7"/>
                    <a:pt x="13" y="27"/>
                  </a:cubicBezTo>
                  <a:cubicBezTo>
                    <a:pt x="21" y="27"/>
                    <a:pt x="27" y="21"/>
                    <a:pt x="27" y="14"/>
                  </a:cubicBezTo>
                  <a:cubicBezTo>
                    <a:pt x="27" y="11"/>
                    <a:pt x="26" y="8"/>
                    <a:pt x="25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0"/>
                    <a:pt x="23" y="12"/>
                    <a:pt x="23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xmlns="" id="{987AD781-9BBC-46E2-BE12-75F5CCF27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9049" y="4469493"/>
              <a:ext cx="122237" cy="122238"/>
            </a:xfrm>
            <a:custGeom>
              <a:avLst/>
              <a:gdLst>
                <a:gd name="T0" fmla="*/ 6 w 9"/>
                <a:gd name="T1" fmla="*/ 0 h 9"/>
                <a:gd name="T2" fmla="*/ 4 w 9"/>
                <a:gd name="T3" fmla="*/ 0 h 9"/>
                <a:gd name="T4" fmla="*/ 0 w 9"/>
                <a:gd name="T5" fmla="*/ 5 h 9"/>
                <a:gd name="T6" fmla="*/ 4 w 9"/>
                <a:gd name="T7" fmla="*/ 9 h 9"/>
                <a:gd name="T8" fmla="*/ 9 w 9"/>
                <a:gd name="T9" fmla="*/ 5 h 9"/>
                <a:gd name="T10" fmla="*/ 8 w 9"/>
                <a:gd name="T11" fmla="*/ 3 h 9"/>
                <a:gd name="T12" fmla="*/ 4 w 9"/>
                <a:gd name="T13" fmla="*/ 5 h 9"/>
                <a:gd name="T14" fmla="*/ 6 w 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4" y="5"/>
                    <a:pt x="4" y="5"/>
                    <a:pt x="4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xmlns="" id="{7D89FED8-8F81-4652-956E-5E42F3585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0761" y="4198031"/>
              <a:ext cx="658812" cy="666750"/>
            </a:xfrm>
            <a:custGeom>
              <a:avLst/>
              <a:gdLst>
                <a:gd name="T0" fmla="*/ 41 w 49"/>
                <a:gd name="T1" fmla="*/ 11 h 49"/>
                <a:gd name="T2" fmla="*/ 40 w 49"/>
                <a:gd name="T3" fmla="*/ 12 h 49"/>
                <a:gd name="T4" fmla="*/ 44 w 49"/>
                <a:gd name="T5" fmla="*/ 25 h 49"/>
                <a:gd name="T6" fmla="*/ 24 w 49"/>
                <a:gd name="T7" fmla="*/ 44 h 49"/>
                <a:gd name="T8" fmla="*/ 5 w 49"/>
                <a:gd name="T9" fmla="*/ 25 h 49"/>
                <a:gd name="T10" fmla="*/ 24 w 49"/>
                <a:gd name="T11" fmla="*/ 5 h 49"/>
                <a:gd name="T12" fmla="*/ 37 w 49"/>
                <a:gd name="T13" fmla="*/ 9 h 49"/>
                <a:gd name="T14" fmla="*/ 38 w 49"/>
                <a:gd name="T15" fmla="*/ 8 h 49"/>
                <a:gd name="T16" fmla="*/ 38 w 49"/>
                <a:gd name="T17" fmla="*/ 4 h 49"/>
                <a:gd name="T18" fmla="*/ 24 w 49"/>
                <a:gd name="T19" fmla="*/ 0 h 49"/>
                <a:gd name="T20" fmla="*/ 0 w 49"/>
                <a:gd name="T21" fmla="*/ 25 h 49"/>
                <a:gd name="T22" fmla="*/ 24 w 49"/>
                <a:gd name="T23" fmla="*/ 49 h 49"/>
                <a:gd name="T24" fmla="*/ 49 w 49"/>
                <a:gd name="T25" fmla="*/ 25 h 49"/>
                <a:gd name="T26" fmla="*/ 45 w 49"/>
                <a:gd name="T27" fmla="*/ 11 h 49"/>
                <a:gd name="T28" fmla="*/ 41 w 49"/>
                <a:gd name="T2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9">
                  <a:moveTo>
                    <a:pt x="41" y="11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43" y="16"/>
                    <a:pt x="44" y="20"/>
                    <a:pt x="44" y="25"/>
                  </a:cubicBezTo>
                  <a:cubicBezTo>
                    <a:pt x="44" y="35"/>
                    <a:pt x="35" y="44"/>
                    <a:pt x="24" y="44"/>
                  </a:cubicBezTo>
                  <a:cubicBezTo>
                    <a:pt x="13" y="44"/>
                    <a:pt x="5" y="35"/>
                    <a:pt x="5" y="25"/>
                  </a:cubicBezTo>
                  <a:cubicBezTo>
                    <a:pt x="5" y="14"/>
                    <a:pt x="13" y="5"/>
                    <a:pt x="24" y="5"/>
                  </a:cubicBezTo>
                  <a:cubicBezTo>
                    <a:pt x="29" y="5"/>
                    <a:pt x="33" y="6"/>
                    <a:pt x="37" y="9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4" y="2"/>
                    <a:pt x="29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11" y="49"/>
                    <a:pt x="24" y="49"/>
                  </a:cubicBezTo>
                  <a:cubicBezTo>
                    <a:pt x="38" y="49"/>
                    <a:pt x="49" y="38"/>
                    <a:pt x="49" y="25"/>
                  </a:cubicBezTo>
                  <a:cubicBezTo>
                    <a:pt x="49" y="20"/>
                    <a:pt x="47" y="15"/>
                    <a:pt x="45" y="11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xmlns="" id="{09932661-21EA-45C8-914A-95C54FB05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024" y="4142468"/>
              <a:ext cx="390525" cy="395288"/>
            </a:xfrm>
            <a:custGeom>
              <a:avLst/>
              <a:gdLst>
                <a:gd name="T0" fmla="*/ 187 w 246"/>
                <a:gd name="T1" fmla="*/ 60 h 249"/>
                <a:gd name="T2" fmla="*/ 195 w 246"/>
                <a:gd name="T3" fmla="*/ 0 h 249"/>
                <a:gd name="T4" fmla="*/ 161 w 246"/>
                <a:gd name="T5" fmla="*/ 26 h 249"/>
                <a:gd name="T6" fmla="*/ 127 w 246"/>
                <a:gd name="T7" fmla="*/ 60 h 249"/>
                <a:gd name="T8" fmla="*/ 127 w 246"/>
                <a:gd name="T9" fmla="*/ 112 h 249"/>
                <a:gd name="T10" fmla="*/ 77 w 246"/>
                <a:gd name="T11" fmla="*/ 163 h 249"/>
                <a:gd name="T12" fmla="*/ 26 w 246"/>
                <a:gd name="T13" fmla="*/ 206 h 249"/>
                <a:gd name="T14" fmla="*/ 0 w 246"/>
                <a:gd name="T15" fmla="*/ 249 h 249"/>
                <a:gd name="T16" fmla="*/ 43 w 246"/>
                <a:gd name="T17" fmla="*/ 223 h 249"/>
                <a:gd name="T18" fmla="*/ 85 w 246"/>
                <a:gd name="T19" fmla="*/ 172 h 249"/>
                <a:gd name="T20" fmla="*/ 136 w 246"/>
                <a:gd name="T21" fmla="*/ 120 h 249"/>
                <a:gd name="T22" fmla="*/ 187 w 246"/>
                <a:gd name="T23" fmla="*/ 120 h 249"/>
                <a:gd name="T24" fmla="*/ 212 w 246"/>
                <a:gd name="T25" fmla="*/ 86 h 249"/>
                <a:gd name="T26" fmla="*/ 246 w 246"/>
                <a:gd name="T27" fmla="*/ 52 h 249"/>
                <a:gd name="T28" fmla="*/ 187 w 246"/>
                <a:gd name="T29" fmla="*/ 6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6" h="249">
                  <a:moveTo>
                    <a:pt x="187" y="60"/>
                  </a:moveTo>
                  <a:lnTo>
                    <a:pt x="195" y="0"/>
                  </a:lnTo>
                  <a:lnTo>
                    <a:pt x="161" y="26"/>
                  </a:lnTo>
                  <a:lnTo>
                    <a:pt x="127" y="60"/>
                  </a:lnTo>
                  <a:lnTo>
                    <a:pt x="127" y="112"/>
                  </a:lnTo>
                  <a:lnTo>
                    <a:pt x="77" y="163"/>
                  </a:lnTo>
                  <a:lnTo>
                    <a:pt x="26" y="206"/>
                  </a:lnTo>
                  <a:lnTo>
                    <a:pt x="0" y="249"/>
                  </a:lnTo>
                  <a:lnTo>
                    <a:pt x="43" y="223"/>
                  </a:lnTo>
                  <a:lnTo>
                    <a:pt x="85" y="172"/>
                  </a:lnTo>
                  <a:lnTo>
                    <a:pt x="136" y="120"/>
                  </a:lnTo>
                  <a:lnTo>
                    <a:pt x="187" y="120"/>
                  </a:lnTo>
                  <a:lnTo>
                    <a:pt x="212" y="86"/>
                  </a:lnTo>
                  <a:lnTo>
                    <a:pt x="246" y="52"/>
                  </a:lnTo>
                  <a:lnTo>
                    <a:pt x="187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E43EA06D-47B8-406F-AD24-9B644A822732}"/>
              </a:ext>
            </a:extLst>
          </p:cNvPr>
          <p:cNvGrpSpPr/>
          <p:nvPr/>
        </p:nvGrpSpPr>
        <p:grpSpPr>
          <a:xfrm>
            <a:off x="5933849" y="2918506"/>
            <a:ext cx="1576387" cy="1374775"/>
            <a:chOff x="5933849" y="2918506"/>
            <a:chExt cx="1576387" cy="1374775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xmlns="" id="{F36EAAA6-208A-4B15-B357-D751B5ADF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3849" y="2918506"/>
              <a:ext cx="1576387" cy="1374775"/>
            </a:xfrm>
            <a:custGeom>
              <a:avLst/>
              <a:gdLst>
                <a:gd name="T0" fmla="*/ 255 w 993"/>
                <a:gd name="T1" fmla="*/ 866 h 866"/>
                <a:gd name="T2" fmla="*/ 0 w 993"/>
                <a:gd name="T3" fmla="*/ 437 h 866"/>
                <a:gd name="T4" fmla="*/ 255 w 993"/>
                <a:gd name="T5" fmla="*/ 0 h 866"/>
                <a:gd name="T6" fmla="*/ 747 w 993"/>
                <a:gd name="T7" fmla="*/ 0 h 866"/>
                <a:gd name="T8" fmla="*/ 993 w 993"/>
                <a:gd name="T9" fmla="*/ 437 h 866"/>
                <a:gd name="T10" fmla="*/ 747 w 993"/>
                <a:gd name="T11" fmla="*/ 866 h 866"/>
                <a:gd name="T12" fmla="*/ 255 w 993"/>
                <a:gd name="T13" fmla="*/ 866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3" h="866">
                  <a:moveTo>
                    <a:pt x="255" y="866"/>
                  </a:moveTo>
                  <a:lnTo>
                    <a:pt x="0" y="437"/>
                  </a:lnTo>
                  <a:lnTo>
                    <a:pt x="255" y="0"/>
                  </a:lnTo>
                  <a:lnTo>
                    <a:pt x="747" y="0"/>
                  </a:lnTo>
                  <a:lnTo>
                    <a:pt x="993" y="437"/>
                  </a:lnTo>
                  <a:lnTo>
                    <a:pt x="747" y="866"/>
                  </a:lnTo>
                  <a:lnTo>
                    <a:pt x="255" y="86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46747ED7-C236-4FA2-B0E0-3F31B38E25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5649" y="3243943"/>
              <a:ext cx="712787" cy="722313"/>
            </a:xfrm>
            <a:custGeom>
              <a:avLst/>
              <a:gdLst>
                <a:gd name="T0" fmla="*/ 0 w 53"/>
                <a:gd name="T1" fmla="*/ 27 h 53"/>
                <a:gd name="T2" fmla="*/ 53 w 53"/>
                <a:gd name="T3" fmla="*/ 27 h 53"/>
                <a:gd name="T4" fmla="*/ 28 w 53"/>
                <a:gd name="T5" fmla="*/ 50 h 53"/>
                <a:gd name="T6" fmla="*/ 28 w 53"/>
                <a:gd name="T7" fmla="*/ 39 h 53"/>
                <a:gd name="T8" fmla="*/ 17 w 53"/>
                <a:gd name="T9" fmla="*/ 41 h 53"/>
                <a:gd name="T10" fmla="*/ 26 w 53"/>
                <a:gd name="T11" fmla="*/ 39 h 53"/>
                <a:gd name="T12" fmla="*/ 39 w 53"/>
                <a:gd name="T13" fmla="*/ 43 h 53"/>
                <a:gd name="T14" fmla="*/ 42 w 53"/>
                <a:gd name="T15" fmla="*/ 45 h 53"/>
                <a:gd name="T16" fmla="*/ 12 w 53"/>
                <a:gd name="T17" fmla="*/ 45 h 53"/>
                <a:gd name="T18" fmla="*/ 15 w 53"/>
                <a:gd name="T19" fmla="*/ 43 h 53"/>
                <a:gd name="T20" fmla="*/ 40 w 53"/>
                <a:gd name="T21" fmla="*/ 40 h 53"/>
                <a:gd name="T22" fmla="*/ 51 w 53"/>
                <a:gd name="T23" fmla="*/ 28 h 53"/>
                <a:gd name="T24" fmla="*/ 40 w 53"/>
                <a:gd name="T25" fmla="*/ 40 h 53"/>
                <a:gd name="T26" fmla="*/ 10 w 53"/>
                <a:gd name="T27" fmla="*/ 43 h 53"/>
                <a:gd name="T28" fmla="*/ 12 w 53"/>
                <a:gd name="T29" fmla="*/ 28 h 53"/>
                <a:gd name="T30" fmla="*/ 28 w 53"/>
                <a:gd name="T31" fmla="*/ 36 h 53"/>
                <a:gd name="T32" fmla="*/ 40 w 53"/>
                <a:gd name="T33" fmla="*/ 28 h 53"/>
                <a:gd name="T34" fmla="*/ 28 w 53"/>
                <a:gd name="T35" fmla="*/ 36 h 53"/>
                <a:gd name="T36" fmla="*/ 16 w 53"/>
                <a:gd name="T37" fmla="*/ 39 h 53"/>
                <a:gd name="T38" fmla="*/ 26 w 53"/>
                <a:gd name="T39" fmla="*/ 28 h 53"/>
                <a:gd name="T40" fmla="*/ 51 w 53"/>
                <a:gd name="T41" fmla="*/ 25 h 53"/>
                <a:gd name="T42" fmla="*/ 40 w 53"/>
                <a:gd name="T43" fmla="*/ 13 h 53"/>
                <a:gd name="T44" fmla="*/ 51 w 53"/>
                <a:gd name="T45" fmla="*/ 25 h 53"/>
                <a:gd name="T46" fmla="*/ 38 w 53"/>
                <a:gd name="T47" fmla="*/ 15 h 53"/>
                <a:gd name="T48" fmla="*/ 28 w 53"/>
                <a:gd name="T49" fmla="*/ 25 h 53"/>
                <a:gd name="T50" fmla="*/ 26 w 53"/>
                <a:gd name="T51" fmla="*/ 25 h 53"/>
                <a:gd name="T52" fmla="*/ 16 w 53"/>
                <a:gd name="T53" fmla="*/ 15 h 53"/>
                <a:gd name="T54" fmla="*/ 26 w 53"/>
                <a:gd name="T55" fmla="*/ 25 h 53"/>
                <a:gd name="T56" fmla="*/ 14 w 53"/>
                <a:gd name="T57" fmla="*/ 13 h 53"/>
                <a:gd name="T58" fmla="*/ 3 w 53"/>
                <a:gd name="T59" fmla="*/ 25 h 53"/>
                <a:gd name="T60" fmla="*/ 28 w 53"/>
                <a:gd name="T61" fmla="*/ 14 h 53"/>
                <a:gd name="T62" fmla="*/ 28 w 53"/>
                <a:gd name="T63" fmla="*/ 3 h 53"/>
                <a:gd name="T64" fmla="*/ 17 w 53"/>
                <a:gd name="T65" fmla="*/ 12 h 53"/>
                <a:gd name="T66" fmla="*/ 26 w 53"/>
                <a:gd name="T67" fmla="*/ 3 h 53"/>
                <a:gd name="T68" fmla="*/ 35 w 53"/>
                <a:gd name="T69" fmla="*/ 4 h 53"/>
                <a:gd name="T70" fmla="*/ 42 w 53"/>
                <a:gd name="T71" fmla="*/ 8 h 53"/>
                <a:gd name="T72" fmla="*/ 12 w 53"/>
                <a:gd name="T73" fmla="*/ 8 h 53"/>
                <a:gd name="T74" fmla="*/ 19 w 53"/>
                <a:gd name="T75" fmla="*/ 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3" h="53">
                  <a:moveTo>
                    <a:pt x="27" y="53"/>
                  </a:move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3" y="12"/>
                    <a:pt x="53" y="27"/>
                  </a:cubicBezTo>
                  <a:cubicBezTo>
                    <a:pt x="53" y="41"/>
                    <a:pt x="42" y="53"/>
                    <a:pt x="27" y="53"/>
                  </a:cubicBezTo>
                  <a:close/>
                  <a:moveTo>
                    <a:pt x="28" y="50"/>
                  </a:moveTo>
                  <a:cubicBezTo>
                    <a:pt x="32" y="49"/>
                    <a:pt x="35" y="46"/>
                    <a:pt x="37" y="41"/>
                  </a:cubicBezTo>
                  <a:cubicBezTo>
                    <a:pt x="34" y="40"/>
                    <a:pt x="31" y="39"/>
                    <a:pt x="28" y="39"/>
                  </a:cubicBezTo>
                  <a:lnTo>
                    <a:pt x="28" y="50"/>
                  </a:lnTo>
                  <a:close/>
                  <a:moveTo>
                    <a:pt x="17" y="41"/>
                  </a:moveTo>
                  <a:cubicBezTo>
                    <a:pt x="19" y="46"/>
                    <a:pt x="22" y="49"/>
                    <a:pt x="26" y="5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3" y="39"/>
                    <a:pt x="20" y="40"/>
                    <a:pt x="17" y="41"/>
                  </a:cubicBezTo>
                  <a:close/>
                  <a:moveTo>
                    <a:pt x="39" y="43"/>
                  </a:moveTo>
                  <a:cubicBezTo>
                    <a:pt x="38" y="45"/>
                    <a:pt x="37" y="47"/>
                    <a:pt x="35" y="49"/>
                  </a:cubicBezTo>
                  <a:cubicBezTo>
                    <a:pt x="38" y="48"/>
                    <a:pt x="40" y="46"/>
                    <a:pt x="42" y="45"/>
                  </a:cubicBezTo>
                  <a:cubicBezTo>
                    <a:pt x="41" y="44"/>
                    <a:pt x="40" y="43"/>
                    <a:pt x="39" y="43"/>
                  </a:cubicBezTo>
                  <a:close/>
                  <a:moveTo>
                    <a:pt x="12" y="45"/>
                  </a:moveTo>
                  <a:cubicBezTo>
                    <a:pt x="14" y="46"/>
                    <a:pt x="16" y="48"/>
                    <a:pt x="19" y="49"/>
                  </a:cubicBezTo>
                  <a:cubicBezTo>
                    <a:pt x="17" y="47"/>
                    <a:pt x="16" y="45"/>
                    <a:pt x="15" y="43"/>
                  </a:cubicBezTo>
                  <a:cubicBezTo>
                    <a:pt x="14" y="43"/>
                    <a:pt x="13" y="44"/>
                    <a:pt x="12" y="45"/>
                  </a:cubicBezTo>
                  <a:close/>
                  <a:moveTo>
                    <a:pt x="40" y="40"/>
                  </a:moveTo>
                  <a:cubicBezTo>
                    <a:pt x="42" y="41"/>
                    <a:pt x="43" y="42"/>
                    <a:pt x="44" y="43"/>
                  </a:cubicBezTo>
                  <a:cubicBezTo>
                    <a:pt x="48" y="39"/>
                    <a:pt x="50" y="34"/>
                    <a:pt x="5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32"/>
                    <a:pt x="41" y="36"/>
                    <a:pt x="40" y="40"/>
                  </a:cubicBezTo>
                  <a:close/>
                  <a:moveTo>
                    <a:pt x="3" y="28"/>
                  </a:moveTo>
                  <a:cubicBezTo>
                    <a:pt x="4" y="34"/>
                    <a:pt x="6" y="39"/>
                    <a:pt x="10" y="43"/>
                  </a:cubicBezTo>
                  <a:cubicBezTo>
                    <a:pt x="11" y="42"/>
                    <a:pt x="12" y="41"/>
                    <a:pt x="14" y="40"/>
                  </a:cubicBezTo>
                  <a:cubicBezTo>
                    <a:pt x="13" y="36"/>
                    <a:pt x="12" y="32"/>
                    <a:pt x="12" y="28"/>
                  </a:cubicBezTo>
                  <a:lnTo>
                    <a:pt x="3" y="28"/>
                  </a:lnTo>
                  <a:close/>
                  <a:moveTo>
                    <a:pt x="28" y="36"/>
                  </a:moveTo>
                  <a:cubicBezTo>
                    <a:pt x="32" y="37"/>
                    <a:pt x="35" y="37"/>
                    <a:pt x="38" y="39"/>
                  </a:cubicBezTo>
                  <a:cubicBezTo>
                    <a:pt x="39" y="35"/>
                    <a:pt x="39" y="32"/>
                    <a:pt x="40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36"/>
                  </a:lnTo>
                  <a:close/>
                  <a:moveTo>
                    <a:pt x="14" y="28"/>
                  </a:moveTo>
                  <a:cubicBezTo>
                    <a:pt x="15" y="32"/>
                    <a:pt x="15" y="35"/>
                    <a:pt x="16" y="39"/>
                  </a:cubicBezTo>
                  <a:cubicBezTo>
                    <a:pt x="19" y="37"/>
                    <a:pt x="22" y="37"/>
                    <a:pt x="26" y="36"/>
                  </a:cubicBezTo>
                  <a:cubicBezTo>
                    <a:pt x="26" y="28"/>
                    <a:pt x="26" y="28"/>
                    <a:pt x="26" y="28"/>
                  </a:cubicBezTo>
                  <a:lnTo>
                    <a:pt x="14" y="28"/>
                  </a:lnTo>
                  <a:close/>
                  <a:moveTo>
                    <a:pt x="51" y="25"/>
                  </a:moveTo>
                  <a:cubicBezTo>
                    <a:pt x="50" y="20"/>
                    <a:pt x="48" y="14"/>
                    <a:pt x="44" y="10"/>
                  </a:cubicBezTo>
                  <a:cubicBezTo>
                    <a:pt x="43" y="11"/>
                    <a:pt x="42" y="12"/>
                    <a:pt x="40" y="13"/>
                  </a:cubicBezTo>
                  <a:cubicBezTo>
                    <a:pt x="41" y="17"/>
                    <a:pt x="42" y="21"/>
                    <a:pt x="42" y="25"/>
                  </a:cubicBezTo>
                  <a:lnTo>
                    <a:pt x="51" y="25"/>
                  </a:lnTo>
                  <a:close/>
                  <a:moveTo>
                    <a:pt x="40" y="25"/>
                  </a:moveTo>
                  <a:cubicBezTo>
                    <a:pt x="39" y="21"/>
                    <a:pt x="39" y="18"/>
                    <a:pt x="38" y="15"/>
                  </a:cubicBezTo>
                  <a:cubicBezTo>
                    <a:pt x="35" y="16"/>
                    <a:pt x="32" y="17"/>
                    <a:pt x="28" y="17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40" y="25"/>
                  </a:lnTo>
                  <a:close/>
                  <a:moveTo>
                    <a:pt x="26" y="25"/>
                  </a:moveTo>
                  <a:cubicBezTo>
                    <a:pt x="26" y="17"/>
                    <a:pt x="26" y="17"/>
                    <a:pt x="26" y="17"/>
                  </a:cubicBezTo>
                  <a:cubicBezTo>
                    <a:pt x="22" y="17"/>
                    <a:pt x="19" y="16"/>
                    <a:pt x="16" y="15"/>
                  </a:cubicBezTo>
                  <a:cubicBezTo>
                    <a:pt x="15" y="18"/>
                    <a:pt x="15" y="21"/>
                    <a:pt x="14" y="25"/>
                  </a:cubicBezTo>
                  <a:lnTo>
                    <a:pt x="26" y="25"/>
                  </a:lnTo>
                  <a:close/>
                  <a:moveTo>
                    <a:pt x="12" y="25"/>
                  </a:moveTo>
                  <a:cubicBezTo>
                    <a:pt x="12" y="21"/>
                    <a:pt x="13" y="17"/>
                    <a:pt x="14" y="13"/>
                  </a:cubicBezTo>
                  <a:cubicBezTo>
                    <a:pt x="12" y="12"/>
                    <a:pt x="11" y="11"/>
                    <a:pt x="10" y="10"/>
                  </a:cubicBezTo>
                  <a:cubicBezTo>
                    <a:pt x="6" y="14"/>
                    <a:pt x="4" y="20"/>
                    <a:pt x="3" y="25"/>
                  </a:cubicBezTo>
                  <a:lnTo>
                    <a:pt x="12" y="25"/>
                  </a:lnTo>
                  <a:close/>
                  <a:moveTo>
                    <a:pt x="28" y="14"/>
                  </a:moveTo>
                  <a:cubicBezTo>
                    <a:pt x="31" y="14"/>
                    <a:pt x="34" y="13"/>
                    <a:pt x="37" y="12"/>
                  </a:cubicBezTo>
                  <a:cubicBezTo>
                    <a:pt x="35" y="7"/>
                    <a:pt x="32" y="4"/>
                    <a:pt x="28" y="3"/>
                  </a:cubicBezTo>
                  <a:lnTo>
                    <a:pt x="28" y="14"/>
                  </a:lnTo>
                  <a:close/>
                  <a:moveTo>
                    <a:pt x="17" y="12"/>
                  </a:moveTo>
                  <a:cubicBezTo>
                    <a:pt x="20" y="13"/>
                    <a:pt x="23" y="14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2" y="4"/>
                    <a:pt x="19" y="7"/>
                    <a:pt x="17" y="12"/>
                  </a:cubicBezTo>
                  <a:close/>
                  <a:moveTo>
                    <a:pt x="35" y="4"/>
                  </a:moveTo>
                  <a:cubicBezTo>
                    <a:pt x="37" y="6"/>
                    <a:pt x="38" y="8"/>
                    <a:pt x="39" y="11"/>
                  </a:cubicBezTo>
                  <a:cubicBezTo>
                    <a:pt x="40" y="10"/>
                    <a:pt x="41" y="9"/>
                    <a:pt x="42" y="8"/>
                  </a:cubicBezTo>
                  <a:cubicBezTo>
                    <a:pt x="40" y="7"/>
                    <a:pt x="38" y="5"/>
                    <a:pt x="35" y="4"/>
                  </a:cubicBezTo>
                  <a:close/>
                  <a:moveTo>
                    <a:pt x="12" y="8"/>
                  </a:moveTo>
                  <a:cubicBezTo>
                    <a:pt x="13" y="9"/>
                    <a:pt x="14" y="10"/>
                    <a:pt x="15" y="11"/>
                  </a:cubicBezTo>
                  <a:cubicBezTo>
                    <a:pt x="16" y="8"/>
                    <a:pt x="17" y="6"/>
                    <a:pt x="19" y="4"/>
                  </a:cubicBezTo>
                  <a:cubicBezTo>
                    <a:pt x="16" y="5"/>
                    <a:pt x="14" y="7"/>
                    <a:pt x="1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4D27DE7-66DD-4E2C-B823-7F80F8CF95EE}"/>
              </a:ext>
            </a:extLst>
          </p:cNvPr>
          <p:cNvGrpSpPr/>
          <p:nvPr/>
        </p:nvGrpSpPr>
        <p:grpSpPr>
          <a:xfrm>
            <a:off x="4413024" y="3817031"/>
            <a:ext cx="1574800" cy="1373188"/>
            <a:chOff x="4413024" y="3817031"/>
            <a:chExt cx="1574800" cy="1373188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xmlns="" id="{46FDBD09-2E93-4374-B889-935682D76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024" y="3817031"/>
              <a:ext cx="1574800" cy="1373188"/>
            </a:xfrm>
            <a:custGeom>
              <a:avLst/>
              <a:gdLst>
                <a:gd name="T0" fmla="*/ 246 w 992"/>
                <a:gd name="T1" fmla="*/ 865 h 865"/>
                <a:gd name="T2" fmla="*/ 0 w 992"/>
                <a:gd name="T3" fmla="*/ 428 h 865"/>
                <a:gd name="T4" fmla="*/ 246 w 992"/>
                <a:gd name="T5" fmla="*/ 0 h 865"/>
                <a:gd name="T6" fmla="*/ 746 w 992"/>
                <a:gd name="T7" fmla="*/ 0 h 865"/>
                <a:gd name="T8" fmla="*/ 992 w 992"/>
                <a:gd name="T9" fmla="*/ 428 h 865"/>
                <a:gd name="T10" fmla="*/ 746 w 992"/>
                <a:gd name="T11" fmla="*/ 865 h 865"/>
                <a:gd name="T12" fmla="*/ 246 w 992"/>
                <a:gd name="T13" fmla="*/ 8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2" h="865">
                  <a:moveTo>
                    <a:pt x="246" y="865"/>
                  </a:moveTo>
                  <a:lnTo>
                    <a:pt x="0" y="428"/>
                  </a:lnTo>
                  <a:lnTo>
                    <a:pt x="246" y="0"/>
                  </a:lnTo>
                  <a:lnTo>
                    <a:pt x="746" y="0"/>
                  </a:lnTo>
                  <a:lnTo>
                    <a:pt x="992" y="428"/>
                  </a:lnTo>
                  <a:lnTo>
                    <a:pt x="746" y="865"/>
                  </a:lnTo>
                  <a:lnTo>
                    <a:pt x="246" y="86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xmlns="" id="{69569773-938C-4B26-A96D-5E528D317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2799" y="4183743"/>
              <a:ext cx="336550" cy="217488"/>
            </a:xfrm>
            <a:custGeom>
              <a:avLst/>
              <a:gdLst>
                <a:gd name="T0" fmla="*/ 4 w 25"/>
                <a:gd name="T1" fmla="*/ 10 h 16"/>
                <a:gd name="T2" fmla="*/ 21 w 25"/>
                <a:gd name="T3" fmla="*/ 10 h 16"/>
                <a:gd name="T4" fmla="*/ 25 w 25"/>
                <a:gd name="T5" fmla="*/ 16 h 16"/>
                <a:gd name="T6" fmla="*/ 21 w 25"/>
                <a:gd name="T7" fmla="*/ 5 h 16"/>
                <a:gd name="T8" fmla="*/ 4 w 25"/>
                <a:gd name="T9" fmla="*/ 5 h 16"/>
                <a:gd name="T10" fmla="*/ 1 w 25"/>
                <a:gd name="T11" fmla="*/ 16 h 16"/>
                <a:gd name="T12" fmla="*/ 4 w 25"/>
                <a:gd name="T1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9" y="5"/>
                    <a:pt x="17" y="5"/>
                    <a:pt x="21" y="10"/>
                  </a:cubicBezTo>
                  <a:cubicBezTo>
                    <a:pt x="23" y="11"/>
                    <a:pt x="24" y="14"/>
                    <a:pt x="25" y="16"/>
                  </a:cubicBezTo>
                  <a:cubicBezTo>
                    <a:pt x="25" y="12"/>
                    <a:pt x="24" y="8"/>
                    <a:pt x="21" y="5"/>
                  </a:cubicBezTo>
                  <a:cubicBezTo>
                    <a:pt x="17" y="0"/>
                    <a:pt x="9" y="0"/>
                    <a:pt x="4" y="5"/>
                  </a:cubicBezTo>
                  <a:cubicBezTo>
                    <a:pt x="1" y="8"/>
                    <a:pt x="0" y="12"/>
                    <a:pt x="1" y="16"/>
                  </a:cubicBezTo>
                  <a:cubicBezTo>
                    <a:pt x="1" y="14"/>
                    <a:pt x="3" y="11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xmlns="" id="{482FBF58-783D-43E8-9936-E0083C9D4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074" y="4469493"/>
              <a:ext cx="242887" cy="80963"/>
            </a:xfrm>
            <a:custGeom>
              <a:avLst/>
              <a:gdLst>
                <a:gd name="T0" fmla="*/ 0 w 18"/>
                <a:gd name="T1" fmla="*/ 0 h 6"/>
                <a:gd name="T2" fmla="*/ 1 w 18"/>
                <a:gd name="T3" fmla="*/ 1 h 6"/>
                <a:gd name="T4" fmla="*/ 18 w 18"/>
                <a:gd name="T5" fmla="*/ 2 h 6"/>
                <a:gd name="T6" fmla="*/ 0 w 1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6" y="6"/>
                    <a:pt x="13" y="6"/>
                    <a:pt x="18" y="2"/>
                  </a:cubicBezTo>
                  <a:cubicBezTo>
                    <a:pt x="12" y="5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xmlns="" id="{7DD2EDB7-CD2C-4336-8A7A-DB53E2E33A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3236" y="4115481"/>
              <a:ext cx="741362" cy="749300"/>
            </a:xfrm>
            <a:custGeom>
              <a:avLst/>
              <a:gdLst>
                <a:gd name="T0" fmla="*/ 48 w 55"/>
                <a:gd name="T1" fmla="*/ 31 h 55"/>
                <a:gd name="T2" fmla="*/ 47 w 55"/>
                <a:gd name="T3" fmla="*/ 6 h 55"/>
                <a:gd name="T4" fmla="*/ 25 w 55"/>
                <a:gd name="T5" fmla="*/ 6 h 55"/>
                <a:gd name="T6" fmla="*/ 23 w 55"/>
                <a:gd name="T7" fmla="*/ 30 h 55"/>
                <a:gd name="T8" fmla="*/ 20 w 55"/>
                <a:gd name="T9" fmla="*/ 33 h 55"/>
                <a:gd name="T10" fmla="*/ 20 w 55"/>
                <a:gd name="T11" fmla="*/ 32 h 55"/>
                <a:gd name="T12" fmla="*/ 0 w 55"/>
                <a:gd name="T13" fmla="*/ 51 h 55"/>
                <a:gd name="T14" fmla="*/ 0 w 55"/>
                <a:gd name="T15" fmla="*/ 54 h 55"/>
                <a:gd name="T16" fmla="*/ 0 w 55"/>
                <a:gd name="T17" fmla="*/ 54 h 55"/>
                <a:gd name="T18" fmla="*/ 3 w 55"/>
                <a:gd name="T19" fmla="*/ 54 h 55"/>
                <a:gd name="T20" fmla="*/ 23 w 55"/>
                <a:gd name="T21" fmla="*/ 35 h 55"/>
                <a:gd name="T22" fmla="*/ 22 w 55"/>
                <a:gd name="T23" fmla="*/ 34 h 55"/>
                <a:gd name="T24" fmla="*/ 25 w 55"/>
                <a:gd name="T25" fmla="*/ 31 h 55"/>
                <a:gd name="T26" fmla="*/ 48 w 55"/>
                <a:gd name="T27" fmla="*/ 31 h 55"/>
                <a:gd name="T28" fmla="*/ 26 w 55"/>
                <a:gd name="T29" fmla="*/ 9 h 55"/>
                <a:gd name="T30" fmla="*/ 46 w 55"/>
                <a:gd name="T31" fmla="*/ 9 h 55"/>
                <a:gd name="T32" fmla="*/ 46 w 55"/>
                <a:gd name="T33" fmla="*/ 28 h 55"/>
                <a:gd name="T34" fmla="*/ 26 w 55"/>
                <a:gd name="T35" fmla="*/ 28 h 55"/>
                <a:gd name="T36" fmla="*/ 26 w 55"/>
                <a:gd name="T37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55">
                  <a:moveTo>
                    <a:pt x="48" y="31"/>
                  </a:moveTo>
                  <a:cubicBezTo>
                    <a:pt x="55" y="24"/>
                    <a:pt x="54" y="13"/>
                    <a:pt x="47" y="6"/>
                  </a:cubicBezTo>
                  <a:cubicBezTo>
                    <a:pt x="41" y="0"/>
                    <a:pt x="31" y="0"/>
                    <a:pt x="25" y="6"/>
                  </a:cubicBezTo>
                  <a:cubicBezTo>
                    <a:pt x="18" y="12"/>
                    <a:pt x="17" y="23"/>
                    <a:pt x="23" y="30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55"/>
                    <a:pt x="2" y="55"/>
                    <a:pt x="3" y="54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31" y="37"/>
                    <a:pt x="42" y="37"/>
                    <a:pt x="48" y="31"/>
                  </a:cubicBezTo>
                  <a:close/>
                  <a:moveTo>
                    <a:pt x="26" y="9"/>
                  </a:moveTo>
                  <a:cubicBezTo>
                    <a:pt x="32" y="4"/>
                    <a:pt x="40" y="4"/>
                    <a:pt x="46" y="9"/>
                  </a:cubicBezTo>
                  <a:cubicBezTo>
                    <a:pt x="51" y="14"/>
                    <a:pt x="51" y="23"/>
                    <a:pt x="46" y="28"/>
                  </a:cubicBezTo>
                  <a:cubicBezTo>
                    <a:pt x="40" y="34"/>
                    <a:pt x="32" y="34"/>
                    <a:pt x="26" y="28"/>
                  </a:cubicBezTo>
                  <a:cubicBezTo>
                    <a:pt x="21" y="23"/>
                    <a:pt x="21" y="14"/>
                    <a:pt x="2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F79BD119-8EE3-4D3E-BDED-8F3E153C330F}"/>
              </a:ext>
            </a:extLst>
          </p:cNvPr>
          <p:cNvGrpSpPr/>
          <p:nvPr/>
        </p:nvGrpSpPr>
        <p:grpSpPr>
          <a:xfrm>
            <a:off x="2877911" y="2918506"/>
            <a:ext cx="1574800" cy="1374775"/>
            <a:chOff x="2877911" y="2918506"/>
            <a:chExt cx="1574800" cy="1374775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C9188FFD-803A-4028-8AA8-E7D61AA07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911" y="2918506"/>
              <a:ext cx="1574800" cy="1374775"/>
            </a:xfrm>
            <a:custGeom>
              <a:avLst/>
              <a:gdLst>
                <a:gd name="T0" fmla="*/ 246 w 992"/>
                <a:gd name="T1" fmla="*/ 866 h 866"/>
                <a:gd name="T2" fmla="*/ 0 w 992"/>
                <a:gd name="T3" fmla="*/ 437 h 866"/>
                <a:gd name="T4" fmla="*/ 246 w 992"/>
                <a:gd name="T5" fmla="*/ 0 h 866"/>
                <a:gd name="T6" fmla="*/ 746 w 992"/>
                <a:gd name="T7" fmla="*/ 0 h 866"/>
                <a:gd name="T8" fmla="*/ 992 w 992"/>
                <a:gd name="T9" fmla="*/ 437 h 866"/>
                <a:gd name="T10" fmla="*/ 746 w 992"/>
                <a:gd name="T11" fmla="*/ 866 h 866"/>
                <a:gd name="T12" fmla="*/ 246 w 992"/>
                <a:gd name="T13" fmla="*/ 866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2" h="866">
                  <a:moveTo>
                    <a:pt x="246" y="866"/>
                  </a:moveTo>
                  <a:lnTo>
                    <a:pt x="0" y="437"/>
                  </a:lnTo>
                  <a:lnTo>
                    <a:pt x="246" y="0"/>
                  </a:lnTo>
                  <a:lnTo>
                    <a:pt x="746" y="0"/>
                  </a:lnTo>
                  <a:lnTo>
                    <a:pt x="992" y="437"/>
                  </a:lnTo>
                  <a:lnTo>
                    <a:pt x="746" y="866"/>
                  </a:lnTo>
                  <a:lnTo>
                    <a:pt x="246" y="86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xmlns="" id="{9604CE83-BE95-4304-A0B9-91F018A5E6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6386" y="3339193"/>
              <a:ext cx="579437" cy="627063"/>
            </a:xfrm>
            <a:custGeom>
              <a:avLst/>
              <a:gdLst>
                <a:gd name="T0" fmla="*/ 22 w 43"/>
                <a:gd name="T1" fmla="*/ 0 h 46"/>
                <a:gd name="T2" fmla="*/ 0 w 43"/>
                <a:gd name="T3" fmla="*/ 16 h 46"/>
                <a:gd name="T4" fmla="*/ 0 w 43"/>
                <a:gd name="T5" fmla="*/ 46 h 46"/>
                <a:gd name="T6" fmla="*/ 43 w 43"/>
                <a:gd name="T7" fmla="*/ 46 h 46"/>
                <a:gd name="T8" fmla="*/ 43 w 43"/>
                <a:gd name="T9" fmla="*/ 16 h 46"/>
                <a:gd name="T10" fmla="*/ 22 w 43"/>
                <a:gd name="T11" fmla="*/ 0 h 46"/>
                <a:gd name="T12" fmla="*/ 22 w 43"/>
                <a:gd name="T13" fmla="*/ 6 h 46"/>
                <a:gd name="T14" fmla="*/ 25 w 43"/>
                <a:gd name="T15" fmla="*/ 10 h 46"/>
                <a:gd name="T16" fmla="*/ 22 w 43"/>
                <a:gd name="T17" fmla="*/ 13 h 46"/>
                <a:gd name="T18" fmla="*/ 18 w 43"/>
                <a:gd name="T19" fmla="*/ 10 h 46"/>
                <a:gd name="T20" fmla="*/ 22 w 43"/>
                <a:gd name="T21" fmla="*/ 6 h 46"/>
                <a:gd name="T22" fmla="*/ 29 w 43"/>
                <a:gd name="T23" fmla="*/ 36 h 46"/>
                <a:gd name="T24" fmla="*/ 14 w 43"/>
                <a:gd name="T25" fmla="*/ 36 h 46"/>
                <a:gd name="T26" fmla="*/ 14 w 43"/>
                <a:gd name="T27" fmla="*/ 21 h 46"/>
                <a:gd name="T28" fmla="*/ 29 w 43"/>
                <a:gd name="T29" fmla="*/ 21 h 46"/>
                <a:gd name="T30" fmla="*/ 29 w 43"/>
                <a:gd name="T31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46">
                  <a:moveTo>
                    <a:pt x="22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16"/>
                    <a:pt x="43" y="16"/>
                    <a:pt x="43" y="16"/>
                  </a:cubicBezTo>
                  <a:lnTo>
                    <a:pt x="22" y="0"/>
                  </a:lnTo>
                  <a:close/>
                  <a:moveTo>
                    <a:pt x="22" y="6"/>
                  </a:moveTo>
                  <a:cubicBezTo>
                    <a:pt x="23" y="6"/>
                    <a:pt x="25" y="8"/>
                    <a:pt x="25" y="10"/>
                  </a:cubicBezTo>
                  <a:cubicBezTo>
                    <a:pt x="25" y="11"/>
                    <a:pt x="23" y="13"/>
                    <a:pt x="22" y="13"/>
                  </a:cubicBezTo>
                  <a:cubicBezTo>
                    <a:pt x="20" y="13"/>
                    <a:pt x="18" y="11"/>
                    <a:pt x="18" y="10"/>
                  </a:cubicBezTo>
                  <a:cubicBezTo>
                    <a:pt x="18" y="8"/>
                    <a:pt x="20" y="6"/>
                    <a:pt x="22" y="6"/>
                  </a:cubicBezTo>
                  <a:close/>
                  <a:moveTo>
                    <a:pt x="29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29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xmlns="" id="{50130835-A111-41D8-BB8B-86D12B46F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261" y="3626531"/>
              <a:ext cx="39687" cy="20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xmlns="" id="{953F3F8C-75C1-4359-923F-BFD10F3C0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299" y="3721781"/>
              <a:ext cx="201612" cy="269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xmlns="" id="{EE2ECA38-1C63-456E-A10C-9404A6096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9711" y="3258231"/>
              <a:ext cx="712787" cy="312738"/>
            </a:xfrm>
            <a:custGeom>
              <a:avLst/>
              <a:gdLst>
                <a:gd name="T0" fmla="*/ 52 w 53"/>
                <a:gd name="T1" fmla="*/ 19 h 23"/>
                <a:gd name="T2" fmla="*/ 48 w 53"/>
                <a:gd name="T3" fmla="*/ 16 h 23"/>
                <a:gd name="T4" fmla="*/ 27 w 53"/>
                <a:gd name="T5" fmla="*/ 0 h 23"/>
                <a:gd name="T6" fmla="*/ 17 w 53"/>
                <a:gd name="T7" fmla="*/ 7 h 23"/>
                <a:gd name="T8" fmla="*/ 17 w 53"/>
                <a:gd name="T9" fmla="*/ 3 h 23"/>
                <a:gd name="T10" fmla="*/ 16 w 53"/>
                <a:gd name="T11" fmla="*/ 2 h 23"/>
                <a:gd name="T12" fmla="*/ 15 w 53"/>
                <a:gd name="T13" fmla="*/ 2 h 23"/>
                <a:gd name="T14" fmla="*/ 14 w 53"/>
                <a:gd name="T15" fmla="*/ 3 h 23"/>
                <a:gd name="T16" fmla="*/ 14 w 53"/>
                <a:gd name="T17" fmla="*/ 9 h 23"/>
                <a:gd name="T18" fmla="*/ 5 w 53"/>
                <a:gd name="T19" fmla="*/ 16 h 23"/>
                <a:gd name="T20" fmla="*/ 1 w 53"/>
                <a:gd name="T21" fmla="*/ 19 h 23"/>
                <a:gd name="T22" fmla="*/ 0 w 53"/>
                <a:gd name="T23" fmla="*/ 20 h 23"/>
                <a:gd name="T24" fmla="*/ 0 w 53"/>
                <a:gd name="T25" fmla="*/ 20 h 23"/>
                <a:gd name="T26" fmla="*/ 3 w 53"/>
                <a:gd name="T27" fmla="*/ 22 h 23"/>
                <a:gd name="T28" fmla="*/ 5 w 53"/>
                <a:gd name="T29" fmla="*/ 20 h 23"/>
                <a:gd name="T30" fmla="*/ 27 w 53"/>
                <a:gd name="T31" fmla="*/ 4 h 23"/>
                <a:gd name="T32" fmla="*/ 48 w 53"/>
                <a:gd name="T33" fmla="*/ 20 h 23"/>
                <a:gd name="T34" fmla="*/ 50 w 53"/>
                <a:gd name="T35" fmla="*/ 22 h 23"/>
                <a:gd name="T36" fmla="*/ 53 w 53"/>
                <a:gd name="T37" fmla="*/ 20 h 23"/>
                <a:gd name="T38" fmla="*/ 53 w 53"/>
                <a:gd name="T39" fmla="*/ 20 h 23"/>
                <a:gd name="T40" fmla="*/ 52 w 53"/>
                <a:gd name="T41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23">
                  <a:moveTo>
                    <a:pt x="52" y="19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3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3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3"/>
                    <a:pt x="53" y="22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19"/>
                    <a:pt x="5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878E5093-0A81-46DB-9DAF-5BAEEE3AF84B}"/>
              </a:ext>
            </a:extLst>
          </p:cNvPr>
          <p:cNvSpPr/>
          <p:nvPr/>
        </p:nvSpPr>
        <p:spPr>
          <a:xfrm>
            <a:off x="4022498" y="2149257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A8BF8802-43E3-4504-A191-DFAEFAC6CE09}"/>
              </a:ext>
            </a:extLst>
          </p:cNvPr>
          <p:cNvSpPr/>
          <p:nvPr/>
        </p:nvSpPr>
        <p:spPr>
          <a:xfrm>
            <a:off x="7304459" y="2197562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D39E44F8-2A41-483C-97B0-F10562155018}"/>
              </a:ext>
            </a:extLst>
          </p:cNvPr>
          <p:cNvSpPr/>
          <p:nvPr/>
        </p:nvSpPr>
        <p:spPr>
          <a:xfrm>
            <a:off x="2492211" y="5564650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8754B46F-D552-4E91-A4BD-38B713B40DD6}"/>
              </a:ext>
            </a:extLst>
          </p:cNvPr>
          <p:cNvSpPr/>
          <p:nvPr/>
        </p:nvSpPr>
        <p:spPr>
          <a:xfrm>
            <a:off x="5661233" y="5563743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60603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0" grpId="0"/>
      <p:bldP spid="31" grpId="0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1DC39CE-1270-4FB7-8630-16EE43128A40}"/>
              </a:ext>
            </a:extLst>
          </p:cNvPr>
          <p:cNvGrpSpPr/>
          <p:nvPr/>
        </p:nvGrpSpPr>
        <p:grpSpPr>
          <a:xfrm>
            <a:off x="2884714" y="5196795"/>
            <a:ext cx="6270626" cy="882650"/>
            <a:chOff x="2884714" y="5196795"/>
            <a:chExt cx="6270626" cy="88265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EC8AA1F7-0E7D-4781-81C3-1BFEE7D0C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714" y="5196795"/>
              <a:ext cx="6270626" cy="882650"/>
            </a:xfrm>
            <a:custGeom>
              <a:avLst/>
              <a:gdLst>
                <a:gd name="T0" fmla="*/ 395 w 3950"/>
                <a:gd name="T1" fmla="*/ 0 h 556"/>
                <a:gd name="T2" fmla="*/ 0 w 3950"/>
                <a:gd name="T3" fmla="*/ 556 h 556"/>
                <a:gd name="T4" fmla="*/ 3950 w 3950"/>
                <a:gd name="T5" fmla="*/ 556 h 556"/>
                <a:gd name="T6" fmla="*/ 3555 w 3950"/>
                <a:gd name="T7" fmla="*/ 0 h 556"/>
                <a:gd name="T8" fmla="*/ 395 w 3950"/>
                <a:gd name="T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0" h="556">
                  <a:moveTo>
                    <a:pt x="395" y="0"/>
                  </a:moveTo>
                  <a:lnTo>
                    <a:pt x="0" y="556"/>
                  </a:lnTo>
                  <a:lnTo>
                    <a:pt x="3950" y="556"/>
                  </a:lnTo>
                  <a:lnTo>
                    <a:pt x="3555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KSO_Shape">
              <a:extLst>
                <a:ext uri="{FF2B5EF4-FFF2-40B4-BE49-F238E27FC236}">
                  <a16:creationId xmlns:a16="http://schemas.microsoft.com/office/drawing/2014/main" xmlns="" id="{3E57EB23-D838-48F1-98A7-46ED537E70D5}"/>
                </a:ext>
              </a:extLst>
            </p:cNvPr>
            <p:cNvSpPr/>
            <p:nvPr/>
          </p:nvSpPr>
          <p:spPr>
            <a:xfrm>
              <a:off x="5646276" y="5322303"/>
              <a:ext cx="693926" cy="584055"/>
            </a:xfrm>
            <a:custGeom>
              <a:avLst/>
              <a:gdLst>
                <a:gd name="connsiteX0" fmla="*/ 2733675 w 5559425"/>
                <a:gd name="connsiteY0" fmla="*/ 1498599 h 4676774"/>
                <a:gd name="connsiteX1" fmla="*/ 2708275 w 5559425"/>
                <a:gd name="connsiteY1" fmla="*/ 1501774 h 4676774"/>
                <a:gd name="connsiteX2" fmla="*/ 2689225 w 5559425"/>
                <a:gd name="connsiteY2" fmla="*/ 1511299 h 4676774"/>
                <a:gd name="connsiteX3" fmla="*/ 2673350 w 5559425"/>
                <a:gd name="connsiteY3" fmla="*/ 1520824 h 4676774"/>
                <a:gd name="connsiteX4" fmla="*/ 2663825 w 5559425"/>
                <a:gd name="connsiteY4" fmla="*/ 1536699 h 4676774"/>
                <a:gd name="connsiteX5" fmla="*/ 2657475 w 5559425"/>
                <a:gd name="connsiteY5" fmla="*/ 1555749 h 4676774"/>
                <a:gd name="connsiteX6" fmla="*/ 2654300 w 5559425"/>
                <a:gd name="connsiteY6" fmla="*/ 1577974 h 4676774"/>
                <a:gd name="connsiteX7" fmla="*/ 2654300 w 5559425"/>
                <a:gd name="connsiteY7" fmla="*/ 1603374 h 4676774"/>
                <a:gd name="connsiteX8" fmla="*/ 2654300 w 5559425"/>
                <a:gd name="connsiteY8" fmla="*/ 1758949 h 4676774"/>
                <a:gd name="connsiteX9" fmla="*/ 2593975 w 5559425"/>
                <a:gd name="connsiteY9" fmla="*/ 1771649 h 4676774"/>
                <a:gd name="connsiteX10" fmla="*/ 2540000 w 5559425"/>
                <a:gd name="connsiteY10" fmla="*/ 1787524 h 4676774"/>
                <a:gd name="connsiteX11" fmla="*/ 2492375 w 5559425"/>
                <a:gd name="connsiteY11" fmla="*/ 1806574 h 4676774"/>
                <a:gd name="connsiteX12" fmla="*/ 2444750 w 5559425"/>
                <a:gd name="connsiteY12" fmla="*/ 1828799 h 4676774"/>
                <a:gd name="connsiteX13" fmla="*/ 2400300 w 5559425"/>
                <a:gd name="connsiteY13" fmla="*/ 1854199 h 4676774"/>
                <a:gd name="connsiteX14" fmla="*/ 2362200 w 5559425"/>
                <a:gd name="connsiteY14" fmla="*/ 1879599 h 4676774"/>
                <a:gd name="connsiteX15" fmla="*/ 2327275 w 5559425"/>
                <a:gd name="connsiteY15" fmla="*/ 1911349 h 4676774"/>
                <a:gd name="connsiteX16" fmla="*/ 2292350 w 5559425"/>
                <a:gd name="connsiteY16" fmla="*/ 1943099 h 4676774"/>
                <a:gd name="connsiteX17" fmla="*/ 2266950 w 5559425"/>
                <a:gd name="connsiteY17" fmla="*/ 1978024 h 4676774"/>
                <a:gd name="connsiteX18" fmla="*/ 2241550 w 5559425"/>
                <a:gd name="connsiteY18" fmla="*/ 2016124 h 4676774"/>
                <a:gd name="connsiteX19" fmla="*/ 2219325 w 5559425"/>
                <a:gd name="connsiteY19" fmla="*/ 2054224 h 4676774"/>
                <a:gd name="connsiteX20" fmla="*/ 2203450 w 5559425"/>
                <a:gd name="connsiteY20" fmla="*/ 2092324 h 4676774"/>
                <a:gd name="connsiteX21" fmla="*/ 2190750 w 5559425"/>
                <a:gd name="connsiteY21" fmla="*/ 2130424 h 4676774"/>
                <a:gd name="connsiteX22" fmla="*/ 2181225 w 5559425"/>
                <a:gd name="connsiteY22" fmla="*/ 2168524 h 4676774"/>
                <a:gd name="connsiteX23" fmla="*/ 2174875 w 5559425"/>
                <a:gd name="connsiteY23" fmla="*/ 2209799 h 4676774"/>
                <a:gd name="connsiteX24" fmla="*/ 2171700 w 5559425"/>
                <a:gd name="connsiteY24" fmla="*/ 2251074 h 4676774"/>
                <a:gd name="connsiteX25" fmla="*/ 2174875 w 5559425"/>
                <a:gd name="connsiteY25" fmla="*/ 2314574 h 4676774"/>
                <a:gd name="connsiteX26" fmla="*/ 2184400 w 5559425"/>
                <a:gd name="connsiteY26" fmla="*/ 2371724 h 4676774"/>
                <a:gd name="connsiteX27" fmla="*/ 2197100 w 5559425"/>
                <a:gd name="connsiteY27" fmla="*/ 2425699 h 4676774"/>
                <a:gd name="connsiteX28" fmla="*/ 2216150 w 5559425"/>
                <a:gd name="connsiteY28" fmla="*/ 2476499 h 4676774"/>
                <a:gd name="connsiteX29" fmla="*/ 2238375 w 5559425"/>
                <a:gd name="connsiteY29" fmla="*/ 2520949 h 4676774"/>
                <a:gd name="connsiteX30" fmla="*/ 2266950 w 5559425"/>
                <a:gd name="connsiteY30" fmla="*/ 2562224 h 4676774"/>
                <a:gd name="connsiteX31" fmla="*/ 2298700 w 5559425"/>
                <a:gd name="connsiteY31" fmla="*/ 2603499 h 4676774"/>
                <a:gd name="connsiteX32" fmla="*/ 2333625 w 5559425"/>
                <a:gd name="connsiteY32" fmla="*/ 2638424 h 4676774"/>
                <a:gd name="connsiteX33" fmla="*/ 2371725 w 5559425"/>
                <a:gd name="connsiteY33" fmla="*/ 2670174 h 4676774"/>
                <a:gd name="connsiteX34" fmla="*/ 2413000 w 5559425"/>
                <a:gd name="connsiteY34" fmla="*/ 2701924 h 4676774"/>
                <a:gd name="connsiteX35" fmla="*/ 2457450 w 5559425"/>
                <a:gd name="connsiteY35" fmla="*/ 2730499 h 4676774"/>
                <a:gd name="connsiteX36" fmla="*/ 2501900 w 5559425"/>
                <a:gd name="connsiteY36" fmla="*/ 2755899 h 4676774"/>
                <a:gd name="connsiteX37" fmla="*/ 2600325 w 5559425"/>
                <a:gd name="connsiteY37" fmla="*/ 2803524 h 4676774"/>
                <a:gd name="connsiteX38" fmla="*/ 2701925 w 5559425"/>
                <a:gd name="connsiteY38" fmla="*/ 2844799 h 4676774"/>
                <a:gd name="connsiteX39" fmla="*/ 2790825 w 5559425"/>
                <a:gd name="connsiteY39" fmla="*/ 2882899 h 4676774"/>
                <a:gd name="connsiteX40" fmla="*/ 2863850 w 5559425"/>
                <a:gd name="connsiteY40" fmla="*/ 2920999 h 4676774"/>
                <a:gd name="connsiteX41" fmla="*/ 2924175 w 5559425"/>
                <a:gd name="connsiteY41" fmla="*/ 2955924 h 4676774"/>
                <a:gd name="connsiteX42" fmla="*/ 2946400 w 5559425"/>
                <a:gd name="connsiteY42" fmla="*/ 2974974 h 4676774"/>
                <a:gd name="connsiteX43" fmla="*/ 2968625 w 5559425"/>
                <a:gd name="connsiteY43" fmla="*/ 2994024 h 4676774"/>
                <a:gd name="connsiteX44" fmla="*/ 2984500 w 5559425"/>
                <a:gd name="connsiteY44" fmla="*/ 3009899 h 4676774"/>
                <a:gd name="connsiteX45" fmla="*/ 3000375 w 5559425"/>
                <a:gd name="connsiteY45" fmla="*/ 3032124 h 4676774"/>
                <a:gd name="connsiteX46" fmla="*/ 3013075 w 5559425"/>
                <a:gd name="connsiteY46" fmla="*/ 3051174 h 4676774"/>
                <a:gd name="connsiteX47" fmla="*/ 3022600 w 5559425"/>
                <a:gd name="connsiteY47" fmla="*/ 3073399 h 4676774"/>
                <a:gd name="connsiteX48" fmla="*/ 3028950 w 5559425"/>
                <a:gd name="connsiteY48" fmla="*/ 3095624 h 4676774"/>
                <a:gd name="connsiteX49" fmla="*/ 3035300 w 5559425"/>
                <a:gd name="connsiteY49" fmla="*/ 3121024 h 4676774"/>
                <a:gd name="connsiteX50" fmla="*/ 3038475 w 5559425"/>
                <a:gd name="connsiteY50" fmla="*/ 3146424 h 4676774"/>
                <a:gd name="connsiteX51" fmla="*/ 3041650 w 5559425"/>
                <a:gd name="connsiteY51" fmla="*/ 3171824 h 4676774"/>
                <a:gd name="connsiteX52" fmla="*/ 3038475 w 5559425"/>
                <a:gd name="connsiteY52" fmla="*/ 3203574 h 4676774"/>
                <a:gd name="connsiteX53" fmla="*/ 3032125 w 5559425"/>
                <a:gd name="connsiteY53" fmla="*/ 3232149 h 4676774"/>
                <a:gd name="connsiteX54" fmla="*/ 3025775 w 5559425"/>
                <a:gd name="connsiteY54" fmla="*/ 3257549 h 4676774"/>
                <a:gd name="connsiteX55" fmla="*/ 3013075 w 5559425"/>
                <a:gd name="connsiteY55" fmla="*/ 3279774 h 4676774"/>
                <a:gd name="connsiteX56" fmla="*/ 2997200 w 5559425"/>
                <a:gd name="connsiteY56" fmla="*/ 3301999 h 4676774"/>
                <a:gd name="connsiteX57" fmla="*/ 2978150 w 5559425"/>
                <a:gd name="connsiteY57" fmla="*/ 3317874 h 4676774"/>
                <a:gd name="connsiteX58" fmla="*/ 2955925 w 5559425"/>
                <a:gd name="connsiteY58" fmla="*/ 3333749 h 4676774"/>
                <a:gd name="connsiteX59" fmla="*/ 2927350 w 5559425"/>
                <a:gd name="connsiteY59" fmla="*/ 3349624 h 4676774"/>
                <a:gd name="connsiteX60" fmla="*/ 2898775 w 5559425"/>
                <a:gd name="connsiteY60" fmla="*/ 3359149 h 4676774"/>
                <a:gd name="connsiteX61" fmla="*/ 2870200 w 5559425"/>
                <a:gd name="connsiteY61" fmla="*/ 3371849 h 4676774"/>
                <a:gd name="connsiteX62" fmla="*/ 2803525 w 5559425"/>
                <a:gd name="connsiteY62" fmla="*/ 3384549 h 4676774"/>
                <a:gd name="connsiteX63" fmla="*/ 2733675 w 5559425"/>
                <a:gd name="connsiteY63" fmla="*/ 3394074 h 4676774"/>
                <a:gd name="connsiteX64" fmla="*/ 2657475 w 5559425"/>
                <a:gd name="connsiteY64" fmla="*/ 3397249 h 4676774"/>
                <a:gd name="connsiteX65" fmla="*/ 2581275 w 5559425"/>
                <a:gd name="connsiteY65" fmla="*/ 3397249 h 4676774"/>
                <a:gd name="connsiteX66" fmla="*/ 2517775 w 5559425"/>
                <a:gd name="connsiteY66" fmla="*/ 3390899 h 4676774"/>
                <a:gd name="connsiteX67" fmla="*/ 2457450 w 5559425"/>
                <a:gd name="connsiteY67" fmla="*/ 3384549 h 4676774"/>
                <a:gd name="connsiteX68" fmla="*/ 2406650 w 5559425"/>
                <a:gd name="connsiteY68" fmla="*/ 3375024 h 4676774"/>
                <a:gd name="connsiteX69" fmla="*/ 2324100 w 5559425"/>
                <a:gd name="connsiteY69" fmla="*/ 3349624 h 4676774"/>
                <a:gd name="connsiteX70" fmla="*/ 2257425 w 5559425"/>
                <a:gd name="connsiteY70" fmla="*/ 3324224 h 4676774"/>
                <a:gd name="connsiteX71" fmla="*/ 2232025 w 5559425"/>
                <a:gd name="connsiteY71" fmla="*/ 3314699 h 4676774"/>
                <a:gd name="connsiteX72" fmla="*/ 2212975 w 5559425"/>
                <a:gd name="connsiteY72" fmla="*/ 3308349 h 4676774"/>
                <a:gd name="connsiteX73" fmla="*/ 2203450 w 5559425"/>
                <a:gd name="connsiteY73" fmla="*/ 3311524 h 4676774"/>
                <a:gd name="connsiteX74" fmla="*/ 2193925 w 5559425"/>
                <a:gd name="connsiteY74" fmla="*/ 3317874 h 4676774"/>
                <a:gd name="connsiteX75" fmla="*/ 2184400 w 5559425"/>
                <a:gd name="connsiteY75" fmla="*/ 3330574 h 4676774"/>
                <a:gd name="connsiteX76" fmla="*/ 2174875 w 5559425"/>
                <a:gd name="connsiteY76" fmla="*/ 3346449 h 4676774"/>
                <a:gd name="connsiteX77" fmla="*/ 2159000 w 5559425"/>
                <a:gd name="connsiteY77" fmla="*/ 3390899 h 4676774"/>
                <a:gd name="connsiteX78" fmla="*/ 2146300 w 5559425"/>
                <a:gd name="connsiteY78" fmla="*/ 3441699 h 4676774"/>
                <a:gd name="connsiteX79" fmla="*/ 2133600 w 5559425"/>
                <a:gd name="connsiteY79" fmla="*/ 3495674 h 4676774"/>
                <a:gd name="connsiteX80" fmla="*/ 2130425 w 5559425"/>
                <a:gd name="connsiteY80" fmla="*/ 3546474 h 4676774"/>
                <a:gd name="connsiteX81" fmla="*/ 2130425 w 5559425"/>
                <a:gd name="connsiteY81" fmla="*/ 3568699 h 4676774"/>
                <a:gd name="connsiteX82" fmla="*/ 2130425 w 5559425"/>
                <a:gd name="connsiteY82" fmla="*/ 3587749 h 4676774"/>
                <a:gd name="connsiteX83" fmla="*/ 2133600 w 5559425"/>
                <a:gd name="connsiteY83" fmla="*/ 3600449 h 4676774"/>
                <a:gd name="connsiteX84" fmla="*/ 2139950 w 5559425"/>
                <a:gd name="connsiteY84" fmla="*/ 3606799 h 4676774"/>
                <a:gd name="connsiteX85" fmla="*/ 2168525 w 5559425"/>
                <a:gd name="connsiteY85" fmla="*/ 3622674 h 4676774"/>
                <a:gd name="connsiteX86" fmla="*/ 2203450 w 5559425"/>
                <a:gd name="connsiteY86" fmla="*/ 3641724 h 4676774"/>
                <a:gd name="connsiteX87" fmla="*/ 2247900 w 5559425"/>
                <a:gd name="connsiteY87" fmla="*/ 3657599 h 4676774"/>
                <a:gd name="connsiteX88" fmla="*/ 2301875 w 5559425"/>
                <a:gd name="connsiteY88" fmla="*/ 3673474 h 4676774"/>
                <a:gd name="connsiteX89" fmla="*/ 2362200 w 5559425"/>
                <a:gd name="connsiteY89" fmla="*/ 3689349 h 4676774"/>
                <a:gd name="connsiteX90" fmla="*/ 2432050 w 5559425"/>
                <a:gd name="connsiteY90" fmla="*/ 3702049 h 4676774"/>
                <a:gd name="connsiteX91" fmla="*/ 2511425 w 5559425"/>
                <a:gd name="connsiteY91" fmla="*/ 3711574 h 4676774"/>
                <a:gd name="connsiteX92" fmla="*/ 2597150 w 5559425"/>
                <a:gd name="connsiteY92" fmla="*/ 3717924 h 4676774"/>
                <a:gd name="connsiteX93" fmla="*/ 2597150 w 5559425"/>
                <a:gd name="connsiteY93" fmla="*/ 3829049 h 4676774"/>
                <a:gd name="connsiteX94" fmla="*/ 2597150 w 5559425"/>
                <a:gd name="connsiteY94" fmla="*/ 3860799 h 4676774"/>
                <a:gd name="connsiteX95" fmla="*/ 2603500 w 5559425"/>
                <a:gd name="connsiteY95" fmla="*/ 3886199 h 4676774"/>
                <a:gd name="connsiteX96" fmla="*/ 2609850 w 5559425"/>
                <a:gd name="connsiteY96" fmla="*/ 3905249 h 4676774"/>
                <a:gd name="connsiteX97" fmla="*/ 2619375 w 5559425"/>
                <a:gd name="connsiteY97" fmla="*/ 3921124 h 4676774"/>
                <a:gd name="connsiteX98" fmla="*/ 2632075 w 5559425"/>
                <a:gd name="connsiteY98" fmla="*/ 3930649 h 4676774"/>
                <a:gd name="connsiteX99" fmla="*/ 2647950 w 5559425"/>
                <a:gd name="connsiteY99" fmla="*/ 3936999 h 4676774"/>
                <a:gd name="connsiteX100" fmla="*/ 2670175 w 5559425"/>
                <a:gd name="connsiteY100" fmla="*/ 3940174 h 4676774"/>
                <a:gd name="connsiteX101" fmla="*/ 2695575 w 5559425"/>
                <a:gd name="connsiteY101" fmla="*/ 3940174 h 4676774"/>
                <a:gd name="connsiteX102" fmla="*/ 2879725 w 5559425"/>
                <a:gd name="connsiteY102" fmla="*/ 3940174 h 4676774"/>
                <a:gd name="connsiteX103" fmla="*/ 2905125 w 5559425"/>
                <a:gd name="connsiteY103" fmla="*/ 3940174 h 4676774"/>
                <a:gd name="connsiteX104" fmla="*/ 2924175 w 5559425"/>
                <a:gd name="connsiteY104" fmla="*/ 3936999 h 4676774"/>
                <a:gd name="connsiteX105" fmla="*/ 2940050 w 5559425"/>
                <a:gd name="connsiteY105" fmla="*/ 3930649 h 4676774"/>
                <a:gd name="connsiteX106" fmla="*/ 2946400 w 5559425"/>
                <a:gd name="connsiteY106" fmla="*/ 3924299 h 4676774"/>
                <a:gd name="connsiteX107" fmla="*/ 2952750 w 5559425"/>
                <a:gd name="connsiteY107" fmla="*/ 3911599 h 4676774"/>
                <a:gd name="connsiteX108" fmla="*/ 2959100 w 5559425"/>
                <a:gd name="connsiteY108" fmla="*/ 3892549 h 4676774"/>
                <a:gd name="connsiteX109" fmla="*/ 2959100 w 5559425"/>
                <a:gd name="connsiteY109" fmla="*/ 3870324 h 4676774"/>
                <a:gd name="connsiteX110" fmla="*/ 2962275 w 5559425"/>
                <a:gd name="connsiteY110" fmla="*/ 3841749 h 4676774"/>
                <a:gd name="connsiteX111" fmla="*/ 2962275 w 5559425"/>
                <a:gd name="connsiteY111" fmla="*/ 3689349 h 4676774"/>
                <a:gd name="connsiteX112" fmla="*/ 3009900 w 5559425"/>
                <a:gd name="connsiteY112" fmla="*/ 3679824 h 4676774"/>
                <a:gd name="connsiteX113" fmla="*/ 3057525 w 5559425"/>
                <a:gd name="connsiteY113" fmla="*/ 3663949 h 4676774"/>
                <a:gd name="connsiteX114" fmla="*/ 3101975 w 5559425"/>
                <a:gd name="connsiteY114" fmla="*/ 3648074 h 4676774"/>
                <a:gd name="connsiteX115" fmla="*/ 3146425 w 5559425"/>
                <a:gd name="connsiteY115" fmla="*/ 3629024 h 4676774"/>
                <a:gd name="connsiteX116" fmla="*/ 3187700 w 5559425"/>
                <a:gd name="connsiteY116" fmla="*/ 3609974 h 4676774"/>
                <a:gd name="connsiteX117" fmla="*/ 3225800 w 5559425"/>
                <a:gd name="connsiteY117" fmla="*/ 3584574 h 4676774"/>
                <a:gd name="connsiteX118" fmla="*/ 3260725 w 5559425"/>
                <a:gd name="connsiteY118" fmla="*/ 3555999 h 4676774"/>
                <a:gd name="connsiteX119" fmla="*/ 3295650 w 5559425"/>
                <a:gd name="connsiteY119" fmla="*/ 3527424 h 4676774"/>
                <a:gd name="connsiteX120" fmla="*/ 3324225 w 5559425"/>
                <a:gd name="connsiteY120" fmla="*/ 3492499 h 4676774"/>
                <a:gd name="connsiteX121" fmla="*/ 3349625 w 5559425"/>
                <a:gd name="connsiteY121" fmla="*/ 3454399 h 4676774"/>
                <a:gd name="connsiteX122" fmla="*/ 3371850 w 5559425"/>
                <a:gd name="connsiteY122" fmla="*/ 3413124 h 4676774"/>
                <a:gd name="connsiteX123" fmla="*/ 3390900 w 5559425"/>
                <a:gd name="connsiteY123" fmla="*/ 3371849 h 4676774"/>
                <a:gd name="connsiteX124" fmla="*/ 3406775 w 5559425"/>
                <a:gd name="connsiteY124" fmla="*/ 3324224 h 4676774"/>
                <a:gd name="connsiteX125" fmla="*/ 3419475 w 5559425"/>
                <a:gd name="connsiteY125" fmla="*/ 3270249 h 4676774"/>
                <a:gd name="connsiteX126" fmla="*/ 3425825 w 5559425"/>
                <a:gd name="connsiteY126" fmla="*/ 3216274 h 4676774"/>
                <a:gd name="connsiteX127" fmla="*/ 3429000 w 5559425"/>
                <a:gd name="connsiteY127" fmla="*/ 3155949 h 4676774"/>
                <a:gd name="connsiteX128" fmla="*/ 3425825 w 5559425"/>
                <a:gd name="connsiteY128" fmla="*/ 3101974 h 4676774"/>
                <a:gd name="connsiteX129" fmla="*/ 3419475 w 5559425"/>
                <a:gd name="connsiteY129" fmla="*/ 3051174 h 4676774"/>
                <a:gd name="connsiteX130" fmla="*/ 3406775 w 5559425"/>
                <a:gd name="connsiteY130" fmla="*/ 3003549 h 4676774"/>
                <a:gd name="connsiteX131" fmla="*/ 3394075 w 5559425"/>
                <a:gd name="connsiteY131" fmla="*/ 2955924 h 4676774"/>
                <a:gd name="connsiteX132" fmla="*/ 3371850 w 5559425"/>
                <a:gd name="connsiteY132" fmla="*/ 2911474 h 4676774"/>
                <a:gd name="connsiteX133" fmla="*/ 3349625 w 5559425"/>
                <a:gd name="connsiteY133" fmla="*/ 2870199 h 4676774"/>
                <a:gd name="connsiteX134" fmla="*/ 3317875 w 5559425"/>
                <a:gd name="connsiteY134" fmla="*/ 2828924 h 4676774"/>
                <a:gd name="connsiteX135" fmla="*/ 3286125 w 5559425"/>
                <a:gd name="connsiteY135" fmla="*/ 2790824 h 4676774"/>
                <a:gd name="connsiteX136" fmla="*/ 3248025 w 5559425"/>
                <a:gd name="connsiteY136" fmla="*/ 2755899 h 4676774"/>
                <a:gd name="connsiteX137" fmla="*/ 3206750 w 5559425"/>
                <a:gd name="connsiteY137" fmla="*/ 2720974 h 4676774"/>
                <a:gd name="connsiteX138" fmla="*/ 3162300 w 5559425"/>
                <a:gd name="connsiteY138" fmla="*/ 2689224 h 4676774"/>
                <a:gd name="connsiteX139" fmla="*/ 3114675 w 5559425"/>
                <a:gd name="connsiteY139" fmla="*/ 2657474 h 4676774"/>
                <a:gd name="connsiteX140" fmla="*/ 3063875 w 5559425"/>
                <a:gd name="connsiteY140" fmla="*/ 2625724 h 4676774"/>
                <a:gd name="connsiteX141" fmla="*/ 3006725 w 5559425"/>
                <a:gd name="connsiteY141" fmla="*/ 2597149 h 4676774"/>
                <a:gd name="connsiteX142" fmla="*/ 2946400 w 5559425"/>
                <a:gd name="connsiteY142" fmla="*/ 2568574 h 4676774"/>
                <a:gd name="connsiteX143" fmla="*/ 2886075 w 5559425"/>
                <a:gd name="connsiteY143" fmla="*/ 2539999 h 4676774"/>
                <a:gd name="connsiteX144" fmla="*/ 2806700 w 5559425"/>
                <a:gd name="connsiteY144" fmla="*/ 2508249 h 4676774"/>
                <a:gd name="connsiteX145" fmla="*/ 2740025 w 5559425"/>
                <a:gd name="connsiteY145" fmla="*/ 2476499 h 4676774"/>
                <a:gd name="connsiteX146" fmla="*/ 2682875 w 5559425"/>
                <a:gd name="connsiteY146" fmla="*/ 2441574 h 4676774"/>
                <a:gd name="connsiteX147" fmla="*/ 2635250 w 5559425"/>
                <a:gd name="connsiteY147" fmla="*/ 2409824 h 4676774"/>
                <a:gd name="connsiteX148" fmla="*/ 2616200 w 5559425"/>
                <a:gd name="connsiteY148" fmla="*/ 2393949 h 4676774"/>
                <a:gd name="connsiteX149" fmla="*/ 2600325 w 5559425"/>
                <a:gd name="connsiteY149" fmla="*/ 2378074 h 4676774"/>
                <a:gd name="connsiteX150" fmla="*/ 2587625 w 5559425"/>
                <a:gd name="connsiteY150" fmla="*/ 2359024 h 4676774"/>
                <a:gd name="connsiteX151" fmla="*/ 2574925 w 5559425"/>
                <a:gd name="connsiteY151" fmla="*/ 2339974 h 4676774"/>
                <a:gd name="connsiteX152" fmla="*/ 2565400 w 5559425"/>
                <a:gd name="connsiteY152" fmla="*/ 2320924 h 4676774"/>
                <a:gd name="connsiteX153" fmla="*/ 2559050 w 5559425"/>
                <a:gd name="connsiteY153" fmla="*/ 2298699 h 4676774"/>
                <a:gd name="connsiteX154" fmla="*/ 2555875 w 5559425"/>
                <a:gd name="connsiteY154" fmla="*/ 2276474 h 4676774"/>
                <a:gd name="connsiteX155" fmla="*/ 2552700 w 5559425"/>
                <a:gd name="connsiteY155" fmla="*/ 2251074 h 4676774"/>
                <a:gd name="connsiteX156" fmla="*/ 2555875 w 5559425"/>
                <a:gd name="connsiteY156" fmla="*/ 2228849 h 4676774"/>
                <a:gd name="connsiteX157" fmla="*/ 2559050 w 5559425"/>
                <a:gd name="connsiteY157" fmla="*/ 2206624 h 4676774"/>
                <a:gd name="connsiteX158" fmla="*/ 2562225 w 5559425"/>
                <a:gd name="connsiteY158" fmla="*/ 2184399 h 4676774"/>
                <a:gd name="connsiteX159" fmla="*/ 2571750 w 5559425"/>
                <a:gd name="connsiteY159" fmla="*/ 2162174 h 4676774"/>
                <a:gd name="connsiteX160" fmla="*/ 2581275 w 5559425"/>
                <a:gd name="connsiteY160" fmla="*/ 2143124 h 4676774"/>
                <a:gd name="connsiteX161" fmla="*/ 2593975 w 5559425"/>
                <a:gd name="connsiteY161" fmla="*/ 2124074 h 4676774"/>
                <a:gd name="connsiteX162" fmla="*/ 2609850 w 5559425"/>
                <a:gd name="connsiteY162" fmla="*/ 2108199 h 4676774"/>
                <a:gd name="connsiteX163" fmla="*/ 2625725 w 5559425"/>
                <a:gd name="connsiteY163" fmla="*/ 2092324 h 4676774"/>
                <a:gd name="connsiteX164" fmla="*/ 2644775 w 5559425"/>
                <a:gd name="connsiteY164" fmla="*/ 2079624 h 4676774"/>
                <a:gd name="connsiteX165" fmla="*/ 2667000 w 5559425"/>
                <a:gd name="connsiteY165" fmla="*/ 2066924 h 4676774"/>
                <a:gd name="connsiteX166" fmla="*/ 2695575 w 5559425"/>
                <a:gd name="connsiteY166" fmla="*/ 2057399 h 4676774"/>
                <a:gd name="connsiteX167" fmla="*/ 2724150 w 5559425"/>
                <a:gd name="connsiteY167" fmla="*/ 2047874 h 4676774"/>
                <a:gd name="connsiteX168" fmla="*/ 2759075 w 5559425"/>
                <a:gd name="connsiteY168" fmla="*/ 2041524 h 4676774"/>
                <a:gd name="connsiteX169" fmla="*/ 2797175 w 5559425"/>
                <a:gd name="connsiteY169" fmla="*/ 2038349 h 4676774"/>
                <a:gd name="connsiteX170" fmla="*/ 2838450 w 5559425"/>
                <a:gd name="connsiteY170" fmla="*/ 2035174 h 4676774"/>
                <a:gd name="connsiteX171" fmla="*/ 2886075 w 5559425"/>
                <a:gd name="connsiteY171" fmla="*/ 2035174 h 4676774"/>
                <a:gd name="connsiteX172" fmla="*/ 2933700 w 5559425"/>
                <a:gd name="connsiteY172" fmla="*/ 2035174 h 4676774"/>
                <a:gd name="connsiteX173" fmla="*/ 2981325 w 5559425"/>
                <a:gd name="connsiteY173" fmla="*/ 2038349 h 4676774"/>
                <a:gd name="connsiteX174" fmla="*/ 3032125 w 5559425"/>
                <a:gd name="connsiteY174" fmla="*/ 2044699 h 4676774"/>
                <a:gd name="connsiteX175" fmla="*/ 3079750 w 5559425"/>
                <a:gd name="connsiteY175" fmla="*/ 2054224 h 4676774"/>
                <a:gd name="connsiteX176" fmla="*/ 3165475 w 5559425"/>
                <a:gd name="connsiteY176" fmla="*/ 2073274 h 4676774"/>
                <a:gd name="connsiteX177" fmla="*/ 3225800 w 5559425"/>
                <a:gd name="connsiteY177" fmla="*/ 2089149 h 4676774"/>
                <a:gd name="connsiteX178" fmla="*/ 3238500 w 5559425"/>
                <a:gd name="connsiteY178" fmla="*/ 2089149 h 4676774"/>
                <a:gd name="connsiteX179" fmla="*/ 3251200 w 5559425"/>
                <a:gd name="connsiteY179" fmla="*/ 2082799 h 4676774"/>
                <a:gd name="connsiteX180" fmla="*/ 3260725 w 5559425"/>
                <a:gd name="connsiteY180" fmla="*/ 2073274 h 4676774"/>
                <a:gd name="connsiteX181" fmla="*/ 3273425 w 5559425"/>
                <a:gd name="connsiteY181" fmla="*/ 2054224 h 4676774"/>
                <a:gd name="connsiteX182" fmla="*/ 3295650 w 5559425"/>
                <a:gd name="connsiteY182" fmla="*/ 2006599 h 4676774"/>
                <a:gd name="connsiteX183" fmla="*/ 3311525 w 5559425"/>
                <a:gd name="connsiteY183" fmla="*/ 1958974 h 4676774"/>
                <a:gd name="connsiteX184" fmla="*/ 3321050 w 5559425"/>
                <a:gd name="connsiteY184" fmla="*/ 1904999 h 4676774"/>
                <a:gd name="connsiteX185" fmla="*/ 3324225 w 5559425"/>
                <a:gd name="connsiteY185" fmla="*/ 1857374 h 4676774"/>
                <a:gd name="connsiteX186" fmla="*/ 3324225 w 5559425"/>
                <a:gd name="connsiteY186" fmla="*/ 1835149 h 4676774"/>
                <a:gd name="connsiteX187" fmla="*/ 3317875 w 5559425"/>
                <a:gd name="connsiteY187" fmla="*/ 1819274 h 4676774"/>
                <a:gd name="connsiteX188" fmla="*/ 3311525 w 5559425"/>
                <a:gd name="connsiteY188" fmla="*/ 1806574 h 4676774"/>
                <a:gd name="connsiteX189" fmla="*/ 3298825 w 5559425"/>
                <a:gd name="connsiteY189" fmla="*/ 1797049 h 4676774"/>
                <a:gd name="connsiteX190" fmla="*/ 3254375 w 5559425"/>
                <a:gd name="connsiteY190" fmla="*/ 1784349 h 4676774"/>
                <a:gd name="connsiteX191" fmla="*/ 3197225 w 5559425"/>
                <a:gd name="connsiteY191" fmla="*/ 1768474 h 4676774"/>
                <a:gd name="connsiteX192" fmla="*/ 3159125 w 5559425"/>
                <a:gd name="connsiteY192" fmla="*/ 1762124 h 4676774"/>
                <a:gd name="connsiteX193" fmla="*/ 3117850 w 5559425"/>
                <a:gd name="connsiteY193" fmla="*/ 1755774 h 4676774"/>
                <a:gd name="connsiteX194" fmla="*/ 3019425 w 5559425"/>
                <a:gd name="connsiteY194" fmla="*/ 1746249 h 4676774"/>
                <a:gd name="connsiteX195" fmla="*/ 3019425 w 5559425"/>
                <a:gd name="connsiteY195" fmla="*/ 1609724 h 4676774"/>
                <a:gd name="connsiteX196" fmla="*/ 3019425 w 5559425"/>
                <a:gd name="connsiteY196" fmla="*/ 1555749 h 4676774"/>
                <a:gd name="connsiteX197" fmla="*/ 3016250 w 5559425"/>
                <a:gd name="connsiteY197" fmla="*/ 1533524 h 4676774"/>
                <a:gd name="connsiteX198" fmla="*/ 3009900 w 5559425"/>
                <a:gd name="connsiteY198" fmla="*/ 1520824 h 4676774"/>
                <a:gd name="connsiteX199" fmla="*/ 3003550 w 5559425"/>
                <a:gd name="connsiteY199" fmla="*/ 1511299 h 4676774"/>
                <a:gd name="connsiteX200" fmla="*/ 2990850 w 5559425"/>
                <a:gd name="connsiteY200" fmla="*/ 1501774 h 4676774"/>
                <a:gd name="connsiteX201" fmla="*/ 2968625 w 5559425"/>
                <a:gd name="connsiteY201" fmla="*/ 1498599 h 4676774"/>
                <a:gd name="connsiteX202" fmla="*/ 2943225 w 5559425"/>
                <a:gd name="connsiteY202" fmla="*/ 1498599 h 4676774"/>
                <a:gd name="connsiteX203" fmla="*/ 2762250 w 5559425"/>
                <a:gd name="connsiteY203" fmla="*/ 1498599 h 4676774"/>
                <a:gd name="connsiteX204" fmla="*/ 2077933 w 5559425"/>
                <a:gd name="connsiteY204" fmla="*/ 438148 h 4676774"/>
                <a:gd name="connsiteX205" fmla="*/ 2048669 w 5559425"/>
                <a:gd name="connsiteY205" fmla="*/ 467412 h 4676774"/>
                <a:gd name="connsiteX206" fmla="*/ 2048669 w 5559425"/>
                <a:gd name="connsiteY206" fmla="*/ 769928 h 4676774"/>
                <a:gd name="connsiteX207" fmla="*/ 2075397 w 5559425"/>
                <a:gd name="connsiteY207" fmla="*/ 778225 h 4676774"/>
                <a:gd name="connsiteX208" fmla="*/ 2174524 w 5559425"/>
                <a:gd name="connsiteY208" fmla="*/ 877352 h 4676774"/>
                <a:gd name="connsiteX209" fmla="*/ 2184888 w 5559425"/>
                <a:gd name="connsiteY209" fmla="*/ 928686 h 4676774"/>
                <a:gd name="connsiteX210" fmla="*/ 3371361 w 5559425"/>
                <a:gd name="connsiteY210" fmla="*/ 928686 h 4676774"/>
                <a:gd name="connsiteX211" fmla="*/ 3381725 w 5559425"/>
                <a:gd name="connsiteY211" fmla="*/ 877352 h 4676774"/>
                <a:gd name="connsiteX212" fmla="*/ 3480853 w 5559425"/>
                <a:gd name="connsiteY212" fmla="*/ 778224 h 4676774"/>
                <a:gd name="connsiteX213" fmla="*/ 3507582 w 5559425"/>
                <a:gd name="connsiteY213" fmla="*/ 769927 h 4676774"/>
                <a:gd name="connsiteX214" fmla="*/ 3507582 w 5559425"/>
                <a:gd name="connsiteY214" fmla="*/ 467412 h 4676774"/>
                <a:gd name="connsiteX215" fmla="*/ 3478318 w 5559425"/>
                <a:gd name="connsiteY215" fmla="*/ 438148 h 4676774"/>
                <a:gd name="connsiteX216" fmla="*/ 2060754 w 5559425"/>
                <a:gd name="connsiteY216" fmla="*/ 0 h 4676774"/>
                <a:gd name="connsiteX217" fmla="*/ 3495494 w 5559425"/>
                <a:gd name="connsiteY217" fmla="*/ 0 h 4676774"/>
                <a:gd name="connsiteX218" fmla="*/ 3949699 w 5559425"/>
                <a:gd name="connsiteY218" fmla="*/ 454204 h 4676774"/>
                <a:gd name="connsiteX219" fmla="*/ 3949699 w 5559425"/>
                <a:gd name="connsiteY219" fmla="*/ 772638 h 4676774"/>
                <a:gd name="connsiteX220" fmla="*/ 3967697 w 5559425"/>
                <a:gd name="connsiteY220" fmla="*/ 778224 h 4676774"/>
                <a:gd name="connsiteX221" fmla="*/ 4066824 w 5559425"/>
                <a:gd name="connsiteY221" fmla="*/ 877352 h 4676774"/>
                <a:gd name="connsiteX222" fmla="*/ 4077188 w 5559425"/>
                <a:gd name="connsiteY222" fmla="*/ 928686 h 4676774"/>
                <a:gd name="connsiteX223" fmla="*/ 5316011 w 5559425"/>
                <a:gd name="connsiteY223" fmla="*/ 928686 h 4676774"/>
                <a:gd name="connsiteX224" fmla="*/ 5559425 w 5559425"/>
                <a:gd name="connsiteY224" fmla="*/ 1172100 h 4676774"/>
                <a:gd name="connsiteX225" fmla="*/ 5559425 w 5559425"/>
                <a:gd name="connsiteY225" fmla="*/ 4355572 h 4676774"/>
                <a:gd name="connsiteX226" fmla="*/ 5316011 w 5559425"/>
                <a:gd name="connsiteY226" fmla="*/ 4598986 h 4676774"/>
                <a:gd name="connsiteX227" fmla="*/ 4950129 w 5559425"/>
                <a:gd name="connsiteY227" fmla="*/ 4598986 h 4676774"/>
                <a:gd name="connsiteX228" fmla="*/ 4924434 w 5559425"/>
                <a:gd name="connsiteY228" fmla="*/ 4637096 h 4676774"/>
                <a:gd name="connsiteX229" fmla="*/ 4828643 w 5559425"/>
                <a:gd name="connsiteY229" fmla="*/ 4676774 h 4676774"/>
                <a:gd name="connsiteX230" fmla="*/ 4572531 w 5559425"/>
                <a:gd name="connsiteY230" fmla="*/ 4676774 h 4676774"/>
                <a:gd name="connsiteX231" fmla="*/ 4476740 w 5559425"/>
                <a:gd name="connsiteY231" fmla="*/ 4637096 h 4676774"/>
                <a:gd name="connsiteX232" fmla="*/ 4451046 w 5559425"/>
                <a:gd name="connsiteY232" fmla="*/ 4598986 h 4676774"/>
                <a:gd name="connsiteX233" fmla="*/ 1063928 w 5559425"/>
                <a:gd name="connsiteY233" fmla="*/ 4598986 h 4676774"/>
                <a:gd name="connsiteX234" fmla="*/ 1038234 w 5559425"/>
                <a:gd name="connsiteY234" fmla="*/ 4637096 h 4676774"/>
                <a:gd name="connsiteX235" fmla="*/ 942443 w 5559425"/>
                <a:gd name="connsiteY235" fmla="*/ 4676774 h 4676774"/>
                <a:gd name="connsiteX236" fmla="*/ 686331 w 5559425"/>
                <a:gd name="connsiteY236" fmla="*/ 4676774 h 4676774"/>
                <a:gd name="connsiteX237" fmla="*/ 590540 w 5559425"/>
                <a:gd name="connsiteY237" fmla="*/ 4637096 h 4676774"/>
                <a:gd name="connsiteX238" fmla="*/ 564846 w 5559425"/>
                <a:gd name="connsiteY238" fmla="*/ 4598986 h 4676774"/>
                <a:gd name="connsiteX239" fmla="*/ 243414 w 5559425"/>
                <a:gd name="connsiteY239" fmla="*/ 4598986 h 4676774"/>
                <a:gd name="connsiteX240" fmla="*/ 0 w 5559425"/>
                <a:gd name="connsiteY240" fmla="*/ 4355572 h 4676774"/>
                <a:gd name="connsiteX241" fmla="*/ 0 w 5559425"/>
                <a:gd name="connsiteY241" fmla="*/ 1172100 h 4676774"/>
                <a:gd name="connsiteX242" fmla="*/ 243414 w 5559425"/>
                <a:gd name="connsiteY242" fmla="*/ 928686 h 4676774"/>
                <a:gd name="connsiteX243" fmla="*/ 1479061 w 5559425"/>
                <a:gd name="connsiteY243" fmla="*/ 928686 h 4676774"/>
                <a:gd name="connsiteX244" fmla="*/ 1489425 w 5559425"/>
                <a:gd name="connsiteY244" fmla="*/ 877352 h 4676774"/>
                <a:gd name="connsiteX245" fmla="*/ 1588552 w 5559425"/>
                <a:gd name="connsiteY245" fmla="*/ 778225 h 4676774"/>
                <a:gd name="connsiteX246" fmla="*/ 1606549 w 5559425"/>
                <a:gd name="connsiteY246" fmla="*/ 772638 h 4676774"/>
                <a:gd name="connsiteX247" fmla="*/ 1606549 w 5559425"/>
                <a:gd name="connsiteY247" fmla="*/ 454204 h 4676774"/>
                <a:gd name="connsiteX248" fmla="*/ 2060754 w 5559425"/>
                <a:gd name="connsiteY248" fmla="*/ 0 h 467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5559425" h="4676774">
                  <a:moveTo>
                    <a:pt x="2733675" y="1498599"/>
                  </a:moveTo>
                  <a:lnTo>
                    <a:pt x="2708275" y="1501774"/>
                  </a:lnTo>
                  <a:lnTo>
                    <a:pt x="2689225" y="1511299"/>
                  </a:lnTo>
                  <a:lnTo>
                    <a:pt x="2673350" y="1520824"/>
                  </a:lnTo>
                  <a:lnTo>
                    <a:pt x="2663825" y="1536699"/>
                  </a:lnTo>
                  <a:lnTo>
                    <a:pt x="2657475" y="1555749"/>
                  </a:lnTo>
                  <a:lnTo>
                    <a:pt x="2654300" y="1577974"/>
                  </a:lnTo>
                  <a:lnTo>
                    <a:pt x="2654300" y="1603374"/>
                  </a:lnTo>
                  <a:lnTo>
                    <a:pt x="2654300" y="1758949"/>
                  </a:lnTo>
                  <a:lnTo>
                    <a:pt x="2593975" y="1771649"/>
                  </a:lnTo>
                  <a:lnTo>
                    <a:pt x="2540000" y="1787524"/>
                  </a:lnTo>
                  <a:lnTo>
                    <a:pt x="2492375" y="1806574"/>
                  </a:lnTo>
                  <a:lnTo>
                    <a:pt x="2444750" y="1828799"/>
                  </a:lnTo>
                  <a:lnTo>
                    <a:pt x="2400300" y="1854199"/>
                  </a:lnTo>
                  <a:lnTo>
                    <a:pt x="2362200" y="1879599"/>
                  </a:lnTo>
                  <a:lnTo>
                    <a:pt x="2327275" y="1911349"/>
                  </a:lnTo>
                  <a:lnTo>
                    <a:pt x="2292350" y="1943099"/>
                  </a:lnTo>
                  <a:lnTo>
                    <a:pt x="2266950" y="1978024"/>
                  </a:lnTo>
                  <a:lnTo>
                    <a:pt x="2241550" y="2016124"/>
                  </a:lnTo>
                  <a:lnTo>
                    <a:pt x="2219325" y="2054224"/>
                  </a:lnTo>
                  <a:lnTo>
                    <a:pt x="2203450" y="2092324"/>
                  </a:lnTo>
                  <a:lnTo>
                    <a:pt x="2190750" y="2130424"/>
                  </a:lnTo>
                  <a:lnTo>
                    <a:pt x="2181225" y="2168524"/>
                  </a:lnTo>
                  <a:lnTo>
                    <a:pt x="2174875" y="2209799"/>
                  </a:lnTo>
                  <a:lnTo>
                    <a:pt x="2171700" y="2251074"/>
                  </a:lnTo>
                  <a:lnTo>
                    <a:pt x="2174875" y="2314574"/>
                  </a:lnTo>
                  <a:lnTo>
                    <a:pt x="2184400" y="2371724"/>
                  </a:lnTo>
                  <a:lnTo>
                    <a:pt x="2197100" y="2425699"/>
                  </a:lnTo>
                  <a:lnTo>
                    <a:pt x="2216150" y="2476499"/>
                  </a:lnTo>
                  <a:lnTo>
                    <a:pt x="2238375" y="2520949"/>
                  </a:lnTo>
                  <a:lnTo>
                    <a:pt x="2266950" y="2562224"/>
                  </a:lnTo>
                  <a:lnTo>
                    <a:pt x="2298700" y="2603499"/>
                  </a:lnTo>
                  <a:lnTo>
                    <a:pt x="2333625" y="2638424"/>
                  </a:lnTo>
                  <a:lnTo>
                    <a:pt x="2371725" y="2670174"/>
                  </a:lnTo>
                  <a:lnTo>
                    <a:pt x="2413000" y="2701924"/>
                  </a:lnTo>
                  <a:lnTo>
                    <a:pt x="2457450" y="2730499"/>
                  </a:lnTo>
                  <a:lnTo>
                    <a:pt x="2501900" y="2755899"/>
                  </a:lnTo>
                  <a:lnTo>
                    <a:pt x="2600325" y="2803524"/>
                  </a:lnTo>
                  <a:lnTo>
                    <a:pt x="2701925" y="2844799"/>
                  </a:lnTo>
                  <a:lnTo>
                    <a:pt x="2790825" y="2882899"/>
                  </a:lnTo>
                  <a:lnTo>
                    <a:pt x="2863850" y="2920999"/>
                  </a:lnTo>
                  <a:lnTo>
                    <a:pt x="2924175" y="2955924"/>
                  </a:lnTo>
                  <a:lnTo>
                    <a:pt x="2946400" y="2974974"/>
                  </a:lnTo>
                  <a:lnTo>
                    <a:pt x="2968625" y="2994024"/>
                  </a:lnTo>
                  <a:lnTo>
                    <a:pt x="2984500" y="3009899"/>
                  </a:lnTo>
                  <a:lnTo>
                    <a:pt x="3000375" y="3032124"/>
                  </a:lnTo>
                  <a:lnTo>
                    <a:pt x="3013075" y="3051174"/>
                  </a:lnTo>
                  <a:lnTo>
                    <a:pt x="3022600" y="3073399"/>
                  </a:lnTo>
                  <a:lnTo>
                    <a:pt x="3028950" y="3095624"/>
                  </a:lnTo>
                  <a:lnTo>
                    <a:pt x="3035300" y="3121024"/>
                  </a:lnTo>
                  <a:lnTo>
                    <a:pt x="3038475" y="3146424"/>
                  </a:lnTo>
                  <a:lnTo>
                    <a:pt x="3041650" y="3171824"/>
                  </a:lnTo>
                  <a:lnTo>
                    <a:pt x="3038475" y="3203574"/>
                  </a:lnTo>
                  <a:lnTo>
                    <a:pt x="3032125" y="3232149"/>
                  </a:lnTo>
                  <a:lnTo>
                    <a:pt x="3025775" y="3257549"/>
                  </a:lnTo>
                  <a:lnTo>
                    <a:pt x="3013075" y="3279774"/>
                  </a:lnTo>
                  <a:lnTo>
                    <a:pt x="2997200" y="3301999"/>
                  </a:lnTo>
                  <a:lnTo>
                    <a:pt x="2978150" y="3317874"/>
                  </a:lnTo>
                  <a:lnTo>
                    <a:pt x="2955925" y="3333749"/>
                  </a:lnTo>
                  <a:lnTo>
                    <a:pt x="2927350" y="3349624"/>
                  </a:lnTo>
                  <a:lnTo>
                    <a:pt x="2898775" y="3359149"/>
                  </a:lnTo>
                  <a:lnTo>
                    <a:pt x="2870200" y="3371849"/>
                  </a:lnTo>
                  <a:lnTo>
                    <a:pt x="2803525" y="3384549"/>
                  </a:lnTo>
                  <a:lnTo>
                    <a:pt x="2733675" y="3394074"/>
                  </a:lnTo>
                  <a:lnTo>
                    <a:pt x="2657475" y="3397249"/>
                  </a:lnTo>
                  <a:lnTo>
                    <a:pt x="2581275" y="3397249"/>
                  </a:lnTo>
                  <a:lnTo>
                    <a:pt x="2517775" y="3390899"/>
                  </a:lnTo>
                  <a:lnTo>
                    <a:pt x="2457450" y="3384549"/>
                  </a:lnTo>
                  <a:lnTo>
                    <a:pt x="2406650" y="3375024"/>
                  </a:lnTo>
                  <a:lnTo>
                    <a:pt x="2324100" y="3349624"/>
                  </a:lnTo>
                  <a:lnTo>
                    <a:pt x="2257425" y="3324224"/>
                  </a:lnTo>
                  <a:lnTo>
                    <a:pt x="2232025" y="3314699"/>
                  </a:lnTo>
                  <a:lnTo>
                    <a:pt x="2212975" y="3308349"/>
                  </a:lnTo>
                  <a:lnTo>
                    <a:pt x="2203450" y="3311524"/>
                  </a:lnTo>
                  <a:lnTo>
                    <a:pt x="2193925" y="3317874"/>
                  </a:lnTo>
                  <a:lnTo>
                    <a:pt x="2184400" y="3330574"/>
                  </a:lnTo>
                  <a:lnTo>
                    <a:pt x="2174875" y="3346449"/>
                  </a:lnTo>
                  <a:lnTo>
                    <a:pt x="2159000" y="3390899"/>
                  </a:lnTo>
                  <a:lnTo>
                    <a:pt x="2146300" y="3441699"/>
                  </a:lnTo>
                  <a:lnTo>
                    <a:pt x="2133600" y="3495674"/>
                  </a:lnTo>
                  <a:lnTo>
                    <a:pt x="2130425" y="3546474"/>
                  </a:lnTo>
                  <a:lnTo>
                    <a:pt x="2130425" y="3568699"/>
                  </a:lnTo>
                  <a:lnTo>
                    <a:pt x="2130425" y="3587749"/>
                  </a:lnTo>
                  <a:lnTo>
                    <a:pt x="2133600" y="3600449"/>
                  </a:lnTo>
                  <a:lnTo>
                    <a:pt x="2139950" y="3606799"/>
                  </a:lnTo>
                  <a:lnTo>
                    <a:pt x="2168525" y="3622674"/>
                  </a:lnTo>
                  <a:lnTo>
                    <a:pt x="2203450" y="3641724"/>
                  </a:lnTo>
                  <a:lnTo>
                    <a:pt x="2247900" y="3657599"/>
                  </a:lnTo>
                  <a:lnTo>
                    <a:pt x="2301875" y="3673474"/>
                  </a:lnTo>
                  <a:lnTo>
                    <a:pt x="2362200" y="3689349"/>
                  </a:lnTo>
                  <a:lnTo>
                    <a:pt x="2432050" y="3702049"/>
                  </a:lnTo>
                  <a:lnTo>
                    <a:pt x="2511425" y="3711574"/>
                  </a:lnTo>
                  <a:lnTo>
                    <a:pt x="2597150" y="3717924"/>
                  </a:lnTo>
                  <a:lnTo>
                    <a:pt x="2597150" y="3829049"/>
                  </a:lnTo>
                  <a:lnTo>
                    <a:pt x="2597150" y="3860799"/>
                  </a:lnTo>
                  <a:lnTo>
                    <a:pt x="2603500" y="3886199"/>
                  </a:lnTo>
                  <a:lnTo>
                    <a:pt x="2609850" y="3905249"/>
                  </a:lnTo>
                  <a:lnTo>
                    <a:pt x="2619375" y="3921124"/>
                  </a:lnTo>
                  <a:lnTo>
                    <a:pt x="2632075" y="3930649"/>
                  </a:lnTo>
                  <a:lnTo>
                    <a:pt x="2647950" y="3936999"/>
                  </a:lnTo>
                  <a:lnTo>
                    <a:pt x="2670175" y="3940174"/>
                  </a:lnTo>
                  <a:lnTo>
                    <a:pt x="2695575" y="3940174"/>
                  </a:lnTo>
                  <a:lnTo>
                    <a:pt x="2879725" y="3940174"/>
                  </a:lnTo>
                  <a:lnTo>
                    <a:pt x="2905125" y="3940174"/>
                  </a:lnTo>
                  <a:lnTo>
                    <a:pt x="2924175" y="3936999"/>
                  </a:lnTo>
                  <a:lnTo>
                    <a:pt x="2940050" y="3930649"/>
                  </a:lnTo>
                  <a:lnTo>
                    <a:pt x="2946400" y="3924299"/>
                  </a:lnTo>
                  <a:lnTo>
                    <a:pt x="2952750" y="3911599"/>
                  </a:lnTo>
                  <a:lnTo>
                    <a:pt x="2959100" y="3892549"/>
                  </a:lnTo>
                  <a:lnTo>
                    <a:pt x="2959100" y="3870324"/>
                  </a:lnTo>
                  <a:lnTo>
                    <a:pt x="2962275" y="3841749"/>
                  </a:lnTo>
                  <a:lnTo>
                    <a:pt x="2962275" y="3689349"/>
                  </a:lnTo>
                  <a:lnTo>
                    <a:pt x="3009900" y="3679824"/>
                  </a:lnTo>
                  <a:lnTo>
                    <a:pt x="3057525" y="3663949"/>
                  </a:lnTo>
                  <a:lnTo>
                    <a:pt x="3101975" y="3648074"/>
                  </a:lnTo>
                  <a:lnTo>
                    <a:pt x="3146425" y="3629024"/>
                  </a:lnTo>
                  <a:lnTo>
                    <a:pt x="3187700" y="3609974"/>
                  </a:lnTo>
                  <a:lnTo>
                    <a:pt x="3225800" y="3584574"/>
                  </a:lnTo>
                  <a:lnTo>
                    <a:pt x="3260725" y="3555999"/>
                  </a:lnTo>
                  <a:lnTo>
                    <a:pt x="3295650" y="3527424"/>
                  </a:lnTo>
                  <a:lnTo>
                    <a:pt x="3324225" y="3492499"/>
                  </a:lnTo>
                  <a:lnTo>
                    <a:pt x="3349625" y="3454399"/>
                  </a:lnTo>
                  <a:lnTo>
                    <a:pt x="3371850" y="3413124"/>
                  </a:lnTo>
                  <a:lnTo>
                    <a:pt x="3390900" y="3371849"/>
                  </a:lnTo>
                  <a:lnTo>
                    <a:pt x="3406775" y="3324224"/>
                  </a:lnTo>
                  <a:lnTo>
                    <a:pt x="3419475" y="3270249"/>
                  </a:lnTo>
                  <a:lnTo>
                    <a:pt x="3425825" y="3216274"/>
                  </a:lnTo>
                  <a:lnTo>
                    <a:pt x="3429000" y="3155949"/>
                  </a:lnTo>
                  <a:lnTo>
                    <a:pt x="3425825" y="3101974"/>
                  </a:lnTo>
                  <a:lnTo>
                    <a:pt x="3419475" y="3051174"/>
                  </a:lnTo>
                  <a:lnTo>
                    <a:pt x="3406775" y="3003549"/>
                  </a:lnTo>
                  <a:lnTo>
                    <a:pt x="3394075" y="2955924"/>
                  </a:lnTo>
                  <a:lnTo>
                    <a:pt x="3371850" y="2911474"/>
                  </a:lnTo>
                  <a:lnTo>
                    <a:pt x="3349625" y="2870199"/>
                  </a:lnTo>
                  <a:lnTo>
                    <a:pt x="3317875" y="2828924"/>
                  </a:lnTo>
                  <a:lnTo>
                    <a:pt x="3286125" y="2790824"/>
                  </a:lnTo>
                  <a:lnTo>
                    <a:pt x="3248025" y="2755899"/>
                  </a:lnTo>
                  <a:lnTo>
                    <a:pt x="3206750" y="2720974"/>
                  </a:lnTo>
                  <a:lnTo>
                    <a:pt x="3162300" y="2689224"/>
                  </a:lnTo>
                  <a:lnTo>
                    <a:pt x="3114675" y="2657474"/>
                  </a:lnTo>
                  <a:lnTo>
                    <a:pt x="3063875" y="2625724"/>
                  </a:lnTo>
                  <a:lnTo>
                    <a:pt x="3006725" y="2597149"/>
                  </a:lnTo>
                  <a:lnTo>
                    <a:pt x="2946400" y="2568574"/>
                  </a:lnTo>
                  <a:lnTo>
                    <a:pt x="2886075" y="2539999"/>
                  </a:lnTo>
                  <a:lnTo>
                    <a:pt x="2806700" y="2508249"/>
                  </a:lnTo>
                  <a:lnTo>
                    <a:pt x="2740025" y="2476499"/>
                  </a:lnTo>
                  <a:lnTo>
                    <a:pt x="2682875" y="2441574"/>
                  </a:lnTo>
                  <a:lnTo>
                    <a:pt x="2635250" y="2409824"/>
                  </a:lnTo>
                  <a:lnTo>
                    <a:pt x="2616200" y="2393949"/>
                  </a:lnTo>
                  <a:lnTo>
                    <a:pt x="2600325" y="2378074"/>
                  </a:lnTo>
                  <a:lnTo>
                    <a:pt x="2587625" y="2359024"/>
                  </a:lnTo>
                  <a:lnTo>
                    <a:pt x="2574925" y="2339974"/>
                  </a:lnTo>
                  <a:lnTo>
                    <a:pt x="2565400" y="2320924"/>
                  </a:lnTo>
                  <a:lnTo>
                    <a:pt x="2559050" y="2298699"/>
                  </a:lnTo>
                  <a:lnTo>
                    <a:pt x="2555875" y="2276474"/>
                  </a:lnTo>
                  <a:lnTo>
                    <a:pt x="2552700" y="2251074"/>
                  </a:lnTo>
                  <a:lnTo>
                    <a:pt x="2555875" y="2228849"/>
                  </a:lnTo>
                  <a:lnTo>
                    <a:pt x="2559050" y="2206624"/>
                  </a:lnTo>
                  <a:lnTo>
                    <a:pt x="2562225" y="2184399"/>
                  </a:lnTo>
                  <a:lnTo>
                    <a:pt x="2571750" y="2162174"/>
                  </a:lnTo>
                  <a:lnTo>
                    <a:pt x="2581275" y="2143124"/>
                  </a:lnTo>
                  <a:lnTo>
                    <a:pt x="2593975" y="2124074"/>
                  </a:lnTo>
                  <a:lnTo>
                    <a:pt x="2609850" y="2108199"/>
                  </a:lnTo>
                  <a:lnTo>
                    <a:pt x="2625725" y="2092324"/>
                  </a:lnTo>
                  <a:lnTo>
                    <a:pt x="2644775" y="2079624"/>
                  </a:lnTo>
                  <a:lnTo>
                    <a:pt x="2667000" y="2066924"/>
                  </a:lnTo>
                  <a:lnTo>
                    <a:pt x="2695575" y="2057399"/>
                  </a:lnTo>
                  <a:lnTo>
                    <a:pt x="2724150" y="2047874"/>
                  </a:lnTo>
                  <a:lnTo>
                    <a:pt x="2759075" y="2041524"/>
                  </a:lnTo>
                  <a:lnTo>
                    <a:pt x="2797175" y="2038349"/>
                  </a:lnTo>
                  <a:lnTo>
                    <a:pt x="2838450" y="2035174"/>
                  </a:lnTo>
                  <a:lnTo>
                    <a:pt x="2886075" y="2035174"/>
                  </a:lnTo>
                  <a:lnTo>
                    <a:pt x="2933700" y="2035174"/>
                  </a:lnTo>
                  <a:lnTo>
                    <a:pt x="2981325" y="2038349"/>
                  </a:lnTo>
                  <a:lnTo>
                    <a:pt x="3032125" y="2044699"/>
                  </a:lnTo>
                  <a:lnTo>
                    <a:pt x="3079750" y="2054224"/>
                  </a:lnTo>
                  <a:lnTo>
                    <a:pt x="3165475" y="2073274"/>
                  </a:lnTo>
                  <a:lnTo>
                    <a:pt x="3225800" y="2089149"/>
                  </a:lnTo>
                  <a:lnTo>
                    <a:pt x="3238500" y="2089149"/>
                  </a:lnTo>
                  <a:lnTo>
                    <a:pt x="3251200" y="2082799"/>
                  </a:lnTo>
                  <a:lnTo>
                    <a:pt x="3260725" y="2073274"/>
                  </a:lnTo>
                  <a:lnTo>
                    <a:pt x="3273425" y="2054224"/>
                  </a:lnTo>
                  <a:lnTo>
                    <a:pt x="3295650" y="2006599"/>
                  </a:lnTo>
                  <a:lnTo>
                    <a:pt x="3311525" y="1958974"/>
                  </a:lnTo>
                  <a:lnTo>
                    <a:pt x="3321050" y="1904999"/>
                  </a:lnTo>
                  <a:lnTo>
                    <a:pt x="3324225" y="1857374"/>
                  </a:lnTo>
                  <a:lnTo>
                    <a:pt x="3324225" y="1835149"/>
                  </a:lnTo>
                  <a:lnTo>
                    <a:pt x="3317875" y="1819274"/>
                  </a:lnTo>
                  <a:lnTo>
                    <a:pt x="3311525" y="1806574"/>
                  </a:lnTo>
                  <a:lnTo>
                    <a:pt x="3298825" y="1797049"/>
                  </a:lnTo>
                  <a:lnTo>
                    <a:pt x="3254375" y="1784349"/>
                  </a:lnTo>
                  <a:lnTo>
                    <a:pt x="3197225" y="1768474"/>
                  </a:lnTo>
                  <a:lnTo>
                    <a:pt x="3159125" y="1762124"/>
                  </a:lnTo>
                  <a:lnTo>
                    <a:pt x="3117850" y="1755774"/>
                  </a:lnTo>
                  <a:lnTo>
                    <a:pt x="3019425" y="1746249"/>
                  </a:lnTo>
                  <a:lnTo>
                    <a:pt x="3019425" y="1609724"/>
                  </a:lnTo>
                  <a:lnTo>
                    <a:pt x="3019425" y="1555749"/>
                  </a:lnTo>
                  <a:lnTo>
                    <a:pt x="3016250" y="1533524"/>
                  </a:lnTo>
                  <a:lnTo>
                    <a:pt x="3009900" y="1520824"/>
                  </a:lnTo>
                  <a:lnTo>
                    <a:pt x="3003550" y="1511299"/>
                  </a:lnTo>
                  <a:lnTo>
                    <a:pt x="2990850" y="1501774"/>
                  </a:lnTo>
                  <a:lnTo>
                    <a:pt x="2968625" y="1498599"/>
                  </a:lnTo>
                  <a:lnTo>
                    <a:pt x="2943225" y="1498599"/>
                  </a:lnTo>
                  <a:lnTo>
                    <a:pt x="2762250" y="1498599"/>
                  </a:lnTo>
                  <a:close/>
                  <a:moveTo>
                    <a:pt x="2077933" y="438148"/>
                  </a:moveTo>
                  <a:cubicBezTo>
                    <a:pt x="2061771" y="438148"/>
                    <a:pt x="2048669" y="451250"/>
                    <a:pt x="2048669" y="467412"/>
                  </a:cubicBezTo>
                  <a:lnTo>
                    <a:pt x="2048669" y="769928"/>
                  </a:lnTo>
                  <a:lnTo>
                    <a:pt x="2075397" y="778225"/>
                  </a:lnTo>
                  <a:cubicBezTo>
                    <a:pt x="2119967" y="797076"/>
                    <a:pt x="2155673" y="832782"/>
                    <a:pt x="2174524" y="877352"/>
                  </a:cubicBezTo>
                  <a:lnTo>
                    <a:pt x="2184888" y="928686"/>
                  </a:lnTo>
                  <a:lnTo>
                    <a:pt x="3371361" y="928686"/>
                  </a:lnTo>
                  <a:lnTo>
                    <a:pt x="3381725" y="877352"/>
                  </a:lnTo>
                  <a:cubicBezTo>
                    <a:pt x="3400577" y="832782"/>
                    <a:pt x="3436283" y="797076"/>
                    <a:pt x="3480853" y="778224"/>
                  </a:cubicBezTo>
                  <a:lnTo>
                    <a:pt x="3507582" y="769927"/>
                  </a:lnTo>
                  <a:lnTo>
                    <a:pt x="3507582" y="467412"/>
                  </a:lnTo>
                  <a:cubicBezTo>
                    <a:pt x="3507582" y="451250"/>
                    <a:pt x="3494480" y="438148"/>
                    <a:pt x="3478318" y="438148"/>
                  </a:cubicBezTo>
                  <a:close/>
                  <a:moveTo>
                    <a:pt x="2060754" y="0"/>
                  </a:moveTo>
                  <a:lnTo>
                    <a:pt x="3495494" y="0"/>
                  </a:lnTo>
                  <a:cubicBezTo>
                    <a:pt x="3746344" y="0"/>
                    <a:pt x="3949699" y="203354"/>
                    <a:pt x="3949699" y="454204"/>
                  </a:cubicBezTo>
                  <a:lnTo>
                    <a:pt x="3949699" y="772638"/>
                  </a:lnTo>
                  <a:lnTo>
                    <a:pt x="3967697" y="778224"/>
                  </a:lnTo>
                  <a:cubicBezTo>
                    <a:pt x="4012267" y="797076"/>
                    <a:pt x="4047973" y="832782"/>
                    <a:pt x="4066824" y="877352"/>
                  </a:cubicBezTo>
                  <a:lnTo>
                    <a:pt x="4077188" y="928686"/>
                  </a:lnTo>
                  <a:lnTo>
                    <a:pt x="5316011" y="928686"/>
                  </a:lnTo>
                  <a:cubicBezTo>
                    <a:pt x="5450445" y="928686"/>
                    <a:pt x="5559425" y="1037666"/>
                    <a:pt x="5559425" y="1172100"/>
                  </a:cubicBezTo>
                  <a:lnTo>
                    <a:pt x="5559425" y="4355572"/>
                  </a:lnTo>
                  <a:cubicBezTo>
                    <a:pt x="5559425" y="4490006"/>
                    <a:pt x="5450445" y="4598986"/>
                    <a:pt x="5316011" y="4598986"/>
                  </a:cubicBezTo>
                  <a:lnTo>
                    <a:pt x="4950129" y="4598986"/>
                  </a:lnTo>
                  <a:lnTo>
                    <a:pt x="4924434" y="4637096"/>
                  </a:lnTo>
                  <a:cubicBezTo>
                    <a:pt x="4899919" y="4661611"/>
                    <a:pt x="4866052" y="4676774"/>
                    <a:pt x="4828643" y="4676774"/>
                  </a:cubicBezTo>
                  <a:lnTo>
                    <a:pt x="4572531" y="4676774"/>
                  </a:lnTo>
                  <a:cubicBezTo>
                    <a:pt x="4535123" y="4676774"/>
                    <a:pt x="4501256" y="4661611"/>
                    <a:pt x="4476740" y="4637096"/>
                  </a:cubicBezTo>
                  <a:lnTo>
                    <a:pt x="4451046" y="4598986"/>
                  </a:lnTo>
                  <a:lnTo>
                    <a:pt x="1063928" y="4598986"/>
                  </a:lnTo>
                  <a:lnTo>
                    <a:pt x="1038234" y="4637096"/>
                  </a:lnTo>
                  <a:cubicBezTo>
                    <a:pt x="1013719" y="4661611"/>
                    <a:pt x="979851" y="4676774"/>
                    <a:pt x="942443" y="4676774"/>
                  </a:cubicBezTo>
                  <a:lnTo>
                    <a:pt x="686331" y="4676774"/>
                  </a:lnTo>
                  <a:cubicBezTo>
                    <a:pt x="648922" y="4676774"/>
                    <a:pt x="615055" y="4661611"/>
                    <a:pt x="590540" y="4637096"/>
                  </a:cubicBezTo>
                  <a:lnTo>
                    <a:pt x="564846" y="4598986"/>
                  </a:lnTo>
                  <a:lnTo>
                    <a:pt x="243414" y="4598986"/>
                  </a:lnTo>
                  <a:cubicBezTo>
                    <a:pt x="108980" y="4598986"/>
                    <a:pt x="0" y="4490006"/>
                    <a:pt x="0" y="4355572"/>
                  </a:cubicBezTo>
                  <a:lnTo>
                    <a:pt x="0" y="1172100"/>
                  </a:lnTo>
                  <a:cubicBezTo>
                    <a:pt x="0" y="1037666"/>
                    <a:pt x="108980" y="928686"/>
                    <a:pt x="243414" y="928686"/>
                  </a:cubicBezTo>
                  <a:lnTo>
                    <a:pt x="1479061" y="928686"/>
                  </a:lnTo>
                  <a:lnTo>
                    <a:pt x="1489425" y="877352"/>
                  </a:lnTo>
                  <a:cubicBezTo>
                    <a:pt x="1508276" y="832782"/>
                    <a:pt x="1543982" y="797076"/>
                    <a:pt x="1588552" y="778225"/>
                  </a:cubicBezTo>
                  <a:lnTo>
                    <a:pt x="1606549" y="772638"/>
                  </a:lnTo>
                  <a:lnTo>
                    <a:pt x="1606549" y="454204"/>
                  </a:lnTo>
                  <a:cubicBezTo>
                    <a:pt x="1606549" y="203354"/>
                    <a:pt x="1809904" y="0"/>
                    <a:pt x="20607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5855B4A-DBD6-4269-9ED6-74BF80FD3737}"/>
              </a:ext>
            </a:extLst>
          </p:cNvPr>
          <p:cNvGrpSpPr/>
          <p:nvPr/>
        </p:nvGrpSpPr>
        <p:grpSpPr>
          <a:xfrm>
            <a:off x="4138839" y="3272745"/>
            <a:ext cx="3762375" cy="882650"/>
            <a:chOff x="4138839" y="3272745"/>
            <a:chExt cx="3762375" cy="88265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DAA08111-A674-4B22-9BDE-9B71B77BD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839" y="3272745"/>
              <a:ext cx="3762375" cy="882650"/>
            </a:xfrm>
            <a:custGeom>
              <a:avLst/>
              <a:gdLst>
                <a:gd name="T0" fmla="*/ 395 w 2370"/>
                <a:gd name="T1" fmla="*/ 0 h 556"/>
                <a:gd name="T2" fmla="*/ 0 w 2370"/>
                <a:gd name="T3" fmla="*/ 556 h 556"/>
                <a:gd name="T4" fmla="*/ 2370 w 2370"/>
                <a:gd name="T5" fmla="*/ 556 h 556"/>
                <a:gd name="T6" fmla="*/ 1975 w 2370"/>
                <a:gd name="T7" fmla="*/ 0 h 556"/>
                <a:gd name="T8" fmla="*/ 395 w 2370"/>
                <a:gd name="T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0" h="556">
                  <a:moveTo>
                    <a:pt x="395" y="0"/>
                  </a:moveTo>
                  <a:lnTo>
                    <a:pt x="0" y="556"/>
                  </a:lnTo>
                  <a:lnTo>
                    <a:pt x="2370" y="556"/>
                  </a:lnTo>
                  <a:lnTo>
                    <a:pt x="1975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KSO_Shape">
              <a:extLst>
                <a:ext uri="{FF2B5EF4-FFF2-40B4-BE49-F238E27FC236}">
                  <a16:creationId xmlns:a16="http://schemas.microsoft.com/office/drawing/2014/main" xmlns="" id="{976938E2-F887-439F-A6E9-6F8DE28071A5}"/>
                </a:ext>
              </a:extLst>
            </p:cNvPr>
            <p:cNvSpPr/>
            <p:nvPr/>
          </p:nvSpPr>
          <p:spPr>
            <a:xfrm>
              <a:off x="5650012" y="3395984"/>
              <a:ext cx="628135" cy="656588"/>
            </a:xfrm>
            <a:custGeom>
              <a:avLst/>
              <a:gdLst>
                <a:gd name="connsiteX0" fmla="*/ 10295531 w 10295617"/>
                <a:gd name="connsiteY0" fmla="*/ 6044312 h 10760938"/>
                <a:gd name="connsiteX1" fmla="*/ 10295617 w 10295617"/>
                <a:gd name="connsiteY1" fmla="*/ 6046023 h 10760938"/>
                <a:gd name="connsiteX2" fmla="*/ 10295311 w 10295617"/>
                <a:gd name="connsiteY2" fmla="*/ 6046023 h 10760938"/>
                <a:gd name="connsiteX3" fmla="*/ 86 w 10295617"/>
                <a:gd name="connsiteY3" fmla="*/ 6044312 h 10760938"/>
                <a:gd name="connsiteX4" fmla="*/ 306 w 10295617"/>
                <a:gd name="connsiteY4" fmla="*/ 6046023 h 10760938"/>
                <a:gd name="connsiteX5" fmla="*/ 0 w 10295617"/>
                <a:gd name="connsiteY5" fmla="*/ 6046023 h 10760938"/>
                <a:gd name="connsiteX6" fmla="*/ 5147809 w 10295617"/>
                <a:gd name="connsiteY6" fmla="*/ 0 h 10760938"/>
                <a:gd name="connsiteX7" fmla="*/ 5325006 w 10295617"/>
                <a:gd name="connsiteY7" fmla="*/ 177197 h 10760938"/>
                <a:gd name="connsiteX8" fmla="*/ 5325006 w 10295617"/>
                <a:gd name="connsiteY8" fmla="*/ 837837 h 10760938"/>
                <a:gd name="connsiteX9" fmla="*/ 5396256 w 10295617"/>
                <a:gd name="connsiteY9" fmla="*/ 839547 h 10760938"/>
                <a:gd name="connsiteX10" fmla="*/ 10269039 w 10295617"/>
                <a:gd name="connsiteY10" fmla="*/ 5513084 h 10760938"/>
                <a:gd name="connsiteX11" fmla="*/ 10295425 w 10295617"/>
                <a:gd name="connsiteY11" fmla="*/ 6042158 h 10760938"/>
                <a:gd name="connsiteX12" fmla="*/ 10260748 w 10295617"/>
                <a:gd name="connsiteY12" fmla="*/ 5773580 h 10760938"/>
                <a:gd name="connsiteX13" fmla="*/ 8579250 w 10295617"/>
                <a:gd name="connsiteY13" fmla="*/ 4703575 h 10760938"/>
                <a:gd name="connsiteX14" fmla="*/ 6897754 w 10295617"/>
                <a:gd name="connsiteY14" fmla="*/ 5773580 h 10760938"/>
                <a:gd name="connsiteX15" fmla="*/ 6863530 w 10295617"/>
                <a:gd name="connsiteY15" fmla="*/ 6038646 h 10760938"/>
                <a:gd name="connsiteX16" fmla="*/ 6829306 w 10295617"/>
                <a:gd name="connsiteY16" fmla="*/ 5773580 h 10760938"/>
                <a:gd name="connsiteX17" fmla="*/ 5451635 w 10295617"/>
                <a:gd name="connsiteY17" fmla="*/ 4724506 h 10760938"/>
                <a:gd name="connsiteX18" fmla="*/ 5325006 w 10295617"/>
                <a:gd name="connsiteY18" fmla="*/ 4711318 h 10760938"/>
                <a:gd name="connsiteX19" fmla="*/ 5325006 w 10295617"/>
                <a:gd name="connsiteY19" fmla="*/ 9805674 h 10760938"/>
                <a:gd name="connsiteX20" fmla="*/ 5325006 w 10295617"/>
                <a:gd name="connsiteY20" fmla="*/ 9821152 h 10760938"/>
                <a:gd name="connsiteX21" fmla="*/ 5323964 w 10295617"/>
                <a:gd name="connsiteY21" fmla="*/ 9821152 h 10760938"/>
                <a:gd name="connsiteX22" fmla="*/ 5316404 w 10295617"/>
                <a:gd name="connsiteY22" fmla="*/ 9933477 h 10760938"/>
                <a:gd name="connsiteX23" fmla="*/ 4838721 w 10295617"/>
                <a:gd name="connsiteY23" fmla="*/ 10637788 h 10760938"/>
                <a:gd name="connsiteX24" fmla="*/ 3875045 w 10295617"/>
                <a:gd name="connsiteY24" fmla="*/ 10623063 h 10760938"/>
                <a:gd name="connsiteX25" fmla="*/ 3414410 w 10295617"/>
                <a:gd name="connsiteY25" fmla="*/ 9776480 h 10760938"/>
                <a:gd name="connsiteX26" fmla="*/ 3769699 w 10295617"/>
                <a:gd name="connsiteY26" fmla="*/ 9787246 h 10760938"/>
                <a:gd name="connsiteX27" fmla="*/ 4058978 w 10295617"/>
                <a:gd name="connsiteY27" fmla="*/ 10318901 h 10760938"/>
                <a:gd name="connsiteX28" fmla="*/ 4664167 w 10295617"/>
                <a:gd name="connsiteY28" fmla="*/ 10328148 h 10760938"/>
                <a:gd name="connsiteX29" fmla="*/ 4969554 w 10295617"/>
                <a:gd name="connsiteY29" fmla="*/ 9805580 h 10760938"/>
                <a:gd name="connsiteX30" fmla="*/ 4970612 w 10295617"/>
                <a:gd name="connsiteY30" fmla="*/ 9805580 h 10760938"/>
                <a:gd name="connsiteX31" fmla="*/ 4970612 w 10295617"/>
                <a:gd name="connsiteY31" fmla="*/ 4711318 h 10760938"/>
                <a:gd name="connsiteX32" fmla="*/ 4843983 w 10295617"/>
                <a:gd name="connsiteY32" fmla="*/ 4724506 h 10760938"/>
                <a:gd name="connsiteX33" fmla="*/ 3466313 w 10295617"/>
                <a:gd name="connsiteY33" fmla="*/ 5773580 h 10760938"/>
                <a:gd name="connsiteX34" fmla="*/ 3432089 w 10295617"/>
                <a:gd name="connsiteY34" fmla="*/ 6038646 h 10760938"/>
                <a:gd name="connsiteX35" fmla="*/ 3397865 w 10295617"/>
                <a:gd name="connsiteY35" fmla="*/ 5773580 h 10760938"/>
                <a:gd name="connsiteX36" fmla="*/ 1716367 w 10295617"/>
                <a:gd name="connsiteY36" fmla="*/ 4703575 h 10760938"/>
                <a:gd name="connsiteX37" fmla="*/ 34871 w 10295617"/>
                <a:gd name="connsiteY37" fmla="*/ 5773580 h 10760938"/>
                <a:gd name="connsiteX38" fmla="*/ 194 w 10295617"/>
                <a:gd name="connsiteY38" fmla="*/ 6042158 h 10760938"/>
                <a:gd name="connsiteX39" fmla="*/ 26578 w 10295617"/>
                <a:gd name="connsiteY39" fmla="*/ 5513084 h 10760938"/>
                <a:gd name="connsiteX40" fmla="*/ 4899361 w 10295617"/>
                <a:gd name="connsiteY40" fmla="*/ 839547 h 10760938"/>
                <a:gd name="connsiteX41" fmla="*/ 4970612 w 10295617"/>
                <a:gd name="connsiteY41" fmla="*/ 837837 h 10760938"/>
                <a:gd name="connsiteX42" fmla="*/ 4970612 w 10295617"/>
                <a:gd name="connsiteY42" fmla="*/ 177197 h 10760938"/>
                <a:gd name="connsiteX43" fmla="*/ 5147809 w 10295617"/>
                <a:gd name="connsiteY43" fmla="*/ 0 h 1076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95617" h="10760938">
                  <a:moveTo>
                    <a:pt x="10295531" y="6044312"/>
                  </a:moveTo>
                  <a:lnTo>
                    <a:pt x="10295617" y="6046023"/>
                  </a:lnTo>
                  <a:lnTo>
                    <a:pt x="10295311" y="6046023"/>
                  </a:lnTo>
                  <a:close/>
                  <a:moveTo>
                    <a:pt x="86" y="6044312"/>
                  </a:moveTo>
                  <a:lnTo>
                    <a:pt x="306" y="6046023"/>
                  </a:lnTo>
                  <a:lnTo>
                    <a:pt x="0" y="6046023"/>
                  </a:lnTo>
                  <a:close/>
                  <a:moveTo>
                    <a:pt x="5147809" y="0"/>
                  </a:moveTo>
                  <a:cubicBezTo>
                    <a:pt x="5245672" y="0"/>
                    <a:pt x="5325006" y="79334"/>
                    <a:pt x="5325006" y="177197"/>
                  </a:cubicBezTo>
                  <a:lnTo>
                    <a:pt x="5325006" y="837837"/>
                  </a:lnTo>
                  <a:lnTo>
                    <a:pt x="5396256" y="839547"/>
                  </a:lnTo>
                  <a:cubicBezTo>
                    <a:pt x="7948306" y="962340"/>
                    <a:pt x="10013658" y="2966815"/>
                    <a:pt x="10269039" y="5513084"/>
                  </a:cubicBezTo>
                  <a:lnTo>
                    <a:pt x="10295425" y="6042158"/>
                  </a:lnTo>
                  <a:lnTo>
                    <a:pt x="10260748" y="5773580"/>
                  </a:lnTo>
                  <a:cubicBezTo>
                    <a:pt x="10100703" y="5162929"/>
                    <a:pt x="9408684" y="4703575"/>
                    <a:pt x="8579250" y="4703575"/>
                  </a:cubicBezTo>
                  <a:cubicBezTo>
                    <a:pt x="7749818" y="4703575"/>
                    <a:pt x="7057798" y="5162929"/>
                    <a:pt x="6897754" y="5773580"/>
                  </a:cubicBezTo>
                  <a:lnTo>
                    <a:pt x="6863530" y="6038646"/>
                  </a:lnTo>
                  <a:lnTo>
                    <a:pt x="6829306" y="5773580"/>
                  </a:lnTo>
                  <a:cubicBezTo>
                    <a:pt x="6689267" y="5239260"/>
                    <a:pt x="6141936" y="4820778"/>
                    <a:pt x="5451635" y="4724506"/>
                  </a:cubicBezTo>
                  <a:lnTo>
                    <a:pt x="5325006" y="4711318"/>
                  </a:lnTo>
                  <a:lnTo>
                    <a:pt x="5325006" y="9805674"/>
                  </a:lnTo>
                  <a:lnTo>
                    <a:pt x="5325006" y="9821152"/>
                  </a:lnTo>
                  <a:lnTo>
                    <a:pt x="5323964" y="9821152"/>
                  </a:lnTo>
                  <a:lnTo>
                    <a:pt x="5316404" y="9933477"/>
                  </a:lnTo>
                  <a:cubicBezTo>
                    <a:pt x="5276666" y="10227644"/>
                    <a:pt x="5101532" y="10489633"/>
                    <a:pt x="4838721" y="10637788"/>
                  </a:cubicBezTo>
                  <a:cubicBezTo>
                    <a:pt x="4538366" y="10807108"/>
                    <a:pt x="4170086" y="10801480"/>
                    <a:pt x="3875045" y="10623063"/>
                  </a:cubicBezTo>
                  <a:cubicBezTo>
                    <a:pt x="3580003" y="10444646"/>
                    <a:pt x="3403967" y="10121115"/>
                    <a:pt x="3414410" y="9776480"/>
                  </a:cubicBezTo>
                  <a:lnTo>
                    <a:pt x="3769699" y="9787246"/>
                  </a:lnTo>
                  <a:cubicBezTo>
                    <a:pt x="3763141" y="10003677"/>
                    <a:pt x="3873692" y="10206855"/>
                    <a:pt x="4058978" y="10318901"/>
                  </a:cubicBezTo>
                  <a:cubicBezTo>
                    <a:pt x="4244264" y="10430947"/>
                    <a:pt x="4475544" y="10434481"/>
                    <a:pt x="4664167" y="10328148"/>
                  </a:cubicBezTo>
                  <a:cubicBezTo>
                    <a:pt x="4852790" y="10221815"/>
                    <a:pt x="4969497" y="10022110"/>
                    <a:pt x="4969554" y="9805580"/>
                  </a:cubicBezTo>
                  <a:lnTo>
                    <a:pt x="4970612" y="9805580"/>
                  </a:lnTo>
                  <a:lnTo>
                    <a:pt x="4970612" y="4711318"/>
                  </a:lnTo>
                  <a:lnTo>
                    <a:pt x="4843983" y="4724506"/>
                  </a:lnTo>
                  <a:cubicBezTo>
                    <a:pt x="4153684" y="4820778"/>
                    <a:pt x="3606351" y="5239260"/>
                    <a:pt x="3466313" y="5773580"/>
                  </a:cubicBezTo>
                  <a:lnTo>
                    <a:pt x="3432089" y="6038646"/>
                  </a:lnTo>
                  <a:lnTo>
                    <a:pt x="3397865" y="5773580"/>
                  </a:lnTo>
                  <a:cubicBezTo>
                    <a:pt x="3237820" y="5162929"/>
                    <a:pt x="2545801" y="4703575"/>
                    <a:pt x="1716367" y="4703575"/>
                  </a:cubicBezTo>
                  <a:cubicBezTo>
                    <a:pt x="886935" y="4703575"/>
                    <a:pt x="194916" y="5162929"/>
                    <a:pt x="34871" y="5773580"/>
                  </a:cubicBezTo>
                  <a:lnTo>
                    <a:pt x="194" y="6042158"/>
                  </a:lnTo>
                  <a:lnTo>
                    <a:pt x="26578" y="5513084"/>
                  </a:lnTo>
                  <a:cubicBezTo>
                    <a:pt x="281959" y="2966815"/>
                    <a:pt x="2347313" y="962340"/>
                    <a:pt x="4899361" y="839547"/>
                  </a:cubicBezTo>
                  <a:lnTo>
                    <a:pt x="4970612" y="837837"/>
                  </a:lnTo>
                  <a:lnTo>
                    <a:pt x="4970612" y="177197"/>
                  </a:lnTo>
                  <a:cubicBezTo>
                    <a:pt x="4970612" y="79334"/>
                    <a:pt x="5049946" y="0"/>
                    <a:pt x="5147809" y="0"/>
                  </a:cubicBezTo>
                  <a:close/>
                </a:path>
              </a:pathLst>
            </a:custGeom>
            <a:solidFill>
              <a:srgbClr val="EAB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0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DCB8A96-6F7B-481D-A202-3C5C28446075}"/>
              </a:ext>
            </a:extLst>
          </p:cNvPr>
          <p:cNvGrpSpPr/>
          <p:nvPr/>
        </p:nvGrpSpPr>
        <p:grpSpPr>
          <a:xfrm>
            <a:off x="3511777" y="4234770"/>
            <a:ext cx="5016500" cy="882650"/>
            <a:chOff x="3511777" y="4234770"/>
            <a:chExt cx="5016500" cy="88265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E76664F5-02CC-4EF3-B277-83E4ED502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777" y="4234770"/>
              <a:ext cx="5016500" cy="882650"/>
            </a:xfrm>
            <a:custGeom>
              <a:avLst/>
              <a:gdLst>
                <a:gd name="T0" fmla="*/ 395 w 3160"/>
                <a:gd name="T1" fmla="*/ 0 h 556"/>
                <a:gd name="T2" fmla="*/ 0 w 3160"/>
                <a:gd name="T3" fmla="*/ 556 h 556"/>
                <a:gd name="T4" fmla="*/ 3160 w 3160"/>
                <a:gd name="T5" fmla="*/ 556 h 556"/>
                <a:gd name="T6" fmla="*/ 2765 w 3160"/>
                <a:gd name="T7" fmla="*/ 0 h 556"/>
                <a:gd name="T8" fmla="*/ 395 w 3160"/>
                <a:gd name="T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60" h="556">
                  <a:moveTo>
                    <a:pt x="395" y="0"/>
                  </a:moveTo>
                  <a:lnTo>
                    <a:pt x="0" y="556"/>
                  </a:lnTo>
                  <a:lnTo>
                    <a:pt x="3160" y="556"/>
                  </a:lnTo>
                  <a:lnTo>
                    <a:pt x="2765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KSO_Shape">
              <a:extLst>
                <a:ext uri="{FF2B5EF4-FFF2-40B4-BE49-F238E27FC236}">
                  <a16:creationId xmlns:a16="http://schemas.microsoft.com/office/drawing/2014/main" xmlns="" id="{9AB8D73F-D021-4C13-AF04-5E91400F2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0109" y="4439653"/>
              <a:ext cx="495569" cy="49556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DB1AC37-D87D-435B-B88F-D11B50D535DF}"/>
              </a:ext>
            </a:extLst>
          </p:cNvPr>
          <p:cNvGrpSpPr/>
          <p:nvPr/>
        </p:nvGrpSpPr>
        <p:grpSpPr>
          <a:xfrm>
            <a:off x="4765902" y="2310720"/>
            <a:ext cx="2508250" cy="881062"/>
            <a:chOff x="4765902" y="2310720"/>
            <a:chExt cx="2508250" cy="881062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xmlns="" id="{EB872E51-7CCA-484E-900F-0F3B6FA55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5902" y="2310720"/>
              <a:ext cx="2508250" cy="881062"/>
            </a:xfrm>
            <a:custGeom>
              <a:avLst/>
              <a:gdLst>
                <a:gd name="T0" fmla="*/ 395 w 1580"/>
                <a:gd name="T1" fmla="*/ 0 h 555"/>
                <a:gd name="T2" fmla="*/ 0 w 1580"/>
                <a:gd name="T3" fmla="*/ 555 h 555"/>
                <a:gd name="T4" fmla="*/ 1580 w 1580"/>
                <a:gd name="T5" fmla="*/ 555 h 555"/>
                <a:gd name="T6" fmla="*/ 1185 w 1580"/>
                <a:gd name="T7" fmla="*/ 0 h 555"/>
                <a:gd name="T8" fmla="*/ 395 w 1580"/>
                <a:gd name="T9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0" h="555">
                  <a:moveTo>
                    <a:pt x="395" y="0"/>
                  </a:moveTo>
                  <a:lnTo>
                    <a:pt x="0" y="555"/>
                  </a:lnTo>
                  <a:lnTo>
                    <a:pt x="1580" y="555"/>
                  </a:lnTo>
                  <a:lnTo>
                    <a:pt x="1185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KSO_Shape">
              <a:extLst>
                <a:ext uri="{FF2B5EF4-FFF2-40B4-BE49-F238E27FC236}">
                  <a16:creationId xmlns:a16="http://schemas.microsoft.com/office/drawing/2014/main" xmlns="" id="{FA084908-151B-4429-A050-C9CEB0B22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793" y="2442294"/>
              <a:ext cx="622354" cy="622354"/>
            </a:xfrm>
            <a:custGeom>
              <a:avLst/>
              <a:gdLst>
                <a:gd name="T0" fmla="*/ 1619996 w 3896"/>
                <a:gd name="T1" fmla="*/ 90112 h 3896"/>
                <a:gd name="T2" fmla="*/ 179743 w 3896"/>
                <a:gd name="T3" fmla="*/ 251852 h 3896"/>
                <a:gd name="T4" fmla="*/ 89640 w 3896"/>
                <a:gd name="T5" fmla="*/ 0 h 3896"/>
                <a:gd name="T6" fmla="*/ 0 w 3896"/>
                <a:gd name="T7" fmla="*/ 1800397 h 3896"/>
                <a:gd name="T8" fmla="*/ 179743 w 3896"/>
                <a:gd name="T9" fmla="*/ 969054 h 3896"/>
                <a:gd name="T10" fmla="*/ 1619996 w 3896"/>
                <a:gd name="T11" fmla="*/ 1800397 h 3896"/>
                <a:gd name="T12" fmla="*/ 1800201 w 3896"/>
                <a:gd name="T13" fmla="*/ 90112 h 3896"/>
                <a:gd name="T14" fmla="*/ 1619996 w 3896"/>
                <a:gd name="T15" fmla="*/ 900199 h 3896"/>
                <a:gd name="T16" fmla="*/ 179743 w 3896"/>
                <a:gd name="T17" fmla="*/ 323942 h 3896"/>
                <a:gd name="T18" fmla="*/ 1619996 w 3896"/>
                <a:gd name="T19" fmla="*/ 900199 h 3896"/>
                <a:gd name="T20" fmla="*/ 324369 w 3896"/>
                <a:gd name="T21" fmla="*/ 686702 h 3896"/>
                <a:gd name="T22" fmla="*/ 393678 w 3896"/>
                <a:gd name="T23" fmla="*/ 758792 h 3896"/>
                <a:gd name="T24" fmla="*/ 435264 w 3896"/>
                <a:gd name="T25" fmla="*/ 581802 h 3896"/>
                <a:gd name="T26" fmla="*/ 423713 w 3896"/>
                <a:gd name="T27" fmla="*/ 512947 h 3896"/>
                <a:gd name="T28" fmla="*/ 499029 w 3896"/>
                <a:gd name="T29" fmla="*/ 474129 h 3896"/>
                <a:gd name="T30" fmla="*/ 314666 w 3896"/>
                <a:gd name="T31" fmla="*/ 546219 h 3896"/>
                <a:gd name="T32" fmla="*/ 443581 w 3896"/>
                <a:gd name="T33" fmla="*/ 673300 h 3896"/>
                <a:gd name="T34" fmla="*/ 612235 w 3896"/>
                <a:gd name="T35" fmla="*/ 754633 h 3896"/>
                <a:gd name="T36" fmla="*/ 677848 w 3896"/>
                <a:gd name="T37" fmla="*/ 518954 h 3896"/>
                <a:gd name="T38" fmla="*/ 757323 w 3896"/>
                <a:gd name="T39" fmla="*/ 463501 h 3896"/>
                <a:gd name="T40" fmla="*/ 533684 w 3896"/>
                <a:gd name="T41" fmla="*/ 518954 h 3896"/>
                <a:gd name="T42" fmla="*/ 612235 w 3896"/>
                <a:gd name="T43" fmla="*/ 754633 h 3896"/>
                <a:gd name="T44" fmla="*/ 829405 w 3896"/>
                <a:gd name="T45" fmla="*/ 679770 h 3896"/>
                <a:gd name="T46" fmla="*/ 934755 w 3896"/>
                <a:gd name="T47" fmla="*/ 754633 h 3896"/>
                <a:gd name="T48" fmla="*/ 915349 w 3896"/>
                <a:gd name="T49" fmla="*/ 463501 h 3896"/>
                <a:gd name="T50" fmla="*/ 740688 w 3896"/>
                <a:gd name="T51" fmla="*/ 754633 h 3896"/>
                <a:gd name="T52" fmla="*/ 855742 w 3896"/>
                <a:gd name="T53" fmla="*/ 568863 h 3896"/>
                <a:gd name="T54" fmla="*/ 870066 w 3896"/>
                <a:gd name="T55" fmla="*/ 512947 h 3896"/>
                <a:gd name="T56" fmla="*/ 902873 w 3896"/>
                <a:gd name="T57" fmla="*/ 630786 h 3896"/>
                <a:gd name="T58" fmla="*/ 855742 w 3896"/>
                <a:gd name="T59" fmla="*/ 568863 h 3896"/>
                <a:gd name="T60" fmla="*/ 1129284 w 3896"/>
                <a:gd name="T61" fmla="*/ 640028 h 3896"/>
                <a:gd name="T62" fmla="*/ 1197208 w 3896"/>
                <a:gd name="T63" fmla="*/ 754633 h 3896"/>
                <a:gd name="T64" fmla="*/ 1241104 w 3896"/>
                <a:gd name="T65" fmla="*/ 671914 h 3896"/>
                <a:gd name="T66" fmla="*/ 1202290 w 3896"/>
                <a:gd name="T67" fmla="*/ 616922 h 3896"/>
                <a:gd name="T68" fmla="*/ 1226780 w 3896"/>
                <a:gd name="T69" fmla="*/ 484296 h 3896"/>
                <a:gd name="T70" fmla="*/ 1044727 w 3896"/>
                <a:gd name="T71" fmla="*/ 467197 h 3896"/>
                <a:gd name="T72" fmla="*/ 1109878 w 3896"/>
                <a:gd name="T73" fmla="*/ 754633 h 3896"/>
                <a:gd name="T74" fmla="*/ 1109878 w 3896"/>
                <a:gd name="T75" fmla="*/ 512947 h 3896"/>
                <a:gd name="T76" fmla="*/ 1187966 w 3896"/>
                <a:gd name="T77" fmla="*/ 550840 h 3896"/>
                <a:gd name="T78" fmla="*/ 1109878 w 3896"/>
                <a:gd name="T79" fmla="*/ 592893 h 3896"/>
                <a:gd name="T80" fmla="*/ 1357544 w 3896"/>
                <a:gd name="T81" fmla="*/ 754633 h 3896"/>
                <a:gd name="T82" fmla="*/ 1423157 w 3896"/>
                <a:gd name="T83" fmla="*/ 518954 h 3896"/>
                <a:gd name="T84" fmla="*/ 1502632 w 3896"/>
                <a:gd name="T85" fmla="*/ 463501 h 3896"/>
                <a:gd name="T86" fmla="*/ 1278993 w 3896"/>
                <a:gd name="T87" fmla="*/ 518954 h 3896"/>
                <a:gd name="T88" fmla="*/ 1357544 w 3896"/>
                <a:gd name="T89" fmla="*/ 754633 h 389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896" h="3896">
                  <a:moveTo>
                    <a:pt x="3701" y="0"/>
                  </a:moveTo>
                  <a:cubicBezTo>
                    <a:pt x="3593" y="0"/>
                    <a:pt x="3506" y="87"/>
                    <a:pt x="3506" y="195"/>
                  </a:cubicBezTo>
                  <a:cubicBezTo>
                    <a:pt x="3506" y="545"/>
                    <a:pt x="3506" y="545"/>
                    <a:pt x="3506" y="545"/>
                  </a:cubicBezTo>
                  <a:cubicBezTo>
                    <a:pt x="389" y="545"/>
                    <a:pt x="389" y="545"/>
                    <a:pt x="389" y="545"/>
                  </a:cubicBezTo>
                  <a:cubicBezTo>
                    <a:pt x="389" y="195"/>
                    <a:pt x="389" y="195"/>
                    <a:pt x="389" y="195"/>
                  </a:cubicBezTo>
                  <a:cubicBezTo>
                    <a:pt x="389" y="87"/>
                    <a:pt x="302" y="0"/>
                    <a:pt x="194" y="0"/>
                  </a:cubicBezTo>
                  <a:cubicBezTo>
                    <a:pt x="87" y="0"/>
                    <a:pt x="0" y="87"/>
                    <a:pt x="0" y="195"/>
                  </a:cubicBezTo>
                  <a:cubicBezTo>
                    <a:pt x="0" y="3896"/>
                    <a:pt x="0" y="3896"/>
                    <a:pt x="0" y="3896"/>
                  </a:cubicBezTo>
                  <a:cubicBezTo>
                    <a:pt x="389" y="3896"/>
                    <a:pt x="389" y="3896"/>
                    <a:pt x="389" y="3896"/>
                  </a:cubicBezTo>
                  <a:cubicBezTo>
                    <a:pt x="389" y="2097"/>
                    <a:pt x="389" y="2097"/>
                    <a:pt x="389" y="2097"/>
                  </a:cubicBezTo>
                  <a:cubicBezTo>
                    <a:pt x="3506" y="2097"/>
                    <a:pt x="3506" y="2097"/>
                    <a:pt x="3506" y="2097"/>
                  </a:cubicBezTo>
                  <a:cubicBezTo>
                    <a:pt x="3506" y="3896"/>
                    <a:pt x="3506" y="3896"/>
                    <a:pt x="3506" y="3896"/>
                  </a:cubicBezTo>
                  <a:cubicBezTo>
                    <a:pt x="3896" y="3896"/>
                    <a:pt x="3896" y="3896"/>
                    <a:pt x="3896" y="3896"/>
                  </a:cubicBezTo>
                  <a:cubicBezTo>
                    <a:pt x="3896" y="195"/>
                    <a:pt x="3896" y="195"/>
                    <a:pt x="3896" y="195"/>
                  </a:cubicBezTo>
                  <a:cubicBezTo>
                    <a:pt x="3896" y="87"/>
                    <a:pt x="3809" y="0"/>
                    <a:pt x="3701" y="0"/>
                  </a:cubicBezTo>
                  <a:close/>
                  <a:moveTo>
                    <a:pt x="3506" y="1948"/>
                  </a:moveTo>
                  <a:cubicBezTo>
                    <a:pt x="389" y="1948"/>
                    <a:pt x="389" y="1948"/>
                    <a:pt x="389" y="1948"/>
                  </a:cubicBezTo>
                  <a:cubicBezTo>
                    <a:pt x="389" y="701"/>
                    <a:pt x="389" y="701"/>
                    <a:pt x="389" y="701"/>
                  </a:cubicBezTo>
                  <a:cubicBezTo>
                    <a:pt x="3506" y="701"/>
                    <a:pt x="3506" y="701"/>
                    <a:pt x="3506" y="701"/>
                  </a:cubicBezTo>
                  <a:lnTo>
                    <a:pt x="3506" y="1948"/>
                  </a:lnTo>
                  <a:close/>
                  <a:moveTo>
                    <a:pt x="860" y="1525"/>
                  </a:moveTo>
                  <a:cubicBezTo>
                    <a:pt x="800" y="1525"/>
                    <a:pt x="740" y="1506"/>
                    <a:pt x="702" y="1486"/>
                  </a:cubicBezTo>
                  <a:cubicBezTo>
                    <a:pt x="673" y="1603"/>
                    <a:pt x="673" y="1603"/>
                    <a:pt x="673" y="1603"/>
                  </a:cubicBezTo>
                  <a:cubicBezTo>
                    <a:pt x="709" y="1623"/>
                    <a:pt x="780" y="1642"/>
                    <a:pt x="852" y="1642"/>
                  </a:cubicBezTo>
                  <a:cubicBezTo>
                    <a:pt x="1025" y="1642"/>
                    <a:pt x="1105" y="1553"/>
                    <a:pt x="1105" y="1447"/>
                  </a:cubicBezTo>
                  <a:cubicBezTo>
                    <a:pt x="1105" y="1358"/>
                    <a:pt x="1054" y="1300"/>
                    <a:pt x="942" y="1259"/>
                  </a:cubicBezTo>
                  <a:cubicBezTo>
                    <a:pt x="860" y="1228"/>
                    <a:pt x="826" y="1210"/>
                    <a:pt x="826" y="1170"/>
                  </a:cubicBezTo>
                  <a:cubicBezTo>
                    <a:pt x="826" y="1138"/>
                    <a:pt x="855" y="1110"/>
                    <a:pt x="917" y="1110"/>
                  </a:cubicBezTo>
                  <a:cubicBezTo>
                    <a:pt x="978" y="1110"/>
                    <a:pt x="1024" y="1127"/>
                    <a:pt x="1048" y="1139"/>
                  </a:cubicBezTo>
                  <a:cubicBezTo>
                    <a:pt x="1080" y="1026"/>
                    <a:pt x="1080" y="1026"/>
                    <a:pt x="1080" y="1026"/>
                  </a:cubicBezTo>
                  <a:cubicBezTo>
                    <a:pt x="1043" y="1008"/>
                    <a:pt x="991" y="994"/>
                    <a:pt x="919" y="994"/>
                  </a:cubicBezTo>
                  <a:cubicBezTo>
                    <a:pt x="772" y="994"/>
                    <a:pt x="681" y="1075"/>
                    <a:pt x="681" y="1182"/>
                  </a:cubicBezTo>
                  <a:cubicBezTo>
                    <a:pt x="681" y="1274"/>
                    <a:pt x="750" y="1332"/>
                    <a:pt x="854" y="1369"/>
                  </a:cubicBezTo>
                  <a:cubicBezTo>
                    <a:pt x="930" y="1396"/>
                    <a:pt x="960" y="1418"/>
                    <a:pt x="960" y="1457"/>
                  </a:cubicBezTo>
                  <a:cubicBezTo>
                    <a:pt x="960" y="1498"/>
                    <a:pt x="926" y="1525"/>
                    <a:pt x="860" y="1525"/>
                  </a:cubicBezTo>
                  <a:close/>
                  <a:moveTo>
                    <a:pt x="1325" y="1633"/>
                  </a:moveTo>
                  <a:cubicBezTo>
                    <a:pt x="1467" y="1633"/>
                    <a:pt x="1467" y="1633"/>
                    <a:pt x="1467" y="1633"/>
                  </a:cubicBezTo>
                  <a:cubicBezTo>
                    <a:pt x="1467" y="1123"/>
                    <a:pt x="1467" y="1123"/>
                    <a:pt x="1467" y="1123"/>
                  </a:cubicBezTo>
                  <a:cubicBezTo>
                    <a:pt x="1639" y="1123"/>
                    <a:pt x="1639" y="1123"/>
                    <a:pt x="1639" y="1123"/>
                  </a:cubicBezTo>
                  <a:cubicBezTo>
                    <a:pt x="1639" y="1003"/>
                    <a:pt x="1639" y="1003"/>
                    <a:pt x="1639" y="1003"/>
                  </a:cubicBezTo>
                  <a:cubicBezTo>
                    <a:pt x="1155" y="1003"/>
                    <a:pt x="1155" y="1003"/>
                    <a:pt x="1155" y="1003"/>
                  </a:cubicBezTo>
                  <a:cubicBezTo>
                    <a:pt x="1155" y="1123"/>
                    <a:pt x="1155" y="1123"/>
                    <a:pt x="1155" y="1123"/>
                  </a:cubicBezTo>
                  <a:cubicBezTo>
                    <a:pt x="1325" y="1123"/>
                    <a:pt x="1325" y="1123"/>
                    <a:pt x="1325" y="1123"/>
                  </a:cubicBezTo>
                  <a:lnTo>
                    <a:pt x="1325" y="1633"/>
                  </a:lnTo>
                  <a:close/>
                  <a:moveTo>
                    <a:pt x="1750" y="1633"/>
                  </a:moveTo>
                  <a:cubicBezTo>
                    <a:pt x="1795" y="1471"/>
                    <a:pt x="1795" y="1471"/>
                    <a:pt x="1795" y="1471"/>
                  </a:cubicBezTo>
                  <a:cubicBezTo>
                    <a:pt x="1975" y="1471"/>
                    <a:pt x="1975" y="1471"/>
                    <a:pt x="1975" y="1471"/>
                  </a:cubicBezTo>
                  <a:cubicBezTo>
                    <a:pt x="2023" y="1633"/>
                    <a:pt x="2023" y="1633"/>
                    <a:pt x="2023" y="1633"/>
                  </a:cubicBezTo>
                  <a:cubicBezTo>
                    <a:pt x="2178" y="1633"/>
                    <a:pt x="2178" y="1633"/>
                    <a:pt x="2178" y="1633"/>
                  </a:cubicBezTo>
                  <a:cubicBezTo>
                    <a:pt x="1981" y="1003"/>
                    <a:pt x="1981" y="1003"/>
                    <a:pt x="1981" y="1003"/>
                  </a:cubicBezTo>
                  <a:cubicBezTo>
                    <a:pt x="1795" y="1003"/>
                    <a:pt x="1795" y="1003"/>
                    <a:pt x="1795" y="1003"/>
                  </a:cubicBezTo>
                  <a:cubicBezTo>
                    <a:pt x="1603" y="1633"/>
                    <a:pt x="1603" y="1633"/>
                    <a:pt x="1603" y="1633"/>
                  </a:cubicBezTo>
                  <a:lnTo>
                    <a:pt x="1750" y="1633"/>
                  </a:lnTo>
                  <a:close/>
                  <a:moveTo>
                    <a:pt x="1852" y="1231"/>
                  </a:moveTo>
                  <a:cubicBezTo>
                    <a:pt x="1863" y="1195"/>
                    <a:pt x="1872" y="1147"/>
                    <a:pt x="1881" y="1110"/>
                  </a:cubicBezTo>
                  <a:cubicBezTo>
                    <a:pt x="1883" y="1110"/>
                    <a:pt x="1883" y="1110"/>
                    <a:pt x="1883" y="1110"/>
                  </a:cubicBezTo>
                  <a:cubicBezTo>
                    <a:pt x="1893" y="1147"/>
                    <a:pt x="1904" y="1194"/>
                    <a:pt x="1915" y="1231"/>
                  </a:cubicBezTo>
                  <a:cubicBezTo>
                    <a:pt x="1954" y="1365"/>
                    <a:pt x="1954" y="1365"/>
                    <a:pt x="1954" y="1365"/>
                  </a:cubicBezTo>
                  <a:cubicBezTo>
                    <a:pt x="1815" y="1365"/>
                    <a:pt x="1815" y="1365"/>
                    <a:pt x="1815" y="1365"/>
                  </a:cubicBezTo>
                  <a:lnTo>
                    <a:pt x="1852" y="1231"/>
                  </a:lnTo>
                  <a:close/>
                  <a:moveTo>
                    <a:pt x="2402" y="1385"/>
                  </a:moveTo>
                  <a:cubicBezTo>
                    <a:pt x="2444" y="1385"/>
                    <a:pt x="2444" y="1385"/>
                    <a:pt x="2444" y="1385"/>
                  </a:cubicBezTo>
                  <a:cubicBezTo>
                    <a:pt x="2503" y="1386"/>
                    <a:pt x="2530" y="1407"/>
                    <a:pt x="2548" y="1486"/>
                  </a:cubicBezTo>
                  <a:cubicBezTo>
                    <a:pt x="2566" y="1564"/>
                    <a:pt x="2582" y="1614"/>
                    <a:pt x="2591" y="1633"/>
                  </a:cubicBezTo>
                  <a:cubicBezTo>
                    <a:pt x="2737" y="1633"/>
                    <a:pt x="2737" y="1633"/>
                    <a:pt x="2737" y="1633"/>
                  </a:cubicBezTo>
                  <a:cubicBezTo>
                    <a:pt x="2725" y="1609"/>
                    <a:pt x="2706" y="1527"/>
                    <a:pt x="2686" y="1454"/>
                  </a:cubicBezTo>
                  <a:cubicBezTo>
                    <a:pt x="2671" y="1396"/>
                    <a:pt x="2646" y="1355"/>
                    <a:pt x="2602" y="1337"/>
                  </a:cubicBezTo>
                  <a:cubicBezTo>
                    <a:pt x="2602" y="1335"/>
                    <a:pt x="2602" y="1335"/>
                    <a:pt x="2602" y="1335"/>
                  </a:cubicBezTo>
                  <a:cubicBezTo>
                    <a:pt x="2656" y="1315"/>
                    <a:pt x="2713" y="1260"/>
                    <a:pt x="2713" y="1181"/>
                  </a:cubicBezTo>
                  <a:cubicBezTo>
                    <a:pt x="2713" y="1123"/>
                    <a:pt x="2693" y="1078"/>
                    <a:pt x="2655" y="1048"/>
                  </a:cubicBezTo>
                  <a:cubicBezTo>
                    <a:pt x="2610" y="1012"/>
                    <a:pt x="2544" y="998"/>
                    <a:pt x="2451" y="998"/>
                  </a:cubicBezTo>
                  <a:cubicBezTo>
                    <a:pt x="2374" y="998"/>
                    <a:pt x="2307" y="1004"/>
                    <a:pt x="2261" y="1011"/>
                  </a:cubicBezTo>
                  <a:cubicBezTo>
                    <a:pt x="2261" y="1633"/>
                    <a:pt x="2261" y="1633"/>
                    <a:pt x="2261" y="1633"/>
                  </a:cubicBezTo>
                  <a:cubicBezTo>
                    <a:pt x="2402" y="1633"/>
                    <a:pt x="2402" y="1633"/>
                    <a:pt x="2402" y="1633"/>
                  </a:cubicBezTo>
                  <a:lnTo>
                    <a:pt x="2402" y="1385"/>
                  </a:lnTo>
                  <a:close/>
                  <a:moveTo>
                    <a:pt x="2402" y="1110"/>
                  </a:moveTo>
                  <a:cubicBezTo>
                    <a:pt x="2412" y="1107"/>
                    <a:pt x="2432" y="1105"/>
                    <a:pt x="2467" y="1105"/>
                  </a:cubicBezTo>
                  <a:cubicBezTo>
                    <a:pt x="2532" y="1105"/>
                    <a:pt x="2571" y="1135"/>
                    <a:pt x="2571" y="1192"/>
                  </a:cubicBezTo>
                  <a:cubicBezTo>
                    <a:pt x="2571" y="1247"/>
                    <a:pt x="2529" y="1283"/>
                    <a:pt x="2458" y="1283"/>
                  </a:cubicBezTo>
                  <a:cubicBezTo>
                    <a:pt x="2402" y="1283"/>
                    <a:pt x="2402" y="1283"/>
                    <a:pt x="2402" y="1283"/>
                  </a:cubicBezTo>
                  <a:lnTo>
                    <a:pt x="2402" y="1110"/>
                  </a:lnTo>
                  <a:close/>
                  <a:moveTo>
                    <a:pt x="2938" y="1633"/>
                  </a:moveTo>
                  <a:cubicBezTo>
                    <a:pt x="3080" y="1633"/>
                    <a:pt x="3080" y="1633"/>
                    <a:pt x="3080" y="1633"/>
                  </a:cubicBezTo>
                  <a:cubicBezTo>
                    <a:pt x="3080" y="1123"/>
                    <a:pt x="3080" y="1123"/>
                    <a:pt x="3080" y="1123"/>
                  </a:cubicBezTo>
                  <a:cubicBezTo>
                    <a:pt x="3252" y="1123"/>
                    <a:pt x="3252" y="1123"/>
                    <a:pt x="3252" y="1123"/>
                  </a:cubicBezTo>
                  <a:cubicBezTo>
                    <a:pt x="3252" y="1003"/>
                    <a:pt x="3252" y="1003"/>
                    <a:pt x="3252" y="1003"/>
                  </a:cubicBezTo>
                  <a:cubicBezTo>
                    <a:pt x="2768" y="1003"/>
                    <a:pt x="2768" y="1003"/>
                    <a:pt x="2768" y="1003"/>
                  </a:cubicBezTo>
                  <a:cubicBezTo>
                    <a:pt x="2768" y="1123"/>
                    <a:pt x="2768" y="1123"/>
                    <a:pt x="2768" y="1123"/>
                  </a:cubicBezTo>
                  <a:cubicBezTo>
                    <a:pt x="2938" y="1123"/>
                    <a:pt x="2938" y="1123"/>
                    <a:pt x="2938" y="1123"/>
                  </a:cubicBezTo>
                  <a:lnTo>
                    <a:pt x="2938" y="1633"/>
                  </a:lnTo>
                  <a:close/>
                </a:path>
              </a:pathLst>
            </a:custGeom>
            <a:solidFill>
              <a:srgbClr val="EAB200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1480D324-1FC2-4E7A-85B3-9F5CA2B5D4C7}"/>
              </a:ext>
            </a:extLst>
          </p:cNvPr>
          <p:cNvSpPr/>
          <p:nvPr/>
        </p:nvSpPr>
        <p:spPr>
          <a:xfrm>
            <a:off x="2369746" y="2361520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E92C3C66-A411-4AA5-941D-41AAF7E217F6}"/>
              </a:ext>
            </a:extLst>
          </p:cNvPr>
          <p:cNvSpPr/>
          <p:nvPr/>
        </p:nvSpPr>
        <p:spPr>
          <a:xfrm>
            <a:off x="1335366" y="3298145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C929FCA5-AB9A-4780-AED6-58B69A16B89D}"/>
              </a:ext>
            </a:extLst>
          </p:cNvPr>
          <p:cNvSpPr/>
          <p:nvPr/>
        </p:nvSpPr>
        <p:spPr>
          <a:xfrm>
            <a:off x="8533433" y="4187611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CC2B4A41-EA1A-4CC5-8447-2CDA2A847631}"/>
              </a:ext>
            </a:extLst>
          </p:cNvPr>
          <p:cNvSpPr/>
          <p:nvPr/>
        </p:nvSpPr>
        <p:spPr>
          <a:xfrm>
            <a:off x="9364831" y="5322303"/>
            <a:ext cx="2396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82799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椭圆 18">
            <a:extLst>
              <a:ext uri="{FF2B5EF4-FFF2-40B4-BE49-F238E27FC236}">
                <a16:creationId xmlns:a16="http://schemas.microsoft.com/office/drawing/2014/main" xmlns="" id="{23FBA015-EEE7-482E-82F1-2E5E66924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050" y="2189792"/>
            <a:ext cx="1480752" cy="1480752"/>
          </a:xfrm>
          <a:prstGeom prst="ellipse">
            <a:avLst/>
          </a:prstGeom>
          <a:solidFill>
            <a:schemeClr val="bg1">
              <a:alpha val="70000"/>
            </a:schemeClr>
          </a:solidFill>
          <a:ln w="63500" cmpd="sng">
            <a:solidFill>
              <a:srgbClr val="D9D9D9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弧形 19">
            <a:extLst>
              <a:ext uri="{FF2B5EF4-FFF2-40B4-BE49-F238E27FC236}">
                <a16:creationId xmlns:a16="http://schemas.microsoft.com/office/drawing/2014/main" xmlns="" id="{EC2AE388-E84F-4A4E-B6A2-3F54FB3564D5}"/>
              </a:ext>
            </a:extLst>
          </p:cNvPr>
          <p:cNvSpPr>
            <a:spLocks/>
          </p:cNvSpPr>
          <p:nvPr/>
        </p:nvSpPr>
        <p:spPr bwMode="auto">
          <a:xfrm>
            <a:off x="4210050" y="2189792"/>
            <a:ext cx="1480752" cy="1480752"/>
          </a:xfrm>
          <a:custGeom>
            <a:avLst/>
            <a:gdLst>
              <a:gd name="T0" fmla="*/ 1023982 w 1944000"/>
              <a:gd name="T1" fmla="*/ 1391 h 1944000"/>
              <a:gd name="T2" fmla="*/ 1943739 w 1944000"/>
              <a:gd name="T3" fmla="*/ 994516 h 1944000"/>
              <a:gd name="T4" fmla="*/ 978972 w 1944000"/>
              <a:gd name="T5" fmla="*/ 1943975 h 1944000"/>
              <a:gd name="T6" fmla="*/ 684 w 1944000"/>
              <a:gd name="T7" fmla="*/ 1008453 h 1944000"/>
              <a:gd name="T8" fmla="*/ 972000 w 1944000"/>
              <a:gd name="T9" fmla="*/ 972000 h 1944000"/>
              <a:gd name="T10" fmla="*/ 1023982 w 1944000"/>
              <a:gd name="T11" fmla="*/ 1391 h 1944000"/>
              <a:gd name="T12" fmla="*/ 1023982 w 1944000"/>
              <a:gd name="T13" fmla="*/ 1391 h 1944000"/>
              <a:gd name="T14" fmla="*/ 1943739 w 1944000"/>
              <a:gd name="T15" fmla="*/ 994516 h 1944000"/>
              <a:gd name="T16" fmla="*/ 978972 w 1944000"/>
              <a:gd name="T17" fmla="*/ 1943975 h 1944000"/>
              <a:gd name="T18" fmla="*/ 684 w 1944000"/>
              <a:gd name="T19" fmla="*/ 1008453 h 194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44000" h="1944000" stroke="0">
                <a:moveTo>
                  <a:pt x="1023982" y="1391"/>
                </a:moveTo>
                <a:cubicBezTo>
                  <a:pt x="1548570" y="29486"/>
                  <a:pt x="1955908" y="469316"/>
                  <a:pt x="1943739" y="994516"/>
                </a:cubicBezTo>
                <a:cubicBezTo>
                  <a:pt x="1931570" y="1519715"/>
                  <a:pt x="1504298" y="1940207"/>
                  <a:pt x="978972" y="1943975"/>
                </a:cubicBezTo>
                <a:cubicBezTo>
                  <a:pt x="453645" y="1947743"/>
                  <a:pt x="20386" y="1533423"/>
                  <a:pt x="684" y="1008453"/>
                </a:cubicBezTo>
                <a:lnTo>
                  <a:pt x="972000" y="972000"/>
                </a:lnTo>
                <a:lnTo>
                  <a:pt x="1023982" y="1391"/>
                </a:lnTo>
                <a:close/>
              </a:path>
              <a:path w="1944000" h="1944000" fill="none">
                <a:moveTo>
                  <a:pt x="1023982" y="1391"/>
                </a:moveTo>
                <a:cubicBezTo>
                  <a:pt x="1548570" y="29486"/>
                  <a:pt x="1955908" y="469316"/>
                  <a:pt x="1943739" y="994516"/>
                </a:cubicBezTo>
                <a:cubicBezTo>
                  <a:pt x="1931570" y="1519715"/>
                  <a:pt x="1504298" y="1940207"/>
                  <a:pt x="978972" y="1943975"/>
                </a:cubicBezTo>
                <a:cubicBezTo>
                  <a:pt x="453645" y="1947743"/>
                  <a:pt x="20386" y="1533423"/>
                  <a:pt x="684" y="1008453"/>
                </a:cubicBezTo>
              </a:path>
            </a:pathLst>
          </a:custGeom>
          <a:noFill/>
          <a:ln w="66675" cap="rnd" cmpd="sng">
            <a:solidFill>
              <a:schemeClr val="accent4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椭圆 35">
            <a:extLst>
              <a:ext uri="{FF2B5EF4-FFF2-40B4-BE49-F238E27FC236}">
                <a16:creationId xmlns:a16="http://schemas.microsoft.com/office/drawing/2014/main" xmlns="" id="{9E6A5323-8608-4894-9A6F-870F2AF2B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4093" y="2189792"/>
            <a:ext cx="1481962" cy="1480752"/>
          </a:xfrm>
          <a:prstGeom prst="ellipse">
            <a:avLst/>
          </a:prstGeom>
          <a:solidFill>
            <a:schemeClr val="bg1">
              <a:alpha val="70000"/>
            </a:schemeClr>
          </a:solidFill>
          <a:ln w="63500" cmpd="sng">
            <a:solidFill>
              <a:srgbClr val="D9D9D9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弧形 36">
            <a:extLst>
              <a:ext uri="{FF2B5EF4-FFF2-40B4-BE49-F238E27FC236}">
                <a16:creationId xmlns:a16="http://schemas.microsoft.com/office/drawing/2014/main" xmlns="" id="{FE60632E-3F8F-4932-BAE7-F9A32B624E33}"/>
              </a:ext>
            </a:extLst>
          </p:cNvPr>
          <p:cNvSpPr>
            <a:spLocks/>
          </p:cNvSpPr>
          <p:nvPr/>
        </p:nvSpPr>
        <p:spPr bwMode="auto">
          <a:xfrm>
            <a:off x="6044093" y="2189792"/>
            <a:ext cx="1481962" cy="1480752"/>
          </a:xfrm>
          <a:custGeom>
            <a:avLst/>
            <a:gdLst>
              <a:gd name="T0" fmla="*/ 1023982 w 1944000"/>
              <a:gd name="T1" fmla="*/ 1391 h 1944000"/>
              <a:gd name="T2" fmla="*/ 1943972 w 1944000"/>
              <a:gd name="T3" fmla="*/ 964657 h 1944000"/>
              <a:gd name="T4" fmla="*/ 972000 w 1944000"/>
              <a:gd name="T5" fmla="*/ 972000 h 1944000"/>
              <a:gd name="T6" fmla="*/ 1023982 w 1944000"/>
              <a:gd name="T7" fmla="*/ 1391 h 1944000"/>
              <a:gd name="T8" fmla="*/ 1023982 w 1944000"/>
              <a:gd name="T9" fmla="*/ 1391 h 1944000"/>
              <a:gd name="T10" fmla="*/ 1943972 w 1944000"/>
              <a:gd name="T11" fmla="*/ 964657 h 194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4000" h="1944000" stroke="0">
                <a:moveTo>
                  <a:pt x="1023982" y="1391"/>
                </a:moveTo>
                <a:cubicBezTo>
                  <a:pt x="1537033" y="28868"/>
                  <a:pt x="1940090" y="450885"/>
                  <a:pt x="1943972" y="964657"/>
                </a:cubicBezTo>
                <a:lnTo>
                  <a:pt x="972000" y="972000"/>
                </a:lnTo>
                <a:lnTo>
                  <a:pt x="1023982" y="1391"/>
                </a:lnTo>
                <a:close/>
              </a:path>
              <a:path w="1944000" h="1944000" fill="none">
                <a:moveTo>
                  <a:pt x="1023982" y="1391"/>
                </a:moveTo>
                <a:cubicBezTo>
                  <a:pt x="1537033" y="28868"/>
                  <a:pt x="1940090" y="450885"/>
                  <a:pt x="1943972" y="964657"/>
                </a:cubicBezTo>
              </a:path>
            </a:pathLst>
          </a:custGeom>
          <a:noFill/>
          <a:ln w="66675" cap="rnd" cmpd="sng">
            <a:solidFill>
              <a:schemeClr val="accent4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3C4D21BD-1CD2-4E93-92A9-2D22DDE39C13}"/>
              </a:ext>
            </a:extLst>
          </p:cNvPr>
          <p:cNvGrpSpPr/>
          <p:nvPr/>
        </p:nvGrpSpPr>
        <p:grpSpPr>
          <a:xfrm>
            <a:off x="6348954" y="2479760"/>
            <a:ext cx="861353" cy="1028609"/>
            <a:chOff x="6348954" y="2479760"/>
            <a:chExt cx="861353" cy="1028609"/>
          </a:xfrm>
        </p:grpSpPr>
        <p:sp>
          <p:nvSpPr>
            <p:cNvPr id="9" name="文本框 33">
              <a:extLst>
                <a:ext uri="{FF2B5EF4-FFF2-40B4-BE49-F238E27FC236}">
                  <a16:creationId xmlns:a16="http://schemas.microsoft.com/office/drawing/2014/main" xmlns="" id="{C210AA81-C198-4D5E-B507-D9DE08A51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3121" y="3108259"/>
              <a:ext cx="76390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15%</a:t>
              </a:r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直接连接符 34">
              <a:extLst>
                <a:ext uri="{FF2B5EF4-FFF2-40B4-BE49-F238E27FC236}">
                  <a16:creationId xmlns:a16="http://schemas.microsoft.com/office/drawing/2014/main" xmlns="" id="{B983163A-9B0C-42F7-9F24-8E735517CBE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48954" y="3007593"/>
              <a:ext cx="861353" cy="0"/>
            </a:xfrm>
            <a:prstGeom prst="line">
              <a:avLst/>
            </a:prstGeom>
            <a:noFill/>
            <a:ln w="22225" cap="rnd" cmpd="sng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Freeform 253">
              <a:extLst>
                <a:ext uri="{FF2B5EF4-FFF2-40B4-BE49-F238E27FC236}">
                  <a16:creationId xmlns:a16="http://schemas.microsoft.com/office/drawing/2014/main" xmlns="" id="{27F64E67-2A5B-4F76-90EA-D110702E7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4204" y="2479760"/>
              <a:ext cx="501141" cy="408548"/>
            </a:xfrm>
            <a:custGeom>
              <a:avLst/>
              <a:gdLst>
                <a:gd name="T0" fmla="*/ 86 w 108"/>
                <a:gd name="T1" fmla="*/ 88 h 88"/>
                <a:gd name="T2" fmla="*/ 83 w 108"/>
                <a:gd name="T3" fmla="*/ 44 h 88"/>
                <a:gd name="T4" fmla="*/ 79 w 108"/>
                <a:gd name="T5" fmla="*/ 70 h 88"/>
                <a:gd name="T6" fmla="*/ 108 w 108"/>
                <a:gd name="T7" fmla="*/ 0 h 88"/>
                <a:gd name="T8" fmla="*/ 91 w 108"/>
                <a:gd name="T9" fmla="*/ 33 h 88"/>
                <a:gd name="T10" fmla="*/ 80 w 108"/>
                <a:gd name="T11" fmla="*/ 24 h 88"/>
                <a:gd name="T12" fmla="*/ 67 w 108"/>
                <a:gd name="T13" fmla="*/ 67 h 88"/>
                <a:gd name="T14" fmla="*/ 36 w 108"/>
                <a:gd name="T15" fmla="*/ 72 h 88"/>
                <a:gd name="T16" fmla="*/ 19 w 108"/>
                <a:gd name="T17" fmla="*/ 62 h 88"/>
                <a:gd name="T18" fmla="*/ 0 w 108"/>
                <a:gd name="T19" fmla="*/ 55 h 88"/>
                <a:gd name="T20" fmla="*/ 24 w 108"/>
                <a:gd name="T21" fmla="*/ 48 h 88"/>
                <a:gd name="T22" fmla="*/ 30 w 108"/>
                <a:gd name="T23" fmla="*/ 57 h 88"/>
                <a:gd name="T24" fmla="*/ 43 w 108"/>
                <a:gd name="T25" fmla="*/ 29 h 88"/>
                <a:gd name="T26" fmla="*/ 65 w 108"/>
                <a:gd name="T27" fmla="*/ 50 h 88"/>
                <a:gd name="T28" fmla="*/ 68 w 108"/>
                <a:gd name="T29" fmla="*/ 18 h 88"/>
                <a:gd name="T30" fmla="*/ 77 w 108"/>
                <a:gd name="T31" fmla="*/ 11 h 88"/>
                <a:gd name="T32" fmla="*/ 90 w 108"/>
                <a:gd name="T33" fmla="*/ 0 h 88"/>
                <a:gd name="T34" fmla="*/ 22 w 108"/>
                <a:gd name="T35" fmla="*/ 88 h 88"/>
                <a:gd name="T36" fmla="*/ 28 w 108"/>
                <a:gd name="T37" fmla="*/ 80 h 88"/>
                <a:gd name="T38" fmla="*/ 22 w 108"/>
                <a:gd name="T39" fmla="*/ 78 h 88"/>
                <a:gd name="T40" fmla="*/ 10 w 108"/>
                <a:gd name="T41" fmla="*/ 88 h 88"/>
                <a:gd name="T42" fmla="*/ 17 w 108"/>
                <a:gd name="T43" fmla="*/ 71 h 88"/>
                <a:gd name="T44" fmla="*/ 10 w 108"/>
                <a:gd name="T45" fmla="*/ 72 h 88"/>
                <a:gd name="T46" fmla="*/ 33 w 108"/>
                <a:gd name="T47" fmla="*/ 88 h 88"/>
                <a:gd name="T48" fmla="*/ 40 w 108"/>
                <a:gd name="T49" fmla="*/ 78 h 88"/>
                <a:gd name="T50" fmla="*/ 33 w 108"/>
                <a:gd name="T51" fmla="*/ 80 h 88"/>
                <a:gd name="T52" fmla="*/ 45 w 108"/>
                <a:gd name="T53" fmla="*/ 88 h 88"/>
                <a:gd name="T54" fmla="*/ 51 w 108"/>
                <a:gd name="T55" fmla="*/ 62 h 88"/>
                <a:gd name="T56" fmla="*/ 45 w 108"/>
                <a:gd name="T57" fmla="*/ 68 h 88"/>
                <a:gd name="T58" fmla="*/ 56 w 108"/>
                <a:gd name="T59" fmla="*/ 88 h 88"/>
                <a:gd name="T60" fmla="*/ 63 w 108"/>
                <a:gd name="T61" fmla="*/ 73 h 88"/>
                <a:gd name="T62" fmla="*/ 56 w 108"/>
                <a:gd name="T63" fmla="*/ 88 h 88"/>
                <a:gd name="T64" fmla="*/ 74 w 108"/>
                <a:gd name="T65" fmla="*/ 88 h 88"/>
                <a:gd name="T66" fmla="*/ 68 w 108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8" h="88">
                  <a:moveTo>
                    <a:pt x="79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9" y="88"/>
                    <a:pt x="79" y="88"/>
                    <a:pt x="79" y="88"/>
                  </a:cubicBezTo>
                  <a:close/>
                  <a:moveTo>
                    <a:pt x="108" y="0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08" y="0"/>
                    <a:pt x="108" y="0"/>
                    <a:pt x="108" y="0"/>
                  </a:cubicBezTo>
                  <a:close/>
                  <a:moveTo>
                    <a:pt x="22" y="88"/>
                  </a:moveTo>
                  <a:cubicBezTo>
                    <a:pt x="24" y="88"/>
                    <a:pt x="26" y="88"/>
                    <a:pt x="28" y="88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0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88"/>
                    <a:pt x="10" y="88"/>
                    <a:pt x="10" y="88"/>
                  </a:cubicBezTo>
                  <a:close/>
                  <a:moveTo>
                    <a:pt x="33" y="88"/>
                  </a:moveTo>
                  <a:cubicBezTo>
                    <a:pt x="35" y="88"/>
                    <a:pt x="38" y="88"/>
                    <a:pt x="40" y="8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33" y="88"/>
                    <a:pt x="33" y="88"/>
                    <a:pt x="33" y="88"/>
                  </a:cubicBezTo>
                  <a:close/>
                  <a:moveTo>
                    <a:pt x="45" y="88"/>
                  </a:moveTo>
                  <a:cubicBezTo>
                    <a:pt x="47" y="88"/>
                    <a:pt x="49" y="88"/>
                    <a:pt x="51" y="88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6" y="88"/>
                  </a:moveTo>
                  <a:cubicBezTo>
                    <a:pt x="58" y="88"/>
                    <a:pt x="60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88"/>
                    <a:pt x="56" y="88"/>
                    <a:pt x="56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2" y="88"/>
                    <a:pt x="74" y="88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4" name="椭圆 43">
            <a:extLst>
              <a:ext uri="{FF2B5EF4-FFF2-40B4-BE49-F238E27FC236}">
                <a16:creationId xmlns:a16="http://schemas.microsoft.com/office/drawing/2014/main" xmlns="" id="{69193EFF-7D5B-498D-A46D-53BD27B4A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3793" y="4127836"/>
            <a:ext cx="1481962" cy="1480752"/>
          </a:xfrm>
          <a:prstGeom prst="ellipse">
            <a:avLst/>
          </a:prstGeom>
          <a:solidFill>
            <a:schemeClr val="bg1">
              <a:alpha val="70000"/>
            </a:schemeClr>
          </a:solidFill>
          <a:ln w="63500" cmpd="sng">
            <a:solidFill>
              <a:srgbClr val="D9D9D9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弧形 44">
            <a:extLst>
              <a:ext uri="{FF2B5EF4-FFF2-40B4-BE49-F238E27FC236}">
                <a16:creationId xmlns:a16="http://schemas.microsoft.com/office/drawing/2014/main" xmlns="" id="{B6695365-B08B-4FB1-BF49-C85815E8D554}"/>
              </a:ext>
            </a:extLst>
          </p:cNvPr>
          <p:cNvSpPr>
            <a:spLocks/>
          </p:cNvSpPr>
          <p:nvPr/>
        </p:nvSpPr>
        <p:spPr bwMode="auto">
          <a:xfrm>
            <a:off x="6073793" y="4127836"/>
            <a:ext cx="1481962" cy="1480752"/>
          </a:xfrm>
          <a:custGeom>
            <a:avLst/>
            <a:gdLst>
              <a:gd name="T0" fmla="*/ 1023982 w 1944000"/>
              <a:gd name="T1" fmla="*/ 1391 h 1944000"/>
              <a:gd name="T2" fmla="*/ 1901805 w 1944000"/>
              <a:gd name="T3" fmla="*/ 688724 h 1944000"/>
              <a:gd name="T4" fmla="*/ 1556335 w 1944000"/>
              <a:gd name="T5" fmla="*/ 1748748 h 1944000"/>
              <a:gd name="T6" fmla="*/ 442087 w 1944000"/>
              <a:gd name="T7" fmla="*/ 1786849 h 1944000"/>
              <a:gd name="T8" fmla="*/ 972000 w 1944000"/>
              <a:gd name="T9" fmla="*/ 972000 h 1944000"/>
              <a:gd name="T10" fmla="*/ 1023982 w 1944000"/>
              <a:gd name="T11" fmla="*/ 1391 h 1944000"/>
              <a:gd name="T12" fmla="*/ 1023982 w 1944000"/>
              <a:gd name="T13" fmla="*/ 1391 h 1944000"/>
              <a:gd name="T14" fmla="*/ 1901805 w 1944000"/>
              <a:gd name="T15" fmla="*/ 688724 h 1944000"/>
              <a:gd name="T16" fmla="*/ 1556335 w 1944000"/>
              <a:gd name="T17" fmla="*/ 1748748 h 1944000"/>
              <a:gd name="T18" fmla="*/ 442087 w 1944000"/>
              <a:gd name="T19" fmla="*/ 1786849 h 194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44000" h="1944000" stroke="0">
                <a:moveTo>
                  <a:pt x="1023982" y="1391"/>
                </a:moveTo>
                <a:cubicBezTo>
                  <a:pt x="1431965" y="23241"/>
                  <a:pt x="1782734" y="297892"/>
                  <a:pt x="1901805" y="688724"/>
                </a:cubicBezTo>
                <a:cubicBezTo>
                  <a:pt x="2020877" y="1079556"/>
                  <a:pt x="1882830" y="1503130"/>
                  <a:pt x="1556335" y="1748748"/>
                </a:cubicBezTo>
                <a:cubicBezTo>
                  <a:pt x="1229840" y="1994366"/>
                  <a:pt x="784598" y="2009590"/>
                  <a:pt x="442087" y="1786849"/>
                </a:cubicBezTo>
                <a:lnTo>
                  <a:pt x="972000" y="972000"/>
                </a:lnTo>
                <a:lnTo>
                  <a:pt x="1023982" y="1391"/>
                </a:lnTo>
                <a:close/>
              </a:path>
              <a:path w="1944000" h="1944000" fill="none">
                <a:moveTo>
                  <a:pt x="1023982" y="1391"/>
                </a:moveTo>
                <a:cubicBezTo>
                  <a:pt x="1431965" y="23241"/>
                  <a:pt x="1782734" y="297892"/>
                  <a:pt x="1901805" y="688724"/>
                </a:cubicBezTo>
                <a:cubicBezTo>
                  <a:pt x="2020877" y="1079556"/>
                  <a:pt x="1882830" y="1503130"/>
                  <a:pt x="1556335" y="1748748"/>
                </a:cubicBezTo>
                <a:cubicBezTo>
                  <a:pt x="1229840" y="1994366"/>
                  <a:pt x="784598" y="2009590"/>
                  <a:pt x="442087" y="1786849"/>
                </a:cubicBezTo>
              </a:path>
            </a:pathLst>
          </a:custGeom>
          <a:noFill/>
          <a:ln w="66675" cap="rnd" cmpd="sng">
            <a:solidFill>
              <a:schemeClr val="accent4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C60EC43-C351-4A48-9882-32CD60A11B19}"/>
              </a:ext>
            </a:extLst>
          </p:cNvPr>
          <p:cNvGrpSpPr/>
          <p:nvPr/>
        </p:nvGrpSpPr>
        <p:grpSpPr>
          <a:xfrm>
            <a:off x="6378654" y="4465008"/>
            <a:ext cx="861353" cy="981404"/>
            <a:chOff x="6378654" y="4465008"/>
            <a:chExt cx="861353" cy="981404"/>
          </a:xfrm>
        </p:grpSpPr>
        <p:sp>
          <p:nvSpPr>
            <p:cNvPr id="17" name="文本框 41">
              <a:extLst>
                <a:ext uri="{FF2B5EF4-FFF2-40B4-BE49-F238E27FC236}">
                  <a16:creationId xmlns:a16="http://schemas.microsoft.com/office/drawing/2014/main" xmlns="" id="{24CD5DE2-7688-4022-959C-FFE9F13555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2822" y="5046302"/>
              <a:ext cx="76390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直接连接符 42">
              <a:extLst>
                <a:ext uri="{FF2B5EF4-FFF2-40B4-BE49-F238E27FC236}">
                  <a16:creationId xmlns:a16="http://schemas.microsoft.com/office/drawing/2014/main" xmlns="" id="{8E087411-F7A5-4DE0-8A2E-32E0734648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78654" y="4945637"/>
              <a:ext cx="861353" cy="0"/>
            </a:xfrm>
            <a:prstGeom prst="line">
              <a:avLst/>
            </a:prstGeom>
            <a:noFill/>
            <a:ln w="22225" cap="rnd" cmpd="sng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Freeform 298">
              <a:extLst>
                <a:ext uri="{FF2B5EF4-FFF2-40B4-BE49-F238E27FC236}">
                  <a16:creationId xmlns:a16="http://schemas.microsoft.com/office/drawing/2014/main" xmlns="" id="{7B98B113-8D9F-448C-AC38-4CEB3D7E7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1404" y="4465008"/>
              <a:ext cx="475981" cy="393882"/>
            </a:xfrm>
            <a:custGeom>
              <a:avLst/>
              <a:gdLst>
                <a:gd name="T0" fmla="*/ 19 w 102"/>
                <a:gd name="T1" fmla="*/ 33 h 85"/>
                <a:gd name="T2" fmla="*/ 9 w 102"/>
                <a:gd name="T3" fmla="*/ 32 h 85"/>
                <a:gd name="T4" fmla="*/ 18 w 102"/>
                <a:gd name="T5" fmla="*/ 35 h 85"/>
                <a:gd name="T6" fmla="*/ 28 w 102"/>
                <a:gd name="T7" fmla="*/ 37 h 85"/>
                <a:gd name="T8" fmla="*/ 88 w 102"/>
                <a:gd name="T9" fmla="*/ 51 h 85"/>
                <a:gd name="T10" fmla="*/ 102 w 102"/>
                <a:gd name="T11" fmla="*/ 47 h 85"/>
                <a:gd name="T12" fmla="*/ 88 w 102"/>
                <a:gd name="T13" fmla="*/ 85 h 85"/>
                <a:gd name="T14" fmla="*/ 70 w 102"/>
                <a:gd name="T15" fmla="*/ 72 h 85"/>
                <a:gd name="T16" fmla="*/ 3 w 102"/>
                <a:gd name="T17" fmla="*/ 65 h 85"/>
                <a:gd name="T18" fmla="*/ 0 w 102"/>
                <a:gd name="T19" fmla="*/ 58 h 85"/>
                <a:gd name="T20" fmla="*/ 0 w 102"/>
                <a:gd name="T21" fmla="*/ 51 h 85"/>
                <a:gd name="T22" fmla="*/ 31 w 102"/>
                <a:gd name="T23" fmla="*/ 53 h 85"/>
                <a:gd name="T24" fmla="*/ 54 w 102"/>
                <a:gd name="T25" fmla="*/ 45 h 85"/>
                <a:gd name="T26" fmla="*/ 40 w 102"/>
                <a:gd name="T27" fmla="*/ 37 h 85"/>
                <a:gd name="T28" fmla="*/ 86 w 102"/>
                <a:gd name="T29" fmla="*/ 50 h 85"/>
                <a:gd name="T30" fmla="*/ 19 w 102"/>
                <a:gd name="T31" fmla="*/ 32 h 85"/>
                <a:gd name="T32" fmla="*/ 31 w 102"/>
                <a:gd name="T33" fmla="*/ 37 h 85"/>
                <a:gd name="T34" fmla="*/ 30 w 102"/>
                <a:gd name="T35" fmla="*/ 43 h 85"/>
                <a:gd name="T36" fmla="*/ 5 w 102"/>
                <a:gd name="T37" fmla="*/ 38 h 85"/>
                <a:gd name="T38" fmla="*/ 6 w 102"/>
                <a:gd name="T39" fmla="*/ 31 h 85"/>
                <a:gd name="T40" fmla="*/ 11 w 102"/>
                <a:gd name="T41" fmla="*/ 30 h 85"/>
                <a:gd name="T42" fmla="*/ 38 w 102"/>
                <a:gd name="T43" fmla="*/ 27 h 85"/>
                <a:gd name="T44" fmla="*/ 31 w 102"/>
                <a:gd name="T45" fmla="*/ 13 h 85"/>
                <a:gd name="T46" fmla="*/ 30 w 102"/>
                <a:gd name="T47" fmla="*/ 14 h 85"/>
                <a:gd name="T48" fmla="*/ 37 w 102"/>
                <a:gd name="T49" fmla="*/ 28 h 85"/>
                <a:gd name="T50" fmla="*/ 38 w 102"/>
                <a:gd name="T51" fmla="*/ 27 h 85"/>
                <a:gd name="T52" fmla="*/ 40 w 102"/>
                <a:gd name="T53" fmla="*/ 27 h 85"/>
                <a:gd name="T54" fmla="*/ 40 w 102"/>
                <a:gd name="T55" fmla="*/ 32 h 85"/>
                <a:gd name="T56" fmla="*/ 34 w 102"/>
                <a:gd name="T57" fmla="*/ 35 h 85"/>
                <a:gd name="T58" fmla="*/ 23 w 102"/>
                <a:gd name="T59" fmla="*/ 12 h 85"/>
                <a:gd name="T60" fmla="*/ 29 w 102"/>
                <a:gd name="T61" fmla="*/ 9 h 85"/>
                <a:gd name="T62" fmla="*/ 37 w 102"/>
                <a:gd name="T63" fmla="*/ 19 h 85"/>
                <a:gd name="T64" fmla="*/ 45 w 102"/>
                <a:gd name="T65" fmla="*/ 11 h 85"/>
                <a:gd name="T66" fmla="*/ 43 w 102"/>
                <a:gd name="T67" fmla="*/ 19 h 85"/>
                <a:gd name="T68" fmla="*/ 47 w 102"/>
                <a:gd name="T69" fmla="*/ 12 h 85"/>
                <a:gd name="T70" fmla="*/ 49 w 102"/>
                <a:gd name="T71" fmla="*/ 3 h 85"/>
                <a:gd name="T72" fmla="*/ 43 w 102"/>
                <a:gd name="T73" fmla="*/ 10 h 85"/>
                <a:gd name="T74" fmla="*/ 41 w 102"/>
                <a:gd name="T75" fmla="*/ 21 h 85"/>
                <a:gd name="T76" fmla="*/ 46 w 102"/>
                <a:gd name="T77" fmla="*/ 24 h 85"/>
                <a:gd name="T78" fmla="*/ 56 w 102"/>
                <a:gd name="T79" fmla="*/ 3 h 85"/>
                <a:gd name="T80" fmla="*/ 50 w 102"/>
                <a:gd name="T81" fmla="*/ 0 h 85"/>
                <a:gd name="T82" fmla="*/ 47 w 102"/>
                <a:gd name="T83" fmla="*/ 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5">
                  <a:moveTo>
                    <a:pt x="26" y="36"/>
                  </a:moveTo>
                  <a:cubicBezTo>
                    <a:pt x="25" y="35"/>
                    <a:pt x="22" y="34"/>
                    <a:pt x="19" y="33"/>
                  </a:cubicBezTo>
                  <a:cubicBezTo>
                    <a:pt x="16" y="33"/>
                    <a:pt x="13" y="32"/>
                    <a:pt x="11" y="32"/>
                  </a:cubicBezTo>
                  <a:cubicBezTo>
                    <a:pt x="10" y="32"/>
                    <a:pt x="9" y="32"/>
                    <a:pt x="9" y="32"/>
                  </a:cubicBezTo>
                  <a:cubicBezTo>
                    <a:pt x="9" y="32"/>
                    <a:pt x="10" y="32"/>
                    <a:pt x="11" y="33"/>
                  </a:cubicBezTo>
                  <a:cubicBezTo>
                    <a:pt x="13" y="34"/>
                    <a:pt x="15" y="35"/>
                    <a:pt x="18" y="35"/>
                  </a:cubicBezTo>
                  <a:cubicBezTo>
                    <a:pt x="21" y="36"/>
                    <a:pt x="24" y="37"/>
                    <a:pt x="26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6"/>
                    <a:pt x="26" y="36"/>
                  </a:cubicBezTo>
                  <a:close/>
                  <a:moveTo>
                    <a:pt x="88" y="51"/>
                  </a:moveTo>
                  <a:cubicBezTo>
                    <a:pt x="88" y="47"/>
                    <a:pt x="88" y="47"/>
                    <a:pt x="88" y="47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8" y="51"/>
                    <a:pt x="88" y="51"/>
                    <a:pt x="88" y="51"/>
                  </a:cubicBezTo>
                  <a:close/>
                  <a:moveTo>
                    <a:pt x="19" y="32"/>
                  </a:moveTo>
                  <a:cubicBezTo>
                    <a:pt x="23" y="32"/>
                    <a:pt x="25" y="33"/>
                    <a:pt x="27" y="34"/>
                  </a:cubicBezTo>
                  <a:cubicBezTo>
                    <a:pt x="29" y="35"/>
                    <a:pt x="30" y="36"/>
                    <a:pt x="31" y="37"/>
                  </a:cubicBezTo>
                  <a:cubicBezTo>
                    <a:pt x="31" y="37"/>
                    <a:pt x="31" y="38"/>
                    <a:pt x="31" y="38"/>
                  </a:cubicBezTo>
                  <a:cubicBezTo>
                    <a:pt x="31" y="40"/>
                    <a:pt x="30" y="42"/>
                    <a:pt x="30" y="43"/>
                  </a:cubicBezTo>
                  <a:cubicBezTo>
                    <a:pt x="30" y="44"/>
                    <a:pt x="29" y="44"/>
                    <a:pt x="29" y="44"/>
                  </a:cubicBezTo>
                  <a:cubicBezTo>
                    <a:pt x="25" y="46"/>
                    <a:pt x="7" y="42"/>
                    <a:pt x="5" y="38"/>
                  </a:cubicBezTo>
                  <a:cubicBezTo>
                    <a:pt x="5" y="38"/>
                    <a:pt x="4" y="37"/>
                    <a:pt x="5" y="37"/>
                  </a:cubicBezTo>
                  <a:cubicBezTo>
                    <a:pt x="5" y="35"/>
                    <a:pt x="6" y="33"/>
                    <a:pt x="6" y="31"/>
                  </a:cubicBezTo>
                  <a:cubicBezTo>
                    <a:pt x="6" y="31"/>
                    <a:pt x="6" y="31"/>
                    <a:pt x="7" y="30"/>
                  </a:cubicBezTo>
                  <a:cubicBezTo>
                    <a:pt x="8" y="30"/>
                    <a:pt x="9" y="30"/>
                    <a:pt x="11" y="30"/>
                  </a:cubicBezTo>
                  <a:cubicBezTo>
                    <a:pt x="13" y="30"/>
                    <a:pt x="16" y="31"/>
                    <a:pt x="19" y="32"/>
                  </a:cubicBezTo>
                  <a:close/>
                  <a:moveTo>
                    <a:pt x="38" y="27"/>
                  </a:moveTo>
                  <a:cubicBezTo>
                    <a:pt x="38" y="25"/>
                    <a:pt x="36" y="23"/>
                    <a:pt x="35" y="20"/>
                  </a:cubicBezTo>
                  <a:cubicBezTo>
                    <a:pt x="33" y="17"/>
                    <a:pt x="32" y="15"/>
                    <a:pt x="31" y="13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30" y="14"/>
                  </a:cubicBezTo>
                  <a:cubicBezTo>
                    <a:pt x="30" y="16"/>
                    <a:pt x="32" y="18"/>
                    <a:pt x="33" y="21"/>
                  </a:cubicBezTo>
                  <a:cubicBezTo>
                    <a:pt x="35" y="24"/>
                    <a:pt x="36" y="26"/>
                    <a:pt x="37" y="28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28"/>
                    <a:pt x="38" y="27"/>
                  </a:cubicBezTo>
                  <a:close/>
                  <a:moveTo>
                    <a:pt x="37" y="19"/>
                  </a:moveTo>
                  <a:cubicBezTo>
                    <a:pt x="38" y="22"/>
                    <a:pt x="39" y="25"/>
                    <a:pt x="40" y="27"/>
                  </a:cubicBezTo>
                  <a:cubicBezTo>
                    <a:pt x="41" y="29"/>
                    <a:pt x="41" y="30"/>
                    <a:pt x="41" y="31"/>
                  </a:cubicBezTo>
                  <a:cubicBezTo>
                    <a:pt x="41" y="32"/>
                    <a:pt x="40" y="32"/>
                    <a:pt x="40" y="32"/>
                  </a:cubicBezTo>
                  <a:cubicBezTo>
                    <a:pt x="38" y="33"/>
                    <a:pt x="37" y="34"/>
                    <a:pt x="35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3"/>
                    <a:pt x="21" y="17"/>
                    <a:pt x="22" y="13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4" y="11"/>
                    <a:pt x="26" y="10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30" y="9"/>
                    <a:pt x="31" y="10"/>
                    <a:pt x="32" y="12"/>
                  </a:cubicBezTo>
                  <a:cubicBezTo>
                    <a:pt x="33" y="14"/>
                    <a:pt x="35" y="16"/>
                    <a:pt x="37" y="19"/>
                  </a:cubicBezTo>
                  <a:close/>
                  <a:moveTo>
                    <a:pt x="48" y="4"/>
                  </a:moveTo>
                  <a:cubicBezTo>
                    <a:pt x="47" y="6"/>
                    <a:pt x="46" y="8"/>
                    <a:pt x="45" y="11"/>
                  </a:cubicBezTo>
                  <a:cubicBezTo>
                    <a:pt x="44" y="13"/>
                    <a:pt x="43" y="16"/>
                    <a:pt x="43" y="18"/>
                  </a:cubicBezTo>
                  <a:cubicBezTo>
                    <a:pt x="43" y="19"/>
                    <a:pt x="42" y="19"/>
                    <a:pt x="43" y="19"/>
                  </a:cubicBezTo>
                  <a:cubicBezTo>
                    <a:pt x="43" y="19"/>
                    <a:pt x="43" y="19"/>
                    <a:pt x="44" y="18"/>
                  </a:cubicBezTo>
                  <a:cubicBezTo>
                    <a:pt x="45" y="16"/>
                    <a:pt x="46" y="14"/>
                    <a:pt x="47" y="12"/>
                  </a:cubicBezTo>
                  <a:cubicBezTo>
                    <a:pt x="48" y="9"/>
                    <a:pt x="49" y="7"/>
                    <a:pt x="49" y="5"/>
                  </a:cubicBezTo>
                  <a:cubicBezTo>
                    <a:pt x="49" y="4"/>
                    <a:pt x="49" y="3"/>
                    <a:pt x="49" y="3"/>
                  </a:cubicBezTo>
                  <a:cubicBezTo>
                    <a:pt x="49" y="3"/>
                    <a:pt x="49" y="3"/>
                    <a:pt x="48" y="4"/>
                  </a:cubicBezTo>
                  <a:close/>
                  <a:moveTo>
                    <a:pt x="43" y="10"/>
                  </a:moveTo>
                  <a:cubicBezTo>
                    <a:pt x="42" y="13"/>
                    <a:pt x="42" y="16"/>
                    <a:pt x="41" y="17"/>
                  </a:cubicBezTo>
                  <a:cubicBezTo>
                    <a:pt x="41" y="19"/>
                    <a:pt x="41" y="21"/>
                    <a:pt x="41" y="21"/>
                  </a:cubicBezTo>
                  <a:cubicBezTo>
                    <a:pt x="41" y="22"/>
                    <a:pt x="41" y="22"/>
                    <a:pt x="42" y="22"/>
                  </a:cubicBezTo>
                  <a:cubicBezTo>
                    <a:pt x="43" y="23"/>
                    <a:pt x="45" y="23"/>
                    <a:pt x="46" y="24"/>
                  </a:cubicBezTo>
                  <a:cubicBezTo>
                    <a:pt x="47" y="24"/>
                    <a:pt x="47" y="24"/>
                    <a:pt x="48" y="24"/>
                  </a:cubicBezTo>
                  <a:cubicBezTo>
                    <a:pt x="51" y="22"/>
                    <a:pt x="57" y="7"/>
                    <a:pt x="56" y="3"/>
                  </a:cubicBezTo>
                  <a:cubicBezTo>
                    <a:pt x="56" y="3"/>
                    <a:pt x="56" y="3"/>
                    <a:pt x="55" y="2"/>
                  </a:cubicBezTo>
                  <a:cubicBezTo>
                    <a:pt x="54" y="2"/>
                    <a:pt x="52" y="1"/>
                    <a:pt x="50" y="0"/>
                  </a:cubicBezTo>
                  <a:cubicBezTo>
                    <a:pt x="50" y="0"/>
                    <a:pt x="50" y="0"/>
                    <a:pt x="49" y="1"/>
                  </a:cubicBezTo>
                  <a:cubicBezTo>
                    <a:pt x="49" y="1"/>
                    <a:pt x="48" y="2"/>
                    <a:pt x="47" y="3"/>
                  </a:cubicBezTo>
                  <a:cubicBezTo>
                    <a:pt x="46" y="5"/>
                    <a:pt x="45" y="8"/>
                    <a:pt x="43" y="1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椭圆 51">
            <a:extLst>
              <a:ext uri="{FF2B5EF4-FFF2-40B4-BE49-F238E27FC236}">
                <a16:creationId xmlns:a16="http://schemas.microsoft.com/office/drawing/2014/main" xmlns="" id="{F2CD1C84-E2AA-4D0C-93DA-2DEE87F6A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050" y="4127836"/>
            <a:ext cx="1480752" cy="1480752"/>
          </a:xfrm>
          <a:prstGeom prst="ellipse">
            <a:avLst/>
          </a:prstGeom>
          <a:solidFill>
            <a:schemeClr val="bg1">
              <a:alpha val="70000"/>
            </a:schemeClr>
          </a:solidFill>
          <a:ln w="63500" cmpd="sng">
            <a:solidFill>
              <a:srgbClr val="D9D9D9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弧形 52">
            <a:extLst>
              <a:ext uri="{FF2B5EF4-FFF2-40B4-BE49-F238E27FC236}">
                <a16:creationId xmlns:a16="http://schemas.microsoft.com/office/drawing/2014/main" xmlns="" id="{DB6D9F8A-7963-40AA-93C4-5B3EBD7F07C1}"/>
              </a:ext>
            </a:extLst>
          </p:cNvPr>
          <p:cNvSpPr>
            <a:spLocks/>
          </p:cNvSpPr>
          <p:nvPr/>
        </p:nvSpPr>
        <p:spPr bwMode="auto">
          <a:xfrm>
            <a:off x="4210050" y="4127836"/>
            <a:ext cx="1480752" cy="1480752"/>
          </a:xfrm>
          <a:custGeom>
            <a:avLst/>
            <a:gdLst>
              <a:gd name="T0" fmla="*/ 1023982 w 1944000"/>
              <a:gd name="T1" fmla="*/ 1391 h 1944000"/>
              <a:gd name="T2" fmla="*/ 1943691 w 1944000"/>
              <a:gd name="T3" fmla="*/ 996493 h 1944000"/>
              <a:gd name="T4" fmla="*/ 975016 w 1944000"/>
              <a:gd name="T5" fmla="*/ 1943996 h 1944000"/>
              <a:gd name="T6" fmla="*/ 972000 w 1944000"/>
              <a:gd name="T7" fmla="*/ 972000 h 1944000"/>
              <a:gd name="T8" fmla="*/ 1023982 w 1944000"/>
              <a:gd name="T9" fmla="*/ 1391 h 1944000"/>
              <a:gd name="T10" fmla="*/ 1023982 w 1944000"/>
              <a:gd name="T11" fmla="*/ 1391 h 1944000"/>
              <a:gd name="T12" fmla="*/ 1943691 w 1944000"/>
              <a:gd name="T13" fmla="*/ 996493 h 1944000"/>
              <a:gd name="T14" fmla="*/ 975016 w 1944000"/>
              <a:gd name="T15" fmla="*/ 1943996 h 194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44000" h="1944000" stroke="0">
                <a:moveTo>
                  <a:pt x="1023982" y="1391"/>
                </a:moveTo>
                <a:cubicBezTo>
                  <a:pt x="1549337" y="29527"/>
                  <a:pt x="1956948" y="470552"/>
                  <a:pt x="1943691" y="996493"/>
                </a:cubicBezTo>
                <a:cubicBezTo>
                  <a:pt x="1930434" y="1522434"/>
                  <a:pt x="1501122" y="1942363"/>
                  <a:pt x="975016" y="1943996"/>
                </a:cubicBezTo>
                <a:cubicBezTo>
                  <a:pt x="974011" y="1619997"/>
                  <a:pt x="973005" y="1295999"/>
                  <a:pt x="972000" y="972000"/>
                </a:cubicBezTo>
                <a:lnTo>
                  <a:pt x="1023982" y="1391"/>
                </a:lnTo>
                <a:close/>
              </a:path>
              <a:path w="1944000" h="1944000" fill="none">
                <a:moveTo>
                  <a:pt x="1023982" y="1391"/>
                </a:moveTo>
                <a:cubicBezTo>
                  <a:pt x="1549337" y="29527"/>
                  <a:pt x="1956948" y="470552"/>
                  <a:pt x="1943691" y="996493"/>
                </a:cubicBezTo>
                <a:cubicBezTo>
                  <a:pt x="1930434" y="1522434"/>
                  <a:pt x="1501122" y="1942363"/>
                  <a:pt x="975016" y="1943996"/>
                </a:cubicBezTo>
              </a:path>
            </a:pathLst>
          </a:custGeom>
          <a:noFill/>
          <a:ln w="66675" cap="rnd" cmpd="sng">
            <a:solidFill>
              <a:schemeClr val="accent4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47E23B4-83AF-4A53-BDD4-3630FCB6ED89}"/>
              </a:ext>
            </a:extLst>
          </p:cNvPr>
          <p:cNvGrpSpPr/>
          <p:nvPr/>
        </p:nvGrpSpPr>
        <p:grpSpPr>
          <a:xfrm>
            <a:off x="4514911" y="4444029"/>
            <a:ext cx="860143" cy="1002383"/>
            <a:chOff x="4514911" y="4444029"/>
            <a:chExt cx="860143" cy="1002383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xmlns="" id="{E133A039-73B3-456A-B19A-C6AF3D4B0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8785" y="5046302"/>
              <a:ext cx="76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直接连接符 50">
              <a:extLst>
                <a:ext uri="{FF2B5EF4-FFF2-40B4-BE49-F238E27FC236}">
                  <a16:creationId xmlns:a16="http://schemas.microsoft.com/office/drawing/2014/main" xmlns="" id="{701C755E-F418-411D-B6BE-951B59CA32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14911" y="4945637"/>
              <a:ext cx="860143" cy="0"/>
            </a:xfrm>
            <a:prstGeom prst="line">
              <a:avLst/>
            </a:prstGeom>
            <a:noFill/>
            <a:ln w="22225" cap="rnd" cmpd="sng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Freeform 320">
              <a:extLst>
                <a:ext uri="{FF2B5EF4-FFF2-40B4-BE49-F238E27FC236}">
                  <a16:creationId xmlns:a16="http://schemas.microsoft.com/office/drawing/2014/main" xmlns="" id="{CD41F21F-7C36-40A4-90AA-796D8076EF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4284" y="4444029"/>
              <a:ext cx="431594" cy="385502"/>
            </a:xfrm>
            <a:custGeom>
              <a:avLst/>
              <a:gdLst>
                <a:gd name="T0" fmla="*/ 17 w 93"/>
                <a:gd name="T1" fmla="*/ 18 h 83"/>
                <a:gd name="T2" fmla="*/ 9 w 93"/>
                <a:gd name="T3" fmla="*/ 28 h 83"/>
                <a:gd name="T4" fmla="*/ 84 w 93"/>
                <a:gd name="T5" fmla="*/ 74 h 83"/>
                <a:gd name="T6" fmla="*/ 70 w 93"/>
                <a:gd name="T7" fmla="*/ 28 h 83"/>
                <a:gd name="T8" fmla="*/ 24 w 93"/>
                <a:gd name="T9" fmla="*/ 34 h 83"/>
                <a:gd name="T10" fmla="*/ 24 w 93"/>
                <a:gd name="T11" fmla="*/ 18 h 83"/>
                <a:gd name="T12" fmla="*/ 30 w 93"/>
                <a:gd name="T13" fmla="*/ 13 h 83"/>
                <a:gd name="T14" fmla="*/ 46 w 93"/>
                <a:gd name="T15" fmla="*/ 0 h 83"/>
                <a:gd name="T16" fmla="*/ 63 w 93"/>
                <a:gd name="T17" fmla="*/ 13 h 83"/>
                <a:gd name="T18" fmla="*/ 70 w 93"/>
                <a:gd name="T19" fmla="*/ 18 h 83"/>
                <a:gd name="T20" fmla="*/ 93 w 93"/>
                <a:gd name="T21" fmla="*/ 18 h 83"/>
                <a:gd name="T22" fmla="*/ 93 w 93"/>
                <a:gd name="T23" fmla="*/ 79 h 83"/>
                <a:gd name="T24" fmla="*/ 89 w 93"/>
                <a:gd name="T25" fmla="*/ 83 h 83"/>
                <a:gd name="T26" fmla="*/ 0 w 93"/>
                <a:gd name="T27" fmla="*/ 83 h 83"/>
                <a:gd name="T28" fmla="*/ 0 w 93"/>
                <a:gd name="T29" fmla="*/ 23 h 83"/>
                <a:gd name="T30" fmla="*/ 5 w 93"/>
                <a:gd name="T31" fmla="*/ 18 h 83"/>
                <a:gd name="T32" fmla="*/ 14 w 93"/>
                <a:gd name="T33" fmla="*/ 70 h 83"/>
                <a:gd name="T34" fmla="*/ 39 w 93"/>
                <a:gd name="T35" fmla="*/ 62 h 83"/>
                <a:gd name="T36" fmla="*/ 29 w 93"/>
                <a:gd name="T37" fmla="*/ 63 h 83"/>
                <a:gd name="T38" fmla="*/ 29 w 93"/>
                <a:gd name="T39" fmla="*/ 60 h 83"/>
                <a:gd name="T40" fmla="*/ 26 w 93"/>
                <a:gd name="T41" fmla="*/ 59 h 83"/>
                <a:gd name="T42" fmla="*/ 26 w 93"/>
                <a:gd name="T43" fmla="*/ 61 h 83"/>
                <a:gd name="T44" fmla="*/ 21 w 93"/>
                <a:gd name="T45" fmla="*/ 59 h 83"/>
                <a:gd name="T46" fmla="*/ 35 w 93"/>
                <a:gd name="T47" fmla="*/ 42 h 83"/>
                <a:gd name="T48" fmla="*/ 23 w 93"/>
                <a:gd name="T49" fmla="*/ 57 h 83"/>
                <a:gd name="T50" fmla="*/ 24 w 93"/>
                <a:gd name="T51" fmla="*/ 57 h 83"/>
                <a:gd name="T52" fmla="*/ 30 w 93"/>
                <a:gd name="T53" fmla="*/ 57 h 83"/>
                <a:gd name="T54" fmla="*/ 30 w 93"/>
                <a:gd name="T55" fmla="*/ 57 h 83"/>
                <a:gd name="T56" fmla="*/ 31 w 93"/>
                <a:gd name="T57" fmla="*/ 65 h 83"/>
                <a:gd name="T58" fmla="*/ 36 w 93"/>
                <a:gd name="T59" fmla="*/ 66 h 83"/>
                <a:gd name="T60" fmla="*/ 31 w 93"/>
                <a:gd name="T61" fmla="*/ 65 h 83"/>
                <a:gd name="T62" fmla="*/ 44 w 93"/>
                <a:gd name="T63" fmla="*/ 55 h 83"/>
                <a:gd name="T64" fmla="*/ 78 w 93"/>
                <a:gd name="T65" fmla="*/ 51 h 83"/>
                <a:gd name="T66" fmla="*/ 44 w 93"/>
                <a:gd name="T67" fmla="*/ 60 h 83"/>
                <a:gd name="T68" fmla="*/ 59 w 93"/>
                <a:gd name="T69" fmla="*/ 65 h 83"/>
                <a:gd name="T70" fmla="*/ 44 w 93"/>
                <a:gd name="T71" fmla="*/ 60 h 83"/>
                <a:gd name="T72" fmla="*/ 44 w 93"/>
                <a:gd name="T73" fmla="*/ 46 h 83"/>
                <a:gd name="T74" fmla="*/ 78 w 93"/>
                <a:gd name="T75" fmla="*/ 42 h 83"/>
                <a:gd name="T76" fmla="*/ 39 w 93"/>
                <a:gd name="T77" fmla="*/ 13 h 83"/>
                <a:gd name="T78" fmla="*/ 52 w 93"/>
                <a:gd name="T79" fmla="*/ 12 h 83"/>
                <a:gd name="T80" fmla="*/ 41 w 93"/>
                <a:gd name="T81" fmla="*/ 1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83">
                  <a:moveTo>
                    <a:pt x="5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54" y="34"/>
                    <a:pt x="39" y="34"/>
                    <a:pt x="24" y="3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0"/>
                    <a:pt x="32" y="7"/>
                    <a:pt x="34" y="5"/>
                  </a:cubicBezTo>
                  <a:cubicBezTo>
                    <a:pt x="37" y="2"/>
                    <a:pt x="41" y="0"/>
                    <a:pt x="46" y="0"/>
                  </a:cubicBezTo>
                  <a:cubicBezTo>
                    <a:pt x="51" y="0"/>
                    <a:pt x="55" y="2"/>
                    <a:pt x="58" y="5"/>
                  </a:cubicBezTo>
                  <a:cubicBezTo>
                    <a:pt x="61" y="7"/>
                    <a:pt x="62" y="10"/>
                    <a:pt x="63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4" y="62"/>
                  </a:moveTo>
                  <a:cubicBezTo>
                    <a:pt x="14" y="70"/>
                    <a:pt x="14" y="70"/>
                    <a:pt x="14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4" y="62"/>
                    <a:pt x="14" y="62"/>
                    <a:pt x="14" y="62"/>
                  </a:cubicBezTo>
                  <a:close/>
                  <a:moveTo>
                    <a:pt x="35" y="42"/>
                  </a:moveTo>
                  <a:cubicBezTo>
                    <a:pt x="32" y="42"/>
                    <a:pt x="26" y="35"/>
                    <a:pt x="19" y="42"/>
                  </a:cubicBezTo>
                  <a:cubicBezTo>
                    <a:pt x="20" y="47"/>
                    <a:pt x="20" y="53"/>
                    <a:pt x="23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7"/>
                    <a:pt x="26" y="57"/>
                    <a:pt x="27" y="57"/>
                  </a:cubicBezTo>
                  <a:cubicBezTo>
                    <a:pt x="28" y="57"/>
                    <a:pt x="29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4" y="53"/>
                    <a:pt x="34" y="47"/>
                    <a:pt x="35" y="42"/>
                  </a:cubicBezTo>
                  <a:close/>
                  <a:moveTo>
                    <a:pt x="31" y="65"/>
                  </a:move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1" y="65"/>
                    <a:pt x="31" y="65"/>
                    <a:pt x="31" y="65"/>
                  </a:cubicBezTo>
                  <a:close/>
                  <a:moveTo>
                    <a:pt x="44" y="51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44" y="51"/>
                    <a:pt x="44" y="51"/>
                    <a:pt x="44" y="51"/>
                  </a:cubicBezTo>
                  <a:close/>
                  <a:moveTo>
                    <a:pt x="44" y="60"/>
                  </a:moveTo>
                  <a:cubicBezTo>
                    <a:pt x="44" y="65"/>
                    <a:pt x="44" y="65"/>
                    <a:pt x="44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44" y="60"/>
                    <a:pt x="44" y="60"/>
                    <a:pt x="44" y="60"/>
                  </a:cubicBezTo>
                  <a:close/>
                  <a:moveTo>
                    <a:pt x="44" y="42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44" y="42"/>
                    <a:pt x="44" y="42"/>
                    <a:pt x="44" y="42"/>
                  </a:cubicBezTo>
                  <a:close/>
                  <a:moveTo>
                    <a:pt x="39" y="13"/>
                  </a:moveTo>
                  <a:cubicBezTo>
                    <a:pt x="53" y="13"/>
                    <a:pt x="53" y="13"/>
                    <a:pt x="53" y="13"/>
                  </a:cubicBezTo>
                  <a:cubicBezTo>
                    <a:pt x="53" y="13"/>
                    <a:pt x="52" y="12"/>
                    <a:pt x="52" y="12"/>
                  </a:cubicBezTo>
                  <a:cubicBezTo>
                    <a:pt x="50" y="10"/>
                    <a:pt x="48" y="9"/>
                    <a:pt x="46" y="9"/>
                  </a:cubicBezTo>
                  <a:cubicBezTo>
                    <a:pt x="44" y="9"/>
                    <a:pt x="42" y="10"/>
                    <a:pt x="41" y="12"/>
                  </a:cubicBezTo>
                  <a:cubicBezTo>
                    <a:pt x="40" y="12"/>
                    <a:pt x="40" y="13"/>
                    <a:pt x="39" y="1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D4E10256-E58C-4115-BF1E-3F49F0DD3B9C}"/>
              </a:ext>
            </a:extLst>
          </p:cNvPr>
          <p:cNvGrpSpPr/>
          <p:nvPr/>
        </p:nvGrpSpPr>
        <p:grpSpPr>
          <a:xfrm>
            <a:off x="4514911" y="2472265"/>
            <a:ext cx="860143" cy="1036104"/>
            <a:chOff x="4514911" y="2472265"/>
            <a:chExt cx="860143" cy="1036104"/>
          </a:xfrm>
        </p:grpSpPr>
        <p:sp>
          <p:nvSpPr>
            <p:cNvPr id="27" name="文本框 13">
              <a:extLst>
                <a:ext uri="{FF2B5EF4-FFF2-40B4-BE49-F238E27FC236}">
                  <a16:creationId xmlns:a16="http://schemas.microsoft.com/office/drawing/2014/main" xmlns="" id="{68412BC4-2E13-473C-862E-4EDFDC5BD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3341" y="3108259"/>
              <a:ext cx="76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75%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连接符 16">
              <a:extLst>
                <a:ext uri="{FF2B5EF4-FFF2-40B4-BE49-F238E27FC236}">
                  <a16:creationId xmlns:a16="http://schemas.microsoft.com/office/drawing/2014/main" xmlns="" id="{F34E6EF0-74C8-4DEC-96E0-AB666AB4C0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14911" y="3007593"/>
              <a:ext cx="860143" cy="0"/>
            </a:xfrm>
            <a:prstGeom prst="line">
              <a:avLst/>
            </a:prstGeom>
            <a:noFill/>
            <a:ln w="22225" cap="rnd" cmpd="sng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KSO_Shape">
              <a:extLst>
                <a:ext uri="{FF2B5EF4-FFF2-40B4-BE49-F238E27FC236}">
                  <a16:creationId xmlns:a16="http://schemas.microsoft.com/office/drawing/2014/main" xmlns="" id="{27FBB651-DC6C-4931-885C-4511F0C75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397" y="2472265"/>
              <a:ext cx="301367" cy="434663"/>
            </a:xfrm>
            <a:custGeom>
              <a:avLst/>
              <a:gdLst>
                <a:gd name="T0" fmla="*/ 332163 w 3680"/>
                <a:gd name="T1" fmla="*/ 1905000 h 5304"/>
                <a:gd name="T2" fmla="*/ 320672 w 3680"/>
                <a:gd name="T3" fmla="*/ 1518182 h 5304"/>
                <a:gd name="T4" fmla="*/ 249571 w 3680"/>
                <a:gd name="T5" fmla="*/ 1468976 h 5304"/>
                <a:gd name="T6" fmla="*/ 185652 w 3680"/>
                <a:gd name="T7" fmla="*/ 1411151 h 5304"/>
                <a:gd name="T8" fmla="*/ 129992 w 3680"/>
                <a:gd name="T9" fmla="*/ 1345424 h 5304"/>
                <a:gd name="T10" fmla="*/ 82951 w 3680"/>
                <a:gd name="T11" fmla="*/ 1272514 h 5304"/>
                <a:gd name="T12" fmla="*/ 45605 w 3680"/>
                <a:gd name="T13" fmla="*/ 1193857 h 5304"/>
                <a:gd name="T14" fmla="*/ 19391 w 3680"/>
                <a:gd name="T15" fmla="*/ 1109813 h 5304"/>
                <a:gd name="T16" fmla="*/ 3950 w 3680"/>
                <a:gd name="T17" fmla="*/ 1021100 h 5304"/>
                <a:gd name="T18" fmla="*/ 0 w 3680"/>
                <a:gd name="T19" fmla="*/ 952500 h 5304"/>
                <a:gd name="T20" fmla="*/ 6464 w 3680"/>
                <a:gd name="T21" fmla="*/ 860913 h 5304"/>
                <a:gd name="T22" fmla="*/ 25137 w 3680"/>
                <a:gd name="T23" fmla="*/ 773637 h 5304"/>
                <a:gd name="T24" fmla="*/ 54223 w 3680"/>
                <a:gd name="T25" fmla="*/ 690311 h 5304"/>
                <a:gd name="T26" fmla="*/ 94083 w 3680"/>
                <a:gd name="T27" fmla="*/ 613091 h 5304"/>
                <a:gd name="T28" fmla="*/ 143279 w 3680"/>
                <a:gd name="T29" fmla="*/ 541977 h 5304"/>
                <a:gd name="T30" fmla="*/ 201452 w 3680"/>
                <a:gd name="T31" fmla="*/ 478405 h 5304"/>
                <a:gd name="T32" fmla="*/ 266808 w 3680"/>
                <a:gd name="T33" fmla="*/ 422376 h 5304"/>
                <a:gd name="T34" fmla="*/ 339345 w 3680"/>
                <a:gd name="T35" fmla="*/ 375325 h 5304"/>
                <a:gd name="T36" fmla="*/ 989307 w 3680"/>
                <a:gd name="T37" fmla="*/ 375325 h 5304"/>
                <a:gd name="T38" fmla="*/ 1019471 w 3680"/>
                <a:gd name="T39" fmla="*/ 397952 h 5304"/>
                <a:gd name="T40" fmla="*/ 1088776 w 3680"/>
                <a:gd name="T41" fmla="*/ 449313 h 5304"/>
                <a:gd name="T42" fmla="*/ 1150541 w 3680"/>
                <a:gd name="T43" fmla="*/ 509293 h 5304"/>
                <a:gd name="T44" fmla="*/ 1204405 w 3680"/>
                <a:gd name="T45" fmla="*/ 576816 h 5304"/>
                <a:gd name="T46" fmla="*/ 1248933 w 3680"/>
                <a:gd name="T47" fmla="*/ 651162 h 5304"/>
                <a:gd name="T48" fmla="*/ 1283406 w 3680"/>
                <a:gd name="T49" fmla="*/ 731256 h 5304"/>
                <a:gd name="T50" fmla="*/ 1307824 w 3680"/>
                <a:gd name="T51" fmla="*/ 816377 h 5304"/>
                <a:gd name="T52" fmla="*/ 1320034 w 3680"/>
                <a:gd name="T53" fmla="*/ 906527 h 5304"/>
                <a:gd name="T54" fmla="*/ 1321111 w 3680"/>
                <a:gd name="T55" fmla="*/ 975486 h 5304"/>
                <a:gd name="T56" fmla="*/ 1311774 w 3680"/>
                <a:gd name="T57" fmla="*/ 1065995 h 5304"/>
                <a:gd name="T58" fmla="*/ 1290588 w 3680"/>
                <a:gd name="T59" fmla="*/ 1152554 h 5304"/>
                <a:gd name="T60" fmla="*/ 1258628 w 3680"/>
                <a:gd name="T61" fmla="*/ 1234084 h 5304"/>
                <a:gd name="T62" fmla="*/ 1216255 w 3680"/>
                <a:gd name="T63" fmla="*/ 1309867 h 5304"/>
                <a:gd name="T64" fmla="*/ 1164905 w 3680"/>
                <a:gd name="T65" fmla="*/ 1378826 h 5304"/>
                <a:gd name="T66" fmla="*/ 1104936 w 3680"/>
                <a:gd name="T67" fmla="*/ 1440962 h 5304"/>
                <a:gd name="T68" fmla="*/ 1037426 w 3680"/>
                <a:gd name="T69" fmla="*/ 1494836 h 5304"/>
                <a:gd name="T70" fmla="*/ 982125 w 3680"/>
                <a:gd name="T71" fmla="*/ 1529316 h 5304"/>
                <a:gd name="T72" fmla="*/ 561625 w 3680"/>
                <a:gd name="T73" fmla="*/ 1067073 h 5304"/>
                <a:gd name="T74" fmla="*/ 569525 w 3680"/>
                <a:gd name="T75" fmla="*/ 1074256 h 5304"/>
                <a:gd name="T76" fmla="*/ 585684 w 3680"/>
                <a:gd name="T77" fmla="*/ 1086827 h 5304"/>
                <a:gd name="T78" fmla="*/ 594302 w 3680"/>
                <a:gd name="T79" fmla="*/ 1091137 h 5304"/>
                <a:gd name="T80" fmla="*/ 610462 w 3680"/>
                <a:gd name="T81" fmla="*/ 1096165 h 5304"/>
                <a:gd name="T82" fmla="*/ 620875 w 3680"/>
                <a:gd name="T83" fmla="*/ 1098679 h 5304"/>
                <a:gd name="T84" fmla="*/ 1025935 w 3680"/>
                <a:gd name="T85" fmla="*/ 1130286 h 5304"/>
                <a:gd name="T86" fmla="*/ 1058971 w 3680"/>
                <a:gd name="T87" fmla="*/ 1123102 h 5304"/>
                <a:gd name="T88" fmla="*/ 1085545 w 3680"/>
                <a:gd name="T89" fmla="*/ 1104067 h 5304"/>
                <a:gd name="T90" fmla="*/ 1103858 w 3680"/>
                <a:gd name="T91" fmla="*/ 1076770 h 5304"/>
                <a:gd name="T92" fmla="*/ 1109604 w 3680"/>
                <a:gd name="T93" fmla="*/ 1051270 h 5304"/>
                <a:gd name="T94" fmla="*/ 1105295 w 3680"/>
                <a:gd name="T95" fmla="*/ 1017508 h 5304"/>
                <a:gd name="T96" fmla="*/ 1089135 w 3680"/>
                <a:gd name="T97" fmla="*/ 989135 h 5304"/>
                <a:gd name="T98" fmla="*/ 1063281 w 3680"/>
                <a:gd name="T99" fmla="*/ 968303 h 5304"/>
                <a:gd name="T100" fmla="*/ 1030603 w 3680"/>
                <a:gd name="T101" fmla="*/ 959324 h 5304"/>
                <a:gd name="T102" fmla="*/ 445278 w 3680"/>
                <a:gd name="T103" fmla="*/ 642183 h 5304"/>
                <a:gd name="T104" fmla="*/ 417269 w 3680"/>
                <a:gd name="T105" fmla="*/ 622788 h 5304"/>
                <a:gd name="T106" fmla="*/ 385309 w 3680"/>
                <a:gd name="T107" fmla="*/ 615964 h 5304"/>
                <a:gd name="T108" fmla="*/ 352631 w 3680"/>
                <a:gd name="T109" fmla="*/ 621711 h 5304"/>
                <a:gd name="T110" fmla="*/ 330368 w 3680"/>
                <a:gd name="T111" fmla="*/ 634282 h 5304"/>
                <a:gd name="T112" fmla="*/ 308104 w 3680"/>
                <a:gd name="T113" fmla="*/ 660141 h 5304"/>
                <a:gd name="T114" fmla="*/ 298408 w 3680"/>
                <a:gd name="T115" fmla="*/ 691748 h 5304"/>
                <a:gd name="T116" fmla="*/ 300563 w 3680"/>
                <a:gd name="T117" fmla="*/ 724432 h 5304"/>
                <a:gd name="T118" fmla="*/ 316004 w 3680"/>
                <a:gd name="T119" fmla="*/ 754960 h 53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680" h="5304">
                  <a:moveTo>
                    <a:pt x="2735" y="4258"/>
                  </a:moveTo>
                  <a:lnTo>
                    <a:pt x="2755" y="4258"/>
                  </a:lnTo>
                  <a:lnTo>
                    <a:pt x="2755" y="5304"/>
                  </a:lnTo>
                  <a:lnTo>
                    <a:pt x="925" y="5304"/>
                  </a:lnTo>
                  <a:lnTo>
                    <a:pt x="925" y="4258"/>
                  </a:lnTo>
                  <a:lnTo>
                    <a:pt x="945" y="4258"/>
                  </a:lnTo>
                  <a:lnTo>
                    <a:pt x="893" y="4227"/>
                  </a:lnTo>
                  <a:lnTo>
                    <a:pt x="842" y="4196"/>
                  </a:lnTo>
                  <a:lnTo>
                    <a:pt x="792" y="4162"/>
                  </a:lnTo>
                  <a:lnTo>
                    <a:pt x="743" y="4126"/>
                  </a:lnTo>
                  <a:lnTo>
                    <a:pt x="695" y="4090"/>
                  </a:lnTo>
                  <a:lnTo>
                    <a:pt x="649" y="4052"/>
                  </a:lnTo>
                  <a:lnTo>
                    <a:pt x="604" y="4012"/>
                  </a:lnTo>
                  <a:lnTo>
                    <a:pt x="561" y="3971"/>
                  </a:lnTo>
                  <a:lnTo>
                    <a:pt x="517" y="3929"/>
                  </a:lnTo>
                  <a:lnTo>
                    <a:pt x="476" y="3885"/>
                  </a:lnTo>
                  <a:lnTo>
                    <a:pt x="438" y="3839"/>
                  </a:lnTo>
                  <a:lnTo>
                    <a:pt x="399" y="3793"/>
                  </a:lnTo>
                  <a:lnTo>
                    <a:pt x="362" y="3746"/>
                  </a:lnTo>
                  <a:lnTo>
                    <a:pt x="327" y="3697"/>
                  </a:lnTo>
                  <a:lnTo>
                    <a:pt x="294" y="3647"/>
                  </a:lnTo>
                  <a:lnTo>
                    <a:pt x="262" y="3596"/>
                  </a:lnTo>
                  <a:lnTo>
                    <a:pt x="231" y="3543"/>
                  </a:lnTo>
                  <a:lnTo>
                    <a:pt x="203" y="3491"/>
                  </a:lnTo>
                  <a:lnTo>
                    <a:pt x="176" y="3436"/>
                  </a:lnTo>
                  <a:lnTo>
                    <a:pt x="151" y="3380"/>
                  </a:lnTo>
                  <a:lnTo>
                    <a:pt x="127" y="3324"/>
                  </a:lnTo>
                  <a:lnTo>
                    <a:pt x="106" y="3267"/>
                  </a:lnTo>
                  <a:lnTo>
                    <a:pt x="86" y="3209"/>
                  </a:lnTo>
                  <a:lnTo>
                    <a:pt x="70" y="3150"/>
                  </a:lnTo>
                  <a:lnTo>
                    <a:pt x="54" y="3090"/>
                  </a:lnTo>
                  <a:lnTo>
                    <a:pt x="39" y="3029"/>
                  </a:lnTo>
                  <a:lnTo>
                    <a:pt x="28" y="2968"/>
                  </a:lnTo>
                  <a:lnTo>
                    <a:pt x="18" y="2906"/>
                  </a:lnTo>
                  <a:lnTo>
                    <a:pt x="11" y="2843"/>
                  </a:lnTo>
                  <a:lnTo>
                    <a:pt x="5" y="2780"/>
                  </a:lnTo>
                  <a:lnTo>
                    <a:pt x="2" y="2716"/>
                  </a:lnTo>
                  <a:lnTo>
                    <a:pt x="0" y="2652"/>
                  </a:lnTo>
                  <a:lnTo>
                    <a:pt x="2" y="2587"/>
                  </a:lnTo>
                  <a:lnTo>
                    <a:pt x="5" y="2524"/>
                  </a:lnTo>
                  <a:lnTo>
                    <a:pt x="11" y="2459"/>
                  </a:lnTo>
                  <a:lnTo>
                    <a:pt x="18" y="2397"/>
                  </a:lnTo>
                  <a:lnTo>
                    <a:pt x="28" y="2335"/>
                  </a:lnTo>
                  <a:lnTo>
                    <a:pt x="39" y="2273"/>
                  </a:lnTo>
                  <a:lnTo>
                    <a:pt x="54" y="2212"/>
                  </a:lnTo>
                  <a:lnTo>
                    <a:pt x="70" y="2154"/>
                  </a:lnTo>
                  <a:lnTo>
                    <a:pt x="86" y="2094"/>
                  </a:lnTo>
                  <a:lnTo>
                    <a:pt x="106" y="2036"/>
                  </a:lnTo>
                  <a:lnTo>
                    <a:pt x="127" y="1979"/>
                  </a:lnTo>
                  <a:lnTo>
                    <a:pt x="151" y="1922"/>
                  </a:lnTo>
                  <a:lnTo>
                    <a:pt x="176" y="1867"/>
                  </a:lnTo>
                  <a:lnTo>
                    <a:pt x="203" y="1813"/>
                  </a:lnTo>
                  <a:lnTo>
                    <a:pt x="231" y="1759"/>
                  </a:lnTo>
                  <a:lnTo>
                    <a:pt x="262" y="1707"/>
                  </a:lnTo>
                  <a:lnTo>
                    <a:pt x="294" y="1655"/>
                  </a:lnTo>
                  <a:lnTo>
                    <a:pt x="327" y="1606"/>
                  </a:lnTo>
                  <a:lnTo>
                    <a:pt x="362" y="1557"/>
                  </a:lnTo>
                  <a:lnTo>
                    <a:pt x="399" y="1509"/>
                  </a:lnTo>
                  <a:lnTo>
                    <a:pt x="438" y="1463"/>
                  </a:lnTo>
                  <a:lnTo>
                    <a:pt x="476" y="1418"/>
                  </a:lnTo>
                  <a:lnTo>
                    <a:pt x="517" y="1374"/>
                  </a:lnTo>
                  <a:lnTo>
                    <a:pt x="561" y="1332"/>
                  </a:lnTo>
                  <a:lnTo>
                    <a:pt x="604" y="1291"/>
                  </a:lnTo>
                  <a:lnTo>
                    <a:pt x="649" y="1251"/>
                  </a:lnTo>
                  <a:lnTo>
                    <a:pt x="695" y="1213"/>
                  </a:lnTo>
                  <a:lnTo>
                    <a:pt x="743" y="1176"/>
                  </a:lnTo>
                  <a:lnTo>
                    <a:pt x="792" y="1140"/>
                  </a:lnTo>
                  <a:lnTo>
                    <a:pt x="842" y="1108"/>
                  </a:lnTo>
                  <a:lnTo>
                    <a:pt x="893" y="1075"/>
                  </a:lnTo>
                  <a:lnTo>
                    <a:pt x="945" y="1045"/>
                  </a:lnTo>
                  <a:lnTo>
                    <a:pt x="925" y="1045"/>
                  </a:lnTo>
                  <a:lnTo>
                    <a:pt x="925" y="0"/>
                  </a:lnTo>
                  <a:lnTo>
                    <a:pt x="2755" y="0"/>
                  </a:lnTo>
                  <a:lnTo>
                    <a:pt x="2755" y="1045"/>
                  </a:lnTo>
                  <a:lnTo>
                    <a:pt x="2735" y="1045"/>
                  </a:lnTo>
                  <a:lnTo>
                    <a:pt x="2788" y="1075"/>
                  </a:lnTo>
                  <a:lnTo>
                    <a:pt x="2839" y="1108"/>
                  </a:lnTo>
                  <a:lnTo>
                    <a:pt x="2889" y="1140"/>
                  </a:lnTo>
                  <a:lnTo>
                    <a:pt x="2938" y="1176"/>
                  </a:lnTo>
                  <a:lnTo>
                    <a:pt x="2986" y="1213"/>
                  </a:lnTo>
                  <a:lnTo>
                    <a:pt x="3032" y="1251"/>
                  </a:lnTo>
                  <a:lnTo>
                    <a:pt x="3077" y="1291"/>
                  </a:lnTo>
                  <a:lnTo>
                    <a:pt x="3121" y="1332"/>
                  </a:lnTo>
                  <a:lnTo>
                    <a:pt x="3163" y="1374"/>
                  </a:lnTo>
                  <a:lnTo>
                    <a:pt x="3204" y="1418"/>
                  </a:lnTo>
                  <a:lnTo>
                    <a:pt x="3244" y="1463"/>
                  </a:lnTo>
                  <a:lnTo>
                    <a:pt x="3282" y="1509"/>
                  </a:lnTo>
                  <a:lnTo>
                    <a:pt x="3319" y="1557"/>
                  </a:lnTo>
                  <a:lnTo>
                    <a:pt x="3354" y="1606"/>
                  </a:lnTo>
                  <a:lnTo>
                    <a:pt x="3387" y="1655"/>
                  </a:lnTo>
                  <a:lnTo>
                    <a:pt x="3419" y="1707"/>
                  </a:lnTo>
                  <a:lnTo>
                    <a:pt x="3449" y="1759"/>
                  </a:lnTo>
                  <a:lnTo>
                    <a:pt x="3478" y="1813"/>
                  </a:lnTo>
                  <a:lnTo>
                    <a:pt x="3505" y="1867"/>
                  </a:lnTo>
                  <a:lnTo>
                    <a:pt x="3530" y="1922"/>
                  </a:lnTo>
                  <a:lnTo>
                    <a:pt x="3553" y="1979"/>
                  </a:lnTo>
                  <a:lnTo>
                    <a:pt x="3574" y="2036"/>
                  </a:lnTo>
                  <a:lnTo>
                    <a:pt x="3594" y="2094"/>
                  </a:lnTo>
                  <a:lnTo>
                    <a:pt x="3612" y="2154"/>
                  </a:lnTo>
                  <a:lnTo>
                    <a:pt x="3628" y="2212"/>
                  </a:lnTo>
                  <a:lnTo>
                    <a:pt x="3642" y="2273"/>
                  </a:lnTo>
                  <a:lnTo>
                    <a:pt x="3653" y="2335"/>
                  </a:lnTo>
                  <a:lnTo>
                    <a:pt x="3663" y="2397"/>
                  </a:lnTo>
                  <a:lnTo>
                    <a:pt x="3670" y="2459"/>
                  </a:lnTo>
                  <a:lnTo>
                    <a:pt x="3676" y="2524"/>
                  </a:lnTo>
                  <a:lnTo>
                    <a:pt x="3679" y="2587"/>
                  </a:lnTo>
                  <a:lnTo>
                    <a:pt x="3680" y="2652"/>
                  </a:lnTo>
                  <a:lnTo>
                    <a:pt x="3679" y="2716"/>
                  </a:lnTo>
                  <a:lnTo>
                    <a:pt x="3676" y="2780"/>
                  </a:lnTo>
                  <a:lnTo>
                    <a:pt x="3670" y="2843"/>
                  </a:lnTo>
                  <a:lnTo>
                    <a:pt x="3663" y="2906"/>
                  </a:lnTo>
                  <a:lnTo>
                    <a:pt x="3653" y="2968"/>
                  </a:lnTo>
                  <a:lnTo>
                    <a:pt x="3642" y="3029"/>
                  </a:lnTo>
                  <a:lnTo>
                    <a:pt x="3628" y="3090"/>
                  </a:lnTo>
                  <a:lnTo>
                    <a:pt x="3612" y="3150"/>
                  </a:lnTo>
                  <a:lnTo>
                    <a:pt x="3594" y="3209"/>
                  </a:lnTo>
                  <a:lnTo>
                    <a:pt x="3574" y="3267"/>
                  </a:lnTo>
                  <a:lnTo>
                    <a:pt x="3553" y="3324"/>
                  </a:lnTo>
                  <a:lnTo>
                    <a:pt x="3530" y="3380"/>
                  </a:lnTo>
                  <a:lnTo>
                    <a:pt x="3505" y="3436"/>
                  </a:lnTo>
                  <a:lnTo>
                    <a:pt x="3478" y="3491"/>
                  </a:lnTo>
                  <a:lnTo>
                    <a:pt x="3449" y="3543"/>
                  </a:lnTo>
                  <a:lnTo>
                    <a:pt x="3419" y="3596"/>
                  </a:lnTo>
                  <a:lnTo>
                    <a:pt x="3387" y="3647"/>
                  </a:lnTo>
                  <a:lnTo>
                    <a:pt x="3354" y="3697"/>
                  </a:lnTo>
                  <a:lnTo>
                    <a:pt x="3319" y="3746"/>
                  </a:lnTo>
                  <a:lnTo>
                    <a:pt x="3282" y="3793"/>
                  </a:lnTo>
                  <a:lnTo>
                    <a:pt x="3244" y="3839"/>
                  </a:lnTo>
                  <a:lnTo>
                    <a:pt x="3204" y="3885"/>
                  </a:lnTo>
                  <a:lnTo>
                    <a:pt x="3163" y="3929"/>
                  </a:lnTo>
                  <a:lnTo>
                    <a:pt x="3121" y="3971"/>
                  </a:lnTo>
                  <a:lnTo>
                    <a:pt x="3077" y="4012"/>
                  </a:lnTo>
                  <a:lnTo>
                    <a:pt x="3032" y="4052"/>
                  </a:lnTo>
                  <a:lnTo>
                    <a:pt x="2986" y="4090"/>
                  </a:lnTo>
                  <a:lnTo>
                    <a:pt x="2938" y="4126"/>
                  </a:lnTo>
                  <a:lnTo>
                    <a:pt x="2889" y="4162"/>
                  </a:lnTo>
                  <a:lnTo>
                    <a:pt x="2839" y="4196"/>
                  </a:lnTo>
                  <a:lnTo>
                    <a:pt x="2788" y="4227"/>
                  </a:lnTo>
                  <a:lnTo>
                    <a:pt x="2735" y="4258"/>
                  </a:lnTo>
                  <a:close/>
                  <a:moveTo>
                    <a:pt x="880" y="2102"/>
                  </a:moveTo>
                  <a:lnTo>
                    <a:pt x="1563" y="2969"/>
                  </a:lnTo>
                  <a:lnTo>
                    <a:pt x="1564" y="2971"/>
                  </a:lnTo>
                  <a:lnTo>
                    <a:pt x="1567" y="2973"/>
                  </a:lnTo>
                  <a:lnTo>
                    <a:pt x="1576" y="2983"/>
                  </a:lnTo>
                  <a:lnTo>
                    <a:pt x="1586" y="2991"/>
                  </a:lnTo>
                  <a:lnTo>
                    <a:pt x="1608" y="3007"/>
                  </a:lnTo>
                  <a:lnTo>
                    <a:pt x="1622" y="3021"/>
                  </a:lnTo>
                  <a:lnTo>
                    <a:pt x="1631" y="3026"/>
                  </a:lnTo>
                  <a:lnTo>
                    <a:pt x="1638" y="3031"/>
                  </a:lnTo>
                  <a:lnTo>
                    <a:pt x="1646" y="3035"/>
                  </a:lnTo>
                  <a:lnTo>
                    <a:pt x="1655" y="3038"/>
                  </a:lnTo>
                  <a:lnTo>
                    <a:pt x="1664" y="3041"/>
                  </a:lnTo>
                  <a:lnTo>
                    <a:pt x="1673" y="3043"/>
                  </a:lnTo>
                  <a:lnTo>
                    <a:pt x="1700" y="3052"/>
                  </a:lnTo>
                  <a:lnTo>
                    <a:pt x="1714" y="3056"/>
                  </a:lnTo>
                  <a:lnTo>
                    <a:pt x="1727" y="3059"/>
                  </a:lnTo>
                  <a:lnTo>
                    <a:pt x="1729" y="3059"/>
                  </a:lnTo>
                  <a:lnTo>
                    <a:pt x="1732" y="3060"/>
                  </a:lnTo>
                  <a:lnTo>
                    <a:pt x="2833" y="3147"/>
                  </a:lnTo>
                  <a:lnTo>
                    <a:pt x="2857" y="3147"/>
                  </a:lnTo>
                  <a:lnTo>
                    <a:pt x="2882" y="3146"/>
                  </a:lnTo>
                  <a:lnTo>
                    <a:pt x="2905" y="3142"/>
                  </a:lnTo>
                  <a:lnTo>
                    <a:pt x="2927" y="3135"/>
                  </a:lnTo>
                  <a:lnTo>
                    <a:pt x="2949" y="3127"/>
                  </a:lnTo>
                  <a:lnTo>
                    <a:pt x="2969" y="3116"/>
                  </a:lnTo>
                  <a:lnTo>
                    <a:pt x="2989" y="3104"/>
                  </a:lnTo>
                  <a:lnTo>
                    <a:pt x="3007" y="3090"/>
                  </a:lnTo>
                  <a:lnTo>
                    <a:pt x="3023" y="3074"/>
                  </a:lnTo>
                  <a:lnTo>
                    <a:pt x="3038" y="3057"/>
                  </a:lnTo>
                  <a:lnTo>
                    <a:pt x="3052" y="3039"/>
                  </a:lnTo>
                  <a:lnTo>
                    <a:pt x="3063" y="3019"/>
                  </a:lnTo>
                  <a:lnTo>
                    <a:pt x="3074" y="2998"/>
                  </a:lnTo>
                  <a:lnTo>
                    <a:pt x="3081" y="2974"/>
                  </a:lnTo>
                  <a:lnTo>
                    <a:pt x="3087" y="2951"/>
                  </a:lnTo>
                  <a:lnTo>
                    <a:pt x="3090" y="2927"/>
                  </a:lnTo>
                  <a:lnTo>
                    <a:pt x="3091" y="2903"/>
                  </a:lnTo>
                  <a:lnTo>
                    <a:pt x="3089" y="2879"/>
                  </a:lnTo>
                  <a:lnTo>
                    <a:pt x="3084" y="2856"/>
                  </a:lnTo>
                  <a:lnTo>
                    <a:pt x="3078" y="2833"/>
                  </a:lnTo>
                  <a:lnTo>
                    <a:pt x="3070" y="2812"/>
                  </a:lnTo>
                  <a:lnTo>
                    <a:pt x="3059" y="2791"/>
                  </a:lnTo>
                  <a:lnTo>
                    <a:pt x="3047" y="2772"/>
                  </a:lnTo>
                  <a:lnTo>
                    <a:pt x="3033" y="2754"/>
                  </a:lnTo>
                  <a:lnTo>
                    <a:pt x="3017" y="2737"/>
                  </a:lnTo>
                  <a:lnTo>
                    <a:pt x="3000" y="2721"/>
                  </a:lnTo>
                  <a:lnTo>
                    <a:pt x="2981" y="2707"/>
                  </a:lnTo>
                  <a:lnTo>
                    <a:pt x="2961" y="2696"/>
                  </a:lnTo>
                  <a:lnTo>
                    <a:pt x="2940" y="2686"/>
                  </a:lnTo>
                  <a:lnTo>
                    <a:pt x="2917" y="2679"/>
                  </a:lnTo>
                  <a:lnTo>
                    <a:pt x="2894" y="2674"/>
                  </a:lnTo>
                  <a:lnTo>
                    <a:pt x="2870" y="2671"/>
                  </a:lnTo>
                  <a:lnTo>
                    <a:pt x="1873" y="2592"/>
                  </a:lnTo>
                  <a:lnTo>
                    <a:pt x="1255" y="1807"/>
                  </a:lnTo>
                  <a:lnTo>
                    <a:pt x="1240" y="1788"/>
                  </a:lnTo>
                  <a:lnTo>
                    <a:pt x="1222" y="1771"/>
                  </a:lnTo>
                  <a:lnTo>
                    <a:pt x="1203" y="1757"/>
                  </a:lnTo>
                  <a:lnTo>
                    <a:pt x="1183" y="1745"/>
                  </a:lnTo>
                  <a:lnTo>
                    <a:pt x="1162" y="1734"/>
                  </a:lnTo>
                  <a:lnTo>
                    <a:pt x="1141" y="1727"/>
                  </a:lnTo>
                  <a:lnTo>
                    <a:pt x="1119" y="1721"/>
                  </a:lnTo>
                  <a:lnTo>
                    <a:pt x="1096" y="1716"/>
                  </a:lnTo>
                  <a:lnTo>
                    <a:pt x="1073" y="1715"/>
                  </a:lnTo>
                  <a:lnTo>
                    <a:pt x="1050" y="1715"/>
                  </a:lnTo>
                  <a:lnTo>
                    <a:pt x="1027" y="1718"/>
                  </a:lnTo>
                  <a:lnTo>
                    <a:pt x="1004" y="1724"/>
                  </a:lnTo>
                  <a:lnTo>
                    <a:pt x="982" y="1731"/>
                  </a:lnTo>
                  <a:lnTo>
                    <a:pt x="961" y="1741"/>
                  </a:lnTo>
                  <a:lnTo>
                    <a:pt x="940" y="1752"/>
                  </a:lnTo>
                  <a:lnTo>
                    <a:pt x="920" y="1766"/>
                  </a:lnTo>
                  <a:lnTo>
                    <a:pt x="901" y="1783"/>
                  </a:lnTo>
                  <a:lnTo>
                    <a:pt x="885" y="1799"/>
                  </a:lnTo>
                  <a:lnTo>
                    <a:pt x="871" y="1818"/>
                  </a:lnTo>
                  <a:lnTo>
                    <a:pt x="858" y="1838"/>
                  </a:lnTo>
                  <a:lnTo>
                    <a:pt x="849" y="1859"/>
                  </a:lnTo>
                  <a:lnTo>
                    <a:pt x="840" y="1881"/>
                  </a:lnTo>
                  <a:lnTo>
                    <a:pt x="834" y="1903"/>
                  </a:lnTo>
                  <a:lnTo>
                    <a:pt x="831" y="1926"/>
                  </a:lnTo>
                  <a:lnTo>
                    <a:pt x="829" y="1949"/>
                  </a:lnTo>
                  <a:lnTo>
                    <a:pt x="830" y="1972"/>
                  </a:lnTo>
                  <a:lnTo>
                    <a:pt x="832" y="1995"/>
                  </a:lnTo>
                  <a:lnTo>
                    <a:pt x="837" y="2017"/>
                  </a:lnTo>
                  <a:lnTo>
                    <a:pt x="844" y="2039"/>
                  </a:lnTo>
                  <a:lnTo>
                    <a:pt x="854" y="2061"/>
                  </a:lnTo>
                  <a:lnTo>
                    <a:pt x="865" y="2082"/>
                  </a:lnTo>
                  <a:lnTo>
                    <a:pt x="880" y="210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1D44C7E-811E-4EE7-9CE8-B3B3B5D1FAB4}"/>
              </a:ext>
            </a:extLst>
          </p:cNvPr>
          <p:cNvGrpSpPr/>
          <p:nvPr/>
        </p:nvGrpSpPr>
        <p:grpSpPr>
          <a:xfrm>
            <a:off x="1425142" y="2189792"/>
            <a:ext cx="2396156" cy="1110091"/>
            <a:chOff x="774182" y="2286000"/>
            <a:chExt cx="2396156" cy="1110091"/>
          </a:xfrm>
        </p:grpSpPr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xmlns="" id="{E7CF5F2A-DF1F-4DD5-8453-0F1B721B214E}"/>
                </a:ext>
              </a:extLst>
            </p:cNvPr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F8417E85-8A5F-49F8-B553-E468BBF9C214}"/>
                </a:ext>
              </a:extLst>
            </p:cNvPr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28331B64-9FEC-4D71-A492-CD055C334977}"/>
                </a:ext>
              </a:extLst>
            </p:cNvPr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D21195E0-6815-4213-9593-204582C62418}"/>
              </a:ext>
            </a:extLst>
          </p:cNvPr>
          <p:cNvGrpSpPr/>
          <p:nvPr/>
        </p:nvGrpSpPr>
        <p:grpSpPr>
          <a:xfrm>
            <a:off x="8046166" y="2189792"/>
            <a:ext cx="2396156" cy="1110091"/>
            <a:chOff x="774182" y="2286000"/>
            <a:chExt cx="2396156" cy="1110091"/>
          </a:xfrm>
        </p:grpSpPr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="" id="{2930E41B-1552-41B9-8C6D-9C03965A3262}"/>
                </a:ext>
              </a:extLst>
            </p:cNvPr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EB39F988-31B2-479B-968C-4FF4BCC46F78}"/>
                </a:ext>
              </a:extLst>
            </p:cNvPr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0184597F-90F6-41A0-B39D-F18938BAA048}"/>
                </a:ext>
              </a:extLst>
            </p:cNvPr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BE3A6ED3-866C-4DA8-9A27-E4D1B86A39D0}"/>
              </a:ext>
            </a:extLst>
          </p:cNvPr>
          <p:cNvGrpSpPr/>
          <p:nvPr/>
        </p:nvGrpSpPr>
        <p:grpSpPr>
          <a:xfrm>
            <a:off x="1425142" y="4206026"/>
            <a:ext cx="2396156" cy="1110091"/>
            <a:chOff x="774182" y="2286000"/>
            <a:chExt cx="2396156" cy="1110091"/>
          </a:xfrm>
        </p:grpSpPr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xmlns="" id="{90BF7A6B-E62E-4E9D-A42B-F9D3A3B8E6DC}"/>
                </a:ext>
              </a:extLst>
            </p:cNvPr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78713C6A-899D-4633-8FF1-AF570161E4A5}"/>
                </a:ext>
              </a:extLst>
            </p:cNvPr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89834BCA-188C-44AD-AD13-ECB99294B842}"/>
                </a:ext>
              </a:extLst>
            </p:cNvPr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10B538F6-00E3-4001-9829-85826B997AB5}"/>
              </a:ext>
            </a:extLst>
          </p:cNvPr>
          <p:cNvGrpSpPr/>
          <p:nvPr/>
        </p:nvGrpSpPr>
        <p:grpSpPr>
          <a:xfrm>
            <a:off x="8046166" y="4206026"/>
            <a:ext cx="2396156" cy="1110091"/>
            <a:chOff x="774182" y="2286000"/>
            <a:chExt cx="2396156" cy="1110091"/>
          </a:xfrm>
        </p:grpSpPr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E8E57A99-D8CF-4C9C-942B-C6EA0AD63669}"/>
                </a:ext>
              </a:extLst>
            </p:cNvPr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FC48E835-A566-44B2-A1CD-7237FA1DABBF}"/>
                </a:ext>
              </a:extLst>
            </p:cNvPr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DB4356A9-50CB-40FF-AC07-69B51F5D2A8A}"/>
                </a:ext>
              </a:extLst>
            </p:cNvPr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763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图片 2">
            <a:extLst>
              <a:ext uri="{FF2B5EF4-FFF2-40B4-BE49-F238E27FC236}">
                <a16:creationId xmlns:a16="http://schemas.microsoft.com/office/drawing/2014/main" xmlns="" id="{2878D6F7-0CA2-491C-B23A-CBFB2F6789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46607" y="3097592"/>
            <a:ext cx="5401932" cy="3641302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5">
              <a:alphaModFix amt="6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图片 3">
            <a:extLst>
              <a:ext uri="{FF2B5EF4-FFF2-40B4-BE49-F238E27FC236}">
                <a16:creationId xmlns:a16="http://schemas.microsoft.com/office/drawing/2014/main" xmlns="" id="{99CF47F6-0640-4177-8BB6-F9194436CDA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4545" y="3233770"/>
            <a:ext cx="5467928" cy="3505124"/>
          </a:xfrm>
          <a:custGeom>
            <a:avLst/>
            <a:gdLst/>
            <a:ahLst/>
            <a:cxnLst/>
            <a:rect l="0" t="0" r="0" b="0"/>
            <a:pathLst>
              <a:path w="3621813" h="5372708">
                <a:moveTo>
                  <a:pt x="0" y="0"/>
                </a:moveTo>
                <a:lnTo>
                  <a:pt x="3621812" y="0"/>
                </a:lnTo>
                <a:lnTo>
                  <a:pt x="3621812" y="5372707"/>
                </a:lnTo>
                <a:lnTo>
                  <a:pt x="0" y="5372707"/>
                </a:lnTo>
                <a:close/>
              </a:path>
            </a:pathLst>
          </a:custGeom>
          <a:blipFill dpi="0" rotWithShape="1">
            <a:blip r:embed="rId6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0DB0BFA-D4CB-42B8-BD95-95F52E812B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55" y="1845911"/>
            <a:ext cx="3153611" cy="307233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EF2B40-EBC8-405E-B61A-A8836A2C98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9016">
            <a:off x="2014883" y="1397202"/>
            <a:ext cx="3966765" cy="35193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BC3633-B843-4A68-8D6E-C923C7FD8102}"/>
              </a:ext>
            </a:extLst>
          </p:cNvPr>
          <p:cNvSpPr txBox="1"/>
          <p:nvPr/>
        </p:nvSpPr>
        <p:spPr>
          <a:xfrm>
            <a:off x="2768803" y="2225836"/>
            <a:ext cx="467573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500" dirty="0">
                <a:latin typeface="Impact" panose="020B0806030902050204" pitchFamily="34" charset="0"/>
              </a:rPr>
              <a:t>PART04</a:t>
            </a:r>
            <a:endParaRPr lang="zh-CN" altLang="en-US" sz="11500" dirty="0">
              <a:latin typeface="Impact" panose="020B080603090205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5AF99C-DF88-4010-A894-B4EF9471B415}"/>
              </a:ext>
            </a:extLst>
          </p:cNvPr>
          <p:cNvSpPr txBox="1"/>
          <p:nvPr/>
        </p:nvSpPr>
        <p:spPr>
          <a:xfrm>
            <a:off x="2879752" y="3873536"/>
            <a:ext cx="4453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60465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Elipse 33">
            <a:extLst>
              <a:ext uri="{FF2B5EF4-FFF2-40B4-BE49-F238E27FC236}">
                <a16:creationId xmlns:a16="http://schemas.microsoft.com/office/drawing/2014/main" xmlns="" id="{086EB325-1B46-4E97-97D3-D23DC06EA7F2}"/>
              </a:ext>
            </a:extLst>
          </p:cNvPr>
          <p:cNvSpPr/>
          <p:nvPr/>
        </p:nvSpPr>
        <p:spPr>
          <a:xfrm>
            <a:off x="6822287" y="1614858"/>
            <a:ext cx="583074" cy="5830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lipse 34">
            <a:extLst>
              <a:ext uri="{FF2B5EF4-FFF2-40B4-BE49-F238E27FC236}">
                <a16:creationId xmlns:a16="http://schemas.microsoft.com/office/drawing/2014/main" xmlns="" id="{4E27222F-B0A4-4025-BFED-58CF996886AE}"/>
              </a:ext>
            </a:extLst>
          </p:cNvPr>
          <p:cNvSpPr/>
          <p:nvPr/>
        </p:nvSpPr>
        <p:spPr>
          <a:xfrm>
            <a:off x="5108616" y="1604433"/>
            <a:ext cx="583074" cy="5830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lipse 32">
            <a:extLst>
              <a:ext uri="{FF2B5EF4-FFF2-40B4-BE49-F238E27FC236}">
                <a16:creationId xmlns:a16="http://schemas.microsoft.com/office/drawing/2014/main" xmlns="" id="{1E10A293-B5ED-420A-8050-97F76288B6CB}"/>
              </a:ext>
            </a:extLst>
          </p:cNvPr>
          <p:cNvSpPr/>
          <p:nvPr/>
        </p:nvSpPr>
        <p:spPr>
          <a:xfrm>
            <a:off x="11219631" y="3701053"/>
            <a:ext cx="583074" cy="5830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lipse 3">
            <a:extLst>
              <a:ext uri="{FF2B5EF4-FFF2-40B4-BE49-F238E27FC236}">
                <a16:creationId xmlns:a16="http://schemas.microsoft.com/office/drawing/2014/main" xmlns="" id="{ECF87401-AAA5-4648-B29B-58FBE521BCC6}"/>
              </a:ext>
            </a:extLst>
          </p:cNvPr>
          <p:cNvSpPr/>
          <p:nvPr/>
        </p:nvSpPr>
        <p:spPr>
          <a:xfrm>
            <a:off x="778014" y="1625981"/>
            <a:ext cx="2544417" cy="254441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Conector recto 8">
            <a:extLst>
              <a:ext uri="{FF2B5EF4-FFF2-40B4-BE49-F238E27FC236}">
                <a16:creationId xmlns:a16="http://schemas.microsoft.com/office/drawing/2014/main" xmlns="" id="{EEE83AF0-8523-4356-8542-6AFEF01778F4}"/>
              </a:ext>
            </a:extLst>
          </p:cNvPr>
          <p:cNvCxnSpPr/>
          <p:nvPr/>
        </p:nvCxnSpPr>
        <p:spPr>
          <a:xfrm flipV="1">
            <a:off x="5416274" y="2162383"/>
            <a:ext cx="1864" cy="735807"/>
          </a:xfrm>
          <a:prstGeom prst="line">
            <a:avLst/>
          </a:prstGeom>
          <a:ln>
            <a:solidFill>
              <a:srgbClr val="A9B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10">
            <a:extLst>
              <a:ext uri="{FF2B5EF4-FFF2-40B4-BE49-F238E27FC236}">
                <a16:creationId xmlns:a16="http://schemas.microsoft.com/office/drawing/2014/main" xmlns="" id="{4F6DDF73-469B-4AD7-92BA-4DB505C4DCA1}"/>
              </a:ext>
            </a:extLst>
          </p:cNvPr>
          <p:cNvCxnSpPr/>
          <p:nvPr/>
        </p:nvCxnSpPr>
        <p:spPr>
          <a:xfrm flipV="1">
            <a:off x="5798516" y="2898189"/>
            <a:ext cx="1864" cy="735807"/>
          </a:xfrm>
          <a:prstGeom prst="line">
            <a:avLst/>
          </a:prstGeom>
          <a:ln>
            <a:solidFill>
              <a:srgbClr val="A9B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11">
            <a:extLst>
              <a:ext uri="{FF2B5EF4-FFF2-40B4-BE49-F238E27FC236}">
                <a16:creationId xmlns:a16="http://schemas.microsoft.com/office/drawing/2014/main" xmlns="" id="{C75F22C8-E352-4F63-861D-7BFBA9FCDA80}"/>
              </a:ext>
            </a:extLst>
          </p:cNvPr>
          <p:cNvCxnSpPr/>
          <p:nvPr/>
        </p:nvCxnSpPr>
        <p:spPr>
          <a:xfrm flipV="1">
            <a:off x="7113824" y="2161986"/>
            <a:ext cx="1864" cy="735807"/>
          </a:xfrm>
          <a:prstGeom prst="line">
            <a:avLst/>
          </a:prstGeom>
          <a:ln>
            <a:solidFill>
              <a:srgbClr val="A9B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5">
            <a:extLst>
              <a:ext uri="{FF2B5EF4-FFF2-40B4-BE49-F238E27FC236}">
                <a16:creationId xmlns:a16="http://schemas.microsoft.com/office/drawing/2014/main" xmlns="" id="{C79B7D8E-D4C8-4620-8F2D-62ECA971D0D1}"/>
              </a:ext>
            </a:extLst>
          </p:cNvPr>
          <p:cNvCxnSpPr/>
          <p:nvPr/>
        </p:nvCxnSpPr>
        <p:spPr>
          <a:xfrm flipV="1">
            <a:off x="9357470" y="4284127"/>
            <a:ext cx="1864" cy="735807"/>
          </a:xfrm>
          <a:prstGeom prst="line">
            <a:avLst/>
          </a:prstGeom>
          <a:ln>
            <a:solidFill>
              <a:srgbClr val="A9B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6">
            <a:extLst>
              <a:ext uri="{FF2B5EF4-FFF2-40B4-BE49-F238E27FC236}">
                <a16:creationId xmlns:a16="http://schemas.microsoft.com/office/drawing/2014/main" xmlns="" id="{EF0F0F46-819B-494A-B492-E1449AAC6AB5}"/>
              </a:ext>
            </a:extLst>
          </p:cNvPr>
          <p:cNvCxnSpPr/>
          <p:nvPr/>
        </p:nvCxnSpPr>
        <p:spPr>
          <a:xfrm flipV="1">
            <a:off x="11517741" y="4287151"/>
            <a:ext cx="1864" cy="735807"/>
          </a:xfrm>
          <a:prstGeom prst="line">
            <a:avLst/>
          </a:prstGeom>
          <a:ln>
            <a:solidFill>
              <a:srgbClr val="A9B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8">
            <a:extLst>
              <a:ext uri="{FF2B5EF4-FFF2-40B4-BE49-F238E27FC236}">
                <a16:creationId xmlns:a16="http://schemas.microsoft.com/office/drawing/2014/main" xmlns="" id="{B8B17F92-73E1-4A21-AA79-E1A9922A7124}"/>
              </a:ext>
            </a:extLst>
          </p:cNvPr>
          <p:cNvSpPr/>
          <p:nvPr/>
        </p:nvSpPr>
        <p:spPr>
          <a:xfrm>
            <a:off x="4603473" y="3619696"/>
            <a:ext cx="2390086" cy="23900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lipse 22">
            <a:extLst>
              <a:ext uri="{FF2B5EF4-FFF2-40B4-BE49-F238E27FC236}">
                <a16:creationId xmlns:a16="http://schemas.microsoft.com/office/drawing/2014/main" xmlns="" id="{9F923B01-79A2-4187-95E5-B231271EBE6D}"/>
              </a:ext>
            </a:extLst>
          </p:cNvPr>
          <p:cNvSpPr/>
          <p:nvPr/>
        </p:nvSpPr>
        <p:spPr>
          <a:xfrm>
            <a:off x="8164291" y="1894041"/>
            <a:ext cx="2390086" cy="23900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CuadroTexto 24">
            <a:extLst>
              <a:ext uri="{FF2B5EF4-FFF2-40B4-BE49-F238E27FC236}">
                <a16:creationId xmlns:a16="http://schemas.microsoft.com/office/drawing/2014/main" xmlns="" id="{4F520005-6A12-47E7-BE5D-933CE096B10B}"/>
              </a:ext>
            </a:extLst>
          </p:cNvPr>
          <p:cNvSpPr txBox="1"/>
          <p:nvPr/>
        </p:nvSpPr>
        <p:spPr>
          <a:xfrm>
            <a:off x="1212280" y="3019011"/>
            <a:ext cx="1744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请输入你的题目</a:t>
            </a:r>
            <a:endParaRPr lang="es-MX" sz="24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CuadroTexto 25">
            <a:extLst>
              <a:ext uri="{FF2B5EF4-FFF2-40B4-BE49-F238E27FC236}">
                <a16:creationId xmlns:a16="http://schemas.microsoft.com/office/drawing/2014/main" xmlns="" id="{DD071C6D-F1BC-4BA0-800F-0B16950A36CC}"/>
              </a:ext>
            </a:extLst>
          </p:cNvPr>
          <p:cNvSpPr txBox="1"/>
          <p:nvPr/>
        </p:nvSpPr>
        <p:spPr>
          <a:xfrm>
            <a:off x="4694281" y="4076075"/>
            <a:ext cx="220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请在此处添加详细描述文本，尽量与标题文本语言风格相符合，语言描述尽量简洁生动。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</a:endParaRPr>
          </a:p>
        </p:txBody>
      </p:sp>
      <p:sp>
        <p:nvSpPr>
          <p:cNvPr id="19" name="CuadroTexto 26">
            <a:extLst>
              <a:ext uri="{FF2B5EF4-FFF2-40B4-BE49-F238E27FC236}">
                <a16:creationId xmlns:a16="http://schemas.microsoft.com/office/drawing/2014/main" xmlns="" id="{E25CD57C-5E51-444B-85A9-19C4702AAD1A}"/>
              </a:ext>
            </a:extLst>
          </p:cNvPr>
          <p:cNvSpPr txBox="1"/>
          <p:nvPr/>
        </p:nvSpPr>
        <p:spPr>
          <a:xfrm>
            <a:off x="8255099" y="2336120"/>
            <a:ext cx="2208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</a:rPr>
              <a:t>请在此处添加详细描述文本，尽量与标题文本语言风格相符合，语言描述尽量简洁生动。</a:t>
            </a:r>
            <a:endParaRPr lang="es-MX" altLang="zh-CN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20" name="Conector angular 2">
            <a:extLst>
              <a:ext uri="{FF2B5EF4-FFF2-40B4-BE49-F238E27FC236}">
                <a16:creationId xmlns:a16="http://schemas.microsoft.com/office/drawing/2014/main" xmlns="" id="{2732535E-049C-4733-B952-B81C8779DDBB}"/>
              </a:ext>
            </a:extLst>
          </p:cNvPr>
          <p:cNvCxnSpPr>
            <a:stCxn id="7" idx="6"/>
          </p:cNvCxnSpPr>
          <p:nvPr/>
        </p:nvCxnSpPr>
        <p:spPr>
          <a:xfrm>
            <a:off x="3322431" y="2898190"/>
            <a:ext cx="8869569" cy="2111960"/>
          </a:xfrm>
          <a:prstGeom prst="bentConnector3">
            <a:avLst/>
          </a:prstGeom>
          <a:ln>
            <a:solidFill>
              <a:srgbClr val="A9B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KSO_Shape">
            <a:extLst>
              <a:ext uri="{FF2B5EF4-FFF2-40B4-BE49-F238E27FC236}">
                <a16:creationId xmlns:a16="http://schemas.microsoft.com/office/drawing/2014/main" xmlns="" id="{B93AD306-B9EE-4C27-8D26-43218C3A5F0F}"/>
              </a:ext>
            </a:extLst>
          </p:cNvPr>
          <p:cNvSpPr>
            <a:spLocks/>
          </p:cNvSpPr>
          <p:nvPr/>
        </p:nvSpPr>
        <p:spPr bwMode="auto">
          <a:xfrm>
            <a:off x="5263035" y="1706004"/>
            <a:ext cx="275997" cy="354600"/>
          </a:xfrm>
          <a:custGeom>
            <a:avLst/>
            <a:gdLst>
              <a:gd name="T0" fmla="*/ 646796 w 5367"/>
              <a:gd name="T1" fmla="*/ 843536 h 6897"/>
              <a:gd name="T2" fmla="*/ 520861 w 5367"/>
              <a:gd name="T3" fmla="*/ 880824 h 6897"/>
              <a:gd name="T4" fmla="*/ 403764 w 5367"/>
              <a:gd name="T5" fmla="*/ 946285 h 6897"/>
              <a:gd name="T6" fmla="*/ 297714 w 5367"/>
              <a:gd name="T7" fmla="*/ 1036605 h 6897"/>
              <a:gd name="T8" fmla="*/ 204644 w 5367"/>
              <a:gd name="T9" fmla="*/ 1149850 h 6897"/>
              <a:gd name="T10" fmla="*/ 126487 w 5367"/>
              <a:gd name="T11" fmla="*/ 1282429 h 6897"/>
              <a:gd name="T12" fmla="*/ 65729 w 5367"/>
              <a:gd name="T13" fmla="*/ 1432134 h 6897"/>
              <a:gd name="T14" fmla="*/ 23475 w 5367"/>
              <a:gd name="T15" fmla="*/ 1595648 h 6897"/>
              <a:gd name="T16" fmla="*/ 2209 w 5367"/>
              <a:gd name="T17" fmla="*/ 1771316 h 6897"/>
              <a:gd name="T18" fmla="*/ 1481389 w 5367"/>
              <a:gd name="T19" fmla="*/ 1905000 h 6897"/>
              <a:gd name="T20" fmla="*/ 1480009 w 5367"/>
              <a:gd name="T21" fmla="*/ 1771316 h 6897"/>
              <a:gd name="T22" fmla="*/ 1459020 w 5367"/>
              <a:gd name="T23" fmla="*/ 1595648 h 6897"/>
              <a:gd name="T24" fmla="*/ 1417041 w 5367"/>
              <a:gd name="T25" fmla="*/ 1432134 h 6897"/>
              <a:gd name="T26" fmla="*/ 1355731 w 5367"/>
              <a:gd name="T27" fmla="*/ 1282429 h 6897"/>
              <a:gd name="T28" fmla="*/ 1277850 w 5367"/>
              <a:gd name="T29" fmla="*/ 1149850 h 6897"/>
              <a:gd name="T30" fmla="*/ 1184780 w 5367"/>
              <a:gd name="T31" fmla="*/ 1036605 h 6897"/>
              <a:gd name="T32" fmla="*/ 1078730 w 5367"/>
              <a:gd name="T33" fmla="*/ 946285 h 6897"/>
              <a:gd name="T34" fmla="*/ 961633 w 5367"/>
              <a:gd name="T35" fmla="*/ 880824 h 6897"/>
              <a:gd name="T36" fmla="*/ 835422 w 5367"/>
              <a:gd name="T37" fmla="*/ 843536 h 6897"/>
              <a:gd name="T38" fmla="*/ 747875 w 5367"/>
              <a:gd name="T39" fmla="*/ 731120 h 6897"/>
              <a:gd name="T40" fmla="*/ 805043 w 5367"/>
              <a:gd name="T41" fmla="*/ 726701 h 6897"/>
              <a:gd name="T42" fmla="*/ 868286 w 5367"/>
              <a:gd name="T43" fmla="*/ 711786 h 6897"/>
              <a:gd name="T44" fmla="*/ 926559 w 5367"/>
              <a:gd name="T45" fmla="*/ 686927 h 6897"/>
              <a:gd name="T46" fmla="*/ 979032 w 5367"/>
              <a:gd name="T47" fmla="*/ 653230 h 6897"/>
              <a:gd name="T48" fmla="*/ 1024876 w 5367"/>
              <a:gd name="T49" fmla="*/ 611246 h 6897"/>
              <a:gd name="T50" fmla="*/ 1063264 w 5367"/>
              <a:gd name="T51" fmla="*/ 562358 h 6897"/>
              <a:gd name="T52" fmla="*/ 1092815 w 5367"/>
              <a:gd name="T53" fmla="*/ 507945 h 6897"/>
              <a:gd name="T54" fmla="*/ 1112699 w 5367"/>
              <a:gd name="T55" fmla="*/ 448008 h 6897"/>
              <a:gd name="T56" fmla="*/ 1121813 w 5367"/>
              <a:gd name="T57" fmla="*/ 384204 h 6897"/>
              <a:gd name="T58" fmla="*/ 1120432 w 5367"/>
              <a:gd name="T59" fmla="*/ 328134 h 6897"/>
              <a:gd name="T60" fmla="*/ 1108004 w 5367"/>
              <a:gd name="T61" fmla="*/ 265711 h 6897"/>
              <a:gd name="T62" fmla="*/ 1085358 w 5367"/>
              <a:gd name="T63" fmla="*/ 207155 h 6897"/>
              <a:gd name="T64" fmla="*/ 1053322 w 5367"/>
              <a:gd name="T65" fmla="*/ 153847 h 6897"/>
              <a:gd name="T66" fmla="*/ 1012725 w 5367"/>
              <a:gd name="T67" fmla="*/ 107168 h 6897"/>
              <a:gd name="T68" fmla="*/ 964671 w 5367"/>
              <a:gd name="T69" fmla="*/ 67395 h 6897"/>
              <a:gd name="T70" fmla="*/ 910541 w 5367"/>
              <a:gd name="T71" fmla="*/ 36183 h 6897"/>
              <a:gd name="T72" fmla="*/ 850335 w 5367"/>
              <a:gd name="T73" fmla="*/ 14087 h 6897"/>
              <a:gd name="T74" fmla="*/ 786263 w 5367"/>
              <a:gd name="T75" fmla="*/ 1933 h 6897"/>
              <a:gd name="T76" fmla="*/ 728819 w 5367"/>
              <a:gd name="T77" fmla="*/ 276 h 6897"/>
              <a:gd name="T78" fmla="*/ 663366 w 5367"/>
              <a:gd name="T79" fmla="*/ 9391 h 6897"/>
              <a:gd name="T80" fmla="*/ 602332 w 5367"/>
              <a:gd name="T81" fmla="*/ 28726 h 6897"/>
              <a:gd name="T82" fmla="*/ 546545 w 5367"/>
              <a:gd name="T83" fmla="*/ 57451 h 6897"/>
              <a:gd name="T84" fmla="*/ 496282 w 5367"/>
              <a:gd name="T85" fmla="*/ 95015 h 6897"/>
              <a:gd name="T86" fmla="*/ 453751 w 5367"/>
              <a:gd name="T87" fmla="*/ 139761 h 6897"/>
              <a:gd name="T88" fmla="*/ 418954 w 5367"/>
              <a:gd name="T89" fmla="*/ 191411 h 6897"/>
              <a:gd name="T90" fmla="*/ 393546 w 5367"/>
              <a:gd name="T91" fmla="*/ 248310 h 6897"/>
              <a:gd name="T92" fmla="*/ 378356 w 5367"/>
              <a:gd name="T93" fmla="*/ 309628 h 6897"/>
              <a:gd name="T94" fmla="*/ 373938 w 5367"/>
              <a:gd name="T95" fmla="*/ 365698 h 6897"/>
              <a:gd name="T96" fmla="*/ 380013 w 5367"/>
              <a:gd name="T97" fmla="*/ 430054 h 6897"/>
              <a:gd name="T98" fmla="*/ 396584 w 5367"/>
              <a:gd name="T99" fmla="*/ 491096 h 6897"/>
              <a:gd name="T100" fmla="*/ 423372 w 5367"/>
              <a:gd name="T101" fmla="*/ 547719 h 6897"/>
              <a:gd name="T102" fmla="*/ 459551 w 5367"/>
              <a:gd name="T103" fmla="*/ 597988 h 6897"/>
              <a:gd name="T104" fmla="*/ 503186 w 5367"/>
              <a:gd name="T105" fmla="*/ 641905 h 6897"/>
              <a:gd name="T106" fmla="*/ 554278 w 5367"/>
              <a:gd name="T107" fmla="*/ 678088 h 6897"/>
              <a:gd name="T108" fmla="*/ 610894 w 5367"/>
              <a:gd name="T109" fmla="*/ 705709 h 6897"/>
              <a:gd name="T110" fmla="*/ 672756 w 5367"/>
              <a:gd name="T111" fmla="*/ 723662 h 6897"/>
              <a:gd name="T112" fmla="*/ 738209 w 5367"/>
              <a:gd name="T113" fmla="*/ 730844 h 689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367" h="6897">
                <a:moveTo>
                  <a:pt x="2684" y="3025"/>
                </a:moveTo>
                <a:lnTo>
                  <a:pt x="2684" y="3025"/>
                </a:lnTo>
                <a:lnTo>
                  <a:pt x="2615" y="3026"/>
                </a:lnTo>
                <a:lnTo>
                  <a:pt x="2545" y="3029"/>
                </a:lnTo>
                <a:lnTo>
                  <a:pt x="2478" y="3035"/>
                </a:lnTo>
                <a:lnTo>
                  <a:pt x="2409" y="3043"/>
                </a:lnTo>
                <a:lnTo>
                  <a:pt x="2342" y="3054"/>
                </a:lnTo>
                <a:lnTo>
                  <a:pt x="2275" y="3066"/>
                </a:lnTo>
                <a:lnTo>
                  <a:pt x="2209" y="3081"/>
                </a:lnTo>
                <a:lnTo>
                  <a:pt x="2143" y="3099"/>
                </a:lnTo>
                <a:lnTo>
                  <a:pt x="2077" y="3118"/>
                </a:lnTo>
                <a:lnTo>
                  <a:pt x="2013" y="3140"/>
                </a:lnTo>
                <a:lnTo>
                  <a:pt x="1949" y="3163"/>
                </a:lnTo>
                <a:lnTo>
                  <a:pt x="1886" y="3189"/>
                </a:lnTo>
                <a:lnTo>
                  <a:pt x="1823" y="3217"/>
                </a:lnTo>
                <a:lnTo>
                  <a:pt x="1761" y="3247"/>
                </a:lnTo>
                <a:lnTo>
                  <a:pt x="1700" y="3279"/>
                </a:lnTo>
                <a:lnTo>
                  <a:pt x="1639" y="3313"/>
                </a:lnTo>
                <a:lnTo>
                  <a:pt x="1579" y="3349"/>
                </a:lnTo>
                <a:lnTo>
                  <a:pt x="1521" y="3386"/>
                </a:lnTo>
                <a:lnTo>
                  <a:pt x="1462" y="3426"/>
                </a:lnTo>
                <a:lnTo>
                  <a:pt x="1405" y="3468"/>
                </a:lnTo>
                <a:lnTo>
                  <a:pt x="1348" y="3511"/>
                </a:lnTo>
                <a:lnTo>
                  <a:pt x="1293" y="3556"/>
                </a:lnTo>
                <a:lnTo>
                  <a:pt x="1237" y="3603"/>
                </a:lnTo>
                <a:lnTo>
                  <a:pt x="1183" y="3651"/>
                </a:lnTo>
                <a:lnTo>
                  <a:pt x="1131" y="3702"/>
                </a:lnTo>
                <a:lnTo>
                  <a:pt x="1078" y="3753"/>
                </a:lnTo>
                <a:lnTo>
                  <a:pt x="1027" y="3807"/>
                </a:lnTo>
                <a:lnTo>
                  <a:pt x="976" y="3863"/>
                </a:lnTo>
                <a:lnTo>
                  <a:pt x="927" y="3920"/>
                </a:lnTo>
                <a:lnTo>
                  <a:pt x="880" y="3978"/>
                </a:lnTo>
                <a:lnTo>
                  <a:pt x="833" y="4038"/>
                </a:lnTo>
                <a:lnTo>
                  <a:pt x="786" y="4100"/>
                </a:lnTo>
                <a:lnTo>
                  <a:pt x="741" y="4163"/>
                </a:lnTo>
                <a:lnTo>
                  <a:pt x="698" y="4227"/>
                </a:lnTo>
                <a:lnTo>
                  <a:pt x="655" y="4293"/>
                </a:lnTo>
                <a:lnTo>
                  <a:pt x="613" y="4361"/>
                </a:lnTo>
                <a:lnTo>
                  <a:pt x="573" y="4429"/>
                </a:lnTo>
                <a:lnTo>
                  <a:pt x="533" y="4499"/>
                </a:lnTo>
                <a:lnTo>
                  <a:pt x="495" y="4570"/>
                </a:lnTo>
                <a:lnTo>
                  <a:pt x="458" y="4643"/>
                </a:lnTo>
                <a:lnTo>
                  <a:pt x="423" y="4717"/>
                </a:lnTo>
                <a:lnTo>
                  <a:pt x="388" y="4791"/>
                </a:lnTo>
                <a:lnTo>
                  <a:pt x="356" y="4868"/>
                </a:lnTo>
                <a:lnTo>
                  <a:pt x="324" y="4945"/>
                </a:lnTo>
                <a:lnTo>
                  <a:pt x="294" y="5024"/>
                </a:lnTo>
                <a:lnTo>
                  <a:pt x="265" y="5104"/>
                </a:lnTo>
                <a:lnTo>
                  <a:pt x="238" y="5185"/>
                </a:lnTo>
                <a:lnTo>
                  <a:pt x="211" y="5266"/>
                </a:lnTo>
                <a:lnTo>
                  <a:pt x="186" y="5349"/>
                </a:lnTo>
                <a:lnTo>
                  <a:pt x="163" y="5433"/>
                </a:lnTo>
                <a:lnTo>
                  <a:pt x="141" y="5518"/>
                </a:lnTo>
                <a:lnTo>
                  <a:pt x="121" y="5603"/>
                </a:lnTo>
                <a:lnTo>
                  <a:pt x="102" y="5690"/>
                </a:lnTo>
                <a:lnTo>
                  <a:pt x="85" y="5777"/>
                </a:lnTo>
                <a:lnTo>
                  <a:pt x="69" y="5866"/>
                </a:lnTo>
                <a:lnTo>
                  <a:pt x="54" y="5955"/>
                </a:lnTo>
                <a:lnTo>
                  <a:pt x="42" y="6045"/>
                </a:lnTo>
                <a:lnTo>
                  <a:pt x="31" y="6136"/>
                </a:lnTo>
                <a:lnTo>
                  <a:pt x="22" y="6227"/>
                </a:lnTo>
                <a:lnTo>
                  <a:pt x="14" y="6319"/>
                </a:lnTo>
                <a:lnTo>
                  <a:pt x="8" y="6413"/>
                </a:lnTo>
                <a:lnTo>
                  <a:pt x="4" y="6506"/>
                </a:lnTo>
                <a:lnTo>
                  <a:pt x="1" y="6600"/>
                </a:lnTo>
                <a:lnTo>
                  <a:pt x="0" y="6695"/>
                </a:lnTo>
                <a:lnTo>
                  <a:pt x="1" y="6796"/>
                </a:lnTo>
                <a:lnTo>
                  <a:pt x="5" y="6897"/>
                </a:lnTo>
                <a:lnTo>
                  <a:pt x="5364" y="6897"/>
                </a:lnTo>
                <a:lnTo>
                  <a:pt x="5366" y="6796"/>
                </a:lnTo>
                <a:lnTo>
                  <a:pt x="5367" y="6695"/>
                </a:lnTo>
                <a:lnTo>
                  <a:pt x="5367" y="6600"/>
                </a:lnTo>
                <a:lnTo>
                  <a:pt x="5364" y="6506"/>
                </a:lnTo>
                <a:lnTo>
                  <a:pt x="5359" y="6413"/>
                </a:lnTo>
                <a:lnTo>
                  <a:pt x="5353" y="6319"/>
                </a:lnTo>
                <a:lnTo>
                  <a:pt x="5346" y="6227"/>
                </a:lnTo>
                <a:lnTo>
                  <a:pt x="5337" y="6136"/>
                </a:lnTo>
                <a:lnTo>
                  <a:pt x="5325" y="6045"/>
                </a:lnTo>
                <a:lnTo>
                  <a:pt x="5313" y="5955"/>
                </a:lnTo>
                <a:lnTo>
                  <a:pt x="5298" y="5866"/>
                </a:lnTo>
                <a:lnTo>
                  <a:pt x="5283" y="5777"/>
                </a:lnTo>
                <a:lnTo>
                  <a:pt x="5266" y="5690"/>
                </a:lnTo>
                <a:lnTo>
                  <a:pt x="5247" y="5603"/>
                </a:lnTo>
                <a:lnTo>
                  <a:pt x="5226" y="5518"/>
                </a:lnTo>
                <a:lnTo>
                  <a:pt x="5205" y="5433"/>
                </a:lnTo>
                <a:lnTo>
                  <a:pt x="5181" y="5349"/>
                </a:lnTo>
                <a:lnTo>
                  <a:pt x="5157" y="5266"/>
                </a:lnTo>
                <a:lnTo>
                  <a:pt x="5131" y="5185"/>
                </a:lnTo>
                <a:lnTo>
                  <a:pt x="5103" y="5104"/>
                </a:lnTo>
                <a:lnTo>
                  <a:pt x="5073" y="5024"/>
                </a:lnTo>
                <a:lnTo>
                  <a:pt x="5043" y="4945"/>
                </a:lnTo>
                <a:lnTo>
                  <a:pt x="5012" y="4868"/>
                </a:lnTo>
                <a:lnTo>
                  <a:pt x="4979" y="4791"/>
                </a:lnTo>
                <a:lnTo>
                  <a:pt x="4945" y="4717"/>
                </a:lnTo>
                <a:lnTo>
                  <a:pt x="4909" y="4643"/>
                </a:lnTo>
                <a:lnTo>
                  <a:pt x="4872" y="4570"/>
                </a:lnTo>
                <a:lnTo>
                  <a:pt x="4834" y="4499"/>
                </a:lnTo>
                <a:lnTo>
                  <a:pt x="4796" y="4429"/>
                </a:lnTo>
                <a:lnTo>
                  <a:pt x="4755" y="4361"/>
                </a:lnTo>
                <a:lnTo>
                  <a:pt x="4713" y="4293"/>
                </a:lnTo>
                <a:lnTo>
                  <a:pt x="4671" y="4227"/>
                </a:lnTo>
                <a:lnTo>
                  <a:pt x="4627" y="4163"/>
                </a:lnTo>
                <a:lnTo>
                  <a:pt x="4582" y="4100"/>
                </a:lnTo>
                <a:lnTo>
                  <a:pt x="4536" y="4038"/>
                </a:lnTo>
                <a:lnTo>
                  <a:pt x="4489" y="3978"/>
                </a:lnTo>
                <a:lnTo>
                  <a:pt x="4440" y="3920"/>
                </a:lnTo>
                <a:lnTo>
                  <a:pt x="4391" y="3863"/>
                </a:lnTo>
                <a:lnTo>
                  <a:pt x="4340" y="3807"/>
                </a:lnTo>
                <a:lnTo>
                  <a:pt x="4290" y="3753"/>
                </a:lnTo>
                <a:lnTo>
                  <a:pt x="4238" y="3702"/>
                </a:lnTo>
                <a:lnTo>
                  <a:pt x="4184" y="3651"/>
                </a:lnTo>
                <a:lnTo>
                  <a:pt x="4130" y="3603"/>
                </a:lnTo>
                <a:lnTo>
                  <a:pt x="4076" y="3556"/>
                </a:lnTo>
                <a:lnTo>
                  <a:pt x="4020" y="3511"/>
                </a:lnTo>
                <a:lnTo>
                  <a:pt x="3963" y="3468"/>
                </a:lnTo>
                <a:lnTo>
                  <a:pt x="3906" y="3426"/>
                </a:lnTo>
                <a:lnTo>
                  <a:pt x="3848" y="3386"/>
                </a:lnTo>
                <a:lnTo>
                  <a:pt x="3788" y="3349"/>
                </a:lnTo>
                <a:lnTo>
                  <a:pt x="3728" y="3313"/>
                </a:lnTo>
                <a:lnTo>
                  <a:pt x="3668" y="3279"/>
                </a:lnTo>
                <a:lnTo>
                  <a:pt x="3607" y="3247"/>
                </a:lnTo>
                <a:lnTo>
                  <a:pt x="3545" y="3217"/>
                </a:lnTo>
                <a:lnTo>
                  <a:pt x="3482" y="3189"/>
                </a:lnTo>
                <a:lnTo>
                  <a:pt x="3419" y="3163"/>
                </a:lnTo>
                <a:lnTo>
                  <a:pt x="3355" y="3140"/>
                </a:lnTo>
                <a:lnTo>
                  <a:pt x="3290" y="3118"/>
                </a:lnTo>
                <a:lnTo>
                  <a:pt x="3225" y="3099"/>
                </a:lnTo>
                <a:lnTo>
                  <a:pt x="3159" y="3081"/>
                </a:lnTo>
                <a:lnTo>
                  <a:pt x="3093" y="3066"/>
                </a:lnTo>
                <a:lnTo>
                  <a:pt x="3025" y="3054"/>
                </a:lnTo>
                <a:lnTo>
                  <a:pt x="2958" y="3043"/>
                </a:lnTo>
                <a:lnTo>
                  <a:pt x="2891" y="3035"/>
                </a:lnTo>
                <a:lnTo>
                  <a:pt x="2822" y="3029"/>
                </a:lnTo>
                <a:lnTo>
                  <a:pt x="2753" y="3026"/>
                </a:lnTo>
                <a:lnTo>
                  <a:pt x="2684" y="3025"/>
                </a:lnTo>
                <a:close/>
                <a:moveTo>
                  <a:pt x="2708" y="2647"/>
                </a:moveTo>
                <a:lnTo>
                  <a:pt x="2708" y="2647"/>
                </a:lnTo>
                <a:lnTo>
                  <a:pt x="2743" y="2646"/>
                </a:lnTo>
                <a:lnTo>
                  <a:pt x="2778" y="2645"/>
                </a:lnTo>
                <a:lnTo>
                  <a:pt x="2813" y="2643"/>
                </a:lnTo>
                <a:lnTo>
                  <a:pt x="2847" y="2640"/>
                </a:lnTo>
                <a:lnTo>
                  <a:pt x="2882" y="2636"/>
                </a:lnTo>
                <a:lnTo>
                  <a:pt x="2915" y="2631"/>
                </a:lnTo>
                <a:lnTo>
                  <a:pt x="2949" y="2626"/>
                </a:lnTo>
                <a:lnTo>
                  <a:pt x="2982" y="2620"/>
                </a:lnTo>
                <a:lnTo>
                  <a:pt x="3014" y="2613"/>
                </a:lnTo>
                <a:lnTo>
                  <a:pt x="3047" y="2605"/>
                </a:lnTo>
                <a:lnTo>
                  <a:pt x="3079" y="2596"/>
                </a:lnTo>
                <a:lnTo>
                  <a:pt x="3112" y="2587"/>
                </a:lnTo>
                <a:lnTo>
                  <a:pt x="3144" y="2577"/>
                </a:lnTo>
                <a:lnTo>
                  <a:pt x="3175" y="2566"/>
                </a:lnTo>
                <a:lnTo>
                  <a:pt x="3205" y="2555"/>
                </a:lnTo>
                <a:lnTo>
                  <a:pt x="3236" y="2542"/>
                </a:lnTo>
                <a:lnTo>
                  <a:pt x="3266" y="2530"/>
                </a:lnTo>
                <a:lnTo>
                  <a:pt x="3297" y="2517"/>
                </a:lnTo>
                <a:lnTo>
                  <a:pt x="3326" y="2502"/>
                </a:lnTo>
                <a:lnTo>
                  <a:pt x="3355" y="2487"/>
                </a:lnTo>
                <a:lnTo>
                  <a:pt x="3383" y="2472"/>
                </a:lnTo>
                <a:lnTo>
                  <a:pt x="3411" y="2455"/>
                </a:lnTo>
                <a:lnTo>
                  <a:pt x="3439" y="2438"/>
                </a:lnTo>
                <a:lnTo>
                  <a:pt x="3466" y="2421"/>
                </a:lnTo>
                <a:lnTo>
                  <a:pt x="3493" y="2403"/>
                </a:lnTo>
                <a:lnTo>
                  <a:pt x="3519" y="2384"/>
                </a:lnTo>
                <a:lnTo>
                  <a:pt x="3545" y="2365"/>
                </a:lnTo>
                <a:lnTo>
                  <a:pt x="3571" y="2345"/>
                </a:lnTo>
                <a:lnTo>
                  <a:pt x="3596" y="2324"/>
                </a:lnTo>
                <a:lnTo>
                  <a:pt x="3619" y="2303"/>
                </a:lnTo>
                <a:lnTo>
                  <a:pt x="3643" y="2282"/>
                </a:lnTo>
                <a:lnTo>
                  <a:pt x="3667" y="2259"/>
                </a:lnTo>
                <a:lnTo>
                  <a:pt x="3689" y="2237"/>
                </a:lnTo>
                <a:lnTo>
                  <a:pt x="3711" y="2213"/>
                </a:lnTo>
                <a:lnTo>
                  <a:pt x="3733" y="2189"/>
                </a:lnTo>
                <a:lnTo>
                  <a:pt x="3754" y="2165"/>
                </a:lnTo>
                <a:lnTo>
                  <a:pt x="3774" y="2140"/>
                </a:lnTo>
                <a:lnTo>
                  <a:pt x="3795" y="2115"/>
                </a:lnTo>
                <a:lnTo>
                  <a:pt x="3814" y="2089"/>
                </a:lnTo>
                <a:lnTo>
                  <a:pt x="3832" y="2063"/>
                </a:lnTo>
                <a:lnTo>
                  <a:pt x="3850" y="2036"/>
                </a:lnTo>
                <a:lnTo>
                  <a:pt x="3868" y="2010"/>
                </a:lnTo>
                <a:lnTo>
                  <a:pt x="3884" y="1983"/>
                </a:lnTo>
                <a:lnTo>
                  <a:pt x="3900" y="1954"/>
                </a:lnTo>
                <a:lnTo>
                  <a:pt x="3915" y="1925"/>
                </a:lnTo>
                <a:lnTo>
                  <a:pt x="3930" y="1897"/>
                </a:lnTo>
                <a:lnTo>
                  <a:pt x="3944" y="1868"/>
                </a:lnTo>
                <a:lnTo>
                  <a:pt x="3957" y="1839"/>
                </a:lnTo>
                <a:lnTo>
                  <a:pt x="3970" y="1808"/>
                </a:lnTo>
                <a:lnTo>
                  <a:pt x="3981" y="1778"/>
                </a:lnTo>
                <a:lnTo>
                  <a:pt x="3993" y="1748"/>
                </a:lnTo>
                <a:lnTo>
                  <a:pt x="4003" y="1717"/>
                </a:lnTo>
                <a:lnTo>
                  <a:pt x="4012" y="1686"/>
                </a:lnTo>
                <a:lnTo>
                  <a:pt x="4021" y="1654"/>
                </a:lnTo>
                <a:lnTo>
                  <a:pt x="4029" y="1622"/>
                </a:lnTo>
                <a:lnTo>
                  <a:pt x="4036" y="1590"/>
                </a:lnTo>
                <a:lnTo>
                  <a:pt x="4042" y="1557"/>
                </a:lnTo>
                <a:lnTo>
                  <a:pt x="4048" y="1525"/>
                </a:lnTo>
                <a:lnTo>
                  <a:pt x="4052" y="1492"/>
                </a:lnTo>
                <a:lnTo>
                  <a:pt x="4057" y="1459"/>
                </a:lnTo>
                <a:lnTo>
                  <a:pt x="4060" y="1425"/>
                </a:lnTo>
                <a:lnTo>
                  <a:pt x="4062" y="1391"/>
                </a:lnTo>
                <a:lnTo>
                  <a:pt x="4063" y="1357"/>
                </a:lnTo>
                <a:lnTo>
                  <a:pt x="4063" y="1324"/>
                </a:lnTo>
                <a:lnTo>
                  <a:pt x="4063" y="1289"/>
                </a:lnTo>
                <a:lnTo>
                  <a:pt x="4062" y="1255"/>
                </a:lnTo>
                <a:lnTo>
                  <a:pt x="4060" y="1221"/>
                </a:lnTo>
                <a:lnTo>
                  <a:pt x="4057" y="1188"/>
                </a:lnTo>
                <a:lnTo>
                  <a:pt x="4052" y="1155"/>
                </a:lnTo>
                <a:lnTo>
                  <a:pt x="4048" y="1121"/>
                </a:lnTo>
                <a:lnTo>
                  <a:pt x="4042" y="1089"/>
                </a:lnTo>
                <a:lnTo>
                  <a:pt x="4036" y="1057"/>
                </a:lnTo>
                <a:lnTo>
                  <a:pt x="4029" y="1025"/>
                </a:lnTo>
                <a:lnTo>
                  <a:pt x="4021" y="993"/>
                </a:lnTo>
                <a:lnTo>
                  <a:pt x="4012" y="962"/>
                </a:lnTo>
                <a:lnTo>
                  <a:pt x="4003" y="930"/>
                </a:lnTo>
                <a:lnTo>
                  <a:pt x="3993" y="899"/>
                </a:lnTo>
                <a:lnTo>
                  <a:pt x="3981" y="868"/>
                </a:lnTo>
                <a:lnTo>
                  <a:pt x="3970" y="838"/>
                </a:lnTo>
                <a:lnTo>
                  <a:pt x="3957" y="809"/>
                </a:lnTo>
                <a:lnTo>
                  <a:pt x="3944" y="778"/>
                </a:lnTo>
                <a:lnTo>
                  <a:pt x="3930" y="750"/>
                </a:lnTo>
                <a:lnTo>
                  <a:pt x="3915" y="721"/>
                </a:lnTo>
                <a:lnTo>
                  <a:pt x="3900" y="693"/>
                </a:lnTo>
                <a:lnTo>
                  <a:pt x="3884" y="665"/>
                </a:lnTo>
                <a:lnTo>
                  <a:pt x="3868" y="638"/>
                </a:lnTo>
                <a:lnTo>
                  <a:pt x="3850" y="610"/>
                </a:lnTo>
                <a:lnTo>
                  <a:pt x="3832" y="584"/>
                </a:lnTo>
                <a:lnTo>
                  <a:pt x="3814" y="557"/>
                </a:lnTo>
                <a:lnTo>
                  <a:pt x="3795" y="532"/>
                </a:lnTo>
                <a:lnTo>
                  <a:pt x="3774" y="506"/>
                </a:lnTo>
                <a:lnTo>
                  <a:pt x="3754" y="481"/>
                </a:lnTo>
                <a:lnTo>
                  <a:pt x="3733" y="458"/>
                </a:lnTo>
                <a:lnTo>
                  <a:pt x="3711" y="433"/>
                </a:lnTo>
                <a:lnTo>
                  <a:pt x="3689" y="411"/>
                </a:lnTo>
                <a:lnTo>
                  <a:pt x="3667" y="388"/>
                </a:lnTo>
                <a:lnTo>
                  <a:pt x="3643" y="366"/>
                </a:lnTo>
                <a:lnTo>
                  <a:pt x="3619" y="344"/>
                </a:lnTo>
                <a:lnTo>
                  <a:pt x="3596" y="323"/>
                </a:lnTo>
                <a:lnTo>
                  <a:pt x="3571" y="303"/>
                </a:lnTo>
                <a:lnTo>
                  <a:pt x="3545" y="282"/>
                </a:lnTo>
                <a:lnTo>
                  <a:pt x="3519" y="263"/>
                </a:lnTo>
                <a:lnTo>
                  <a:pt x="3493" y="244"/>
                </a:lnTo>
                <a:lnTo>
                  <a:pt x="3466" y="226"/>
                </a:lnTo>
                <a:lnTo>
                  <a:pt x="3439" y="208"/>
                </a:lnTo>
                <a:lnTo>
                  <a:pt x="3411" y="191"/>
                </a:lnTo>
                <a:lnTo>
                  <a:pt x="3383" y="176"/>
                </a:lnTo>
                <a:lnTo>
                  <a:pt x="3355" y="160"/>
                </a:lnTo>
                <a:lnTo>
                  <a:pt x="3326" y="145"/>
                </a:lnTo>
                <a:lnTo>
                  <a:pt x="3297" y="131"/>
                </a:lnTo>
                <a:lnTo>
                  <a:pt x="3266" y="117"/>
                </a:lnTo>
                <a:lnTo>
                  <a:pt x="3236" y="104"/>
                </a:lnTo>
                <a:lnTo>
                  <a:pt x="3205" y="92"/>
                </a:lnTo>
                <a:lnTo>
                  <a:pt x="3175" y="80"/>
                </a:lnTo>
                <a:lnTo>
                  <a:pt x="3144" y="70"/>
                </a:lnTo>
                <a:lnTo>
                  <a:pt x="3112" y="60"/>
                </a:lnTo>
                <a:lnTo>
                  <a:pt x="3079" y="51"/>
                </a:lnTo>
                <a:lnTo>
                  <a:pt x="3047" y="42"/>
                </a:lnTo>
                <a:lnTo>
                  <a:pt x="3014" y="34"/>
                </a:lnTo>
                <a:lnTo>
                  <a:pt x="2982" y="27"/>
                </a:lnTo>
                <a:lnTo>
                  <a:pt x="2949" y="20"/>
                </a:lnTo>
                <a:lnTo>
                  <a:pt x="2915" y="15"/>
                </a:lnTo>
                <a:lnTo>
                  <a:pt x="2882" y="10"/>
                </a:lnTo>
                <a:lnTo>
                  <a:pt x="2847" y="7"/>
                </a:lnTo>
                <a:lnTo>
                  <a:pt x="2813" y="4"/>
                </a:lnTo>
                <a:lnTo>
                  <a:pt x="2778" y="1"/>
                </a:lnTo>
                <a:lnTo>
                  <a:pt x="2743" y="0"/>
                </a:lnTo>
                <a:lnTo>
                  <a:pt x="2708" y="0"/>
                </a:lnTo>
                <a:lnTo>
                  <a:pt x="2673" y="0"/>
                </a:lnTo>
                <a:lnTo>
                  <a:pt x="2639" y="1"/>
                </a:lnTo>
                <a:lnTo>
                  <a:pt x="2605" y="4"/>
                </a:lnTo>
                <a:lnTo>
                  <a:pt x="2570" y="7"/>
                </a:lnTo>
                <a:lnTo>
                  <a:pt x="2536" y="10"/>
                </a:lnTo>
                <a:lnTo>
                  <a:pt x="2503" y="15"/>
                </a:lnTo>
                <a:lnTo>
                  <a:pt x="2469" y="20"/>
                </a:lnTo>
                <a:lnTo>
                  <a:pt x="2436" y="27"/>
                </a:lnTo>
                <a:lnTo>
                  <a:pt x="2402" y="34"/>
                </a:lnTo>
                <a:lnTo>
                  <a:pt x="2370" y="42"/>
                </a:lnTo>
                <a:lnTo>
                  <a:pt x="2338" y="51"/>
                </a:lnTo>
                <a:lnTo>
                  <a:pt x="2306" y="60"/>
                </a:lnTo>
                <a:lnTo>
                  <a:pt x="2274" y="70"/>
                </a:lnTo>
                <a:lnTo>
                  <a:pt x="2243" y="80"/>
                </a:lnTo>
                <a:lnTo>
                  <a:pt x="2212" y="92"/>
                </a:lnTo>
                <a:lnTo>
                  <a:pt x="2181" y="104"/>
                </a:lnTo>
                <a:lnTo>
                  <a:pt x="2152" y="117"/>
                </a:lnTo>
                <a:lnTo>
                  <a:pt x="2121" y="131"/>
                </a:lnTo>
                <a:lnTo>
                  <a:pt x="2092" y="145"/>
                </a:lnTo>
                <a:lnTo>
                  <a:pt x="2063" y="160"/>
                </a:lnTo>
                <a:lnTo>
                  <a:pt x="2035" y="176"/>
                </a:lnTo>
                <a:lnTo>
                  <a:pt x="2007" y="191"/>
                </a:lnTo>
                <a:lnTo>
                  <a:pt x="1979" y="208"/>
                </a:lnTo>
                <a:lnTo>
                  <a:pt x="1952" y="226"/>
                </a:lnTo>
                <a:lnTo>
                  <a:pt x="1925" y="244"/>
                </a:lnTo>
                <a:lnTo>
                  <a:pt x="1899" y="263"/>
                </a:lnTo>
                <a:lnTo>
                  <a:pt x="1873" y="282"/>
                </a:lnTo>
                <a:lnTo>
                  <a:pt x="1847" y="303"/>
                </a:lnTo>
                <a:lnTo>
                  <a:pt x="1822" y="323"/>
                </a:lnTo>
                <a:lnTo>
                  <a:pt x="1797" y="344"/>
                </a:lnTo>
                <a:lnTo>
                  <a:pt x="1774" y="366"/>
                </a:lnTo>
                <a:lnTo>
                  <a:pt x="1751" y="388"/>
                </a:lnTo>
                <a:lnTo>
                  <a:pt x="1728" y="411"/>
                </a:lnTo>
                <a:lnTo>
                  <a:pt x="1706" y="433"/>
                </a:lnTo>
                <a:lnTo>
                  <a:pt x="1685" y="458"/>
                </a:lnTo>
                <a:lnTo>
                  <a:pt x="1664" y="481"/>
                </a:lnTo>
                <a:lnTo>
                  <a:pt x="1643" y="506"/>
                </a:lnTo>
                <a:lnTo>
                  <a:pt x="1623" y="532"/>
                </a:lnTo>
                <a:lnTo>
                  <a:pt x="1604" y="557"/>
                </a:lnTo>
                <a:lnTo>
                  <a:pt x="1586" y="584"/>
                </a:lnTo>
                <a:lnTo>
                  <a:pt x="1568" y="610"/>
                </a:lnTo>
                <a:lnTo>
                  <a:pt x="1550" y="638"/>
                </a:lnTo>
                <a:lnTo>
                  <a:pt x="1533" y="665"/>
                </a:lnTo>
                <a:lnTo>
                  <a:pt x="1517" y="693"/>
                </a:lnTo>
                <a:lnTo>
                  <a:pt x="1503" y="721"/>
                </a:lnTo>
                <a:lnTo>
                  <a:pt x="1488" y="750"/>
                </a:lnTo>
                <a:lnTo>
                  <a:pt x="1474" y="778"/>
                </a:lnTo>
                <a:lnTo>
                  <a:pt x="1461" y="809"/>
                </a:lnTo>
                <a:lnTo>
                  <a:pt x="1448" y="838"/>
                </a:lnTo>
                <a:lnTo>
                  <a:pt x="1436" y="868"/>
                </a:lnTo>
                <a:lnTo>
                  <a:pt x="1425" y="899"/>
                </a:lnTo>
                <a:lnTo>
                  <a:pt x="1415" y="930"/>
                </a:lnTo>
                <a:lnTo>
                  <a:pt x="1406" y="962"/>
                </a:lnTo>
                <a:lnTo>
                  <a:pt x="1397" y="993"/>
                </a:lnTo>
                <a:lnTo>
                  <a:pt x="1389" y="1025"/>
                </a:lnTo>
                <a:lnTo>
                  <a:pt x="1381" y="1057"/>
                </a:lnTo>
                <a:lnTo>
                  <a:pt x="1376" y="1089"/>
                </a:lnTo>
                <a:lnTo>
                  <a:pt x="1370" y="1121"/>
                </a:lnTo>
                <a:lnTo>
                  <a:pt x="1366" y="1155"/>
                </a:lnTo>
                <a:lnTo>
                  <a:pt x="1361" y="1188"/>
                </a:lnTo>
                <a:lnTo>
                  <a:pt x="1358" y="1221"/>
                </a:lnTo>
                <a:lnTo>
                  <a:pt x="1355" y="1255"/>
                </a:lnTo>
                <a:lnTo>
                  <a:pt x="1354" y="1289"/>
                </a:lnTo>
                <a:lnTo>
                  <a:pt x="1354" y="1324"/>
                </a:lnTo>
                <a:lnTo>
                  <a:pt x="1354" y="1357"/>
                </a:lnTo>
                <a:lnTo>
                  <a:pt x="1355" y="1391"/>
                </a:lnTo>
                <a:lnTo>
                  <a:pt x="1358" y="1425"/>
                </a:lnTo>
                <a:lnTo>
                  <a:pt x="1361" y="1459"/>
                </a:lnTo>
                <a:lnTo>
                  <a:pt x="1366" y="1492"/>
                </a:lnTo>
                <a:lnTo>
                  <a:pt x="1370" y="1525"/>
                </a:lnTo>
                <a:lnTo>
                  <a:pt x="1376" y="1557"/>
                </a:lnTo>
                <a:lnTo>
                  <a:pt x="1381" y="1590"/>
                </a:lnTo>
                <a:lnTo>
                  <a:pt x="1389" y="1622"/>
                </a:lnTo>
                <a:lnTo>
                  <a:pt x="1397" y="1654"/>
                </a:lnTo>
                <a:lnTo>
                  <a:pt x="1406" y="1686"/>
                </a:lnTo>
                <a:lnTo>
                  <a:pt x="1415" y="1717"/>
                </a:lnTo>
                <a:lnTo>
                  <a:pt x="1425" y="1748"/>
                </a:lnTo>
                <a:lnTo>
                  <a:pt x="1436" y="1778"/>
                </a:lnTo>
                <a:lnTo>
                  <a:pt x="1448" y="1808"/>
                </a:lnTo>
                <a:lnTo>
                  <a:pt x="1461" y="1839"/>
                </a:lnTo>
                <a:lnTo>
                  <a:pt x="1474" y="1868"/>
                </a:lnTo>
                <a:lnTo>
                  <a:pt x="1488" y="1897"/>
                </a:lnTo>
                <a:lnTo>
                  <a:pt x="1503" y="1925"/>
                </a:lnTo>
                <a:lnTo>
                  <a:pt x="1517" y="1954"/>
                </a:lnTo>
                <a:lnTo>
                  <a:pt x="1533" y="1983"/>
                </a:lnTo>
                <a:lnTo>
                  <a:pt x="1550" y="2010"/>
                </a:lnTo>
                <a:lnTo>
                  <a:pt x="1568" y="2036"/>
                </a:lnTo>
                <a:lnTo>
                  <a:pt x="1586" y="2063"/>
                </a:lnTo>
                <a:lnTo>
                  <a:pt x="1604" y="2089"/>
                </a:lnTo>
                <a:lnTo>
                  <a:pt x="1623" y="2115"/>
                </a:lnTo>
                <a:lnTo>
                  <a:pt x="1643" y="2140"/>
                </a:lnTo>
                <a:lnTo>
                  <a:pt x="1664" y="2165"/>
                </a:lnTo>
                <a:lnTo>
                  <a:pt x="1685" y="2189"/>
                </a:lnTo>
                <a:lnTo>
                  <a:pt x="1706" y="2213"/>
                </a:lnTo>
                <a:lnTo>
                  <a:pt x="1728" y="2237"/>
                </a:lnTo>
                <a:lnTo>
                  <a:pt x="1751" y="2259"/>
                </a:lnTo>
                <a:lnTo>
                  <a:pt x="1774" y="2282"/>
                </a:lnTo>
                <a:lnTo>
                  <a:pt x="1797" y="2303"/>
                </a:lnTo>
                <a:lnTo>
                  <a:pt x="1822" y="2324"/>
                </a:lnTo>
                <a:lnTo>
                  <a:pt x="1847" y="2345"/>
                </a:lnTo>
                <a:lnTo>
                  <a:pt x="1873" y="2365"/>
                </a:lnTo>
                <a:lnTo>
                  <a:pt x="1899" y="2384"/>
                </a:lnTo>
                <a:lnTo>
                  <a:pt x="1925" y="2403"/>
                </a:lnTo>
                <a:lnTo>
                  <a:pt x="1952" y="2421"/>
                </a:lnTo>
                <a:lnTo>
                  <a:pt x="1979" y="2438"/>
                </a:lnTo>
                <a:lnTo>
                  <a:pt x="2007" y="2455"/>
                </a:lnTo>
                <a:lnTo>
                  <a:pt x="2035" y="2472"/>
                </a:lnTo>
                <a:lnTo>
                  <a:pt x="2063" y="2487"/>
                </a:lnTo>
                <a:lnTo>
                  <a:pt x="2092" y="2502"/>
                </a:lnTo>
                <a:lnTo>
                  <a:pt x="2121" y="2517"/>
                </a:lnTo>
                <a:lnTo>
                  <a:pt x="2152" y="2530"/>
                </a:lnTo>
                <a:lnTo>
                  <a:pt x="2181" y="2542"/>
                </a:lnTo>
                <a:lnTo>
                  <a:pt x="2212" y="2555"/>
                </a:lnTo>
                <a:lnTo>
                  <a:pt x="2243" y="2566"/>
                </a:lnTo>
                <a:lnTo>
                  <a:pt x="2274" y="2577"/>
                </a:lnTo>
                <a:lnTo>
                  <a:pt x="2306" y="2587"/>
                </a:lnTo>
                <a:lnTo>
                  <a:pt x="2338" y="2596"/>
                </a:lnTo>
                <a:lnTo>
                  <a:pt x="2370" y="2605"/>
                </a:lnTo>
                <a:lnTo>
                  <a:pt x="2402" y="2613"/>
                </a:lnTo>
                <a:lnTo>
                  <a:pt x="2436" y="2620"/>
                </a:lnTo>
                <a:lnTo>
                  <a:pt x="2469" y="2626"/>
                </a:lnTo>
                <a:lnTo>
                  <a:pt x="2503" y="2631"/>
                </a:lnTo>
                <a:lnTo>
                  <a:pt x="2536" y="2636"/>
                </a:lnTo>
                <a:lnTo>
                  <a:pt x="2570" y="2640"/>
                </a:lnTo>
                <a:lnTo>
                  <a:pt x="2605" y="2643"/>
                </a:lnTo>
                <a:lnTo>
                  <a:pt x="2639" y="2645"/>
                </a:lnTo>
                <a:lnTo>
                  <a:pt x="2673" y="2646"/>
                </a:lnTo>
                <a:lnTo>
                  <a:pt x="2708" y="26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2" name="组合 7242">
            <a:extLst>
              <a:ext uri="{FF2B5EF4-FFF2-40B4-BE49-F238E27FC236}">
                <a16:creationId xmlns:a16="http://schemas.microsoft.com/office/drawing/2014/main" xmlns="" id="{9A638221-1F79-4D01-80DA-1E1252394152}"/>
              </a:ext>
            </a:extLst>
          </p:cNvPr>
          <p:cNvGrpSpPr/>
          <p:nvPr/>
        </p:nvGrpSpPr>
        <p:grpSpPr>
          <a:xfrm>
            <a:off x="6993559" y="1706004"/>
            <a:ext cx="223938" cy="330658"/>
            <a:chOff x="3681413" y="2543176"/>
            <a:chExt cx="203200" cy="300037"/>
          </a:xfrm>
        </p:grpSpPr>
        <p:sp>
          <p:nvSpPr>
            <p:cNvPr id="23" name="Freeform 2392">
              <a:extLst>
                <a:ext uri="{FF2B5EF4-FFF2-40B4-BE49-F238E27FC236}">
                  <a16:creationId xmlns:a16="http://schemas.microsoft.com/office/drawing/2014/main" xmlns="" id="{98EA6943-3F48-4EB9-99B9-B41F365C9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413" y="2543176"/>
              <a:ext cx="203200" cy="241300"/>
            </a:xfrm>
            <a:custGeom>
              <a:avLst/>
              <a:gdLst>
                <a:gd name="T0" fmla="*/ 28 w 54"/>
                <a:gd name="T1" fmla="*/ 0 h 64"/>
                <a:gd name="T2" fmla="*/ 26 w 54"/>
                <a:gd name="T3" fmla="*/ 0 h 64"/>
                <a:gd name="T4" fmla="*/ 1 w 54"/>
                <a:gd name="T5" fmla="*/ 26 h 64"/>
                <a:gd name="T6" fmla="*/ 11 w 54"/>
                <a:gd name="T7" fmla="*/ 50 h 64"/>
                <a:gd name="T8" fmla="*/ 14 w 54"/>
                <a:gd name="T9" fmla="*/ 63 h 64"/>
                <a:gd name="T10" fmla="*/ 14 w 54"/>
                <a:gd name="T11" fmla="*/ 63 h 64"/>
                <a:gd name="T12" fmla="*/ 16 w 54"/>
                <a:gd name="T13" fmla="*/ 64 h 64"/>
                <a:gd name="T14" fmla="*/ 38 w 54"/>
                <a:gd name="T15" fmla="*/ 64 h 64"/>
                <a:gd name="T16" fmla="*/ 40 w 54"/>
                <a:gd name="T17" fmla="*/ 63 h 64"/>
                <a:gd name="T18" fmla="*/ 40 w 54"/>
                <a:gd name="T19" fmla="*/ 63 h 64"/>
                <a:gd name="T20" fmla="*/ 44 w 54"/>
                <a:gd name="T21" fmla="*/ 50 h 64"/>
                <a:gd name="T22" fmla="*/ 53 w 54"/>
                <a:gd name="T23" fmla="*/ 26 h 64"/>
                <a:gd name="T24" fmla="*/ 28 w 54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64">
                  <a:moveTo>
                    <a:pt x="2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0" y="1"/>
                    <a:pt x="0" y="13"/>
                    <a:pt x="1" y="26"/>
                  </a:cubicBezTo>
                  <a:cubicBezTo>
                    <a:pt x="2" y="40"/>
                    <a:pt x="10" y="42"/>
                    <a:pt x="11" y="50"/>
                  </a:cubicBezTo>
                  <a:cubicBezTo>
                    <a:pt x="12" y="59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4"/>
                    <a:pt x="16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9" y="64"/>
                    <a:pt x="40" y="63"/>
                    <a:pt x="4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3"/>
                    <a:pt x="43" y="59"/>
                    <a:pt x="44" y="50"/>
                  </a:cubicBezTo>
                  <a:cubicBezTo>
                    <a:pt x="45" y="42"/>
                    <a:pt x="52" y="40"/>
                    <a:pt x="53" y="26"/>
                  </a:cubicBezTo>
                  <a:cubicBezTo>
                    <a:pt x="54" y="13"/>
                    <a:pt x="45" y="1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2393">
              <a:extLst>
                <a:ext uri="{FF2B5EF4-FFF2-40B4-BE49-F238E27FC236}">
                  <a16:creationId xmlns:a16="http://schemas.microsoft.com/office/drawing/2014/main" xmlns="" id="{F4F308C2-F476-4A8F-95E7-043DADF3B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2806701"/>
              <a:ext cx="98425" cy="11113"/>
            </a:xfrm>
            <a:custGeom>
              <a:avLst/>
              <a:gdLst>
                <a:gd name="T0" fmla="*/ 26 w 26"/>
                <a:gd name="T1" fmla="*/ 1 h 3"/>
                <a:gd name="T2" fmla="*/ 24 w 26"/>
                <a:gd name="T3" fmla="*/ 3 h 3"/>
                <a:gd name="T4" fmla="*/ 2 w 26"/>
                <a:gd name="T5" fmla="*/ 3 h 3"/>
                <a:gd name="T6" fmla="*/ 0 w 26"/>
                <a:gd name="T7" fmla="*/ 1 h 3"/>
                <a:gd name="T8" fmla="*/ 2 w 26"/>
                <a:gd name="T9" fmla="*/ 0 h 3"/>
                <a:gd name="T10" fmla="*/ 24 w 26"/>
                <a:gd name="T11" fmla="*/ 0 h 3"/>
                <a:gd name="T12" fmla="*/ 26 w 26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">
                  <a:moveTo>
                    <a:pt x="26" y="1"/>
                  </a:moveTo>
                  <a:cubicBezTo>
                    <a:pt x="26" y="2"/>
                    <a:pt x="25" y="3"/>
                    <a:pt x="24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2391">
              <a:extLst>
                <a:ext uri="{FF2B5EF4-FFF2-40B4-BE49-F238E27FC236}">
                  <a16:creationId xmlns:a16="http://schemas.microsoft.com/office/drawing/2014/main" xmlns="" id="{5C495B38-BD1E-4304-B09D-AA5CD76ED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2787651"/>
              <a:ext cx="98425" cy="11113"/>
            </a:xfrm>
            <a:custGeom>
              <a:avLst/>
              <a:gdLst>
                <a:gd name="T0" fmla="*/ 26 w 26"/>
                <a:gd name="T1" fmla="*/ 2 h 3"/>
                <a:gd name="T2" fmla="*/ 24 w 26"/>
                <a:gd name="T3" fmla="*/ 3 h 3"/>
                <a:gd name="T4" fmla="*/ 2 w 26"/>
                <a:gd name="T5" fmla="*/ 3 h 3"/>
                <a:gd name="T6" fmla="*/ 0 w 26"/>
                <a:gd name="T7" fmla="*/ 2 h 3"/>
                <a:gd name="T8" fmla="*/ 2 w 26"/>
                <a:gd name="T9" fmla="*/ 0 h 3"/>
                <a:gd name="T10" fmla="*/ 24 w 26"/>
                <a:gd name="T11" fmla="*/ 0 h 3"/>
                <a:gd name="T12" fmla="*/ 26 w 26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">
                  <a:moveTo>
                    <a:pt x="26" y="2"/>
                  </a:moveTo>
                  <a:cubicBezTo>
                    <a:pt x="26" y="3"/>
                    <a:pt x="25" y="3"/>
                    <a:pt x="24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2394">
              <a:extLst>
                <a:ext uri="{FF2B5EF4-FFF2-40B4-BE49-F238E27FC236}">
                  <a16:creationId xmlns:a16="http://schemas.microsoft.com/office/drawing/2014/main" xmlns="" id="{3F56F51D-6D8B-4608-8965-B4EDBB542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820988"/>
              <a:ext cx="79375" cy="22225"/>
            </a:xfrm>
            <a:custGeom>
              <a:avLst/>
              <a:gdLst>
                <a:gd name="T0" fmla="*/ 0 w 21"/>
                <a:gd name="T1" fmla="*/ 0 h 6"/>
                <a:gd name="T2" fmla="*/ 21 w 21"/>
                <a:gd name="T3" fmla="*/ 0 h 6"/>
                <a:gd name="T4" fmla="*/ 10 w 21"/>
                <a:gd name="T5" fmla="*/ 5 h 6"/>
                <a:gd name="T6" fmla="*/ 0 w 2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19" y="6"/>
                    <a:pt x="10" y="5"/>
                  </a:cubicBezTo>
                  <a:cubicBezTo>
                    <a:pt x="3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组合 7244">
            <a:extLst>
              <a:ext uri="{FF2B5EF4-FFF2-40B4-BE49-F238E27FC236}">
                <a16:creationId xmlns:a16="http://schemas.microsoft.com/office/drawing/2014/main" xmlns="" id="{EE08E750-EA73-47B8-837A-D0EA1908DACB}"/>
              </a:ext>
            </a:extLst>
          </p:cNvPr>
          <p:cNvGrpSpPr/>
          <p:nvPr/>
        </p:nvGrpSpPr>
        <p:grpSpPr>
          <a:xfrm>
            <a:off x="11343455" y="3813448"/>
            <a:ext cx="335425" cy="356950"/>
            <a:chOff x="7436301" y="1281113"/>
            <a:chExt cx="296863" cy="315913"/>
          </a:xfrm>
        </p:grpSpPr>
        <p:grpSp>
          <p:nvGrpSpPr>
            <p:cNvPr id="28" name="组合 7243">
              <a:extLst>
                <a:ext uri="{FF2B5EF4-FFF2-40B4-BE49-F238E27FC236}">
                  <a16:creationId xmlns:a16="http://schemas.microsoft.com/office/drawing/2014/main" xmlns="" id="{B5DD2BF9-34EF-432E-8B40-A86785336EF7}"/>
                </a:ext>
              </a:extLst>
            </p:cNvPr>
            <p:cNvGrpSpPr/>
            <p:nvPr/>
          </p:nvGrpSpPr>
          <p:grpSpPr>
            <a:xfrm>
              <a:off x="7436301" y="1289050"/>
              <a:ext cx="296863" cy="307976"/>
              <a:chOff x="7436301" y="1289050"/>
              <a:chExt cx="296863" cy="307976"/>
            </a:xfrm>
          </p:grpSpPr>
          <p:sp>
            <p:nvSpPr>
              <p:cNvPr id="30" name="Freeform 1994">
                <a:extLst>
                  <a:ext uri="{FF2B5EF4-FFF2-40B4-BE49-F238E27FC236}">
                    <a16:creationId xmlns:a16="http://schemas.microsoft.com/office/drawing/2014/main" xmlns="" id="{DB4937A5-0BF2-4B2C-82FB-576895844B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0776" y="1352550"/>
                <a:ext cx="52388" cy="244475"/>
              </a:xfrm>
              <a:custGeom>
                <a:avLst/>
                <a:gdLst>
                  <a:gd name="T0" fmla="*/ 14 w 14"/>
                  <a:gd name="T1" fmla="*/ 58 h 65"/>
                  <a:gd name="T2" fmla="*/ 7 w 14"/>
                  <a:gd name="T3" fmla="*/ 65 h 65"/>
                  <a:gd name="T4" fmla="*/ 0 w 14"/>
                  <a:gd name="T5" fmla="*/ 58 h 65"/>
                  <a:gd name="T6" fmla="*/ 0 w 14"/>
                  <a:gd name="T7" fmla="*/ 6 h 65"/>
                  <a:gd name="T8" fmla="*/ 7 w 14"/>
                  <a:gd name="T9" fmla="*/ 0 h 65"/>
                  <a:gd name="T10" fmla="*/ 14 w 14"/>
                  <a:gd name="T11" fmla="*/ 6 h 65"/>
                  <a:gd name="T12" fmla="*/ 14 w 14"/>
                  <a:gd name="T13" fmla="*/ 5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5">
                    <a:moveTo>
                      <a:pt x="14" y="58"/>
                    </a:moveTo>
                    <a:cubicBezTo>
                      <a:pt x="14" y="62"/>
                      <a:pt x="11" y="65"/>
                      <a:pt x="7" y="65"/>
                    </a:cubicBezTo>
                    <a:cubicBezTo>
                      <a:pt x="3" y="65"/>
                      <a:pt x="0" y="62"/>
                      <a:pt x="0" y="5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6"/>
                    </a:cubicBezTo>
                    <a:lnTo>
                      <a:pt x="14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" name="Freeform 1995">
                <a:extLst>
                  <a:ext uri="{FF2B5EF4-FFF2-40B4-BE49-F238E27FC236}">
                    <a16:creationId xmlns:a16="http://schemas.microsoft.com/office/drawing/2014/main" xmlns="" id="{1ACEEDF1-6BE1-49D8-BD6B-5045E4024F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6163" y="1401763"/>
                <a:ext cx="52388" cy="195263"/>
              </a:xfrm>
              <a:custGeom>
                <a:avLst/>
                <a:gdLst>
                  <a:gd name="T0" fmla="*/ 14 w 14"/>
                  <a:gd name="T1" fmla="*/ 45 h 52"/>
                  <a:gd name="T2" fmla="*/ 7 w 14"/>
                  <a:gd name="T3" fmla="*/ 52 h 52"/>
                  <a:gd name="T4" fmla="*/ 0 w 14"/>
                  <a:gd name="T5" fmla="*/ 45 h 52"/>
                  <a:gd name="T6" fmla="*/ 0 w 14"/>
                  <a:gd name="T7" fmla="*/ 7 h 52"/>
                  <a:gd name="T8" fmla="*/ 7 w 14"/>
                  <a:gd name="T9" fmla="*/ 0 h 52"/>
                  <a:gd name="T10" fmla="*/ 14 w 14"/>
                  <a:gd name="T11" fmla="*/ 7 h 52"/>
                  <a:gd name="T12" fmla="*/ 14 w 14"/>
                  <a:gd name="T13" fmla="*/ 4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2">
                    <a:moveTo>
                      <a:pt x="14" y="45"/>
                    </a:moveTo>
                    <a:cubicBezTo>
                      <a:pt x="14" y="49"/>
                      <a:pt x="11" y="52"/>
                      <a:pt x="7" y="52"/>
                    </a:cubicBezTo>
                    <a:cubicBezTo>
                      <a:pt x="3" y="52"/>
                      <a:pt x="0" y="49"/>
                      <a:pt x="0" y="4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lnTo>
                      <a:pt x="14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Freeform 1996">
                <a:extLst>
                  <a:ext uri="{FF2B5EF4-FFF2-40B4-BE49-F238E27FC236}">
                    <a16:creationId xmlns:a16="http://schemas.microsoft.com/office/drawing/2014/main" xmlns="" id="{D6CC6C2D-B3C8-42FF-ABE6-CA43CD211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9963" y="1462088"/>
                <a:ext cx="53975" cy="134938"/>
              </a:xfrm>
              <a:custGeom>
                <a:avLst/>
                <a:gdLst>
                  <a:gd name="T0" fmla="*/ 14 w 14"/>
                  <a:gd name="T1" fmla="*/ 29 h 36"/>
                  <a:gd name="T2" fmla="*/ 7 w 14"/>
                  <a:gd name="T3" fmla="*/ 36 h 36"/>
                  <a:gd name="T4" fmla="*/ 0 w 14"/>
                  <a:gd name="T5" fmla="*/ 29 h 36"/>
                  <a:gd name="T6" fmla="*/ 0 w 14"/>
                  <a:gd name="T7" fmla="*/ 7 h 36"/>
                  <a:gd name="T8" fmla="*/ 7 w 14"/>
                  <a:gd name="T9" fmla="*/ 0 h 36"/>
                  <a:gd name="T10" fmla="*/ 14 w 14"/>
                  <a:gd name="T11" fmla="*/ 7 h 36"/>
                  <a:gd name="T12" fmla="*/ 14 w 14"/>
                  <a:gd name="T13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6">
                    <a:moveTo>
                      <a:pt x="14" y="29"/>
                    </a:moveTo>
                    <a:cubicBezTo>
                      <a:pt x="14" y="33"/>
                      <a:pt x="11" y="36"/>
                      <a:pt x="7" y="36"/>
                    </a:cubicBezTo>
                    <a:cubicBezTo>
                      <a:pt x="3" y="36"/>
                      <a:pt x="0" y="33"/>
                      <a:pt x="0" y="2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3" name="Freeform 1997">
                <a:extLst>
                  <a:ext uri="{FF2B5EF4-FFF2-40B4-BE49-F238E27FC236}">
                    <a16:creationId xmlns:a16="http://schemas.microsoft.com/office/drawing/2014/main" xmlns="" id="{13475218-6BB8-4FD5-B661-D782C6034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3288" y="1503363"/>
                <a:ext cx="52388" cy="93663"/>
              </a:xfrm>
              <a:custGeom>
                <a:avLst/>
                <a:gdLst>
                  <a:gd name="T0" fmla="*/ 14 w 14"/>
                  <a:gd name="T1" fmla="*/ 18 h 25"/>
                  <a:gd name="T2" fmla="*/ 7 w 14"/>
                  <a:gd name="T3" fmla="*/ 25 h 25"/>
                  <a:gd name="T4" fmla="*/ 0 w 14"/>
                  <a:gd name="T5" fmla="*/ 18 h 25"/>
                  <a:gd name="T6" fmla="*/ 0 w 14"/>
                  <a:gd name="T7" fmla="*/ 6 h 25"/>
                  <a:gd name="T8" fmla="*/ 7 w 14"/>
                  <a:gd name="T9" fmla="*/ 0 h 25"/>
                  <a:gd name="T10" fmla="*/ 14 w 14"/>
                  <a:gd name="T11" fmla="*/ 6 h 25"/>
                  <a:gd name="T12" fmla="*/ 14 w 14"/>
                  <a:gd name="T13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5">
                    <a:moveTo>
                      <a:pt x="14" y="18"/>
                    </a:moveTo>
                    <a:cubicBezTo>
                      <a:pt x="14" y="22"/>
                      <a:pt x="11" y="25"/>
                      <a:pt x="7" y="25"/>
                    </a:cubicBezTo>
                    <a:cubicBezTo>
                      <a:pt x="3" y="25"/>
                      <a:pt x="0" y="22"/>
                      <a:pt x="0" y="1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6"/>
                    </a:cubicBezTo>
                    <a:lnTo>
                      <a:pt x="14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4" name="Freeform 2000">
                <a:extLst>
                  <a:ext uri="{FF2B5EF4-FFF2-40B4-BE49-F238E27FC236}">
                    <a16:creationId xmlns:a16="http://schemas.microsoft.com/office/drawing/2014/main" xmlns="" id="{BD61C94F-B3D0-4D45-8C21-E6584506B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6301" y="1289050"/>
                <a:ext cx="244475" cy="176213"/>
              </a:xfrm>
              <a:custGeom>
                <a:avLst/>
                <a:gdLst>
                  <a:gd name="T0" fmla="*/ 6 w 65"/>
                  <a:gd name="T1" fmla="*/ 45 h 47"/>
                  <a:gd name="T2" fmla="*/ 62 w 65"/>
                  <a:gd name="T3" fmla="*/ 7 h 47"/>
                  <a:gd name="T4" fmla="*/ 59 w 65"/>
                  <a:gd name="T5" fmla="*/ 2 h 47"/>
                  <a:gd name="T6" fmla="*/ 3 w 65"/>
                  <a:gd name="T7" fmla="*/ 40 h 47"/>
                  <a:gd name="T8" fmla="*/ 6 w 65"/>
                  <a:gd name="T9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47">
                    <a:moveTo>
                      <a:pt x="6" y="45"/>
                    </a:moveTo>
                    <a:cubicBezTo>
                      <a:pt x="25" y="32"/>
                      <a:pt x="43" y="19"/>
                      <a:pt x="62" y="7"/>
                    </a:cubicBezTo>
                    <a:cubicBezTo>
                      <a:pt x="65" y="5"/>
                      <a:pt x="62" y="0"/>
                      <a:pt x="59" y="2"/>
                    </a:cubicBezTo>
                    <a:cubicBezTo>
                      <a:pt x="41" y="15"/>
                      <a:pt x="22" y="28"/>
                      <a:pt x="3" y="40"/>
                    </a:cubicBezTo>
                    <a:cubicBezTo>
                      <a:pt x="0" y="42"/>
                      <a:pt x="3" y="47"/>
                      <a:pt x="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9" name="Freeform 2001">
              <a:extLst>
                <a:ext uri="{FF2B5EF4-FFF2-40B4-BE49-F238E27FC236}">
                  <a16:creationId xmlns:a16="http://schemas.microsoft.com/office/drawing/2014/main" xmlns="" id="{1F8B37B8-6F38-44C6-A823-81CC40E29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8226" y="1281113"/>
              <a:ext cx="93663" cy="93663"/>
            </a:xfrm>
            <a:custGeom>
              <a:avLst/>
              <a:gdLst>
                <a:gd name="T0" fmla="*/ 5 w 25"/>
                <a:gd name="T1" fmla="*/ 7 h 25"/>
                <a:gd name="T2" fmla="*/ 21 w 25"/>
                <a:gd name="T3" fmla="*/ 8 h 25"/>
                <a:gd name="T4" fmla="*/ 18 w 25"/>
                <a:gd name="T5" fmla="*/ 4 h 25"/>
                <a:gd name="T6" fmla="*/ 13 w 25"/>
                <a:gd name="T7" fmla="*/ 19 h 25"/>
                <a:gd name="T8" fmla="*/ 20 w 25"/>
                <a:gd name="T9" fmla="*/ 20 h 25"/>
                <a:gd name="T10" fmla="*/ 24 w 25"/>
                <a:gd name="T11" fmla="*/ 5 h 25"/>
                <a:gd name="T12" fmla="*/ 21 w 25"/>
                <a:gd name="T13" fmla="*/ 1 h 25"/>
                <a:gd name="T14" fmla="*/ 5 w 25"/>
                <a:gd name="T15" fmla="*/ 0 h 25"/>
                <a:gd name="T16" fmla="*/ 5 w 25"/>
                <a:gd name="T17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5" y="7"/>
                  </a:moveTo>
                  <a:cubicBezTo>
                    <a:pt x="10" y="7"/>
                    <a:pt x="16" y="8"/>
                    <a:pt x="21" y="8"/>
                  </a:cubicBezTo>
                  <a:cubicBezTo>
                    <a:pt x="20" y="7"/>
                    <a:pt x="19" y="5"/>
                    <a:pt x="18" y="4"/>
                  </a:cubicBezTo>
                  <a:cubicBezTo>
                    <a:pt x="16" y="9"/>
                    <a:pt x="15" y="14"/>
                    <a:pt x="13" y="19"/>
                  </a:cubicBezTo>
                  <a:cubicBezTo>
                    <a:pt x="12" y="23"/>
                    <a:pt x="18" y="25"/>
                    <a:pt x="20" y="20"/>
                  </a:cubicBezTo>
                  <a:cubicBezTo>
                    <a:pt x="21" y="15"/>
                    <a:pt x="23" y="10"/>
                    <a:pt x="24" y="5"/>
                  </a:cubicBezTo>
                  <a:cubicBezTo>
                    <a:pt x="25" y="3"/>
                    <a:pt x="23" y="1"/>
                    <a:pt x="21" y="1"/>
                  </a:cubicBezTo>
                  <a:cubicBezTo>
                    <a:pt x="16" y="1"/>
                    <a:pt x="10" y="0"/>
                    <a:pt x="5" y="0"/>
                  </a:cubicBezTo>
                  <a:cubicBezTo>
                    <a:pt x="0" y="0"/>
                    <a:pt x="0" y="6"/>
                    <a:pt x="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8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EAE421F-CC06-4889-AF3A-10F657DB8499}"/>
              </a:ext>
            </a:extLst>
          </p:cNvPr>
          <p:cNvGrpSpPr/>
          <p:nvPr/>
        </p:nvGrpSpPr>
        <p:grpSpPr>
          <a:xfrm>
            <a:off x="2242517" y="5143358"/>
            <a:ext cx="9949483" cy="660832"/>
            <a:chOff x="2242517" y="5143358"/>
            <a:chExt cx="9949483" cy="660832"/>
          </a:xfrm>
        </p:grpSpPr>
        <p:sp>
          <p:nvSpPr>
            <p:cNvPr id="5" name="任意多边形 2">
              <a:extLst>
                <a:ext uri="{FF2B5EF4-FFF2-40B4-BE49-F238E27FC236}">
                  <a16:creationId xmlns:a16="http://schemas.microsoft.com/office/drawing/2014/main" xmlns="" id="{CCBE42F5-9816-44A3-94D0-4E0324540267}"/>
                </a:ext>
              </a:extLst>
            </p:cNvPr>
            <p:cNvSpPr/>
            <p:nvPr/>
          </p:nvSpPr>
          <p:spPr>
            <a:xfrm>
              <a:off x="2242517" y="5143358"/>
              <a:ext cx="596900" cy="656791"/>
            </a:xfrm>
            <a:custGeom>
              <a:avLst/>
              <a:gdLst>
                <a:gd name="connsiteX0" fmla="*/ 0 w 561975"/>
                <a:gd name="connsiteY0" fmla="*/ 0 h 547688"/>
                <a:gd name="connsiteX1" fmla="*/ 552450 w 561975"/>
                <a:gd name="connsiteY1" fmla="*/ 547688 h 547688"/>
                <a:gd name="connsiteX2" fmla="*/ 561975 w 561975"/>
                <a:gd name="connsiteY2" fmla="*/ 0 h 547688"/>
                <a:gd name="connsiteX3" fmla="*/ 0 w 561975"/>
                <a:gd name="connsiteY3" fmla="*/ 0 h 547688"/>
                <a:gd name="connsiteX0" fmla="*/ 0 w 576263"/>
                <a:gd name="connsiteY0" fmla="*/ 0 h 547688"/>
                <a:gd name="connsiteX1" fmla="*/ 566738 w 576263"/>
                <a:gd name="connsiteY1" fmla="*/ 547688 h 547688"/>
                <a:gd name="connsiteX2" fmla="*/ 576263 w 576263"/>
                <a:gd name="connsiteY2" fmla="*/ 0 h 547688"/>
                <a:gd name="connsiteX3" fmla="*/ 0 w 576263"/>
                <a:gd name="connsiteY3" fmla="*/ 0 h 547688"/>
                <a:gd name="connsiteX0" fmla="*/ 0 w 576263"/>
                <a:gd name="connsiteY0" fmla="*/ 0 h 571500"/>
                <a:gd name="connsiteX1" fmla="*/ 566738 w 576263"/>
                <a:gd name="connsiteY1" fmla="*/ 571500 h 571500"/>
                <a:gd name="connsiteX2" fmla="*/ 576263 w 576263"/>
                <a:gd name="connsiteY2" fmla="*/ 0 h 571500"/>
                <a:gd name="connsiteX3" fmla="*/ 0 w 576263"/>
                <a:gd name="connsiteY3" fmla="*/ 0 h 571500"/>
                <a:gd name="connsiteX0" fmla="*/ 0 w 576263"/>
                <a:gd name="connsiteY0" fmla="*/ 0 h 576263"/>
                <a:gd name="connsiteX1" fmla="*/ 571335 w 576263"/>
                <a:gd name="connsiteY1" fmla="*/ 576263 h 576263"/>
                <a:gd name="connsiteX2" fmla="*/ 576263 w 576263"/>
                <a:gd name="connsiteY2" fmla="*/ 0 h 576263"/>
                <a:gd name="connsiteX3" fmla="*/ 0 w 576263"/>
                <a:gd name="connsiteY3" fmla="*/ 0 h 576263"/>
                <a:gd name="connsiteX0" fmla="*/ 0 w 576448"/>
                <a:gd name="connsiteY0" fmla="*/ 0 h 576263"/>
                <a:gd name="connsiteX1" fmla="*/ 575933 w 576448"/>
                <a:gd name="connsiteY1" fmla="*/ 576263 h 576263"/>
                <a:gd name="connsiteX2" fmla="*/ 576263 w 576448"/>
                <a:gd name="connsiteY2" fmla="*/ 0 h 576263"/>
                <a:gd name="connsiteX3" fmla="*/ 0 w 576448"/>
                <a:gd name="connsiteY3" fmla="*/ 0 h 5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6448" h="576263">
                  <a:moveTo>
                    <a:pt x="0" y="0"/>
                  </a:moveTo>
                  <a:lnTo>
                    <a:pt x="575933" y="576263"/>
                  </a:lnTo>
                  <a:cubicBezTo>
                    <a:pt x="577576" y="384175"/>
                    <a:pt x="574620" y="192088"/>
                    <a:pt x="5762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1C4E9DB7-02FD-4F16-89B5-E59FACD9D328}"/>
                </a:ext>
              </a:extLst>
            </p:cNvPr>
            <p:cNvSpPr/>
            <p:nvPr/>
          </p:nvSpPr>
          <p:spPr>
            <a:xfrm>
              <a:off x="2832100" y="5146965"/>
              <a:ext cx="9359900" cy="6572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180000" bIns="0"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B864AC3-B148-487C-8CB3-8B4D578EFE3B}"/>
              </a:ext>
            </a:extLst>
          </p:cNvPr>
          <p:cNvGrpSpPr/>
          <p:nvPr/>
        </p:nvGrpSpPr>
        <p:grpSpPr>
          <a:xfrm>
            <a:off x="1" y="4375152"/>
            <a:ext cx="10165975" cy="779317"/>
            <a:chOff x="1" y="4375152"/>
            <a:chExt cx="10165975" cy="77931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B5D9922-8006-4E23-81E1-2B4C5AEE8E73}"/>
                </a:ext>
              </a:extLst>
            </p:cNvPr>
            <p:cNvSpPr/>
            <p:nvPr/>
          </p:nvSpPr>
          <p:spPr>
            <a:xfrm>
              <a:off x="1" y="4379192"/>
              <a:ext cx="9312276" cy="7752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直角三角形 8">
              <a:extLst>
                <a:ext uri="{FF2B5EF4-FFF2-40B4-BE49-F238E27FC236}">
                  <a16:creationId xmlns:a16="http://schemas.microsoft.com/office/drawing/2014/main" xmlns="" id="{5960BB31-1642-4D8A-A5F7-ED1041BF149F}"/>
                </a:ext>
              </a:extLst>
            </p:cNvPr>
            <p:cNvSpPr/>
            <p:nvPr/>
          </p:nvSpPr>
          <p:spPr>
            <a:xfrm>
              <a:off x="9312275" y="4375152"/>
              <a:ext cx="853701" cy="779317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C1D6978-423F-4522-8900-59BC3996D66A}"/>
              </a:ext>
            </a:extLst>
          </p:cNvPr>
          <p:cNvSpPr/>
          <p:nvPr/>
        </p:nvSpPr>
        <p:spPr>
          <a:xfrm>
            <a:off x="397210" y="4489640"/>
            <a:ext cx="8308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31BDCBD-528D-4E86-BD4B-0031804BA7CF}"/>
              </a:ext>
            </a:extLst>
          </p:cNvPr>
          <p:cNvSpPr/>
          <p:nvPr/>
        </p:nvSpPr>
        <p:spPr>
          <a:xfrm>
            <a:off x="3467100" y="5230559"/>
            <a:ext cx="8308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286EAB0-92C5-4B28-AC07-C251D53F2DC3}"/>
              </a:ext>
            </a:extLst>
          </p:cNvPr>
          <p:cNvGrpSpPr/>
          <p:nvPr/>
        </p:nvGrpSpPr>
        <p:grpSpPr bwMode="auto">
          <a:xfrm>
            <a:off x="1395085" y="1799460"/>
            <a:ext cx="1694863" cy="2707735"/>
            <a:chOff x="915988" y="1758950"/>
            <a:chExt cx="2152650" cy="3439101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BA06D970-753F-440E-8192-31725FE9B276}"/>
                </a:ext>
              </a:extLst>
            </p:cNvPr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6" name="下箭头 31">
              <a:extLst>
                <a:ext uri="{FF2B5EF4-FFF2-40B4-BE49-F238E27FC236}">
                  <a16:creationId xmlns:a16="http://schemas.microsoft.com/office/drawing/2014/main" xmlns="" id="{573FB45C-1904-45EF-A795-99FB92FA7E95}"/>
                </a:ext>
              </a:extLst>
            </p:cNvPr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7" name="文本框 3">
              <a:extLst>
                <a:ext uri="{FF2B5EF4-FFF2-40B4-BE49-F238E27FC236}">
                  <a16:creationId xmlns:a16="http://schemas.microsoft.com/office/drawing/2014/main" xmlns="" id="{4776C4BE-521E-4D50-AB2D-7281024E0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89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8" name="文本框 46">
              <a:extLst>
                <a:ext uri="{FF2B5EF4-FFF2-40B4-BE49-F238E27FC236}">
                  <a16:creationId xmlns:a16="http://schemas.microsoft.com/office/drawing/2014/main" xmlns="" id="{978D0726-DC13-4AF5-9E68-1D303CF0EE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19" name="文本框 50">
              <a:extLst>
                <a:ext uri="{FF2B5EF4-FFF2-40B4-BE49-F238E27FC236}">
                  <a16:creationId xmlns:a16="http://schemas.microsoft.com/office/drawing/2014/main" xmlns="" id="{B6E87E7E-49F0-4A68-A8D7-F544AD7D5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9C6F650-54E0-4E91-BBF8-6FD0AEC96F19}"/>
              </a:ext>
            </a:extLst>
          </p:cNvPr>
          <p:cNvGrpSpPr/>
          <p:nvPr/>
        </p:nvGrpSpPr>
        <p:grpSpPr bwMode="auto">
          <a:xfrm>
            <a:off x="3658817" y="1799460"/>
            <a:ext cx="1694863" cy="2707735"/>
            <a:chOff x="915988" y="1758950"/>
            <a:chExt cx="2152650" cy="3439101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EBE0D0A1-A9DE-4920-B6BF-85ADABF70124}"/>
                </a:ext>
              </a:extLst>
            </p:cNvPr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2" name="下箭头 31">
              <a:extLst>
                <a:ext uri="{FF2B5EF4-FFF2-40B4-BE49-F238E27FC236}">
                  <a16:creationId xmlns:a16="http://schemas.microsoft.com/office/drawing/2014/main" xmlns="" id="{89304559-AF98-452F-BE43-F854DBB45C6F}"/>
                </a:ext>
              </a:extLst>
            </p:cNvPr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3" name="文本框 3">
              <a:extLst>
                <a:ext uri="{FF2B5EF4-FFF2-40B4-BE49-F238E27FC236}">
                  <a16:creationId xmlns:a16="http://schemas.microsoft.com/office/drawing/2014/main" xmlns="" id="{91B810FE-316D-4EF9-8FF4-0003608EC9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89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4" name="文本框 46">
              <a:extLst>
                <a:ext uri="{FF2B5EF4-FFF2-40B4-BE49-F238E27FC236}">
                  <a16:creationId xmlns:a16="http://schemas.microsoft.com/office/drawing/2014/main" xmlns="" id="{531F82C1-282A-40F1-9FDC-EE49C9499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25" name="文本框 50">
              <a:extLst>
                <a:ext uri="{FF2B5EF4-FFF2-40B4-BE49-F238E27FC236}">
                  <a16:creationId xmlns:a16="http://schemas.microsoft.com/office/drawing/2014/main" xmlns="" id="{5220430A-0E36-4CC7-AADE-6F640BA6F6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97ADF9B9-6744-4065-8C1F-63FAC8700A89}"/>
              </a:ext>
            </a:extLst>
          </p:cNvPr>
          <p:cNvGrpSpPr/>
          <p:nvPr/>
        </p:nvGrpSpPr>
        <p:grpSpPr bwMode="auto">
          <a:xfrm>
            <a:off x="8426913" y="1789509"/>
            <a:ext cx="1694863" cy="2707735"/>
            <a:chOff x="915988" y="1758950"/>
            <a:chExt cx="2152650" cy="3439101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F8BCCC56-C2AF-4CD2-A6BC-3858D4CC036F}"/>
                </a:ext>
              </a:extLst>
            </p:cNvPr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8" name="下箭头 31">
              <a:extLst>
                <a:ext uri="{FF2B5EF4-FFF2-40B4-BE49-F238E27FC236}">
                  <a16:creationId xmlns:a16="http://schemas.microsoft.com/office/drawing/2014/main" xmlns="" id="{734746D6-E144-4131-9F0E-579235EB4E6A}"/>
                </a:ext>
              </a:extLst>
            </p:cNvPr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9" name="文本框 3">
              <a:extLst>
                <a:ext uri="{FF2B5EF4-FFF2-40B4-BE49-F238E27FC236}">
                  <a16:creationId xmlns:a16="http://schemas.microsoft.com/office/drawing/2014/main" xmlns="" id="{E96CACFF-CECD-4664-BEAC-7F0DBF584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89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30" name="文本框 46">
              <a:extLst>
                <a:ext uri="{FF2B5EF4-FFF2-40B4-BE49-F238E27FC236}">
                  <a16:creationId xmlns:a16="http://schemas.microsoft.com/office/drawing/2014/main" xmlns="" id="{5157195A-D857-466E-BB06-A6459C2D19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31" name="文本框 50">
              <a:extLst>
                <a:ext uri="{FF2B5EF4-FFF2-40B4-BE49-F238E27FC236}">
                  <a16:creationId xmlns:a16="http://schemas.microsoft.com/office/drawing/2014/main" xmlns="" id="{505081F7-D266-48F3-A3CD-ADD597FC5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C4E025A9-DB93-4761-A6C5-167419D7A08C}"/>
              </a:ext>
            </a:extLst>
          </p:cNvPr>
          <p:cNvGrpSpPr/>
          <p:nvPr/>
        </p:nvGrpSpPr>
        <p:grpSpPr bwMode="auto">
          <a:xfrm>
            <a:off x="5982544" y="1799460"/>
            <a:ext cx="1694863" cy="2707735"/>
            <a:chOff x="915988" y="1758950"/>
            <a:chExt cx="2152650" cy="3439101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6F54D6AF-EE07-4CCA-9EF8-8E784E8CA371}"/>
                </a:ext>
              </a:extLst>
            </p:cNvPr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34" name="下箭头 31">
              <a:extLst>
                <a:ext uri="{FF2B5EF4-FFF2-40B4-BE49-F238E27FC236}">
                  <a16:creationId xmlns:a16="http://schemas.microsoft.com/office/drawing/2014/main" xmlns="" id="{1AA81974-0483-410F-9F98-50E20FC48CF4}"/>
                </a:ext>
              </a:extLst>
            </p:cNvPr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35" name="文本框 3">
              <a:extLst>
                <a:ext uri="{FF2B5EF4-FFF2-40B4-BE49-F238E27FC236}">
                  <a16:creationId xmlns:a16="http://schemas.microsoft.com/office/drawing/2014/main" xmlns="" id="{ADEB1227-0208-48CA-A2B8-B55A5CD20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89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chemeClr val="bg1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36" name="文本框 46">
              <a:extLst>
                <a:ext uri="{FF2B5EF4-FFF2-40B4-BE49-F238E27FC236}">
                  <a16:creationId xmlns:a16="http://schemas.microsoft.com/office/drawing/2014/main" xmlns="" id="{F3E0B411-0FC8-4506-AE63-0BEDDD5A15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37" name="文本框 50">
              <a:extLst>
                <a:ext uri="{FF2B5EF4-FFF2-40B4-BE49-F238E27FC236}">
                  <a16:creationId xmlns:a16="http://schemas.microsoft.com/office/drawing/2014/main" xmlns="" id="{7B9BA176-945A-4CBF-B695-B7272F747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984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10">
            <a:extLst>
              <a:ext uri="{FF2B5EF4-FFF2-40B4-BE49-F238E27FC236}">
                <a16:creationId xmlns:a16="http://schemas.microsoft.com/office/drawing/2014/main" xmlns="" id="{5678D1F3-0815-4E12-8D31-9BC6E66D0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2412" y="1523985"/>
            <a:ext cx="5239174" cy="391050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6FF5A3F-8EA7-42E4-B4A0-17A3A204A073}"/>
              </a:ext>
            </a:extLst>
          </p:cNvPr>
          <p:cNvSpPr/>
          <p:nvPr/>
        </p:nvSpPr>
        <p:spPr>
          <a:xfrm>
            <a:off x="5512412" y="5322357"/>
            <a:ext cx="5239174" cy="720042"/>
          </a:xfrm>
          <a:prstGeom prst="rect">
            <a:avLst/>
          </a:prstGeom>
          <a:solidFill>
            <a:srgbClr val="177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27">
            <a:extLst>
              <a:ext uri="{FF2B5EF4-FFF2-40B4-BE49-F238E27FC236}">
                <a16:creationId xmlns:a16="http://schemas.microsoft.com/office/drawing/2014/main" xmlns="" id="{27D90611-2FFF-4C3C-B8EB-523C6E64F5FA}"/>
              </a:ext>
            </a:extLst>
          </p:cNvPr>
          <p:cNvSpPr txBox="1"/>
          <p:nvPr/>
        </p:nvSpPr>
        <p:spPr>
          <a:xfrm>
            <a:off x="2639545" y="1635882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THEN  TEMPLATE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</a:t>
            </a: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of the  narrative thought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28">
            <a:extLst>
              <a:ext uri="{FF2B5EF4-FFF2-40B4-BE49-F238E27FC236}">
                <a16:creationId xmlns:a16="http://schemas.microsoft.com/office/drawing/2014/main" xmlns="" id="{395D27FA-315A-4FB9-88E3-9F86EF5FE226}"/>
              </a:ext>
            </a:extLst>
          </p:cNvPr>
          <p:cNvSpPr txBox="1"/>
          <p:nvPr/>
        </p:nvSpPr>
        <p:spPr>
          <a:xfrm>
            <a:off x="2639545" y="2811111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THEN  TEMPLATE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</a:t>
            </a: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of the  narrative thought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" name="文本框 29">
            <a:extLst>
              <a:ext uri="{FF2B5EF4-FFF2-40B4-BE49-F238E27FC236}">
                <a16:creationId xmlns:a16="http://schemas.microsoft.com/office/drawing/2014/main" xmlns="" id="{A43ACCA6-A811-46AB-8419-25B890597DD6}"/>
              </a:ext>
            </a:extLst>
          </p:cNvPr>
          <p:cNvSpPr txBox="1"/>
          <p:nvPr/>
        </p:nvSpPr>
        <p:spPr>
          <a:xfrm>
            <a:off x="2639545" y="3986340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THEN  TEMPLATE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</a:t>
            </a: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of the  narrative thought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" name="文本框 30">
            <a:extLst>
              <a:ext uri="{FF2B5EF4-FFF2-40B4-BE49-F238E27FC236}">
                <a16:creationId xmlns:a16="http://schemas.microsoft.com/office/drawing/2014/main" xmlns="" id="{9A13B7AC-EFCE-4885-9703-6427B936BA32}"/>
              </a:ext>
            </a:extLst>
          </p:cNvPr>
          <p:cNvSpPr txBox="1"/>
          <p:nvPr/>
        </p:nvSpPr>
        <p:spPr>
          <a:xfrm>
            <a:off x="2639544" y="5159427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THEN  TEMPLATE</a:t>
            </a:r>
            <a:endParaRPr lang="en-US" altLang="zh-CN" sz="105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</a:t>
            </a: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of the  narrative thought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1EC699C7-C6A4-4046-8533-66A6F147884F}"/>
              </a:ext>
            </a:extLst>
          </p:cNvPr>
          <p:cNvSpPr/>
          <p:nvPr/>
        </p:nvSpPr>
        <p:spPr>
          <a:xfrm>
            <a:off x="1821934" y="1760493"/>
            <a:ext cx="607532" cy="607532"/>
          </a:xfrm>
          <a:prstGeom prst="ellipse">
            <a:avLst/>
          </a:prstGeom>
          <a:solidFill>
            <a:srgbClr val="177F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547F2D7E-169A-40E7-9914-CFB6E1BE7874}"/>
              </a:ext>
            </a:extLst>
          </p:cNvPr>
          <p:cNvSpPr/>
          <p:nvPr/>
        </p:nvSpPr>
        <p:spPr>
          <a:xfrm>
            <a:off x="1825694" y="4026601"/>
            <a:ext cx="607532" cy="607532"/>
          </a:xfrm>
          <a:prstGeom prst="ellipse">
            <a:avLst/>
          </a:prstGeom>
          <a:solidFill>
            <a:srgbClr val="177F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619F76E-64E4-42FA-886B-EA0259FDD7C8}"/>
              </a:ext>
            </a:extLst>
          </p:cNvPr>
          <p:cNvSpPr/>
          <p:nvPr/>
        </p:nvSpPr>
        <p:spPr>
          <a:xfrm>
            <a:off x="1821934" y="2891653"/>
            <a:ext cx="607532" cy="607532"/>
          </a:xfrm>
          <a:prstGeom prst="ellipse">
            <a:avLst/>
          </a:prstGeom>
          <a:solidFill>
            <a:srgbClr val="177F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D08B1248-8564-4FA2-9E62-CCC3EBE04420}"/>
              </a:ext>
            </a:extLst>
          </p:cNvPr>
          <p:cNvSpPr/>
          <p:nvPr/>
        </p:nvSpPr>
        <p:spPr>
          <a:xfrm>
            <a:off x="1826011" y="5167949"/>
            <a:ext cx="607532" cy="607532"/>
          </a:xfrm>
          <a:prstGeom prst="ellipse">
            <a:avLst/>
          </a:prstGeom>
          <a:solidFill>
            <a:srgbClr val="177F6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63DE358-E6B2-4505-A592-8C7162F81C42}"/>
              </a:ext>
            </a:extLst>
          </p:cNvPr>
          <p:cNvGrpSpPr/>
          <p:nvPr/>
        </p:nvGrpSpPr>
        <p:grpSpPr>
          <a:xfrm>
            <a:off x="1968049" y="5301431"/>
            <a:ext cx="323456" cy="339085"/>
            <a:chOff x="7002627" y="828237"/>
            <a:chExt cx="444697" cy="466185"/>
          </a:xfrm>
          <a:solidFill>
            <a:schemeClr val="bg1"/>
          </a:solidFill>
          <a:effectLst/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F026C918-88FD-4140-8792-F940F6C4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74AD11C5-E9D5-4802-BBDE-B1E919CC0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E7A57200-9C9F-489C-BD0B-C5359FFA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8A259E01-5CA1-490E-ABD0-9EEEDC94B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7FD2FFB9-A4C9-4514-8608-0D9BF0A14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xmlns="" id="{B123F0F1-582D-48FB-A331-8F5EF2EF9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438B6A39-9CA1-4A46-9CDF-23CC80080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8D600466-54A9-4693-87B8-21F1631AC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539685A7-15FE-4B32-B4AD-9BE3735F2B2B}"/>
              </a:ext>
            </a:extLst>
          </p:cNvPr>
          <p:cNvGrpSpPr>
            <a:grpSpLocks noChangeAspect="1"/>
          </p:cNvGrpSpPr>
          <p:nvPr/>
        </p:nvGrpSpPr>
        <p:grpSpPr>
          <a:xfrm>
            <a:off x="2006241" y="1914258"/>
            <a:ext cx="266240" cy="297744"/>
            <a:chOff x="5999255" y="3275006"/>
            <a:chExt cx="402656" cy="450303"/>
          </a:xfrm>
          <a:solidFill>
            <a:srgbClr val="FEFEFE"/>
          </a:solidFill>
          <a:effectLst/>
        </p:grpSpPr>
        <p:sp>
          <p:nvSpPr>
            <p:cNvPr id="26" name="Freeform 108">
              <a:extLst>
                <a:ext uri="{FF2B5EF4-FFF2-40B4-BE49-F238E27FC236}">
                  <a16:creationId xmlns:a16="http://schemas.microsoft.com/office/drawing/2014/main" xmlns="" id="{200A2BE0-37D7-42BA-933A-B36EDE296A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09">
              <a:extLst>
                <a:ext uri="{FF2B5EF4-FFF2-40B4-BE49-F238E27FC236}">
                  <a16:creationId xmlns:a16="http://schemas.microsoft.com/office/drawing/2014/main" xmlns="" id="{AABA2BEC-8596-4820-BB3E-B2ADC22D72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0">
              <a:extLst>
                <a:ext uri="{FF2B5EF4-FFF2-40B4-BE49-F238E27FC236}">
                  <a16:creationId xmlns:a16="http://schemas.microsoft.com/office/drawing/2014/main" xmlns="" id="{DDBC0DCE-9311-4FE9-98F9-DFF44671B2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11">
              <a:extLst>
                <a:ext uri="{FF2B5EF4-FFF2-40B4-BE49-F238E27FC236}">
                  <a16:creationId xmlns:a16="http://schemas.microsoft.com/office/drawing/2014/main" xmlns="" id="{97494496-3BA2-4105-87FA-6EC5A70D17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12">
              <a:extLst>
                <a:ext uri="{FF2B5EF4-FFF2-40B4-BE49-F238E27FC236}">
                  <a16:creationId xmlns:a16="http://schemas.microsoft.com/office/drawing/2014/main" xmlns="" id="{4A9F5164-62A1-4B53-ADF5-1011C95C44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F38A5FB2-5903-4D5B-8070-04B923DC5DF8}"/>
              </a:ext>
            </a:extLst>
          </p:cNvPr>
          <p:cNvGrpSpPr/>
          <p:nvPr/>
        </p:nvGrpSpPr>
        <p:grpSpPr>
          <a:xfrm>
            <a:off x="2001100" y="3059242"/>
            <a:ext cx="244188" cy="241669"/>
            <a:chOff x="6967126" y="4092464"/>
            <a:chExt cx="453105" cy="448433"/>
          </a:xfrm>
          <a:solidFill>
            <a:srgbClr val="FEFEFE"/>
          </a:solidFill>
          <a:effectLst/>
        </p:grpSpPr>
        <p:sp>
          <p:nvSpPr>
            <p:cNvPr id="32" name="Freeform 136">
              <a:extLst>
                <a:ext uri="{FF2B5EF4-FFF2-40B4-BE49-F238E27FC236}">
                  <a16:creationId xmlns:a16="http://schemas.microsoft.com/office/drawing/2014/main" xmlns="" id="{B053ECDA-FA1B-40E0-95C9-BD12E0AAC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>
              <a:extLst>
                <a:ext uri="{FF2B5EF4-FFF2-40B4-BE49-F238E27FC236}">
                  <a16:creationId xmlns:a16="http://schemas.microsoft.com/office/drawing/2014/main" xmlns="" id="{6649338E-FAF8-4A60-B3D1-E62420CB4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751454CC-6D41-41CC-AC32-3710CD638AF6}"/>
              </a:ext>
            </a:extLst>
          </p:cNvPr>
          <p:cNvGrpSpPr/>
          <p:nvPr/>
        </p:nvGrpSpPr>
        <p:grpSpPr>
          <a:xfrm>
            <a:off x="2025288" y="4173232"/>
            <a:ext cx="254343" cy="273713"/>
            <a:chOff x="7005429" y="4859473"/>
            <a:chExt cx="466184" cy="501686"/>
          </a:xfrm>
          <a:solidFill>
            <a:srgbClr val="FEFEFE"/>
          </a:solidFill>
          <a:effectLst/>
        </p:grpSpPr>
        <p:sp>
          <p:nvSpPr>
            <p:cNvPr id="35" name="Freeform 154">
              <a:extLst>
                <a:ext uri="{FF2B5EF4-FFF2-40B4-BE49-F238E27FC236}">
                  <a16:creationId xmlns:a16="http://schemas.microsoft.com/office/drawing/2014/main" xmlns="" id="{F88051D9-CAF8-4CEE-9A4D-481CDDD7D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155">
              <a:extLst>
                <a:ext uri="{FF2B5EF4-FFF2-40B4-BE49-F238E27FC236}">
                  <a16:creationId xmlns:a16="http://schemas.microsoft.com/office/drawing/2014/main" xmlns="" id="{D623E51B-0382-4604-B73E-E9F31A4E2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56">
              <a:extLst>
                <a:ext uri="{FF2B5EF4-FFF2-40B4-BE49-F238E27FC236}">
                  <a16:creationId xmlns:a16="http://schemas.microsoft.com/office/drawing/2014/main" xmlns="" id="{D11939CA-8B69-4244-98C3-E339B469BF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57">
              <a:extLst>
                <a:ext uri="{FF2B5EF4-FFF2-40B4-BE49-F238E27FC236}">
                  <a16:creationId xmlns:a16="http://schemas.microsoft.com/office/drawing/2014/main" xmlns="" id="{92ABA4FA-96A3-4851-8D48-467EA5DFC7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8">
              <a:extLst>
                <a:ext uri="{FF2B5EF4-FFF2-40B4-BE49-F238E27FC236}">
                  <a16:creationId xmlns:a16="http://schemas.microsoft.com/office/drawing/2014/main" xmlns="" id="{12F9D6B8-7F4A-402A-9C8E-F39AFAC929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71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9CA990-BC7D-4426-8599-32BA24CCFDEA}"/>
              </a:ext>
            </a:extLst>
          </p:cNvPr>
          <p:cNvSpPr txBox="1"/>
          <p:nvPr/>
        </p:nvSpPr>
        <p:spPr>
          <a:xfrm>
            <a:off x="1726281" y="814514"/>
            <a:ext cx="2698175" cy="5648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请输入您的标题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C660F378-286E-4905-8389-37E181621439}"/>
              </a:ext>
            </a:extLst>
          </p:cNvPr>
          <p:cNvSpPr txBox="1"/>
          <p:nvPr/>
        </p:nvSpPr>
        <p:spPr>
          <a:xfrm>
            <a:off x="917754" y="721076"/>
            <a:ext cx="697627" cy="6960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六边形 3">
            <a:extLst>
              <a:ext uri="{FF2B5EF4-FFF2-40B4-BE49-F238E27FC236}">
                <a16:creationId xmlns:a16="http://schemas.microsoft.com/office/drawing/2014/main" xmlns="" id="{7CA8F3A5-5B1A-4D62-8096-DE91AEDA8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1134" y="2527173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六边形 41">
            <a:extLst>
              <a:ext uri="{FF2B5EF4-FFF2-40B4-BE49-F238E27FC236}">
                <a16:creationId xmlns:a16="http://schemas.microsoft.com/office/drawing/2014/main" xmlns="" id="{7B0CAB4C-3AE5-454A-B29A-5247B14B2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033" y="3283365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六边形 42">
            <a:extLst>
              <a:ext uri="{FF2B5EF4-FFF2-40B4-BE49-F238E27FC236}">
                <a16:creationId xmlns:a16="http://schemas.microsoft.com/office/drawing/2014/main" xmlns="" id="{2031F790-D3AC-4F20-BDC8-575347BFB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932" y="2527173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六边形 43">
            <a:extLst>
              <a:ext uri="{FF2B5EF4-FFF2-40B4-BE49-F238E27FC236}">
                <a16:creationId xmlns:a16="http://schemas.microsoft.com/office/drawing/2014/main" xmlns="" id="{AF815A03-DAEF-4C3D-9FEA-96DB95C97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831" y="3283365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六边形 101">
            <a:extLst>
              <a:ext uri="{FF2B5EF4-FFF2-40B4-BE49-F238E27FC236}">
                <a16:creationId xmlns:a16="http://schemas.microsoft.com/office/drawing/2014/main" xmlns="" id="{66107394-834C-4A0B-9B58-A2FCA5D2B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633" y="3283365"/>
            <a:ext cx="1754474" cy="1512384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chemeClr val="bg1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六边形 102">
            <a:extLst>
              <a:ext uri="{FF2B5EF4-FFF2-40B4-BE49-F238E27FC236}">
                <a16:creationId xmlns:a16="http://schemas.microsoft.com/office/drawing/2014/main" xmlns="" id="{64B17DBF-6ADB-420A-9EDD-ED23B7444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6496" y="2548934"/>
            <a:ext cx="1754474" cy="1512384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chemeClr val="bg1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Freeform 2345">
            <a:extLst>
              <a:ext uri="{FF2B5EF4-FFF2-40B4-BE49-F238E27FC236}">
                <a16:creationId xmlns:a16="http://schemas.microsoft.com/office/drawing/2014/main" xmlns="" id="{6614F74F-1092-4CDB-9667-5EB2B86C5C5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10059" y="3646501"/>
            <a:ext cx="501862" cy="928919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Freeform 2345">
            <a:extLst>
              <a:ext uri="{FF2B5EF4-FFF2-40B4-BE49-F238E27FC236}">
                <a16:creationId xmlns:a16="http://schemas.microsoft.com/office/drawing/2014/main" xmlns="" id="{52E50122-4716-4C99-B226-2A195F018CC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158522" y="2879428"/>
            <a:ext cx="501862" cy="928919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4727067-AC59-4FB2-8386-E8A1D37ACC86}"/>
              </a:ext>
            </a:extLst>
          </p:cNvPr>
          <p:cNvSpPr txBox="1"/>
          <p:nvPr/>
        </p:nvSpPr>
        <p:spPr>
          <a:xfrm>
            <a:off x="3097483" y="2789889"/>
            <a:ext cx="1293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73F2322-6AD3-403E-8F26-2354B58535AA}"/>
              </a:ext>
            </a:extLst>
          </p:cNvPr>
          <p:cNvSpPr txBox="1"/>
          <p:nvPr/>
        </p:nvSpPr>
        <p:spPr>
          <a:xfrm>
            <a:off x="4510033" y="3485559"/>
            <a:ext cx="1293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7A04ED2A-E85A-4604-9772-979BC6A38E80}"/>
              </a:ext>
            </a:extLst>
          </p:cNvPr>
          <p:cNvSpPr txBox="1"/>
          <p:nvPr/>
        </p:nvSpPr>
        <p:spPr>
          <a:xfrm>
            <a:off x="5943698" y="2729394"/>
            <a:ext cx="1293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E67CEFA-051F-4C19-B00A-C0E79F0CB908}"/>
              </a:ext>
            </a:extLst>
          </p:cNvPr>
          <p:cNvSpPr txBox="1"/>
          <p:nvPr/>
        </p:nvSpPr>
        <p:spPr>
          <a:xfrm>
            <a:off x="7398947" y="3425979"/>
            <a:ext cx="12932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18118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B1BA210-88F3-4B15-B135-9FFC2A950FA2}"/>
              </a:ext>
            </a:extLst>
          </p:cNvPr>
          <p:cNvSpPr txBox="1"/>
          <p:nvPr/>
        </p:nvSpPr>
        <p:spPr>
          <a:xfrm>
            <a:off x="4932326" y="1891601"/>
            <a:ext cx="2315057" cy="13111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dirty="0">
                <a:solidFill>
                  <a:srgbClr val="00B0F0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谢谢！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1C7CB7E-E141-460A-A9EC-86764446B29D}"/>
              </a:ext>
            </a:extLst>
          </p:cNvPr>
          <p:cNvSpPr txBox="1"/>
          <p:nvPr/>
        </p:nvSpPr>
        <p:spPr>
          <a:xfrm>
            <a:off x="3562559" y="3087830"/>
            <a:ext cx="5054589" cy="9787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  <a:cs typeface="落落补 汤圆" pitchFamily="2" charset="-128"/>
              </a:rPr>
              <a:t>感谢您的观看！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3EF44AA-ABCC-424C-B3CD-D1E89DFE0954}"/>
              </a:ext>
            </a:extLst>
          </p:cNvPr>
          <p:cNvSpPr txBox="1"/>
          <p:nvPr/>
        </p:nvSpPr>
        <p:spPr>
          <a:xfrm>
            <a:off x="6987146" y="4671079"/>
            <a:ext cx="1845377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   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XX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年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XX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68522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3.7037E-6 L 8.33333E-7 -0.07223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93D39DC7-AF6A-42D6-B224-0FA4FEEC3315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简约小清新教育培训教师讲课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千图网PPT模板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28713"/>
      </a:accent1>
      <a:accent2>
        <a:srgbClr val="7DDDAF"/>
      </a:accent2>
      <a:accent3>
        <a:srgbClr val="F68E0E"/>
      </a:accent3>
      <a:accent4>
        <a:srgbClr val="628713"/>
      </a:accent4>
      <a:accent5>
        <a:srgbClr val="7DDDAF"/>
      </a:accent5>
      <a:accent6>
        <a:srgbClr val="F68E0E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方正大标宋简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QT-.potx" id="{E96A3E98-C6BD-46B4-B86A-A784C3585B18}" vid="{FE747C92-6707-4F58-8293-C79600AF37C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QT-</Template>
  <TotalTime>229</TotalTime>
  <Words>1992</Words>
  <Application>Microsoft Office PowerPoint</Application>
  <PresentationFormat>宽屏</PresentationFormat>
  <Paragraphs>202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Agency FB</vt:lpstr>
      <vt:lpstr>新蒂黑板报</vt:lpstr>
      <vt:lpstr>Meiryo</vt:lpstr>
      <vt:lpstr>Impact</vt:lpstr>
      <vt:lpstr>Arial</vt:lpstr>
      <vt:lpstr>Segoe UI</vt:lpstr>
      <vt:lpstr>造字工房尚雅体演示版常规体</vt:lpstr>
      <vt:lpstr>方正姚体</vt:lpstr>
      <vt:lpstr>Hiragino Sans GB W3</vt:lpstr>
      <vt:lpstr>Segoe UI Light</vt:lpstr>
      <vt:lpstr>方正大标宋简体</vt:lpstr>
      <vt:lpstr>黑体-简</vt:lpstr>
      <vt:lpstr>宋体</vt:lpstr>
      <vt:lpstr>Calibri</vt:lpstr>
      <vt:lpstr>落落补 汤圆</vt:lpstr>
      <vt:lpstr>方正兰亭粗黑简体</vt:lpstr>
      <vt:lpstr>幼圆</vt:lpstr>
      <vt:lpstr>微软雅黑</vt:lpstr>
      <vt:lpstr>等线</vt:lpstr>
      <vt:lpstr>千图网PPT模板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简约小清新教育培训教师讲课PPT模板</dc:title>
  <dc:subject/>
  <dc:creator>柚子设计</dc:creator>
  <cp:keywords>千图网PPT模板</cp:keywords>
  <dc:description/>
  <cp:lastModifiedBy>faith123</cp:lastModifiedBy>
  <cp:revision>21</cp:revision>
  <dcterms:created xsi:type="dcterms:W3CDTF">2017-08-21T03:57:40Z</dcterms:created>
  <dcterms:modified xsi:type="dcterms:W3CDTF">2018-05-07T01:46:28Z</dcterms:modified>
  <cp:category>模板</cp:category>
</cp:coreProperties>
</file>