
<file path=[Content_Types].xml><?xml version="1.0" encoding="utf-8"?>
<Types xmlns="http://schemas.openxmlformats.org/package/2006/content-types">
  <Default Extension="png" ContentType="image/png"/>
  <Default Extension="m4a" ContentType="audio/unknown"/>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63" r:id="rId2"/>
    <p:sldId id="267" r:id="rId3"/>
    <p:sldId id="270" r:id="rId4"/>
    <p:sldId id="261" r:id="rId5"/>
    <p:sldId id="266" r:id="rId6"/>
    <p:sldId id="285" r:id="rId7"/>
    <p:sldId id="284" r:id="rId8"/>
    <p:sldId id="283" r:id="rId9"/>
    <p:sldId id="273" r:id="rId10"/>
    <p:sldId id="279" r:id="rId11"/>
    <p:sldId id="278" r:id="rId12"/>
    <p:sldId id="280" r:id="rId13"/>
    <p:sldId id="268" r:id="rId14"/>
    <p:sldId id="281" r:id="rId15"/>
    <p:sldId id="277" r:id="rId16"/>
    <p:sldId id="276" r:id="rId17"/>
    <p:sldId id="265" r:id="rId18"/>
    <p:sldId id="260" r:id="rId19"/>
    <p:sldId id="264" r:id="rId20"/>
    <p:sldId id="282" r:id="rId21"/>
    <p:sldId id="275" r:id="rId22"/>
    <p:sldId id="286" r:id="rId23"/>
    <p:sldId id="287" r:id="rId24"/>
    <p:sldId id="259" r:id="rId25"/>
    <p:sldId id="269" r:id="rId26"/>
    <p:sldId id="289"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0014"/>
    <a:srgbClr val="C21227"/>
    <a:srgbClr val="ED374D"/>
    <a:srgbClr val="EB19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5" autoAdjust="0"/>
    <p:restoredTop sz="94660"/>
  </p:normalViewPr>
  <p:slideViewPr>
    <p:cSldViewPr snapToGrid="0" showGuides="1">
      <p:cViewPr varScale="1">
        <p:scale>
          <a:sx n="84" d="100"/>
          <a:sy n="84" d="100"/>
        </p:scale>
        <p:origin x="-132" y="-90"/>
      </p:cViewPr>
      <p:guideLst>
        <p:guide orient="horz" pos="2160"/>
        <p:guide pos="3840"/>
      </p:guideLst>
    </p:cSldViewPr>
  </p:slideViewPr>
  <p:notesTextViewPr>
    <p:cViewPr>
      <p:scale>
        <a:sx n="1" d="1"/>
        <a:sy n="1" d="1"/>
      </p:scale>
      <p:origin x="0" y="0"/>
    </p:cViewPr>
  </p:notesTextViewPr>
  <p:sorterViewPr>
    <p:cViewPr>
      <p:scale>
        <a:sx n="66" d="100"/>
        <a:sy n="66" d="100"/>
      </p:scale>
      <p:origin x="0" y="-1118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8F08F7-40BD-4E2B-B69C-49BCEBF305B8}" type="datetimeFigureOut">
              <a:rPr lang="zh-CN" altLang="en-US" smtClean="0"/>
              <a:t>2018/1/23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8358A4-F945-405B-B193-3D176AA8B553}" type="slidenum">
              <a:rPr lang="zh-CN" altLang="en-US" smtClean="0"/>
              <a:t>‹#›</a:t>
            </a:fld>
            <a:endParaRPr lang="zh-CN" altLang="en-US"/>
          </a:p>
        </p:txBody>
      </p:sp>
    </p:spTree>
    <p:extLst>
      <p:ext uri="{BB962C8B-B14F-4D97-AF65-F5344CB8AC3E}">
        <p14:creationId xmlns:p14="http://schemas.microsoft.com/office/powerpoint/2010/main" val="1033444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a:t>
            </a:fld>
            <a:endParaRPr lang="zh-CN" altLang="en-US"/>
          </a:p>
        </p:txBody>
      </p:sp>
    </p:spTree>
    <p:extLst>
      <p:ext uri="{BB962C8B-B14F-4D97-AF65-F5344CB8AC3E}">
        <p14:creationId xmlns:p14="http://schemas.microsoft.com/office/powerpoint/2010/main" val="3566373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2</a:t>
            </a:fld>
            <a:endParaRPr lang="zh-CN" altLang="en-US"/>
          </a:p>
        </p:txBody>
      </p:sp>
    </p:spTree>
    <p:extLst>
      <p:ext uri="{BB962C8B-B14F-4D97-AF65-F5344CB8AC3E}">
        <p14:creationId xmlns:p14="http://schemas.microsoft.com/office/powerpoint/2010/main" val="1394099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3</a:t>
            </a:fld>
            <a:endParaRPr lang="zh-CN" altLang="en-US"/>
          </a:p>
        </p:txBody>
      </p:sp>
    </p:spTree>
    <p:extLst>
      <p:ext uri="{BB962C8B-B14F-4D97-AF65-F5344CB8AC3E}">
        <p14:creationId xmlns:p14="http://schemas.microsoft.com/office/powerpoint/2010/main" val="1429206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4</a:t>
            </a:fld>
            <a:endParaRPr lang="zh-CN" altLang="en-US"/>
          </a:p>
        </p:txBody>
      </p:sp>
    </p:spTree>
    <p:extLst>
      <p:ext uri="{BB962C8B-B14F-4D97-AF65-F5344CB8AC3E}">
        <p14:creationId xmlns:p14="http://schemas.microsoft.com/office/powerpoint/2010/main" val="1712390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5</a:t>
            </a:fld>
            <a:endParaRPr lang="zh-CN" altLang="en-US"/>
          </a:p>
        </p:txBody>
      </p:sp>
    </p:spTree>
    <p:extLst>
      <p:ext uri="{BB962C8B-B14F-4D97-AF65-F5344CB8AC3E}">
        <p14:creationId xmlns:p14="http://schemas.microsoft.com/office/powerpoint/2010/main" val="460326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6</a:t>
            </a:fld>
            <a:endParaRPr lang="zh-CN" altLang="en-US"/>
          </a:p>
        </p:txBody>
      </p:sp>
    </p:spTree>
    <p:extLst>
      <p:ext uri="{BB962C8B-B14F-4D97-AF65-F5344CB8AC3E}">
        <p14:creationId xmlns:p14="http://schemas.microsoft.com/office/powerpoint/2010/main" val="3623538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7</a:t>
            </a:fld>
            <a:endParaRPr lang="zh-CN" altLang="en-US"/>
          </a:p>
        </p:txBody>
      </p:sp>
    </p:spTree>
    <p:extLst>
      <p:ext uri="{BB962C8B-B14F-4D97-AF65-F5344CB8AC3E}">
        <p14:creationId xmlns:p14="http://schemas.microsoft.com/office/powerpoint/2010/main" val="3392803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8</a:t>
            </a:fld>
            <a:endParaRPr lang="zh-CN" altLang="en-US"/>
          </a:p>
        </p:txBody>
      </p:sp>
    </p:spTree>
    <p:extLst>
      <p:ext uri="{BB962C8B-B14F-4D97-AF65-F5344CB8AC3E}">
        <p14:creationId xmlns:p14="http://schemas.microsoft.com/office/powerpoint/2010/main" val="2874560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9</a:t>
            </a:fld>
            <a:endParaRPr lang="zh-CN" altLang="en-US"/>
          </a:p>
        </p:txBody>
      </p:sp>
    </p:spTree>
    <p:extLst>
      <p:ext uri="{BB962C8B-B14F-4D97-AF65-F5344CB8AC3E}">
        <p14:creationId xmlns:p14="http://schemas.microsoft.com/office/powerpoint/2010/main" val="1508890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10</a:t>
            </a:fld>
            <a:endParaRPr lang="zh-CN" altLang="en-US"/>
          </a:p>
        </p:txBody>
      </p:sp>
    </p:spTree>
    <p:extLst>
      <p:ext uri="{BB962C8B-B14F-4D97-AF65-F5344CB8AC3E}">
        <p14:creationId xmlns:p14="http://schemas.microsoft.com/office/powerpoint/2010/main" val="118391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11</a:t>
            </a:fld>
            <a:endParaRPr lang="zh-CN" altLang="en-US"/>
          </a:p>
        </p:txBody>
      </p:sp>
    </p:spTree>
    <p:extLst>
      <p:ext uri="{BB962C8B-B14F-4D97-AF65-F5344CB8AC3E}">
        <p14:creationId xmlns:p14="http://schemas.microsoft.com/office/powerpoint/2010/main" val="665157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12</a:t>
            </a:fld>
            <a:endParaRPr lang="zh-CN" altLang="en-US"/>
          </a:p>
        </p:txBody>
      </p:sp>
    </p:spTree>
    <p:extLst>
      <p:ext uri="{BB962C8B-B14F-4D97-AF65-F5344CB8AC3E}">
        <p14:creationId xmlns:p14="http://schemas.microsoft.com/office/powerpoint/2010/main" val="2963084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13</a:t>
            </a:fld>
            <a:endParaRPr lang="zh-CN" altLang="en-US"/>
          </a:p>
        </p:txBody>
      </p:sp>
    </p:spTree>
    <p:extLst>
      <p:ext uri="{BB962C8B-B14F-4D97-AF65-F5344CB8AC3E}">
        <p14:creationId xmlns:p14="http://schemas.microsoft.com/office/powerpoint/2010/main" val="3774442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14</a:t>
            </a:fld>
            <a:endParaRPr lang="zh-CN" altLang="en-US"/>
          </a:p>
        </p:txBody>
      </p:sp>
    </p:spTree>
    <p:extLst>
      <p:ext uri="{BB962C8B-B14F-4D97-AF65-F5344CB8AC3E}">
        <p14:creationId xmlns:p14="http://schemas.microsoft.com/office/powerpoint/2010/main" val="1863757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15</a:t>
            </a:fld>
            <a:endParaRPr lang="zh-CN" altLang="en-US"/>
          </a:p>
        </p:txBody>
      </p:sp>
    </p:spTree>
    <p:extLst>
      <p:ext uri="{BB962C8B-B14F-4D97-AF65-F5344CB8AC3E}">
        <p14:creationId xmlns:p14="http://schemas.microsoft.com/office/powerpoint/2010/main" val="9099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16</a:t>
            </a:fld>
            <a:endParaRPr lang="zh-CN" altLang="en-US"/>
          </a:p>
        </p:txBody>
      </p:sp>
    </p:spTree>
    <p:extLst>
      <p:ext uri="{BB962C8B-B14F-4D97-AF65-F5344CB8AC3E}">
        <p14:creationId xmlns:p14="http://schemas.microsoft.com/office/powerpoint/2010/main" val="2916221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17</a:t>
            </a:fld>
            <a:endParaRPr lang="zh-CN" altLang="en-US"/>
          </a:p>
        </p:txBody>
      </p:sp>
    </p:spTree>
    <p:extLst>
      <p:ext uri="{BB962C8B-B14F-4D97-AF65-F5344CB8AC3E}">
        <p14:creationId xmlns:p14="http://schemas.microsoft.com/office/powerpoint/2010/main" val="3294907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18</a:t>
            </a:fld>
            <a:endParaRPr lang="zh-CN" altLang="en-US"/>
          </a:p>
        </p:txBody>
      </p:sp>
    </p:spTree>
    <p:extLst>
      <p:ext uri="{BB962C8B-B14F-4D97-AF65-F5344CB8AC3E}">
        <p14:creationId xmlns:p14="http://schemas.microsoft.com/office/powerpoint/2010/main" val="4169311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19</a:t>
            </a:fld>
            <a:endParaRPr lang="zh-CN" altLang="en-US"/>
          </a:p>
        </p:txBody>
      </p:sp>
    </p:spTree>
    <p:extLst>
      <p:ext uri="{BB962C8B-B14F-4D97-AF65-F5344CB8AC3E}">
        <p14:creationId xmlns:p14="http://schemas.microsoft.com/office/powerpoint/2010/main" val="29251642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20</a:t>
            </a:fld>
            <a:endParaRPr lang="zh-CN" altLang="en-US"/>
          </a:p>
        </p:txBody>
      </p:sp>
    </p:spTree>
    <p:extLst>
      <p:ext uri="{BB962C8B-B14F-4D97-AF65-F5344CB8AC3E}">
        <p14:creationId xmlns:p14="http://schemas.microsoft.com/office/powerpoint/2010/main" val="218382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21</a:t>
            </a:fld>
            <a:endParaRPr lang="zh-CN" altLang="en-US"/>
          </a:p>
        </p:txBody>
      </p:sp>
    </p:spTree>
    <p:extLst>
      <p:ext uri="{BB962C8B-B14F-4D97-AF65-F5344CB8AC3E}">
        <p14:creationId xmlns:p14="http://schemas.microsoft.com/office/powerpoint/2010/main" val="3189650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22</a:t>
            </a:fld>
            <a:endParaRPr lang="zh-CN" altLang="en-US"/>
          </a:p>
        </p:txBody>
      </p:sp>
    </p:spTree>
    <p:extLst>
      <p:ext uri="{BB962C8B-B14F-4D97-AF65-F5344CB8AC3E}">
        <p14:creationId xmlns:p14="http://schemas.microsoft.com/office/powerpoint/2010/main" val="38895792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23</a:t>
            </a:fld>
            <a:endParaRPr lang="zh-CN" altLang="en-US"/>
          </a:p>
        </p:txBody>
      </p:sp>
    </p:spTree>
    <p:extLst>
      <p:ext uri="{BB962C8B-B14F-4D97-AF65-F5344CB8AC3E}">
        <p14:creationId xmlns:p14="http://schemas.microsoft.com/office/powerpoint/2010/main" val="697100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24</a:t>
            </a:fld>
            <a:endParaRPr lang="zh-CN" altLang="en-US"/>
          </a:p>
        </p:txBody>
      </p:sp>
    </p:spTree>
    <p:extLst>
      <p:ext uri="{BB962C8B-B14F-4D97-AF65-F5344CB8AC3E}">
        <p14:creationId xmlns:p14="http://schemas.microsoft.com/office/powerpoint/2010/main" val="21005445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25</a:t>
            </a:fld>
            <a:endParaRPr lang="zh-CN" altLang="en-US"/>
          </a:p>
        </p:txBody>
      </p:sp>
    </p:spTree>
    <p:extLst>
      <p:ext uri="{BB962C8B-B14F-4D97-AF65-F5344CB8AC3E}">
        <p14:creationId xmlns:p14="http://schemas.microsoft.com/office/powerpoint/2010/main" val="2045154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26</a:t>
            </a:fld>
            <a:endParaRPr lang="zh-CN" altLang="en-US"/>
          </a:p>
        </p:txBody>
      </p:sp>
    </p:spTree>
    <p:extLst>
      <p:ext uri="{BB962C8B-B14F-4D97-AF65-F5344CB8AC3E}">
        <p14:creationId xmlns:p14="http://schemas.microsoft.com/office/powerpoint/2010/main" val="2357799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9727491"/>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5629411"/>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734684" y="1843771"/>
            <a:ext cx="4129088" cy="2670174"/>
          </a:xfrm>
          <a:prstGeom prst="rect">
            <a:avLst/>
          </a:prstGeom>
        </p:spPr>
        <p:txBody>
          <a:bodyPr/>
          <a:lstStyle/>
          <a:p>
            <a:endParaRPr lang="zh-CN" altLang="en-US"/>
          </a:p>
        </p:txBody>
      </p:sp>
      <p:sp>
        <p:nvSpPr>
          <p:cNvPr id="5" name="图片占位符 3"/>
          <p:cNvSpPr>
            <a:spLocks noGrp="1"/>
          </p:cNvSpPr>
          <p:nvPr>
            <p:ph type="pic" sz="quarter" idx="11"/>
          </p:nvPr>
        </p:nvSpPr>
        <p:spPr>
          <a:xfrm>
            <a:off x="6321198" y="1843771"/>
            <a:ext cx="4129088" cy="2670174"/>
          </a:xfrm>
          <a:prstGeom prst="rect">
            <a:avLst/>
          </a:prstGeom>
        </p:spPr>
        <p:txBody>
          <a:bodyPr/>
          <a:lstStyle/>
          <a:p>
            <a:endParaRPr lang="zh-CN" altLang="en-US"/>
          </a:p>
        </p:txBody>
      </p:sp>
    </p:spTree>
    <p:extLst>
      <p:ext uri="{BB962C8B-B14F-4D97-AF65-F5344CB8AC3E}">
        <p14:creationId xmlns:p14="http://schemas.microsoft.com/office/powerpoint/2010/main" val="250909344"/>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图片占位符 3"/>
          <p:cNvSpPr>
            <a:spLocks noGrp="1"/>
          </p:cNvSpPr>
          <p:nvPr>
            <p:ph type="pic" sz="quarter" idx="10"/>
          </p:nvPr>
        </p:nvSpPr>
        <p:spPr>
          <a:xfrm>
            <a:off x="1575026" y="1698630"/>
            <a:ext cx="4027487" cy="1567086"/>
          </a:xfrm>
          <a:prstGeom prst="rect">
            <a:avLst/>
          </a:prstGeom>
        </p:spPr>
        <p:txBody>
          <a:bodyPr/>
          <a:lstStyle/>
          <a:p>
            <a:endParaRPr lang="zh-CN" altLang="en-US"/>
          </a:p>
        </p:txBody>
      </p:sp>
      <p:sp>
        <p:nvSpPr>
          <p:cNvPr id="4" name="图片占位符 3"/>
          <p:cNvSpPr>
            <a:spLocks noGrp="1"/>
          </p:cNvSpPr>
          <p:nvPr>
            <p:ph type="pic" sz="quarter" idx="11"/>
          </p:nvPr>
        </p:nvSpPr>
        <p:spPr>
          <a:xfrm>
            <a:off x="6611483" y="1698630"/>
            <a:ext cx="4027487" cy="1567086"/>
          </a:xfrm>
          <a:prstGeom prst="rect">
            <a:avLst/>
          </a:prstGeom>
        </p:spPr>
        <p:txBody>
          <a:bodyPr/>
          <a:lstStyle/>
          <a:p>
            <a:endParaRPr lang="zh-CN" altLang="en-US"/>
          </a:p>
        </p:txBody>
      </p:sp>
      <p:sp>
        <p:nvSpPr>
          <p:cNvPr id="5" name="图片占位符 3"/>
          <p:cNvSpPr>
            <a:spLocks noGrp="1"/>
          </p:cNvSpPr>
          <p:nvPr>
            <p:ph type="pic" sz="quarter" idx="12"/>
          </p:nvPr>
        </p:nvSpPr>
        <p:spPr>
          <a:xfrm>
            <a:off x="1575026" y="3818391"/>
            <a:ext cx="4027487" cy="1567086"/>
          </a:xfrm>
          <a:prstGeom prst="rect">
            <a:avLst/>
          </a:prstGeom>
        </p:spPr>
        <p:txBody>
          <a:bodyPr/>
          <a:lstStyle/>
          <a:p>
            <a:endParaRPr lang="zh-CN" altLang="en-US"/>
          </a:p>
        </p:txBody>
      </p:sp>
      <p:sp>
        <p:nvSpPr>
          <p:cNvPr id="6" name="图片占位符 3"/>
          <p:cNvSpPr>
            <a:spLocks noGrp="1"/>
          </p:cNvSpPr>
          <p:nvPr>
            <p:ph type="pic" sz="quarter" idx="13"/>
          </p:nvPr>
        </p:nvSpPr>
        <p:spPr>
          <a:xfrm>
            <a:off x="6611483" y="3818391"/>
            <a:ext cx="4027487" cy="1567086"/>
          </a:xfrm>
          <a:prstGeom prst="rect">
            <a:avLst/>
          </a:prstGeom>
        </p:spPr>
        <p:txBody>
          <a:bodyPr/>
          <a:lstStyle/>
          <a:p>
            <a:endParaRPr lang="zh-CN" altLang="en-US"/>
          </a:p>
        </p:txBody>
      </p:sp>
    </p:spTree>
    <p:extLst>
      <p:ext uri="{BB962C8B-B14F-4D97-AF65-F5344CB8AC3E}">
        <p14:creationId xmlns:p14="http://schemas.microsoft.com/office/powerpoint/2010/main" val="1411514378"/>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作品，为了您和以及原创作者的利益，请勿复制、传播、销售，否则将承担法律责任！将对作品进行维权，按照传播下载次数进行十倍的索取赔偿！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pic>
        <p:nvPicPr>
          <p:cNvPr id="4" name="图片 3"/>
          <p:cNvPicPr>
            <a:picLocks noChangeAspect="1"/>
          </p:cNvPicPr>
          <p:nvPr userDrawn="1"/>
        </p:nvPicPr>
        <p:blipFill rotWithShape="1">
          <a:blip r:embed="rId6">
            <a:extLst>
              <a:ext uri="{28A0092B-C50C-407E-A947-70E740481C1C}">
                <a14:useLocalDpi xmlns:a14="http://schemas.microsoft.com/office/drawing/2010/main" val="0"/>
              </a:ext>
            </a:extLst>
          </a:blip>
          <a:srcRect l="265" t="265" r="265" b="265"/>
          <a:stretch/>
        </p:blipFill>
        <p:spPr>
          <a:xfrm>
            <a:off x="0" y="0"/>
            <a:ext cx="12192000" cy="6858000"/>
          </a:xfrm>
          <a:prstGeom prst="rect">
            <a:avLst/>
          </a:prstGeom>
        </p:spPr>
      </p:pic>
    </p:spTree>
    <p:extLst>
      <p:ext uri="{BB962C8B-B14F-4D97-AF65-F5344CB8AC3E}">
        <p14:creationId xmlns:p14="http://schemas.microsoft.com/office/powerpoint/2010/main" val="6777125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Lst>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13" Type="http://schemas.microsoft.com/office/2007/relationships/hdphoto" Target="../media/hdphoto4.wdp"/><Relationship Id="rId18" Type="http://schemas.openxmlformats.org/officeDocument/2006/relationships/image" Target="../media/image18.png"/><Relationship Id="rId26" Type="http://schemas.openxmlformats.org/officeDocument/2006/relationships/image" Target="../media/image24.png"/><Relationship Id="rId3" Type="http://schemas.openxmlformats.org/officeDocument/2006/relationships/image" Target="../media/image8.png"/><Relationship Id="rId21" Type="http://schemas.openxmlformats.org/officeDocument/2006/relationships/image" Target="../media/image20.png"/><Relationship Id="rId7" Type="http://schemas.microsoft.com/office/2007/relationships/hdphoto" Target="../media/hdphoto2.wdp"/><Relationship Id="rId12" Type="http://schemas.openxmlformats.org/officeDocument/2006/relationships/image" Target="../media/image14.png"/><Relationship Id="rId17" Type="http://schemas.openxmlformats.org/officeDocument/2006/relationships/image" Target="../media/image17.jpeg"/><Relationship Id="rId25" Type="http://schemas.openxmlformats.org/officeDocument/2006/relationships/image" Target="../media/image23.png"/><Relationship Id="rId2" Type="http://schemas.openxmlformats.org/officeDocument/2006/relationships/notesSlide" Target="../notesSlides/notesSlide7.xml"/><Relationship Id="rId16" Type="http://schemas.microsoft.com/office/2007/relationships/hdphoto" Target="../media/hdphoto5.wdp"/><Relationship Id="rId20"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3.jpeg"/><Relationship Id="rId24" Type="http://schemas.openxmlformats.org/officeDocument/2006/relationships/image" Target="../media/image22.png"/><Relationship Id="rId5" Type="http://schemas.openxmlformats.org/officeDocument/2006/relationships/image" Target="../media/image9.jpeg"/><Relationship Id="rId15" Type="http://schemas.openxmlformats.org/officeDocument/2006/relationships/image" Target="../media/image16.png"/><Relationship Id="rId23" Type="http://schemas.openxmlformats.org/officeDocument/2006/relationships/image" Target="../media/image21.png"/><Relationship Id="rId10" Type="http://schemas.microsoft.com/office/2007/relationships/hdphoto" Target="../media/hdphoto3.wdp"/><Relationship Id="rId19" Type="http://schemas.microsoft.com/office/2007/relationships/hdphoto" Target="../media/hdphoto6.wdp"/><Relationship Id="rId4" Type="http://schemas.microsoft.com/office/2007/relationships/hdphoto" Target="../media/hdphoto1.wdp"/><Relationship Id="rId9" Type="http://schemas.openxmlformats.org/officeDocument/2006/relationships/image" Target="../media/image12.png"/><Relationship Id="rId14" Type="http://schemas.openxmlformats.org/officeDocument/2006/relationships/image" Target="../media/image15.jpeg"/><Relationship Id="rId22" Type="http://schemas.microsoft.com/office/2007/relationships/hdphoto" Target="../media/hdphoto7.wdp"/></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5.jpeg"/><Relationship Id="rId5" Type="http://schemas.openxmlformats.org/officeDocument/2006/relationships/image" Target="../media/image32.pn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a:extLst>
              <a:ext uri="{28A0092B-C50C-407E-A947-70E740481C1C}">
                <a14:useLocalDpi xmlns:a14="http://schemas.microsoft.com/office/drawing/2010/main" val="0"/>
              </a:ext>
            </a:extLst>
          </a:blip>
          <a:srcRect b="416"/>
          <a:stretch/>
        </p:blipFill>
        <p:spPr>
          <a:xfrm>
            <a:off x="0" y="0"/>
            <a:ext cx="12192000" cy="6858000"/>
          </a:xfrm>
          <a:prstGeom prst="rect">
            <a:avLst/>
          </a:prstGeom>
        </p:spPr>
      </p:pic>
      <p:sp>
        <p:nvSpPr>
          <p:cNvPr id="3" name="文本框 2"/>
          <p:cNvSpPr txBox="1"/>
          <p:nvPr/>
        </p:nvSpPr>
        <p:spPr>
          <a:xfrm>
            <a:off x="2191840" y="4073773"/>
            <a:ext cx="7802014" cy="707886"/>
          </a:xfrm>
          <a:prstGeom prst="rect">
            <a:avLst/>
          </a:prstGeom>
          <a:noFill/>
        </p:spPr>
        <p:txBody>
          <a:bodyPr wrap="square" rtlCol="0">
            <a:spAutoFit/>
            <a:scene3d>
              <a:camera prst="orthographicFront"/>
              <a:lightRig rig="soft" dir="t"/>
            </a:scene3d>
            <a:sp3d prstMaterial="softEdge">
              <a:bevelT w="63500" h="12700"/>
            </a:sp3d>
          </a:bodyPr>
          <a:lstStyle/>
          <a:p>
            <a:pPr algn="dist"/>
            <a:r>
              <a:rPr lang="zh-CN" altLang="en-US" sz="4000" b="1" dirty="0">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rPr>
              <a:t>公司年终总结颁奖晚会</a:t>
            </a:r>
          </a:p>
        </p:txBody>
      </p:sp>
      <p:sp>
        <p:nvSpPr>
          <p:cNvPr id="5" name="文本框 4"/>
          <p:cNvSpPr txBox="1"/>
          <p:nvPr/>
        </p:nvSpPr>
        <p:spPr>
          <a:xfrm>
            <a:off x="2353205" y="4792417"/>
            <a:ext cx="7479284" cy="784830"/>
          </a:xfrm>
          <a:prstGeom prst="rect">
            <a:avLst/>
          </a:prstGeom>
          <a:noFill/>
        </p:spPr>
        <p:txBody>
          <a:bodyPr wrap="square" rtlCol="0">
            <a:spAutoFit/>
            <a:scene3d>
              <a:camera prst="orthographicFront"/>
              <a:lightRig rig="soft" dir="t"/>
            </a:scene3d>
            <a:sp3d prstMaterial="softEdge"/>
          </a:bodyPr>
          <a:lstStyle/>
          <a:p>
            <a:pPr algn="ctr">
              <a:lnSpc>
                <a:spcPct val="150000"/>
              </a:lnSpc>
            </a:pPr>
            <a:r>
              <a:rPr lang="en-US" altLang="zh-CN" sz="1000" dirty="0">
                <a:solidFill>
                  <a:srgbClr val="FFFF00"/>
                </a:solidFill>
                <a:latin typeface="Century Gothic" panose="020B0502020202020204" pitchFamily="34" charset="0"/>
              </a:rPr>
              <a:t>The user can demonstrate on a projector or computer, or print the presentation and make it into a film to be used</a:t>
            </a:r>
          </a:p>
          <a:p>
            <a:pPr algn="ctr">
              <a:lnSpc>
                <a:spcPct val="150000"/>
              </a:lnSpc>
            </a:pPr>
            <a:r>
              <a:rPr lang="en-US" altLang="zh-CN" sz="1000" dirty="0">
                <a:solidFill>
                  <a:srgbClr val="FFFF00"/>
                </a:solidFill>
                <a:latin typeface="Century Gothic" panose="020B0502020202020204" pitchFamily="34" charset="0"/>
              </a:rPr>
              <a:t> in a wider field. Using PowerPoint, not only can you create presentations, </a:t>
            </a:r>
          </a:p>
          <a:p>
            <a:pPr algn="ctr">
              <a:lnSpc>
                <a:spcPct val="150000"/>
              </a:lnSpc>
            </a:pPr>
            <a:r>
              <a:rPr lang="en-US" altLang="zh-CN" sz="1000" dirty="0">
                <a:solidFill>
                  <a:srgbClr val="FFFF00"/>
                </a:solidFill>
                <a:latin typeface="Century Gothic" panose="020B0502020202020204" pitchFamily="34" charset="0"/>
              </a:rPr>
              <a:t>you can also hold face-to-face meetings, teleconferencing, or presentations on the Internet </a:t>
            </a:r>
          </a:p>
        </p:txBody>
      </p:sp>
      <p:pic>
        <p:nvPicPr>
          <p:cNvPr id="6" name="纯音乐 - 春节序曲 - 纯音乐版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 y="-609600"/>
            <a:ext cx="609600" cy="609600"/>
          </a:xfrm>
          <a:prstGeom prst="rect">
            <a:avLst/>
          </a:prstGeom>
        </p:spPr>
      </p:pic>
      <p:sp>
        <p:nvSpPr>
          <p:cNvPr id="2" name="文本框 1"/>
          <p:cNvSpPr txBox="1"/>
          <p:nvPr/>
        </p:nvSpPr>
        <p:spPr>
          <a:xfrm>
            <a:off x="4107980" y="5773003"/>
            <a:ext cx="3416320" cy="369332"/>
          </a:xfrm>
          <a:prstGeom prst="rect">
            <a:avLst/>
          </a:prstGeom>
          <a:noFill/>
        </p:spPr>
        <p:txBody>
          <a:bodyPr wrap="none" rtlCol="0">
            <a:spAutoFit/>
          </a:bodyPr>
          <a:lstStyle/>
          <a:p>
            <a:r>
              <a:rPr lang="zh-CN" altLang="en-US" dirty="0">
                <a:solidFill>
                  <a:srgbClr val="FFFF00"/>
                </a:solidFill>
              </a:rPr>
              <a:t>汇报人</a:t>
            </a:r>
            <a:r>
              <a:rPr lang="zh-CN" altLang="en-US" dirty="0" smtClean="0">
                <a:solidFill>
                  <a:srgbClr val="FFFF00"/>
                </a:solidFill>
              </a:rPr>
              <a:t>：</a:t>
            </a:r>
            <a:r>
              <a:rPr lang="en-US" altLang="zh-CN" dirty="0" smtClean="0">
                <a:solidFill>
                  <a:srgbClr val="FFFF00"/>
                </a:solidFill>
              </a:rPr>
              <a:t>xxx</a:t>
            </a:r>
            <a:r>
              <a:rPr lang="zh-CN" altLang="en-US" dirty="0" smtClean="0">
                <a:solidFill>
                  <a:srgbClr val="FFFF00"/>
                </a:solidFill>
              </a:rPr>
              <a:t>   </a:t>
            </a:r>
            <a:r>
              <a:rPr lang="zh-CN" altLang="en-US" dirty="0">
                <a:solidFill>
                  <a:srgbClr val="FFFF00"/>
                </a:solidFill>
              </a:rPr>
              <a:t>时间：</a:t>
            </a:r>
            <a:r>
              <a:rPr lang="en-US" altLang="zh-CN" dirty="0">
                <a:solidFill>
                  <a:srgbClr val="FFFF00"/>
                </a:solidFill>
              </a:rPr>
              <a:t>XX</a:t>
            </a:r>
            <a:r>
              <a:rPr lang="zh-CN" altLang="en-US" dirty="0">
                <a:solidFill>
                  <a:srgbClr val="FFFF00"/>
                </a:solidFill>
              </a:rPr>
              <a:t>年</a:t>
            </a:r>
            <a:r>
              <a:rPr lang="en-US" altLang="zh-CN" dirty="0">
                <a:solidFill>
                  <a:srgbClr val="FFFF00"/>
                </a:solidFill>
              </a:rPr>
              <a:t>XX</a:t>
            </a:r>
            <a:r>
              <a:rPr lang="zh-CN" altLang="en-US" dirty="0">
                <a:solidFill>
                  <a:srgbClr val="FFFF00"/>
                </a:solidFill>
              </a:rPr>
              <a:t>月</a:t>
            </a:r>
          </a:p>
        </p:txBody>
      </p:sp>
    </p:spTree>
    <p:extLst>
      <p:ext uri="{BB962C8B-B14F-4D97-AF65-F5344CB8AC3E}">
        <p14:creationId xmlns:p14="http://schemas.microsoft.com/office/powerpoint/2010/main" val="2011319604"/>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subTnLst>
                                    <p:set>
                                      <p:cBhvr override="childStyle">
                                        <p:cTn dur="1" fill="hold" display="0" masterRel="sameClick" afterEffect="1">
                                          <p:stCondLst>
                                            <p:cond evt="end" delay="0">
                                              <p:tn val="5"/>
                                            </p:cond>
                                          </p:stCondLst>
                                        </p:cTn>
                                        <p:tgtEl>
                                          <p:spTgt spid="6"/>
                                        </p:tgtEl>
                                        <p:attrNameLst>
                                          <p:attrName>style.visibility</p:attrName>
                                        </p:attrNameLst>
                                      </p:cBhvr>
                                      <p:to>
                                        <p:strVal val="hidden"/>
                                      </p:to>
                                    </p:set>
                                  </p:sub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50">
                <p:cTn id="17" repeatCount="indefinite" fill="hold" display="0">
                  <p:stCondLst>
                    <p:cond delay="indefinite"/>
                  </p:stCondLst>
                  <p:endCondLst>
                    <p:cond evt="onStopAudio" delay="0">
                      <p:tgtEl>
                        <p:sldTgt/>
                      </p:tgtEl>
                    </p:cond>
                  </p:endCondLst>
                </p:cTn>
                <p:tgtEl>
                  <p:spTgt spid="6"/>
                </p:tgtEl>
              </p:cMediaNode>
            </p:audio>
          </p:childTnLst>
        </p:cTn>
      </p:par>
    </p:tnLst>
    <p:bldLst>
      <p:bldP spid="3"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283065" y="1788105"/>
            <a:ext cx="9527476" cy="3234807"/>
            <a:chOff x="1283065" y="1788105"/>
            <a:chExt cx="9527476" cy="3234807"/>
          </a:xfrm>
        </p:grpSpPr>
        <p:sp>
          <p:nvSpPr>
            <p:cNvPr id="6" name="任意多边形 5"/>
            <p:cNvSpPr/>
            <p:nvPr/>
          </p:nvSpPr>
          <p:spPr>
            <a:xfrm flipH="1">
              <a:off x="1283065" y="1801893"/>
              <a:ext cx="2708708" cy="3212855"/>
            </a:xfrm>
            <a:custGeom>
              <a:avLst/>
              <a:gdLst>
                <a:gd name="connsiteX0" fmla="*/ 129092 w 6906410"/>
                <a:gd name="connsiteY0" fmla="*/ 0 h 3291840"/>
                <a:gd name="connsiteX1" fmla="*/ 6906410 w 6906410"/>
                <a:gd name="connsiteY1" fmla="*/ 86061 h 3291840"/>
                <a:gd name="connsiteX2" fmla="*/ 6831106 w 6906410"/>
                <a:gd name="connsiteY2" fmla="*/ 2700170 h 3291840"/>
                <a:gd name="connsiteX3" fmla="*/ 0 w 6906410"/>
                <a:gd name="connsiteY3" fmla="*/ 3291840 h 3291840"/>
                <a:gd name="connsiteX4" fmla="*/ 129092 w 6906410"/>
                <a:gd name="connsiteY4" fmla="*/ 0 h 3291840"/>
                <a:gd name="connsiteX0" fmla="*/ 0 w 6777318"/>
                <a:gd name="connsiteY0" fmla="*/ 0 h 3322320"/>
                <a:gd name="connsiteX1" fmla="*/ 6777318 w 6777318"/>
                <a:gd name="connsiteY1" fmla="*/ 86061 h 3322320"/>
                <a:gd name="connsiteX2" fmla="*/ 6702014 w 6777318"/>
                <a:gd name="connsiteY2" fmla="*/ 2700170 h 3322320"/>
                <a:gd name="connsiteX3" fmla="*/ 252578 w 6777318"/>
                <a:gd name="connsiteY3" fmla="*/ 3322320 h 3322320"/>
                <a:gd name="connsiteX4" fmla="*/ 0 w 6777318"/>
                <a:gd name="connsiteY4" fmla="*/ 0 h 3322320"/>
                <a:gd name="connsiteX0" fmla="*/ 0 w 6834569"/>
                <a:gd name="connsiteY0" fmla="*/ 0 h 3322320"/>
                <a:gd name="connsiteX1" fmla="*/ 6834569 w 6834569"/>
                <a:gd name="connsiteY1" fmla="*/ 86061 h 3322320"/>
                <a:gd name="connsiteX2" fmla="*/ 6759265 w 6834569"/>
                <a:gd name="connsiteY2" fmla="*/ 2700170 h 3322320"/>
                <a:gd name="connsiteX3" fmla="*/ 309829 w 6834569"/>
                <a:gd name="connsiteY3" fmla="*/ 3322320 h 3322320"/>
                <a:gd name="connsiteX4" fmla="*/ 0 w 6834569"/>
                <a:gd name="connsiteY4" fmla="*/ 0 h 3322320"/>
                <a:gd name="connsiteX0" fmla="*/ 0 w 6910903"/>
                <a:gd name="connsiteY0" fmla="*/ 538779 h 3861099"/>
                <a:gd name="connsiteX1" fmla="*/ 6910903 w 6910903"/>
                <a:gd name="connsiteY1" fmla="*/ 0 h 3861099"/>
                <a:gd name="connsiteX2" fmla="*/ 6759265 w 6910903"/>
                <a:gd name="connsiteY2" fmla="*/ 3238949 h 3861099"/>
                <a:gd name="connsiteX3" fmla="*/ 309829 w 6910903"/>
                <a:gd name="connsiteY3" fmla="*/ 3861099 h 3861099"/>
                <a:gd name="connsiteX4" fmla="*/ 0 w 6910903"/>
                <a:gd name="connsiteY4" fmla="*/ 538779 h 3861099"/>
                <a:gd name="connsiteX0" fmla="*/ 0 w 6910903"/>
                <a:gd name="connsiteY0" fmla="*/ 538779 h 3861099"/>
                <a:gd name="connsiteX1" fmla="*/ 6910903 w 6910903"/>
                <a:gd name="connsiteY1" fmla="*/ 0 h 3861099"/>
                <a:gd name="connsiteX2" fmla="*/ 6663847 w 6910903"/>
                <a:gd name="connsiteY2" fmla="*/ 2979869 h 3861099"/>
                <a:gd name="connsiteX3" fmla="*/ 309829 w 6910903"/>
                <a:gd name="connsiteY3" fmla="*/ 3861099 h 3861099"/>
                <a:gd name="connsiteX4" fmla="*/ 0 w 6910903"/>
                <a:gd name="connsiteY4" fmla="*/ 538779 h 3861099"/>
                <a:gd name="connsiteX0" fmla="*/ 0 w 6910903"/>
                <a:gd name="connsiteY0" fmla="*/ 538779 h 3838239"/>
                <a:gd name="connsiteX1" fmla="*/ 6910903 w 6910903"/>
                <a:gd name="connsiteY1" fmla="*/ 0 h 3838239"/>
                <a:gd name="connsiteX2" fmla="*/ 6663847 w 6910903"/>
                <a:gd name="connsiteY2" fmla="*/ 2979869 h 3838239"/>
                <a:gd name="connsiteX3" fmla="*/ 309829 w 6910903"/>
                <a:gd name="connsiteY3" fmla="*/ 3838239 h 3838239"/>
                <a:gd name="connsiteX4" fmla="*/ 0 w 6910903"/>
                <a:gd name="connsiteY4" fmla="*/ 538779 h 3838239"/>
                <a:gd name="connsiteX0" fmla="*/ 0 w 6910903"/>
                <a:gd name="connsiteY0" fmla="*/ 538779 h 3838239"/>
                <a:gd name="connsiteX1" fmla="*/ 6910903 w 6910903"/>
                <a:gd name="connsiteY1" fmla="*/ 0 h 3838239"/>
                <a:gd name="connsiteX2" fmla="*/ 6663847 w 6910903"/>
                <a:gd name="connsiteY2" fmla="*/ 2979869 h 3838239"/>
                <a:gd name="connsiteX3" fmla="*/ 252578 w 6910903"/>
                <a:gd name="connsiteY3" fmla="*/ 3838239 h 3838239"/>
                <a:gd name="connsiteX4" fmla="*/ 0 w 6910903"/>
                <a:gd name="connsiteY4" fmla="*/ 538779 h 3838239"/>
                <a:gd name="connsiteX0" fmla="*/ 0 w 6910903"/>
                <a:gd name="connsiteY0" fmla="*/ 538779 h 3830619"/>
                <a:gd name="connsiteX1" fmla="*/ 6910903 w 6910903"/>
                <a:gd name="connsiteY1" fmla="*/ 0 h 3830619"/>
                <a:gd name="connsiteX2" fmla="*/ 6663847 w 6910903"/>
                <a:gd name="connsiteY2" fmla="*/ 2979869 h 3830619"/>
                <a:gd name="connsiteX3" fmla="*/ 309829 w 6910903"/>
                <a:gd name="connsiteY3" fmla="*/ 3830619 h 3830619"/>
                <a:gd name="connsiteX4" fmla="*/ 0 w 6910903"/>
                <a:gd name="connsiteY4" fmla="*/ 538779 h 3830619"/>
                <a:gd name="connsiteX0" fmla="*/ 0 w 6783680"/>
                <a:gd name="connsiteY0" fmla="*/ 221279 h 3513119"/>
                <a:gd name="connsiteX1" fmla="*/ 6783680 w 6783680"/>
                <a:gd name="connsiteY1" fmla="*/ 0 h 3513119"/>
                <a:gd name="connsiteX2" fmla="*/ 6663847 w 6783680"/>
                <a:gd name="connsiteY2" fmla="*/ 2662369 h 3513119"/>
                <a:gd name="connsiteX3" fmla="*/ 309829 w 6783680"/>
                <a:gd name="connsiteY3" fmla="*/ 3513119 h 3513119"/>
                <a:gd name="connsiteX4" fmla="*/ 0 w 6783680"/>
                <a:gd name="connsiteY4" fmla="*/ 221279 h 3513119"/>
                <a:gd name="connsiteX0" fmla="*/ 0 w 6783680"/>
                <a:gd name="connsiteY0" fmla="*/ 221279 h 3193805"/>
                <a:gd name="connsiteX1" fmla="*/ 6783680 w 6783680"/>
                <a:gd name="connsiteY1" fmla="*/ 0 h 3193805"/>
                <a:gd name="connsiteX2" fmla="*/ 6663847 w 6783680"/>
                <a:gd name="connsiteY2" fmla="*/ 2662369 h 3193805"/>
                <a:gd name="connsiteX3" fmla="*/ 164431 w 6783680"/>
                <a:gd name="connsiteY3" fmla="*/ 3193805 h 3193805"/>
                <a:gd name="connsiteX4" fmla="*/ 0 w 6783680"/>
                <a:gd name="connsiteY4" fmla="*/ 221279 h 3193805"/>
                <a:gd name="connsiteX0" fmla="*/ 0 w 6783680"/>
                <a:gd name="connsiteY0" fmla="*/ 221279 h 3231905"/>
                <a:gd name="connsiteX1" fmla="*/ 6783680 w 6783680"/>
                <a:gd name="connsiteY1" fmla="*/ 0 h 3231905"/>
                <a:gd name="connsiteX2" fmla="*/ 6663847 w 6783680"/>
                <a:gd name="connsiteY2" fmla="*/ 2662369 h 3231905"/>
                <a:gd name="connsiteX3" fmla="*/ 148528 w 6783680"/>
                <a:gd name="connsiteY3" fmla="*/ 3231905 h 3231905"/>
                <a:gd name="connsiteX4" fmla="*/ 0 w 6783680"/>
                <a:gd name="connsiteY4" fmla="*/ 221279 h 3231905"/>
                <a:gd name="connsiteX0" fmla="*/ 0 w 6783680"/>
                <a:gd name="connsiteY0" fmla="*/ 221279 h 3212855"/>
                <a:gd name="connsiteX1" fmla="*/ 6783680 w 6783680"/>
                <a:gd name="connsiteY1" fmla="*/ 0 h 3212855"/>
                <a:gd name="connsiteX2" fmla="*/ 6663847 w 6783680"/>
                <a:gd name="connsiteY2" fmla="*/ 2662369 h 3212855"/>
                <a:gd name="connsiteX3" fmla="*/ 148528 w 6783680"/>
                <a:gd name="connsiteY3" fmla="*/ 3212855 h 3212855"/>
                <a:gd name="connsiteX4" fmla="*/ 0 w 6783680"/>
                <a:gd name="connsiteY4" fmla="*/ 221279 h 3212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3680" h="3212855">
                  <a:moveTo>
                    <a:pt x="0" y="221279"/>
                  </a:moveTo>
                  <a:lnTo>
                    <a:pt x="6783680" y="0"/>
                  </a:lnTo>
                  <a:lnTo>
                    <a:pt x="6663847" y="2662369"/>
                  </a:lnTo>
                  <a:lnTo>
                    <a:pt x="148528" y="3212855"/>
                  </a:lnTo>
                  <a:lnTo>
                    <a:pt x="0" y="221279"/>
                  </a:lnTo>
                  <a:close/>
                </a:path>
              </a:pathLst>
            </a:custGeom>
            <a:gradFill>
              <a:gsLst>
                <a:gs pos="0">
                  <a:schemeClr val="tx1">
                    <a:alpha val="21000"/>
                  </a:schemeClr>
                </a:gs>
                <a:gs pos="50000">
                  <a:schemeClr val="tx1">
                    <a:lumMod val="75000"/>
                    <a:lumOff val="25000"/>
                    <a:alpha val="9000"/>
                  </a:schemeClr>
                </a:gs>
                <a:gs pos="100000">
                  <a:srgbClr val="FF0000">
                    <a:alpha val="43000"/>
                  </a:srgbClr>
                </a:gs>
              </a:gsLst>
              <a:lin ang="5400000" scaled="1"/>
            </a:gradFill>
            <a:ln w="31750">
              <a:gradFill flip="none" rotWithShape="1">
                <a:gsLst>
                  <a:gs pos="0">
                    <a:srgbClr val="FFFF00"/>
                  </a:gs>
                  <a:gs pos="43000">
                    <a:srgbClr val="FFC000"/>
                  </a:gs>
                  <a:gs pos="68000">
                    <a:srgbClr val="FF0000"/>
                  </a:gs>
                  <a:gs pos="100000">
                    <a:srgbClr val="FFFF00"/>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3922274" y="1788105"/>
              <a:ext cx="6888267" cy="3234807"/>
            </a:xfrm>
            <a:custGeom>
              <a:avLst/>
              <a:gdLst>
                <a:gd name="connsiteX0" fmla="*/ 129092 w 6906410"/>
                <a:gd name="connsiteY0" fmla="*/ 0 h 3291840"/>
                <a:gd name="connsiteX1" fmla="*/ 6906410 w 6906410"/>
                <a:gd name="connsiteY1" fmla="*/ 86061 h 3291840"/>
                <a:gd name="connsiteX2" fmla="*/ 6831106 w 6906410"/>
                <a:gd name="connsiteY2" fmla="*/ 2700170 h 3291840"/>
                <a:gd name="connsiteX3" fmla="*/ 0 w 6906410"/>
                <a:gd name="connsiteY3" fmla="*/ 3291840 h 3291840"/>
                <a:gd name="connsiteX4" fmla="*/ 129092 w 6906410"/>
                <a:gd name="connsiteY4" fmla="*/ 0 h 3291840"/>
                <a:gd name="connsiteX0" fmla="*/ 129092 w 6931810"/>
                <a:gd name="connsiteY0" fmla="*/ 117139 h 3408979"/>
                <a:gd name="connsiteX1" fmla="*/ 6931810 w 6931810"/>
                <a:gd name="connsiteY1" fmla="*/ 0 h 3408979"/>
                <a:gd name="connsiteX2" fmla="*/ 6831106 w 6931810"/>
                <a:gd name="connsiteY2" fmla="*/ 2817309 h 3408979"/>
                <a:gd name="connsiteX3" fmla="*/ 0 w 6931810"/>
                <a:gd name="connsiteY3" fmla="*/ 3408979 h 3408979"/>
                <a:gd name="connsiteX4" fmla="*/ 129092 w 6931810"/>
                <a:gd name="connsiteY4" fmla="*/ 117139 h 3408979"/>
                <a:gd name="connsiteX0" fmla="*/ 100063 w 6902781"/>
                <a:gd name="connsiteY0" fmla="*/ 117139 h 3234807"/>
                <a:gd name="connsiteX1" fmla="*/ 6902781 w 6902781"/>
                <a:gd name="connsiteY1" fmla="*/ 0 h 3234807"/>
                <a:gd name="connsiteX2" fmla="*/ 6802077 w 6902781"/>
                <a:gd name="connsiteY2" fmla="*/ 2817309 h 3234807"/>
                <a:gd name="connsiteX3" fmla="*/ 0 w 6902781"/>
                <a:gd name="connsiteY3" fmla="*/ 3234807 h 3234807"/>
                <a:gd name="connsiteX4" fmla="*/ 100063 w 6902781"/>
                <a:gd name="connsiteY4" fmla="*/ 117139 h 3234807"/>
                <a:gd name="connsiteX0" fmla="*/ 85549 w 6888267"/>
                <a:gd name="connsiteY0" fmla="*/ 117139 h 3118693"/>
                <a:gd name="connsiteX1" fmla="*/ 6888267 w 6888267"/>
                <a:gd name="connsiteY1" fmla="*/ 0 h 3118693"/>
                <a:gd name="connsiteX2" fmla="*/ 6787563 w 6888267"/>
                <a:gd name="connsiteY2" fmla="*/ 2817309 h 3118693"/>
                <a:gd name="connsiteX3" fmla="*/ 0 w 6888267"/>
                <a:gd name="connsiteY3" fmla="*/ 3118693 h 3118693"/>
                <a:gd name="connsiteX4" fmla="*/ 85549 w 6888267"/>
                <a:gd name="connsiteY4" fmla="*/ 117139 h 3118693"/>
                <a:gd name="connsiteX0" fmla="*/ 85549 w 6888267"/>
                <a:gd name="connsiteY0" fmla="*/ 233253 h 3234807"/>
                <a:gd name="connsiteX1" fmla="*/ 6888267 w 6888267"/>
                <a:gd name="connsiteY1" fmla="*/ 0 h 3234807"/>
                <a:gd name="connsiteX2" fmla="*/ 6787563 w 6888267"/>
                <a:gd name="connsiteY2" fmla="*/ 2933423 h 3234807"/>
                <a:gd name="connsiteX3" fmla="*/ 0 w 6888267"/>
                <a:gd name="connsiteY3" fmla="*/ 3234807 h 3234807"/>
                <a:gd name="connsiteX4" fmla="*/ 85549 w 6888267"/>
                <a:gd name="connsiteY4" fmla="*/ 233253 h 3234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8267" h="3234807">
                  <a:moveTo>
                    <a:pt x="85549" y="233253"/>
                  </a:moveTo>
                  <a:lnTo>
                    <a:pt x="6888267" y="0"/>
                  </a:lnTo>
                  <a:lnTo>
                    <a:pt x="6787563" y="2933423"/>
                  </a:lnTo>
                  <a:lnTo>
                    <a:pt x="0" y="3234807"/>
                  </a:lnTo>
                  <a:lnTo>
                    <a:pt x="85549" y="233253"/>
                  </a:lnTo>
                  <a:close/>
                </a:path>
              </a:pathLst>
            </a:custGeom>
            <a:gradFill>
              <a:gsLst>
                <a:gs pos="0">
                  <a:schemeClr val="tx1">
                    <a:alpha val="21000"/>
                  </a:schemeClr>
                </a:gs>
                <a:gs pos="50000">
                  <a:schemeClr val="tx1">
                    <a:lumMod val="75000"/>
                    <a:lumOff val="25000"/>
                    <a:alpha val="9000"/>
                  </a:schemeClr>
                </a:gs>
                <a:gs pos="100000">
                  <a:srgbClr val="FF0000">
                    <a:alpha val="43000"/>
                  </a:srgbClr>
                </a:gs>
              </a:gsLst>
              <a:lin ang="5400000" scaled="1"/>
            </a:gradFill>
            <a:ln w="31750">
              <a:gradFill flip="none" rotWithShape="1">
                <a:gsLst>
                  <a:gs pos="0">
                    <a:srgbClr val="FFFF00"/>
                  </a:gs>
                  <a:gs pos="43000">
                    <a:srgbClr val="FFC000"/>
                  </a:gs>
                  <a:gs pos="68000">
                    <a:srgbClr val="FF0000"/>
                  </a:gs>
                  <a:gs pos="100000">
                    <a:srgbClr val="FFFF00"/>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Text Box 13"/>
          <p:cNvSpPr txBox="1">
            <a:spLocks noChangeArrowheads="1"/>
          </p:cNvSpPr>
          <p:nvPr/>
        </p:nvSpPr>
        <p:spPr bwMode="auto">
          <a:xfrm>
            <a:off x="4290510" y="2180081"/>
            <a:ext cx="6082851" cy="2516073"/>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just">
              <a:lnSpc>
                <a:spcPct val="125000"/>
              </a:lnSpc>
            </a:pPr>
            <a:r>
              <a:rPr lang="zh-CN" altLang="en-US" sz="1800" dirty="0">
                <a:gradFill>
                  <a:gsLst>
                    <a:gs pos="0">
                      <a:srgbClr val="FFFF00"/>
                    </a:gs>
                    <a:gs pos="63000">
                      <a:srgbClr val="FFFF00"/>
                    </a:gs>
                    <a:gs pos="100000">
                      <a:srgbClr val="FF0000"/>
                    </a:gs>
                  </a:gsLst>
                  <a:lin ang="5400000" scaled="1"/>
                </a:gradFill>
              </a:rPr>
              <a:t>       新年伊始，让我们把一切所经历过的，统统成为过去吧！以往的成功也好，失败也罢，让我们卸下沉重的包袱轻装上阵。新的一年，翻开新的一页，所有的期待与希望、向往与憧憬向我们走来。生活还要继续，梦想不断延伸，脚步依旧执着。整理好行囊，带上健康与平安，因为健康是幸福的起点，平安是最单纯的快乐，伴着一份好心情，微笑着出发，脚步轻盈，且歌且行。</a:t>
            </a:r>
          </a:p>
        </p:txBody>
      </p:sp>
      <p:sp>
        <p:nvSpPr>
          <p:cNvPr id="4" name="Text Box 13"/>
          <p:cNvSpPr txBox="1">
            <a:spLocks noChangeArrowheads="1"/>
          </p:cNvSpPr>
          <p:nvPr/>
        </p:nvSpPr>
        <p:spPr bwMode="auto">
          <a:xfrm>
            <a:off x="2398642" y="644149"/>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领导致辞 </a:t>
            </a:r>
            <a:r>
              <a:rPr lang="en-US" altLang="zh-CN" sz="4800" dirty="0"/>
              <a:t>】</a:t>
            </a:r>
            <a:endParaRPr lang="zh-CN" altLang="en-US" sz="4800" dirty="0"/>
          </a:p>
        </p:txBody>
      </p:sp>
      <p:sp>
        <p:nvSpPr>
          <p:cNvPr id="8" name="任意多边形 7"/>
          <p:cNvSpPr/>
          <p:nvPr/>
        </p:nvSpPr>
        <p:spPr>
          <a:xfrm flipH="1">
            <a:off x="1875334" y="2192781"/>
            <a:ext cx="1609760" cy="1898049"/>
          </a:xfrm>
          <a:custGeom>
            <a:avLst/>
            <a:gdLst>
              <a:gd name="connsiteX0" fmla="*/ 129092 w 6906410"/>
              <a:gd name="connsiteY0" fmla="*/ 0 h 3291840"/>
              <a:gd name="connsiteX1" fmla="*/ 6906410 w 6906410"/>
              <a:gd name="connsiteY1" fmla="*/ 86061 h 3291840"/>
              <a:gd name="connsiteX2" fmla="*/ 6831106 w 6906410"/>
              <a:gd name="connsiteY2" fmla="*/ 2700170 h 3291840"/>
              <a:gd name="connsiteX3" fmla="*/ 0 w 6906410"/>
              <a:gd name="connsiteY3" fmla="*/ 3291840 h 3291840"/>
              <a:gd name="connsiteX4" fmla="*/ 129092 w 6906410"/>
              <a:gd name="connsiteY4" fmla="*/ 0 h 3291840"/>
              <a:gd name="connsiteX0" fmla="*/ 0 w 6777318"/>
              <a:gd name="connsiteY0" fmla="*/ 0 h 3322320"/>
              <a:gd name="connsiteX1" fmla="*/ 6777318 w 6777318"/>
              <a:gd name="connsiteY1" fmla="*/ 86061 h 3322320"/>
              <a:gd name="connsiteX2" fmla="*/ 6702014 w 6777318"/>
              <a:gd name="connsiteY2" fmla="*/ 2700170 h 3322320"/>
              <a:gd name="connsiteX3" fmla="*/ 252578 w 6777318"/>
              <a:gd name="connsiteY3" fmla="*/ 3322320 h 3322320"/>
              <a:gd name="connsiteX4" fmla="*/ 0 w 6777318"/>
              <a:gd name="connsiteY4" fmla="*/ 0 h 3322320"/>
              <a:gd name="connsiteX0" fmla="*/ 0 w 6834569"/>
              <a:gd name="connsiteY0" fmla="*/ 0 h 3322320"/>
              <a:gd name="connsiteX1" fmla="*/ 6834569 w 6834569"/>
              <a:gd name="connsiteY1" fmla="*/ 86061 h 3322320"/>
              <a:gd name="connsiteX2" fmla="*/ 6759265 w 6834569"/>
              <a:gd name="connsiteY2" fmla="*/ 2700170 h 3322320"/>
              <a:gd name="connsiteX3" fmla="*/ 309829 w 6834569"/>
              <a:gd name="connsiteY3" fmla="*/ 3322320 h 3322320"/>
              <a:gd name="connsiteX4" fmla="*/ 0 w 6834569"/>
              <a:gd name="connsiteY4" fmla="*/ 0 h 3322320"/>
              <a:gd name="connsiteX0" fmla="*/ 0 w 6910903"/>
              <a:gd name="connsiteY0" fmla="*/ 538779 h 3861099"/>
              <a:gd name="connsiteX1" fmla="*/ 6910903 w 6910903"/>
              <a:gd name="connsiteY1" fmla="*/ 0 h 3861099"/>
              <a:gd name="connsiteX2" fmla="*/ 6759265 w 6910903"/>
              <a:gd name="connsiteY2" fmla="*/ 3238949 h 3861099"/>
              <a:gd name="connsiteX3" fmla="*/ 309829 w 6910903"/>
              <a:gd name="connsiteY3" fmla="*/ 3861099 h 3861099"/>
              <a:gd name="connsiteX4" fmla="*/ 0 w 6910903"/>
              <a:gd name="connsiteY4" fmla="*/ 538779 h 3861099"/>
              <a:gd name="connsiteX0" fmla="*/ 0 w 6910903"/>
              <a:gd name="connsiteY0" fmla="*/ 538779 h 3861099"/>
              <a:gd name="connsiteX1" fmla="*/ 6910903 w 6910903"/>
              <a:gd name="connsiteY1" fmla="*/ 0 h 3861099"/>
              <a:gd name="connsiteX2" fmla="*/ 6663847 w 6910903"/>
              <a:gd name="connsiteY2" fmla="*/ 2979869 h 3861099"/>
              <a:gd name="connsiteX3" fmla="*/ 309829 w 6910903"/>
              <a:gd name="connsiteY3" fmla="*/ 3861099 h 3861099"/>
              <a:gd name="connsiteX4" fmla="*/ 0 w 6910903"/>
              <a:gd name="connsiteY4" fmla="*/ 538779 h 3861099"/>
              <a:gd name="connsiteX0" fmla="*/ 0 w 6910903"/>
              <a:gd name="connsiteY0" fmla="*/ 538779 h 3838239"/>
              <a:gd name="connsiteX1" fmla="*/ 6910903 w 6910903"/>
              <a:gd name="connsiteY1" fmla="*/ 0 h 3838239"/>
              <a:gd name="connsiteX2" fmla="*/ 6663847 w 6910903"/>
              <a:gd name="connsiteY2" fmla="*/ 2979869 h 3838239"/>
              <a:gd name="connsiteX3" fmla="*/ 309829 w 6910903"/>
              <a:gd name="connsiteY3" fmla="*/ 3838239 h 3838239"/>
              <a:gd name="connsiteX4" fmla="*/ 0 w 6910903"/>
              <a:gd name="connsiteY4" fmla="*/ 538779 h 3838239"/>
              <a:gd name="connsiteX0" fmla="*/ 0 w 6910903"/>
              <a:gd name="connsiteY0" fmla="*/ 538779 h 3838239"/>
              <a:gd name="connsiteX1" fmla="*/ 6910903 w 6910903"/>
              <a:gd name="connsiteY1" fmla="*/ 0 h 3838239"/>
              <a:gd name="connsiteX2" fmla="*/ 6663847 w 6910903"/>
              <a:gd name="connsiteY2" fmla="*/ 2979869 h 3838239"/>
              <a:gd name="connsiteX3" fmla="*/ 252578 w 6910903"/>
              <a:gd name="connsiteY3" fmla="*/ 3838239 h 3838239"/>
              <a:gd name="connsiteX4" fmla="*/ 0 w 6910903"/>
              <a:gd name="connsiteY4" fmla="*/ 538779 h 3838239"/>
              <a:gd name="connsiteX0" fmla="*/ 0 w 6910903"/>
              <a:gd name="connsiteY0" fmla="*/ 538779 h 3830619"/>
              <a:gd name="connsiteX1" fmla="*/ 6910903 w 6910903"/>
              <a:gd name="connsiteY1" fmla="*/ 0 h 3830619"/>
              <a:gd name="connsiteX2" fmla="*/ 6663847 w 6910903"/>
              <a:gd name="connsiteY2" fmla="*/ 2979869 h 3830619"/>
              <a:gd name="connsiteX3" fmla="*/ 309829 w 6910903"/>
              <a:gd name="connsiteY3" fmla="*/ 3830619 h 3830619"/>
              <a:gd name="connsiteX4" fmla="*/ 0 w 6910903"/>
              <a:gd name="connsiteY4" fmla="*/ 538779 h 3830619"/>
              <a:gd name="connsiteX0" fmla="*/ 0 w 6783680"/>
              <a:gd name="connsiteY0" fmla="*/ 221279 h 3513119"/>
              <a:gd name="connsiteX1" fmla="*/ 6783680 w 6783680"/>
              <a:gd name="connsiteY1" fmla="*/ 0 h 3513119"/>
              <a:gd name="connsiteX2" fmla="*/ 6663847 w 6783680"/>
              <a:gd name="connsiteY2" fmla="*/ 2662369 h 3513119"/>
              <a:gd name="connsiteX3" fmla="*/ 309829 w 6783680"/>
              <a:gd name="connsiteY3" fmla="*/ 3513119 h 3513119"/>
              <a:gd name="connsiteX4" fmla="*/ 0 w 6783680"/>
              <a:gd name="connsiteY4" fmla="*/ 221279 h 3513119"/>
              <a:gd name="connsiteX0" fmla="*/ 0 w 6783680"/>
              <a:gd name="connsiteY0" fmla="*/ 221279 h 3193805"/>
              <a:gd name="connsiteX1" fmla="*/ 6783680 w 6783680"/>
              <a:gd name="connsiteY1" fmla="*/ 0 h 3193805"/>
              <a:gd name="connsiteX2" fmla="*/ 6663847 w 6783680"/>
              <a:gd name="connsiteY2" fmla="*/ 2662369 h 3193805"/>
              <a:gd name="connsiteX3" fmla="*/ 164431 w 6783680"/>
              <a:gd name="connsiteY3" fmla="*/ 3193805 h 3193805"/>
              <a:gd name="connsiteX4" fmla="*/ 0 w 6783680"/>
              <a:gd name="connsiteY4" fmla="*/ 221279 h 3193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3680" h="3193805">
                <a:moveTo>
                  <a:pt x="0" y="221279"/>
                </a:moveTo>
                <a:lnTo>
                  <a:pt x="6783680" y="0"/>
                </a:lnTo>
                <a:lnTo>
                  <a:pt x="6663847" y="2662369"/>
                </a:lnTo>
                <a:lnTo>
                  <a:pt x="164431" y="3193805"/>
                </a:lnTo>
                <a:lnTo>
                  <a:pt x="0" y="221279"/>
                </a:lnTo>
                <a:close/>
              </a:path>
            </a:pathLst>
          </a:custGeom>
          <a:blipFill dpi="0" rotWithShape="1">
            <a:blip r:embed="rId3"/>
            <a:srcRect/>
            <a:tile tx="0" ty="0" sx="20000" sy="20000" flip="none" algn="ctr"/>
          </a:blipFill>
          <a:ln w="31750">
            <a:gradFill flip="none" rotWithShape="1">
              <a:gsLst>
                <a:gs pos="0">
                  <a:srgbClr val="FFFF00"/>
                </a:gs>
                <a:gs pos="43000">
                  <a:srgbClr val="FFC000"/>
                </a:gs>
                <a:gs pos="68000">
                  <a:srgbClr val="FF0000"/>
                </a:gs>
                <a:gs pos="100000">
                  <a:srgbClr val="FFFF00"/>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 Box 13"/>
          <p:cNvSpPr txBox="1">
            <a:spLocks noChangeArrowheads="1"/>
          </p:cNvSpPr>
          <p:nvPr/>
        </p:nvSpPr>
        <p:spPr bwMode="auto">
          <a:xfrm rot="681201">
            <a:off x="1522096" y="4122839"/>
            <a:ext cx="2186546" cy="400110"/>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zh-CN" altLang="en-US" sz="2000" dirty="0"/>
              <a:t>总裁：</a:t>
            </a:r>
            <a:r>
              <a:rPr lang="en-US" altLang="zh-CN" sz="2000" dirty="0"/>
              <a:t>XXXX</a:t>
            </a:r>
            <a:endParaRPr lang="zh-CN" altLang="en-US" sz="2000" dirty="0"/>
          </a:p>
        </p:txBody>
      </p:sp>
    </p:spTree>
    <p:extLst>
      <p:ext uri="{BB962C8B-B14F-4D97-AF65-F5344CB8AC3E}">
        <p14:creationId xmlns:p14="http://schemas.microsoft.com/office/powerpoint/2010/main" val="1675136809"/>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416"/>
          <a:stretch/>
        </p:blipFill>
        <p:spPr>
          <a:xfrm>
            <a:off x="0" y="0"/>
            <a:ext cx="12191999" cy="6858000"/>
          </a:xfrm>
          <a:prstGeom prst="rect">
            <a:avLst/>
          </a:prstGeom>
        </p:spPr>
      </p:pic>
      <p:grpSp>
        <p:nvGrpSpPr>
          <p:cNvPr id="17" name="组合 16"/>
          <p:cNvGrpSpPr/>
          <p:nvPr/>
        </p:nvGrpSpPr>
        <p:grpSpPr>
          <a:xfrm>
            <a:off x="4098928" y="968188"/>
            <a:ext cx="3994141" cy="1064760"/>
            <a:chOff x="3869699" y="968188"/>
            <a:chExt cx="3994141" cy="1064760"/>
          </a:xfrm>
        </p:grpSpPr>
        <p:grpSp>
          <p:nvGrpSpPr>
            <p:cNvPr id="5" name="组合 4"/>
            <p:cNvGrpSpPr/>
            <p:nvPr/>
          </p:nvGrpSpPr>
          <p:grpSpPr>
            <a:xfrm>
              <a:off x="3869699" y="968188"/>
              <a:ext cx="3994141" cy="1064760"/>
              <a:chOff x="3400482" y="1667435"/>
              <a:chExt cx="3994141" cy="1064760"/>
            </a:xfrm>
          </p:grpSpPr>
          <p:sp>
            <p:nvSpPr>
              <p:cNvPr id="4" name="圆角矩形 3"/>
              <p:cNvSpPr/>
              <p:nvPr/>
            </p:nvSpPr>
            <p:spPr>
              <a:xfrm>
                <a:off x="3765176" y="1957892"/>
                <a:ext cx="3629447" cy="570155"/>
              </a:xfrm>
              <a:prstGeom prst="roundRect">
                <a:avLst>
                  <a:gd name="adj" fmla="val 50000"/>
                </a:avLst>
              </a:prstGeom>
              <a:gradFill flip="none" rotWithShape="1">
                <a:gsLst>
                  <a:gs pos="100000">
                    <a:srgbClr val="FF0000"/>
                  </a:gs>
                  <a:gs pos="0">
                    <a:srgbClr val="FFC000"/>
                  </a:gs>
                  <a:gs pos="30153">
                    <a:srgbClr val="FFFF00"/>
                  </a:gs>
                  <a:gs pos="69000">
                    <a:srgbClr val="FFC000"/>
                  </a:gs>
                </a:gsLst>
                <a:lin ang="5400000" scaled="1"/>
                <a:tileRect/>
              </a:gradFill>
              <a:ln w="22225">
                <a:gradFill flip="none" rotWithShape="1">
                  <a:gsLst>
                    <a:gs pos="0">
                      <a:srgbClr val="FFFF00"/>
                    </a:gs>
                    <a:gs pos="46000">
                      <a:srgbClr val="FFC000"/>
                    </a:gs>
                    <a:gs pos="74000">
                      <a:srgbClr val="FF0000"/>
                    </a:gs>
                    <a:gs pos="100000">
                      <a:srgbClr val="FFFF00"/>
                    </a:gs>
                  </a:gsLst>
                  <a:lin ang="2700000" scaled="1"/>
                  <a:tileRect/>
                </a:gradFill>
              </a:ln>
              <a:effectLst>
                <a:outerShdw blurRad="342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D:\desktop\灯笼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00482" y="1667435"/>
                <a:ext cx="934000" cy="1064760"/>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grpSp>
        <p:sp>
          <p:nvSpPr>
            <p:cNvPr id="15" name="淘宝店Chenying0907出品 41"/>
            <p:cNvSpPr txBox="1"/>
            <p:nvPr/>
          </p:nvSpPr>
          <p:spPr>
            <a:xfrm>
              <a:off x="5180468" y="1312889"/>
              <a:ext cx="2414433" cy="461665"/>
            </a:xfrm>
            <a:prstGeom prst="rect">
              <a:avLst/>
            </a:prstGeom>
            <a:noFill/>
          </p:spPr>
          <p:txBody>
            <a:bodyPr wrap="square" rtlCol="0">
              <a:spAutoFit/>
            </a:bodyPr>
            <a:lstStyle/>
            <a:p>
              <a:r>
                <a:rPr lang="zh-CN" altLang="en-US" sz="24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rPr>
                <a:t>公司年终汇报</a:t>
              </a:r>
            </a:p>
          </p:txBody>
        </p:sp>
        <p:sp>
          <p:nvSpPr>
            <p:cNvPr id="16" name="淘宝店Chenying0907出品 41"/>
            <p:cNvSpPr txBox="1"/>
            <p:nvPr/>
          </p:nvSpPr>
          <p:spPr>
            <a:xfrm>
              <a:off x="4135026" y="1141099"/>
              <a:ext cx="426218" cy="461665"/>
            </a:xfrm>
            <a:prstGeom prst="rect">
              <a:avLst/>
            </a:prstGeom>
            <a:noFill/>
          </p:spPr>
          <p:txBody>
            <a:bodyPr wrap="square" rtlCol="0">
              <a:spAutoFit/>
            </a:bodyPr>
            <a:lstStyle/>
            <a:p>
              <a:pPr algn="ctr"/>
              <a:r>
                <a:rPr lang="en-US" altLang="zh-CN" sz="2400" b="1" dirty="0">
                  <a:ln w="0"/>
                  <a:solidFill>
                    <a:srgbClr val="FFFF00"/>
                  </a:solidFill>
                  <a:ea typeface="微软雅黑" panose="020B0503020204020204" pitchFamily="34" charset="-122"/>
                </a:rPr>
                <a:t>1</a:t>
              </a:r>
              <a:endParaRPr lang="zh-CN" altLang="en-US" sz="2400" b="1" dirty="0">
                <a:ln w="0"/>
                <a:solidFill>
                  <a:srgbClr val="FFFF00"/>
                </a:solidFill>
                <a:ea typeface="微软雅黑" panose="020B0503020204020204" pitchFamily="34" charset="-122"/>
              </a:endParaRPr>
            </a:p>
          </p:txBody>
        </p:sp>
      </p:grpSp>
      <p:grpSp>
        <p:nvGrpSpPr>
          <p:cNvPr id="18" name="组合 17"/>
          <p:cNvGrpSpPr/>
          <p:nvPr/>
        </p:nvGrpSpPr>
        <p:grpSpPr>
          <a:xfrm>
            <a:off x="4098928" y="2069951"/>
            <a:ext cx="3994141" cy="1064760"/>
            <a:chOff x="3869699" y="968188"/>
            <a:chExt cx="3994141" cy="1064760"/>
          </a:xfrm>
        </p:grpSpPr>
        <p:grpSp>
          <p:nvGrpSpPr>
            <p:cNvPr id="19" name="组合 18"/>
            <p:cNvGrpSpPr/>
            <p:nvPr/>
          </p:nvGrpSpPr>
          <p:grpSpPr>
            <a:xfrm>
              <a:off x="3869699" y="968188"/>
              <a:ext cx="3994141" cy="1064760"/>
              <a:chOff x="3400482" y="1667435"/>
              <a:chExt cx="3994141" cy="1064760"/>
            </a:xfrm>
          </p:grpSpPr>
          <p:sp>
            <p:nvSpPr>
              <p:cNvPr id="22" name="圆角矩形 21"/>
              <p:cNvSpPr/>
              <p:nvPr/>
            </p:nvSpPr>
            <p:spPr>
              <a:xfrm>
                <a:off x="3765176" y="1957892"/>
                <a:ext cx="3629447" cy="570155"/>
              </a:xfrm>
              <a:prstGeom prst="roundRect">
                <a:avLst>
                  <a:gd name="adj" fmla="val 50000"/>
                </a:avLst>
              </a:prstGeom>
              <a:gradFill flip="none" rotWithShape="1">
                <a:gsLst>
                  <a:gs pos="100000">
                    <a:srgbClr val="FF0000"/>
                  </a:gs>
                  <a:gs pos="0">
                    <a:srgbClr val="FFC000"/>
                  </a:gs>
                  <a:gs pos="30153">
                    <a:srgbClr val="FFFF00"/>
                  </a:gs>
                  <a:gs pos="69000">
                    <a:srgbClr val="FFC000"/>
                  </a:gs>
                </a:gsLst>
                <a:lin ang="5400000" scaled="1"/>
                <a:tileRect/>
              </a:gradFill>
              <a:ln w="22225">
                <a:gradFill flip="none" rotWithShape="1">
                  <a:gsLst>
                    <a:gs pos="0">
                      <a:srgbClr val="FFFF00"/>
                    </a:gs>
                    <a:gs pos="46000">
                      <a:srgbClr val="FFC000"/>
                    </a:gs>
                    <a:gs pos="74000">
                      <a:srgbClr val="FF0000"/>
                    </a:gs>
                    <a:gs pos="100000">
                      <a:srgbClr val="FFFF00"/>
                    </a:gs>
                  </a:gsLst>
                  <a:lin ang="2700000" scaled="1"/>
                  <a:tileRect/>
                </a:gradFill>
              </a:ln>
              <a:effectLst>
                <a:outerShdw blurRad="342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Picture 2" descr="D:\desktop\灯笼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00482" y="1667435"/>
                <a:ext cx="934000" cy="1064760"/>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grpSp>
        <p:sp>
          <p:nvSpPr>
            <p:cNvPr id="20" name="淘宝店Chenying0907出品 41"/>
            <p:cNvSpPr txBox="1"/>
            <p:nvPr/>
          </p:nvSpPr>
          <p:spPr>
            <a:xfrm>
              <a:off x="5180468" y="1312889"/>
              <a:ext cx="2414433" cy="461665"/>
            </a:xfrm>
            <a:prstGeom prst="rect">
              <a:avLst/>
            </a:prstGeom>
            <a:noFill/>
          </p:spPr>
          <p:txBody>
            <a:bodyPr wrap="square" rtlCol="0">
              <a:spAutoFit/>
            </a:bodyPr>
            <a:lstStyle/>
            <a:p>
              <a:r>
                <a:rPr lang="zh-CN" altLang="en-US" sz="24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rPr>
                <a:t>优秀员工颁奖</a:t>
              </a:r>
            </a:p>
          </p:txBody>
        </p:sp>
        <p:sp>
          <p:nvSpPr>
            <p:cNvPr id="21" name="淘宝店Chenying0907出品 41"/>
            <p:cNvSpPr txBox="1"/>
            <p:nvPr/>
          </p:nvSpPr>
          <p:spPr>
            <a:xfrm>
              <a:off x="4135026" y="1141099"/>
              <a:ext cx="426218" cy="461665"/>
            </a:xfrm>
            <a:prstGeom prst="rect">
              <a:avLst/>
            </a:prstGeom>
            <a:noFill/>
          </p:spPr>
          <p:txBody>
            <a:bodyPr wrap="square" rtlCol="0">
              <a:spAutoFit/>
            </a:bodyPr>
            <a:lstStyle/>
            <a:p>
              <a:pPr algn="ctr"/>
              <a:r>
                <a:rPr lang="en-US" altLang="zh-CN" sz="2400" b="1" dirty="0">
                  <a:ln w="0"/>
                  <a:solidFill>
                    <a:srgbClr val="FFFF00"/>
                  </a:solidFill>
                  <a:ea typeface="微软雅黑" panose="020B0503020204020204" pitchFamily="34" charset="-122"/>
                </a:rPr>
                <a:t>2</a:t>
              </a:r>
              <a:endParaRPr lang="zh-CN" altLang="en-US" sz="2400" b="1" dirty="0">
                <a:ln w="0"/>
                <a:solidFill>
                  <a:srgbClr val="FFFF00"/>
                </a:solidFill>
                <a:ea typeface="微软雅黑" panose="020B0503020204020204" pitchFamily="34" charset="-122"/>
              </a:endParaRPr>
            </a:p>
          </p:txBody>
        </p:sp>
      </p:grpSp>
      <p:grpSp>
        <p:nvGrpSpPr>
          <p:cNvPr id="24" name="组合 23"/>
          <p:cNvGrpSpPr/>
          <p:nvPr/>
        </p:nvGrpSpPr>
        <p:grpSpPr>
          <a:xfrm>
            <a:off x="4098928" y="3171714"/>
            <a:ext cx="3994141" cy="1064760"/>
            <a:chOff x="3869699" y="968188"/>
            <a:chExt cx="3994141" cy="1064760"/>
          </a:xfrm>
        </p:grpSpPr>
        <p:grpSp>
          <p:nvGrpSpPr>
            <p:cNvPr id="25" name="组合 24"/>
            <p:cNvGrpSpPr/>
            <p:nvPr/>
          </p:nvGrpSpPr>
          <p:grpSpPr>
            <a:xfrm>
              <a:off x="3869699" y="968188"/>
              <a:ext cx="3994141" cy="1064760"/>
              <a:chOff x="3400482" y="1667435"/>
              <a:chExt cx="3994141" cy="1064760"/>
            </a:xfrm>
          </p:grpSpPr>
          <p:sp>
            <p:nvSpPr>
              <p:cNvPr id="28" name="圆角矩形 27"/>
              <p:cNvSpPr/>
              <p:nvPr/>
            </p:nvSpPr>
            <p:spPr>
              <a:xfrm>
                <a:off x="3765176" y="1957892"/>
                <a:ext cx="3629447" cy="570155"/>
              </a:xfrm>
              <a:prstGeom prst="roundRect">
                <a:avLst>
                  <a:gd name="adj" fmla="val 50000"/>
                </a:avLst>
              </a:prstGeom>
              <a:gradFill flip="none" rotWithShape="1">
                <a:gsLst>
                  <a:gs pos="100000">
                    <a:srgbClr val="FF0000"/>
                  </a:gs>
                  <a:gs pos="0">
                    <a:srgbClr val="FFC000"/>
                  </a:gs>
                  <a:gs pos="30153">
                    <a:srgbClr val="FFFF00"/>
                  </a:gs>
                  <a:gs pos="69000">
                    <a:srgbClr val="FFC000"/>
                  </a:gs>
                </a:gsLst>
                <a:lin ang="5400000" scaled="1"/>
                <a:tileRect/>
              </a:gradFill>
              <a:ln w="22225">
                <a:gradFill flip="none" rotWithShape="1">
                  <a:gsLst>
                    <a:gs pos="0">
                      <a:srgbClr val="FFFF00"/>
                    </a:gs>
                    <a:gs pos="46000">
                      <a:srgbClr val="FFC000"/>
                    </a:gs>
                    <a:gs pos="74000">
                      <a:srgbClr val="FF0000"/>
                    </a:gs>
                    <a:gs pos="100000">
                      <a:srgbClr val="FFFF00"/>
                    </a:gs>
                  </a:gsLst>
                  <a:lin ang="2700000" scaled="1"/>
                  <a:tileRect/>
                </a:gradFill>
              </a:ln>
              <a:effectLst>
                <a:outerShdw blurRad="342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Picture 2" descr="D:\desktop\灯笼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00482" y="1667435"/>
                <a:ext cx="934000" cy="1064760"/>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grpSp>
        <p:sp>
          <p:nvSpPr>
            <p:cNvPr id="26" name="淘宝店Chenying0907出品 41"/>
            <p:cNvSpPr txBox="1"/>
            <p:nvPr/>
          </p:nvSpPr>
          <p:spPr>
            <a:xfrm>
              <a:off x="5180468" y="1312889"/>
              <a:ext cx="2414433" cy="461665"/>
            </a:xfrm>
            <a:prstGeom prst="rect">
              <a:avLst/>
            </a:prstGeom>
            <a:noFill/>
          </p:spPr>
          <p:txBody>
            <a:bodyPr wrap="square" rtlCol="0">
              <a:spAutoFit/>
            </a:bodyPr>
            <a:lstStyle/>
            <a:p>
              <a:r>
                <a:rPr lang="zh-CN" altLang="en-US" sz="24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rPr>
                <a:t>年终晚会盛典</a:t>
              </a:r>
            </a:p>
          </p:txBody>
        </p:sp>
        <p:sp>
          <p:nvSpPr>
            <p:cNvPr id="27" name="淘宝店Chenying0907出品 41"/>
            <p:cNvSpPr txBox="1"/>
            <p:nvPr/>
          </p:nvSpPr>
          <p:spPr>
            <a:xfrm>
              <a:off x="4135026" y="1141099"/>
              <a:ext cx="426218" cy="461665"/>
            </a:xfrm>
            <a:prstGeom prst="rect">
              <a:avLst/>
            </a:prstGeom>
            <a:noFill/>
          </p:spPr>
          <p:txBody>
            <a:bodyPr wrap="square" rtlCol="0">
              <a:spAutoFit/>
            </a:bodyPr>
            <a:lstStyle/>
            <a:p>
              <a:pPr algn="ctr"/>
              <a:r>
                <a:rPr lang="en-US" altLang="zh-CN" sz="2400" b="1" dirty="0">
                  <a:ln w="0"/>
                  <a:solidFill>
                    <a:srgbClr val="FFFF00"/>
                  </a:solidFill>
                  <a:ea typeface="微软雅黑" panose="020B0503020204020204" pitchFamily="34" charset="-122"/>
                </a:rPr>
                <a:t>3</a:t>
              </a:r>
              <a:endParaRPr lang="zh-CN" altLang="en-US" sz="2400" b="1" dirty="0">
                <a:ln w="0"/>
                <a:solidFill>
                  <a:srgbClr val="FFFF00"/>
                </a:solidFill>
                <a:ea typeface="微软雅黑" panose="020B0503020204020204" pitchFamily="34" charset="-122"/>
              </a:endParaRPr>
            </a:p>
          </p:txBody>
        </p:sp>
      </p:grpSp>
      <p:grpSp>
        <p:nvGrpSpPr>
          <p:cNvPr id="30" name="组合 29"/>
          <p:cNvGrpSpPr/>
          <p:nvPr/>
        </p:nvGrpSpPr>
        <p:grpSpPr>
          <a:xfrm>
            <a:off x="4098928" y="4273476"/>
            <a:ext cx="3994141" cy="1064760"/>
            <a:chOff x="3869699" y="968188"/>
            <a:chExt cx="3994141" cy="1064760"/>
          </a:xfrm>
        </p:grpSpPr>
        <p:grpSp>
          <p:nvGrpSpPr>
            <p:cNvPr id="31" name="组合 30"/>
            <p:cNvGrpSpPr/>
            <p:nvPr/>
          </p:nvGrpSpPr>
          <p:grpSpPr>
            <a:xfrm>
              <a:off x="3869699" y="968188"/>
              <a:ext cx="3994141" cy="1064760"/>
              <a:chOff x="3400482" y="1667435"/>
              <a:chExt cx="3994141" cy="1064760"/>
            </a:xfrm>
          </p:grpSpPr>
          <p:sp>
            <p:nvSpPr>
              <p:cNvPr id="34" name="圆角矩形 33"/>
              <p:cNvSpPr/>
              <p:nvPr/>
            </p:nvSpPr>
            <p:spPr>
              <a:xfrm>
                <a:off x="3765176" y="1957892"/>
                <a:ext cx="3629447" cy="570155"/>
              </a:xfrm>
              <a:prstGeom prst="roundRect">
                <a:avLst>
                  <a:gd name="adj" fmla="val 50000"/>
                </a:avLst>
              </a:prstGeom>
              <a:gradFill flip="none" rotWithShape="1">
                <a:gsLst>
                  <a:gs pos="100000">
                    <a:srgbClr val="FF0000"/>
                  </a:gs>
                  <a:gs pos="0">
                    <a:srgbClr val="FFC000"/>
                  </a:gs>
                  <a:gs pos="30153">
                    <a:srgbClr val="FFFF00"/>
                  </a:gs>
                  <a:gs pos="69000">
                    <a:srgbClr val="FFC000"/>
                  </a:gs>
                </a:gsLst>
                <a:lin ang="5400000" scaled="1"/>
                <a:tileRect/>
              </a:gradFill>
              <a:ln w="22225">
                <a:gradFill flip="none" rotWithShape="1">
                  <a:gsLst>
                    <a:gs pos="0">
                      <a:srgbClr val="FFFF00"/>
                    </a:gs>
                    <a:gs pos="46000">
                      <a:srgbClr val="FFC000"/>
                    </a:gs>
                    <a:gs pos="74000">
                      <a:srgbClr val="FF0000"/>
                    </a:gs>
                    <a:gs pos="100000">
                      <a:srgbClr val="FFFF00"/>
                    </a:gs>
                  </a:gsLst>
                  <a:lin ang="2700000" scaled="1"/>
                  <a:tileRect/>
                </a:gradFill>
              </a:ln>
              <a:effectLst>
                <a:outerShdw blurRad="342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Picture 2" descr="D:\desktop\灯笼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00482" y="1667435"/>
                <a:ext cx="934000" cy="1064760"/>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grpSp>
        <p:sp>
          <p:nvSpPr>
            <p:cNvPr id="32" name="淘宝店Chenying0907出品 41"/>
            <p:cNvSpPr txBox="1"/>
            <p:nvPr/>
          </p:nvSpPr>
          <p:spPr>
            <a:xfrm>
              <a:off x="5180468" y="1312889"/>
              <a:ext cx="2414433" cy="461665"/>
            </a:xfrm>
            <a:prstGeom prst="rect">
              <a:avLst/>
            </a:prstGeom>
            <a:noFill/>
          </p:spPr>
          <p:txBody>
            <a:bodyPr wrap="square" rtlCol="0">
              <a:spAutoFit/>
            </a:bodyPr>
            <a:lstStyle/>
            <a:p>
              <a:r>
                <a:rPr lang="zh-CN" altLang="en-US" sz="24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rPr>
                <a:t>领导来年寄语</a:t>
              </a:r>
            </a:p>
          </p:txBody>
        </p:sp>
        <p:sp>
          <p:nvSpPr>
            <p:cNvPr id="33" name="淘宝店Chenying0907出品 41"/>
            <p:cNvSpPr txBox="1"/>
            <p:nvPr/>
          </p:nvSpPr>
          <p:spPr>
            <a:xfrm>
              <a:off x="4135026" y="1141099"/>
              <a:ext cx="426218" cy="461665"/>
            </a:xfrm>
            <a:prstGeom prst="rect">
              <a:avLst/>
            </a:prstGeom>
            <a:noFill/>
          </p:spPr>
          <p:txBody>
            <a:bodyPr wrap="square" rtlCol="0">
              <a:spAutoFit/>
            </a:bodyPr>
            <a:lstStyle/>
            <a:p>
              <a:pPr algn="ctr"/>
              <a:r>
                <a:rPr lang="en-US" altLang="zh-CN" sz="2400" b="1" dirty="0">
                  <a:ln w="0"/>
                  <a:solidFill>
                    <a:srgbClr val="FFFF00"/>
                  </a:solidFill>
                  <a:ea typeface="微软雅黑" panose="020B0503020204020204" pitchFamily="34" charset="-122"/>
                </a:rPr>
                <a:t>4</a:t>
              </a:r>
              <a:endParaRPr lang="zh-CN" altLang="en-US" sz="2400" b="1" dirty="0">
                <a:ln w="0"/>
                <a:solidFill>
                  <a:srgbClr val="FFFF00"/>
                </a:solidFill>
                <a:ea typeface="微软雅黑" panose="020B0503020204020204" pitchFamily="34" charset="-122"/>
              </a:endParaRPr>
            </a:p>
          </p:txBody>
        </p:sp>
      </p:grpSp>
    </p:spTree>
    <p:extLst>
      <p:ext uri="{BB962C8B-B14F-4D97-AF65-F5344CB8AC3E}">
        <p14:creationId xmlns:p14="http://schemas.microsoft.com/office/powerpoint/2010/main" val="384604021"/>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900" decel="100000" fill="hold"/>
                                        <p:tgtEl>
                                          <p:spTgt spid="1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900" decel="100000" fill="hold"/>
                                        <p:tgtEl>
                                          <p:spTgt spid="1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900" decel="100000" fill="hold"/>
                                        <p:tgtEl>
                                          <p:spTgt spid="2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anim calcmode="lin" valueType="num">
                                      <p:cBhvr>
                                        <p:cTn id="29" dur="1000" fill="hold"/>
                                        <p:tgtEl>
                                          <p:spTgt spid="30"/>
                                        </p:tgtEl>
                                        <p:attrNameLst>
                                          <p:attrName>ppt_x</p:attrName>
                                        </p:attrNameLst>
                                      </p:cBhvr>
                                      <p:tavLst>
                                        <p:tav tm="0">
                                          <p:val>
                                            <p:strVal val="#ppt_x"/>
                                          </p:val>
                                        </p:tav>
                                        <p:tav tm="100000">
                                          <p:val>
                                            <p:strVal val="#ppt_x"/>
                                          </p:val>
                                        </p:tav>
                                      </p:tavLst>
                                    </p:anim>
                                    <p:anim calcmode="lin" valueType="num">
                                      <p:cBhvr>
                                        <p:cTn id="30" dur="900" decel="100000" fill="hold"/>
                                        <p:tgtEl>
                                          <p:spTgt spid="3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56" t="156" r="156" b="417"/>
          <a:stretch/>
        </p:blipFill>
        <p:spPr>
          <a:xfrm>
            <a:off x="0" y="0"/>
            <a:ext cx="12192000" cy="6858000"/>
          </a:xfrm>
          <a:prstGeom prst="rect">
            <a:avLst/>
          </a:prstGeom>
        </p:spPr>
      </p:pic>
      <p:sp>
        <p:nvSpPr>
          <p:cNvPr id="3" name="文本框 2"/>
          <p:cNvSpPr txBox="1"/>
          <p:nvPr/>
        </p:nvSpPr>
        <p:spPr>
          <a:xfrm>
            <a:off x="5526870" y="2488769"/>
            <a:ext cx="4587694" cy="923330"/>
          </a:xfrm>
          <a:prstGeom prst="rect">
            <a:avLst/>
          </a:prstGeom>
          <a:noFill/>
        </p:spPr>
        <p:txBody>
          <a:bodyPr wrap="square" rtlCol="0">
            <a:spAutoFit/>
            <a:scene3d>
              <a:camera prst="orthographicFront"/>
              <a:lightRig rig="soft" dir="t"/>
            </a:scene3d>
            <a:sp3d prstMaterial="softEdge">
              <a:bevelT w="63500" h="12700"/>
            </a:sp3d>
          </a:bodyPr>
          <a:lstStyle>
            <a:defPPr>
              <a:defRPr lang="zh-CN"/>
            </a:defPPr>
            <a:lvl1pPr algn="ctr">
              <a:defRPr sz="48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l"/>
            <a:r>
              <a:rPr lang="zh-CN" altLang="en-US" sz="5400" dirty="0">
                <a:gradFill>
                  <a:gsLst>
                    <a:gs pos="0">
                      <a:srgbClr val="FFC000"/>
                    </a:gs>
                    <a:gs pos="63000">
                      <a:srgbClr val="FFFF00"/>
                    </a:gs>
                    <a:gs pos="100000">
                      <a:srgbClr val="FF0000"/>
                    </a:gs>
                  </a:gsLst>
                  <a:lin ang="5400000" scaled="1"/>
                </a:gradFill>
              </a:rPr>
              <a:t>公司年终汇报</a:t>
            </a:r>
          </a:p>
        </p:txBody>
      </p:sp>
      <p:sp>
        <p:nvSpPr>
          <p:cNvPr id="4" name="文本框 3"/>
          <p:cNvSpPr txBox="1"/>
          <p:nvPr/>
        </p:nvSpPr>
        <p:spPr>
          <a:xfrm>
            <a:off x="5526870" y="1823506"/>
            <a:ext cx="4154214" cy="646331"/>
          </a:xfrm>
          <a:prstGeom prst="rect">
            <a:avLst/>
          </a:prstGeom>
          <a:noFill/>
        </p:spPr>
        <p:txBody>
          <a:bodyPr wrap="square" rtlCol="0">
            <a:spAutoFit/>
            <a:scene3d>
              <a:camera prst="orthographicFront"/>
              <a:lightRig rig="soft" dir="t"/>
            </a:scene3d>
            <a:sp3d prstMaterial="plastic">
              <a:bevelT w="63500" h="12700"/>
            </a:sp3d>
          </a:bodyPr>
          <a:lstStyle/>
          <a:p>
            <a:r>
              <a:rPr lang="en-US" altLang="zh-CN" sz="3600" b="1" dirty="0">
                <a:ln w="0">
                  <a:noFill/>
                </a:ln>
                <a:gradFill>
                  <a:gsLst>
                    <a:gs pos="0">
                      <a:srgbClr val="FFFF5C"/>
                    </a:gs>
                    <a:gs pos="53000">
                      <a:srgbClr val="FFC000"/>
                    </a:gs>
                    <a:gs pos="100000">
                      <a:srgbClr val="FF0000"/>
                    </a:gs>
                  </a:gsLst>
                  <a:lin ang="5400000" scaled="1"/>
                </a:gradFill>
                <a:effectLst>
                  <a:outerShdw blurRad="393700" dist="50800" dir="2700000" algn="tl" rotWithShape="0">
                    <a:prstClr val="black">
                      <a:alpha val="56000"/>
                    </a:prstClr>
                  </a:outerShdw>
                </a:effectLst>
              </a:rPr>
              <a:t>PART 01</a:t>
            </a:r>
            <a:endParaRPr lang="zh-CN" altLang="en-US" sz="3600" b="1" dirty="0">
              <a:ln w="0">
                <a:noFill/>
              </a:ln>
              <a:gradFill>
                <a:gsLst>
                  <a:gs pos="0">
                    <a:srgbClr val="FFFF5C"/>
                  </a:gs>
                  <a:gs pos="53000">
                    <a:srgbClr val="FFC000"/>
                  </a:gs>
                  <a:gs pos="100000">
                    <a:srgbClr val="FF0000"/>
                  </a:gs>
                </a:gsLst>
                <a:lin ang="5400000" scaled="1"/>
              </a:gradFill>
              <a:effectLst>
                <a:outerShdw blurRad="393700" dist="50800" dir="2700000" algn="tl" rotWithShape="0">
                  <a:prstClr val="black">
                    <a:alpha val="56000"/>
                  </a:prstClr>
                </a:outerShdw>
              </a:effectLst>
            </a:endParaRPr>
          </a:p>
        </p:txBody>
      </p:sp>
      <p:sp>
        <p:nvSpPr>
          <p:cNvPr id="5" name="文本框 4"/>
          <p:cNvSpPr txBox="1"/>
          <p:nvPr/>
        </p:nvSpPr>
        <p:spPr>
          <a:xfrm>
            <a:off x="5526870" y="3564268"/>
            <a:ext cx="4587694" cy="461665"/>
          </a:xfrm>
          <a:prstGeom prst="rect">
            <a:avLst/>
          </a:prstGeom>
          <a:noFill/>
        </p:spPr>
        <p:txBody>
          <a:bodyPr wrap="square" rtlCol="0">
            <a:spAutoFit/>
            <a:scene3d>
              <a:camera prst="orthographicFront"/>
              <a:lightRig rig="soft" dir="t"/>
            </a:scene3d>
            <a:sp3d prstMaterial="softEdge"/>
          </a:bodyPr>
          <a:lstStyle/>
          <a:p>
            <a:r>
              <a:rPr lang="en-US" altLang="zh-CN" sz="1200" dirty="0">
                <a:solidFill>
                  <a:srgbClr val="FFFF00"/>
                </a:solidFill>
                <a:latin typeface="Century Gothic" panose="020B0502020202020204" pitchFamily="34" charset="0"/>
              </a:rPr>
              <a:t>The user can demonstrate on a projector or </a:t>
            </a:r>
            <a:r>
              <a:rPr lang="en-US" altLang="zh-CN" sz="1200" dirty="0" err="1">
                <a:solidFill>
                  <a:srgbClr val="FFFF00"/>
                </a:solidFill>
                <a:latin typeface="Century Gothic" panose="020B0502020202020204" pitchFamily="34" charset="0"/>
              </a:rPr>
              <a:t>computeror</a:t>
            </a:r>
            <a:r>
              <a:rPr lang="en-US" altLang="zh-CN" sz="1200" dirty="0">
                <a:solidFill>
                  <a:srgbClr val="FFFF00"/>
                </a:solidFill>
                <a:latin typeface="Century Gothic" panose="020B0502020202020204" pitchFamily="34" charset="0"/>
              </a:rPr>
              <a:t> print the presentation and a film to be used</a:t>
            </a:r>
          </a:p>
        </p:txBody>
      </p:sp>
    </p:spTree>
    <p:extLst>
      <p:ext uri="{BB962C8B-B14F-4D97-AF65-F5344CB8AC3E}">
        <p14:creationId xmlns:p14="http://schemas.microsoft.com/office/powerpoint/2010/main" val="3845364393"/>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淘宝店Chenying0907出品 29"/>
          <p:cNvSpPr txBox="1"/>
          <p:nvPr/>
        </p:nvSpPr>
        <p:spPr>
          <a:xfrm>
            <a:off x="1749385" y="4177289"/>
            <a:ext cx="161269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ln w="0"/>
                <a:gradFill>
                  <a:gsLst>
                    <a:gs pos="21000">
                      <a:srgbClr val="FFFF00"/>
                    </a:gs>
                    <a:gs pos="88000">
                      <a:srgbClr val="FFC000"/>
                    </a:gs>
                  </a:gsLst>
                  <a:lin ang="5400000"/>
                </a:gradFill>
                <a:effectLst>
                  <a:outerShdw blurRad="190500" dist="38100" dir="5400000" algn="t" rotWithShape="0">
                    <a:prstClr val="black">
                      <a:alpha val="61000"/>
                    </a:prstClr>
                  </a:outerShdw>
                </a:effectLst>
              </a:rPr>
              <a:t>点击输入简要文字内容，文字内容需概括精炼，不用多余的文字修饰，言简意赅的说明分项内容</a:t>
            </a:r>
            <a:r>
              <a:rPr lang="en-US" altLang="zh-CN" b="1" dirty="0">
                <a:ln w="0"/>
                <a:gradFill>
                  <a:gsLst>
                    <a:gs pos="21000">
                      <a:srgbClr val="FFFF00"/>
                    </a:gs>
                    <a:gs pos="88000">
                      <a:srgbClr val="FFC000"/>
                    </a:gs>
                  </a:gsLst>
                  <a:lin ang="5400000"/>
                </a:gradFill>
                <a:effectLst>
                  <a:outerShdw blurRad="190500" dist="38100" dir="5400000" algn="t" rotWithShape="0">
                    <a:prstClr val="black">
                      <a:alpha val="61000"/>
                    </a:prstClr>
                  </a:outerShdw>
                </a:effectLst>
              </a:rPr>
              <a:t>……</a:t>
            </a:r>
          </a:p>
        </p:txBody>
      </p:sp>
      <p:sp>
        <p:nvSpPr>
          <p:cNvPr id="10" name="淘宝店Chenying0907出品 31"/>
          <p:cNvSpPr txBox="1"/>
          <p:nvPr/>
        </p:nvSpPr>
        <p:spPr>
          <a:xfrm>
            <a:off x="4046841" y="4177289"/>
            <a:ext cx="161269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ln w="0"/>
                <a:gradFill>
                  <a:gsLst>
                    <a:gs pos="21000">
                      <a:srgbClr val="FFFF00"/>
                    </a:gs>
                    <a:gs pos="88000">
                      <a:srgbClr val="FFC000"/>
                    </a:gs>
                  </a:gsLst>
                  <a:lin ang="5400000"/>
                </a:gradFill>
                <a:effectLst>
                  <a:outerShdw blurRad="190500" dist="38100" dir="5400000" algn="t" rotWithShape="0">
                    <a:prstClr val="black">
                      <a:alpha val="61000"/>
                    </a:prstClr>
                  </a:outerShdw>
                </a:effectLst>
              </a:rPr>
              <a:t>点击输入简要文字内容，文字内容需概括精炼，不用多余的文字修饰，言简意赅的说明分项内容</a:t>
            </a:r>
            <a:r>
              <a:rPr lang="en-US" altLang="zh-CN" b="1" dirty="0">
                <a:ln w="0"/>
                <a:gradFill>
                  <a:gsLst>
                    <a:gs pos="21000">
                      <a:srgbClr val="FFFF00"/>
                    </a:gs>
                    <a:gs pos="88000">
                      <a:srgbClr val="FFC000"/>
                    </a:gs>
                  </a:gsLst>
                  <a:lin ang="5400000"/>
                </a:gradFill>
                <a:effectLst>
                  <a:outerShdw blurRad="190500" dist="38100" dir="5400000" algn="t" rotWithShape="0">
                    <a:prstClr val="black">
                      <a:alpha val="61000"/>
                    </a:prstClr>
                  </a:outerShdw>
                </a:effectLst>
              </a:rPr>
              <a:t>……</a:t>
            </a:r>
          </a:p>
        </p:txBody>
      </p:sp>
      <p:sp>
        <p:nvSpPr>
          <p:cNvPr id="11" name="淘宝店Chenying0907出品 32"/>
          <p:cNvSpPr txBox="1"/>
          <p:nvPr/>
        </p:nvSpPr>
        <p:spPr>
          <a:xfrm>
            <a:off x="6329223" y="4186403"/>
            <a:ext cx="161269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ln w="0"/>
                <a:gradFill>
                  <a:gsLst>
                    <a:gs pos="21000">
                      <a:srgbClr val="FFFF00"/>
                    </a:gs>
                    <a:gs pos="88000">
                      <a:srgbClr val="FFC000"/>
                    </a:gs>
                  </a:gsLst>
                  <a:lin ang="5400000"/>
                </a:gradFill>
                <a:effectLst>
                  <a:outerShdw blurRad="190500" dist="38100" dir="5400000" algn="t" rotWithShape="0">
                    <a:prstClr val="black">
                      <a:alpha val="61000"/>
                    </a:prstClr>
                  </a:outerShdw>
                </a:effectLst>
              </a:rPr>
              <a:t>点击输入简要文字内容，文字内容需概括精炼，不用多余的文字修饰，言简意赅的说明分项内容</a:t>
            </a:r>
            <a:r>
              <a:rPr lang="en-US" altLang="zh-CN" b="1" dirty="0">
                <a:ln w="0"/>
                <a:gradFill>
                  <a:gsLst>
                    <a:gs pos="21000">
                      <a:srgbClr val="FFFF00"/>
                    </a:gs>
                    <a:gs pos="88000">
                      <a:srgbClr val="FFC000"/>
                    </a:gs>
                  </a:gsLst>
                  <a:lin ang="5400000"/>
                </a:gradFill>
                <a:effectLst>
                  <a:outerShdw blurRad="190500" dist="38100" dir="5400000" algn="t" rotWithShape="0">
                    <a:prstClr val="black">
                      <a:alpha val="61000"/>
                    </a:prstClr>
                  </a:outerShdw>
                </a:effectLst>
              </a:rPr>
              <a:t>……</a:t>
            </a:r>
          </a:p>
        </p:txBody>
      </p:sp>
      <p:sp>
        <p:nvSpPr>
          <p:cNvPr id="12" name="淘宝店Chenying0907出品 33"/>
          <p:cNvSpPr txBox="1"/>
          <p:nvPr/>
        </p:nvSpPr>
        <p:spPr>
          <a:xfrm>
            <a:off x="8575749" y="4186403"/>
            <a:ext cx="161269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ln w="0"/>
                <a:gradFill>
                  <a:gsLst>
                    <a:gs pos="21000">
                      <a:srgbClr val="FFFF00"/>
                    </a:gs>
                    <a:gs pos="88000">
                      <a:srgbClr val="FFC000"/>
                    </a:gs>
                  </a:gsLst>
                  <a:lin ang="5400000"/>
                </a:gradFill>
                <a:effectLst>
                  <a:outerShdw blurRad="190500" dist="38100" dir="5400000" algn="t" rotWithShape="0">
                    <a:prstClr val="black">
                      <a:alpha val="61000"/>
                    </a:prstClr>
                  </a:outerShdw>
                </a:effectLst>
              </a:rPr>
              <a:t>点击输入简要文字内容，文字内容需概括精炼，不用多余的文字修饰，言简意赅的说明分项内容</a:t>
            </a:r>
            <a:r>
              <a:rPr lang="en-US" altLang="zh-CN" b="1" dirty="0">
                <a:ln w="0"/>
                <a:gradFill>
                  <a:gsLst>
                    <a:gs pos="21000">
                      <a:srgbClr val="FFFF00"/>
                    </a:gs>
                    <a:gs pos="88000">
                      <a:srgbClr val="FFC000"/>
                    </a:gs>
                  </a:gsLst>
                  <a:lin ang="5400000"/>
                </a:gradFill>
                <a:effectLst>
                  <a:outerShdw blurRad="190500" dist="38100" dir="5400000" algn="t" rotWithShape="0">
                    <a:prstClr val="black">
                      <a:alpha val="61000"/>
                    </a:prstClr>
                  </a:outerShdw>
                </a:effectLst>
              </a:rPr>
              <a:t>……</a:t>
            </a:r>
          </a:p>
        </p:txBody>
      </p:sp>
      <p:grpSp>
        <p:nvGrpSpPr>
          <p:cNvPr id="33" name="组合 32"/>
          <p:cNvGrpSpPr/>
          <p:nvPr/>
        </p:nvGrpSpPr>
        <p:grpSpPr>
          <a:xfrm>
            <a:off x="1249117" y="2379074"/>
            <a:ext cx="9693766" cy="1482134"/>
            <a:chOff x="1249117" y="2379074"/>
            <a:chExt cx="9693766" cy="1482134"/>
          </a:xfrm>
        </p:grpSpPr>
        <p:sp>
          <p:nvSpPr>
            <p:cNvPr id="2" name="燕尾形箭头 1"/>
            <p:cNvSpPr/>
            <p:nvPr/>
          </p:nvSpPr>
          <p:spPr>
            <a:xfrm>
              <a:off x="1249117" y="2989350"/>
              <a:ext cx="9693766" cy="261582"/>
            </a:xfrm>
            <a:prstGeom prst="notchedRightArrow">
              <a:avLst/>
            </a:prstGeom>
            <a:gradFill>
              <a:gsLst>
                <a:gs pos="21000">
                  <a:srgbClr val="FFFF00"/>
                </a:gs>
                <a:gs pos="88000">
                  <a:srgbClr val="FFC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565">
                <a:defRPr/>
              </a:pPr>
              <a:endParaRPr lang="zh-CN" altLang="en-US" sz="3300">
                <a:solidFill>
                  <a:srgbClr val="FF0000"/>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椭圆 27"/>
            <p:cNvSpPr/>
            <p:nvPr/>
          </p:nvSpPr>
          <p:spPr>
            <a:xfrm>
              <a:off x="1771476" y="2379074"/>
              <a:ext cx="1482134" cy="1482134"/>
            </a:xfrm>
            <a:prstGeom prst="ellipse">
              <a:avLst/>
            </a:prstGeom>
            <a:gradFill>
              <a:gsLst>
                <a:gs pos="21000">
                  <a:srgbClr val="FFFF00"/>
                </a:gs>
                <a:gs pos="88000">
                  <a:srgbClr val="FFC000"/>
                </a:gs>
              </a:gsLst>
              <a:lin ang="5400000" scaled="0"/>
            </a:gradFill>
            <a:ln w="22225">
              <a:gradFill flip="none" rotWithShape="1">
                <a:gsLst>
                  <a:gs pos="0">
                    <a:srgbClr val="FFFF00"/>
                  </a:gs>
                  <a:gs pos="46000">
                    <a:srgbClr val="FFC000"/>
                  </a:gs>
                  <a:gs pos="74000">
                    <a:srgbClr val="FF0000"/>
                  </a:gs>
                  <a:gs pos="100000">
                    <a:srgbClr val="FFFF00"/>
                  </a:gs>
                </a:gsLst>
                <a:lin ang="2700000" scaled="1"/>
                <a:tileRect/>
              </a:gradFill>
            </a:ln>
            <a:effectLst>
              <a:outerShdw blurRad="342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4077619" y="2379074"/>
              <a:ext cx="1482134" cy="1482134"/>
            </a:xfrm>
            <a:prstGeom prst="ellipse">
              <a:avLst/>
            </a:prstGeom>
            <a:gradFill>
              <a:gsLst>
                <a:gs pos="21000">
                  <a:srgbClr val="FFFF00"/>
                </a:gs>
                <a:gs pos="88000">
                  <a:srgbClr val="FFC000"/>
                </a:gs>
              </a:gsLst>
              <a:lin ang="5400000" scaled="0"/>
            </a:gradFill>
            <a:ln w="22225">
              <a:gradFill flip="none" rotWithShape="1">
                <a:gsLst>
                  <a:gs pos="0">
                    <a:srgbClr val="FFFF00"/>
                  </a:gs>
                  <a:gs pos="46000">
                    <a:srgbClr val="FFC000"/>
                  </a:gs>
                  <a:gs pos="74000">
                    <a:srgbClr val="FF0000"/>
                  </a:gs>
                  <a:gs pos="100000">
                    <a:srgbClr val="FFFF00"/>
                  </a:gs>
                </a:gsLst>
                <a:lin ang="2700000" scaled="1"/>
                <a:tileRect/>
              </a:gradFill>
            </a:ln>
            <a:effectLst>
              <a:outerShdw blurRad="342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383762" y="2379074"/>
              <a:ext cx="1482134" cy="1482134"/>
            </a:xfrm>
            <a:prstGeom prst="ellipse">
              <a:avLst/>
            </a:prstGeom>
            <a:gradFill>
              <a:gsLst>
                <a:gs pos="21000">
                  <a:srgbClr val="FFFF00"/>
                </a:gs>
                <a:gs pos="88000">
                  <a:srgbClr val="FFC000"/>
                </a:gs>
              </a:gsLst>
              <a:lin ang="5400000" scaled="0"/>
            </a:gradFill>
            <a:ln w="22225">
              <a:gradFill flip="none" rotWithShape="1">
                <a:gsLst>
                  <a:gs pos="0">
                    <a:srgbClr val="FFFF00"/>
                  </a:gs>
                  <a:gs pos="46000">
                    <a:srgbClr val="FFC000"/>
                  </a:gs>
                  <a:gs pos="74000">
                    <a:srgbClr val="FF0000"/>
                  </a:gs>
                  <a:gs pos="100000">
                    <a:srgbClr val="FFFF00"/>
                  </a:gs>
                </a:gsLst>
                <a:lin ang="2700000" scaled="1"/>
                <a:tileRect/>
              </a:gradFill>
            </a:ln>
            <a:effectLst>
              <a:outerShdw blurRad="342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8689905" y="2379074"/>
              <a:ext cx="1482134" cy="1482134"/>
            </a:xfrm>
            <a:prstGeom prst="ellipse">
              <a:avLst/>
            </a:prstGeom>
            <a:gradFill>
              <a:gsLst>
                <a:gs pos="21000">
                  <a:srgbClr val="FFFF00"/>
                </a:gs>
                <a:gs pos="88000">
                  <a:srgbClr val="FFC000"/>
                </a:gs>
              </a:gsLst>
              <a:lin ang="5400000" scaled="0"/>
            </a:gradFill>
            <a:ln w="22225">
              <a:gradFill flip="none" rotWithShape="1">
                <a:gsLst>
                  <a:gs pos="0">
                    <a:srgbClr val="FFFF00"/>
                  </a:gs>
                  <a:gs pos="46000">
                    <a:srgbClr val="FFC000"/>
                  </a:gs>
                  <a:gs pos="74000">
                    <a:srgbClr val="FF0000"/>
                  </a:gs>
                  <a:gs pos="100000">
                    <a:srgbClr val="FFFF00"/>
                  </a:gs>
                </a:gsLst>
                <a:lin ang="2700000" scaled="1"/>
                <a:tileRect/>
              </a:gradFill>
            </a:ln>
            <a:effectLst>
              <a:outerShdw blurRad="342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店Chenying0907出品 41"/>
            <p:cNvSpPr txBox="1"/>
            <p:nvPr/>
          </p:nvSpPr>
          <p:spPr>
            <a:xfrm>
              <a:off x="4305863" y="2585931"/>
              <a:ext cx="1005403" cy="1077218"/>
            </a:xfrm>
            <a:prstGeom prst="rect">
              <a:avLst/>
            </a:prstGeom>
            <a:noFill/>
          </p:spPr>
          <p:txBody>
            <a:bodyPr wrap="none" rtlCol="0">
              <a:spAutoFit/>
            </a:bodyPr>
            <a:lstStyle/>
            <a:p>
              <a:pPr algn="ctr"/>
              <a:r>
                <a:rPr lang="zh-CN" altLang="en-US" sz="32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rPr>
                <a:t>第二</a:t>
              </a:r>
              <a:endParaRPr lang="en-US" altLang="zh-CN" sz="32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endParaRPr>
            </a:p>
            <a:p>
              <a:pPr algn="ctr"/>
              <a:r>
                <a:rPr lang="zh-CN" altLang="en-US" sz="32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rPr>
                <a:t>季度</a:t>
              </a:r>
            </a:p>
          </p:txBody>
        </p:sp>
        <p:sp>
          <p:nvSpPr>
            <p:cNvPr id="8" name="淘宝店Chenying0907出品 38"/>
            <p:cNvSpPr txBox="1"/>
            <p:nvPr/>
          </p:nvSpPr>
          <p:spPr>
            <a:xfrm>
              <a:off x="2019351" y="2585931"/>
              <a:ext cx="1005403" cy="1077218"/>
            </a:xfrm>
            <a:prstGeom prst="rect">
              <a:avLst/>
            </a:prstGeom>
            <a:noFill/>
          </p:spPr>
          <p:txBody>
            <a:bodyPr wrap="none" rtlCol="0">
              <a:spAutoFit/>
            </a:bodyPr>
            <a:lstStyle/>
            <a:p>
              <a:pPr algn="ctr"/>
              <a:r>
                <a:rPr lang="zh-CN" altLang="en-US" sz="32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rPr>
                <a:t>第一</a:t>
              </a:r>
              <a:endParaRPr lang="en-US" altLang="zh-CN" sz="32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endParaRPr>
            </a:p>
            <a:p>
              <a:pPr algn="ctr"/>
              <a:r>
                <a:rPr lang="zh-CN" altLang="en-US" sz="32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rPr>
                <a:t>季度</a:t>
              </a:r>
            </a:p>
          </p:txBody>
        </p:sp>
        <p:sp>
          <p:nvSpPr>
            <p:cNvPr id="15" name="淘宝店Chenying0907出品 44"/>
            <p:cNvSpPr txBox="1"/>
            <p:nvPr/>
          </p:nvSpPr>
          <p:spPr>
            <a:xfrm>
              <a:off x="6658750" y="2585931"/>
              <a:ext cx="1005403" cy="1077218"/>
            </a:xfrm>
            <a:prstGeom prst="rect">
              <a:avLst/>
            </a:prstGeom>
            <a:noFill/>
          </p:spPr>
          <p:txBody>
            <a:bodyPr wrap="none" rtlCol="0">
              <a:spAutoFit/>
            </a:bodyPr>
            <a:lstStyle/>
            <a:p>
              <a:pPr algn="ctr"/>
              <a:r>
                <a:rPr lang="zh-CN" altLang="en-US" sz="32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rPr>
                <a:t>第三</a:t>
              </a:r>
              <a:endParaRPr lang="en-US" altLang="zh-CN" sz="32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endParaRPr>
            </a:p>
            <a:p>
              <a:pPr algn="ctr"/>
              <a:r>
                <a:rPr lang="zh-CN" altLang="en-US" sz="32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rPr>
                <a:t>季度</a:t>
              </a:r>
            </a:p>
          </p:txBody>
        </p:sp>
        <p:sp>
          <p:nvSpPr>
            <p:cNvPr id="18" name="淘宝店Chenying0907出品 47"/>
            <p:cNvSpPr txBox="1"/>
            <p:nvPr/>
          </p:nvSpPr>
          <p:spPr>
            <a:xfrm>
              <a:off x="8879528" y="2572402"/>
              <a:ext cx="1005403" cy="1077218"/>
            </a:xfrm>
            <a:prstGeom prst="rect">
              <a:avLst/>
            </a:prstGeom>
            <a:noFill/>
          </p:spPr>
          <p:txBody>
            <a:bodyPr wrap="none" rtlCol="0">
              <a:spAutoFit/>
            </a:bodyPr>
            <a:lstStyle/>
            <a:p>
              <a:pPr algn="ctr"/>
              <a:r>
                <a:rPr lang="zh-CN" altLang="en-US" sz="32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rPr>
                <a:t>第四</a:t>
              </a:r>
              <a:endParaRPr lang="en-US" altLang="zh-CN" sz="32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endParaRPr>
            </a:p>
            <a:p>
              <a:pPr algn="ctr"/>
              <a:r>
                <a:rPr lang="zh-CN" altLang="en-US" sz="3200" b="1" dirty="0">
                  <a:ln w="0"/>
                  <a:gradFill>
                    <a:gsLst>
                      <a:gs pos="21000">
                        <a:srgbClr val="FF0000"/>
                      </a:gs>
                      <a:gs pos="88000">
                        <a:srgbClr val="C00000"/>
                      </a:gs>
                    </a:gsLst>
                    <a:lin ang="5400000"/>
                  </a:gradFill>
                  <a:latin typeface="微软雅黑" panose="020B0503020204020204" pitchFamily="34" charset="-122"/>
                  <a:ea typeface="微软雅黑" panose="020B0503020204020204" pitchFamily="34" charset="-122"/>
                </a:rPr>
                <a:t>季度</a:t>
              </a:r>
            </a:p>
          </p:txBody>
        </p:sp>
      </p:grpSp>
      <p:sp>
        <p:nvSpPr>
          <p:cNvPr id="19" name="淘宝店Chenying0907出品 21"/>
          <p:cNvSpPr/>
          <p:nvPr/>
        </p:nvSpPr>
        <p:spPr>
          <a:xfrm>
            <a:off x="1570233" y="1851517"/>
            <a:ext cx="738476" cy="738476"/>
          </a:xfrm>
          <a:prstGeom prst="ellipse">
            <a:avLst/>
          </a:prstGeom>
          <a:gradFill>
            <a:gsLst>
              <a:gs pos="21000">
                <a:srgbClr val="FFFF00"/>
              </a:gs>
              <a:gs pos="88000">
                <a:srgbClr val="FFC000"/>
              </a:gs>
            </a:gsLst>
            <a:lin ang="5400000" scaled="0"/>
          </a:gradFill>
          <a:ln>
            <a:noFill/>
          </a:ln>
          <a:effectLst>
            <a:outerShdw blurRad="165100" dist="88900" dir="7200000" algn="tr" rotWithShape="0">
              <a:schemeClr val="tx2">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2000" dirty="0"/>
          </a:p>
        </p:txBody>
      </p:sp>
      <p:sp>
        <p:nvSpPr>
          <p:cNvPr id="20" name="淘宝店Chenying0907出品 22"/>
          <p:cNvSpPr/>
          <p:nvPr/>
        </p:nvSpPr>
        <p:spPr>
          <a:xfrm>
            <a:off x="3869824" y="1851517"/>
            <a:ext cx="738476" cy="738476"/>
          </a:xfrm>
          <a:prstGeom prst="ellipse">
            <a:avLst/>
          </a:prstGeom>
          <a:gradFill>
            <a:gsLst>
              <a:gs pos="21000">
                <a:srgbClr val="FFFF00"/>
              </a:gs>
              <a:gs pos="88000">
                <a:srgbClr val="FFC000"/>
              </a:gs>
            </a:gsLst>
            <a:lin ang="5400000" scaled="0"/>
          </a:gradFill>
          <a:ln>
            <a:noFill/>
          </a:ln>
          <a:effectLst>
            <a:outerShdw blurRad="165100" dist="88900" dir="7200000" algn="tr" rotWithShape="0">
              <a:schemeClr val="tx2">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2000" dirty="0"/>
          </a:p>
        </p:txBody>
      </p:sp>
      <p:sp>
        <p:nvSpPr>
          <p:cNvPr id="21" name="淘宝店Chenying0907出品 23"/>
          <p:cNvSpPr/>
          <p:nvPr/>
        </p:nvSpPr>
        <p:spPr>
          <a:xfrm>
            <a:off x="6190514" y="1859007"/>
            <a:ext cx="738476" cy="738476"/>
          </a:xfrm>
          <a:prstGeom prst="ellipse">
            <a:avLst/>
          </a:prstGeom>
          <a:gradFill>
            <a:gsLst>
              <a:gs pos="21000">
                <a:srgbClr val="FFFF00"/>
              </a:gs>
              <a:gs pos="88000">
                <a:srgbClr val="FFC000"/>
              </a:gs>
            </a:gsLst>
            <a:lin ang="5400000" scaled="0"/>
          </a:gradFill>
          <a:ln>
            <a:noFill/>
          </a:ln>
          <a:effectLst>
            <a:outerShdw blurRad="165100" dist="88900" dir="7200000" algn="tr" rotWithShape="0">
              <a:schemeClr val="tx2">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2000" dirty="0"/>
          </a:p>
        </p:txBody>
      </p:sp>
      <p:sp>
        <p:nvSpPr>
          <p:cNvPr id="22" name="淘宝店Chenying0907出品 24"/>
          <p:cNvSpPr/>
          <p:nvPr/>
        </p:nvSpPr>
        <p:spPr>
          <a:xfrm>
            <a:off x="8490485" y="1859007"/>
            <a:ext cx="738476" cy="738476"/>
          </a:xfrm>
          <a:prstGeom prst="ellipse">
            <a:avLst/>
          </a:prstGeom>
          <a:gradFill>
            <a:gsLst>
              <a:gs pos="21000">
                <a:srgbClr val="FFFF00"/>
              </a:gs>
              <a:gs pos="88000">
                <a:srgbClr val="FFC000"/>
              </a:gs>
            </a:gsLst>
            <a:lin ang="5400000" scaled="0"/>
          </a:gradFill>
          <a:ln>
            <a:noFill/>
          </a:ln>
          <a:effectLst>
            <a:outerShdw blurRad="165100" dist="88900" dir="7200000" algn="tr" rotWithShape="0">
              <a:schemeClr val="tx2">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2000" dirty="0"/>
          </a:p>
        </p:txBody>
      </p:sp>
      <p:sp>
        <p:nvSpPr>
          <p:cNvPr id="23" name="Freeform 34"/>
          <p:cNvSpPr>
            <a:spLocks noEditPoints="1"/>
          </p:cNvSpPr>
          <p:nvPr/>
        </p:nvSpPr>
        <p:spPr bwMode="auto">
          <a:xfrm>
            <a:off x="1772260" y="2024178"/>
            <a:ext cx="382483" cy="392549"/>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rgbClr val="FF0000"/>
          </a:solidFill>
          <a:ln>
            <a:noFill/>
          </a:ln>
        </p:spPr>
        <p:txBody>
          <a:bodyPr vert="horz" wrap="square" lIns="121917" tIns="60958" rIns="121917" bIns="60958" numCol="1" anchor="t" anchorCtr="0" compatLnSpc="1"/>
          <a:lstStyle/>
          <a:p>
            <a:endParaRPr lang="zh-CN" altLang="en-US" sz="2000">
              <a:solidFill>
                <a:srgbClr val="FF0000"/>
              </a:solidFill>
            </a:endParaRPr>
          </a:p>
        </p:txBody>
      </p:sp>
      <p:sp>
        <p:nvSpPr>
          <p:cNvPr id="24" name="Freeform 26"/>
          <p:cNvSpPr>
            <a:spLocks noEditPoints="1"/>
          </p:cNvSpPr>
          <p:nvPr/>
        </p:nvSpPr>
        <p:spPr bwMode="auto">
          <a:xfrm>
            <a:off x="4064109" y="2047922"/>
            <a:ext cx="349907" cy="34566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rgbClr val="FF0000"/>
          </a:solidFill>
          <a:ln>
            <a:noFill/>
          </a:ln>
        </p:spPr>
        <p:txBody>
          <a:bodyPr vert="horz" wrap="square" lIns="121917" tIns="60958" rIns="121917" bIns="60958" numCol="1" anchor="t" anchorCtr="0" compatLnSpc="1"/>
          <a:lstStyle/>
          <a:p>
            <a:endParaRPr lang="zh-CN" altLang="en-US" sz="2000">
              <a:solidFill>
                <a:srgbClr val="FF0000"/>
              </a:solidFill>
            </a:endParaRPr>
          </a:p>
        </p:txBody>
      </p:sp>
      <p:sp>
        <p:nvSpPr>
          <p:cNvPr id="25" name="Freeform 35"/>
          <p:cNvSpPr>
            <a:spLocks noEditPoints="1"/>
          </p:cNvSpPr>
          <p:nvPr/>
        </p:nvSpPr>
        <p:spPr bwMode="auto">
          <a:xfrm>
            <a:off x="8706417" y="2066570"/>
            <a:ext cx="336493" cy="363925"/>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rgbClr val="FF0000"/>
          </a:solidFill>
          <a:ln>
            <a:noFill/>
          </a:ln>
        </p:spPr>
        <p:txBody>
          <a:bodyPr vert="horz" wrap="square" lIns="121917" tIns="60958" rIns="121917" bIns="60958" numCol="1" anchor="t" anchorCtr="0" compatLnSpc="1"/>
          <a:lstStyle/>
          <a:p>
            <a:endParaRPr lang="zh-CN" altLang="en-US" sz="2000">
              <a:solidFill>
                <a:srgbClr val="FF0000"/>
              </a:solidFill>
            </a:endParaRPr>
          </a:p>
        </p:txBody>
      </p:sp>
      <p:sp>
        <p:nvSpPr>
          <p:cNvPr id="26" name="Freeform 20"/>
          <p:cNvSpPr>
            <a:spLocks noEditPoints="1"/>
          </p:cNvSpPr>
          <p:nvPr/>
        </p:nvSpPr>
        <p:spPr bwMode="auto">
          <a:xfrm>
            <a:off x="6407324" y="2016312"/>
            <a:ext cx="329168" cy="414183"/>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rgbClr val="FF0000"/>
          </a:solidFill>
          <a:ln>
            <a:noFill/>
          </a:ln>
        </p:spPr>
        <p:txBody>
          <a:bodyPr vert="horz" wrap="square" lIns="121917" tIns="60958" rIns="121917" bIns="60958" numCol="1" anchor="t" anchorCtr="0" compatLnSpc="1"/>
          <a:lstStyle/>
          <a:p>
            <a:endParaRPr lang="zh-CN" altLang="en-US" sz="2000">
              <a:solidFill>
                <a:srgbClr val="FF0000"/>
              </a:solidFill>
            </a:endParaRPr>
          </a:p>
        </p:txBody>
      </p:sp>
      <p:sp>
        <p:nvSpPr>
          <p:cNvPr id="32" name="Text Box 13"/>
          <p:cNvSpPr txBox="1">
            <a:spLocks noChangeArrowheads="1"/>
          </p:cNvSpPr>
          <p:nvPr/>
        </p:nvSpPr>
        <p:spPr bwMode="auto">
          <a:xfrm>
            <a:off x="2398642" y="644149"/>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公司业绩完成</a:t>
            </a:r>
            <a:r>
              <a:rPr lang="en-US" altLang="zh-CN" sz="4800" dirty="0"/>
              <a:t>】</a:t>
            </a:r>
            <a:endParaRPr lang="zh-CN" altLang="en-US" sz="4800" dirty="0"/>
          </a:p>
        </p:txBody>
      </p:sp>
    </p:spTree>
    <p:extLst>
      <p:ext uri="{BB962C8B-B14F-4D97-AF65-F5344CB8AC3E}">
        <p14:creationId xmlns:p14="http://schemas.microsoft.com/office/powerpoint/2010/main" val="1304428148"/>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animEffect transition="in" filter="fade">
                                      <p:cBhvr>
                                        <p:cTn id="55" dur="500"/>
                                        <p:tgtEl>
                                          <p:spTgt spid="26"/>
                                        </p:tgtEl>
                                      </p:cBhvr>
                                    </p:animEffect>
                                  </p:childTnLst>
                                </p:cTn>
                              </p:par>
                            </p:childTnLst>
                          </p:cTn>
                        </p:par>
                        <p:par>
                          <p:cTn id="56" fill="hold">
                            <p:stCondLst>
                              <p:cond delay="1500"/>
                            </p:stCondLst>
                            <p:childTnLst>
                              <p:par>
                                <p:cTn id="57" presetID="22" presetClass="entr" presetSubtype="1"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up)">
                                      <p:cBhvr>
                                        <p:cTn id="59" dur="500"/>
                                        <p:tgtEl>
                                          <p:spTgt spid="9"/>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up)">
                                      <p:cBhvr>
                                        <p:cTn id="62" dur="500"/>
                                        <p:tgtEl>
                                          <p:spTgt spid="10"/>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wipe(up)">
                                      <p:cBhvr>
                                        <p:cTn id="65" dur="500"/>
                                        <p:tgtEl>
                                          <p:spTgt spid="11"/>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up)">
                                      <p:cBhvr>
                                        <p:cTn id="6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9" grpId="0" animBg="1"/>
      <p:bldP spid="20" grpId="0" animBg="1"/>
      <p:bldP spid="21" grpId="0" animBg="1"/>
      <p:bldP spid="22" grpId="0" animBg="1"/>
      <p:bldP spid="23" grpId="0" animBg="1"/>
      <p:bldP spid="24" grpId="0" animBg="1"/>
      <p:bldP spid="25" grpId="0" animBg="1"/>
      <p:bldP spid="26" grpId="0" animBg="1"/>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店Chenying0907出品 34"/>
          <p:cNvSpPr txBox="1"/>
          <p:nvPr/>
        </p:nvSpPr>
        <p:spPr>
          <a:xfrm>
            <a:off x="7651319" y="3617265"/>
            <a:ext cx="3033823" cy="615553"/>
          </a:xfrm>
          <a:prstGeom prst="rect">
            <a:avLst/>
          </a:prstGeom>
          <a:noFill/>
        </p:spPr>
        <p:txBody>
          <a:bodyPr wrap="square" lIns="0" tIns="0" rIns="0" bIns="0" rtlCol="0">
            <a:spAutoFit/>
          </a:bodyPr>
          <a:lstStyle/>
          <a:p>
            <a:r>
              <a:rPr lang="en-US" altLang="zh-CN" sz="4000" dirty="0">
                <a:ln w="0"/>
                <a:gradFill>
                  <a:gsLst>
                    <a:gs pos="21000">
                      <a:srgbClr val="FFFF00"/>
                    </a:gs>
                    <a:gs pos="88000">
                      <a:srgbClr val="FFC000"/>
                    </a:gs>
                  </a:gsLst>
                  <a:lin ang="5400000"/>
                </a:gradFill>
                <a:effectLst>
                  <a:outerShdw blurRad="279400" dist="38100" dir="5400000" algn="t" rotWithShape="0">
                    <a:prstClr val="black">
                      <a:alpha val="57000"/>
                    </a:prstClr>
                  </a:outerShdw>
                </a:effectLst>
                <a:latin typeface="微软雅黑" panose="020B0503020204020204" pitchFamily="34" charset="-122"/>
                <a:ea typeface="微软雅黑" panose="020B0503020204020204" pitchFamily="34" charset="-122"/>
              </a:rPr>
              <a:t>20,500,000</a:t>
            </a:r>
            <a:endParaRPr lang="zh-CN" altLang="en-US" sz="4000" dirty="0">
              <a:ln w="0"/>
              <a:gradFill>
                <a:gsLst>
                  <a:gs pos="21000">
                    <a:srgbClr val="FFFF00"/>
                  </a:gs>
                  <a:gs pos="88000">
                    <a:srgbClr val="FFC000"/>
                  </a:gs>
                </a:gsLst>
                <a:lin ang="5400000"/>
              </a:gradFill>
              <a:effectLst>
                <a:outerShdw blurRad="279400" dist="38100" dir="5400000" algn="t" rotWithShape="0">
                  <a:prstClr val="black">
                    <a:alpha val="57000"/>
                  </a:prstClr>
                </a:outerShdw>
              </a:effectLst>
              <a:latin typeface="微软雅黑" panose="020B0503020204020204" pitchFamily="34" charset="-122"/>
              <a:ea typeface="微软雅黑" panose="020B0503020204020204" pitchFamily="34" charset="-122"/>
            </a:endParaRPr>
          </a:p>
        </p:txBody>
      </p:sp>
      <p:sp>
        <p:nvSpPr>
          <p:cNvPr id="3" name="淘宝店Chenying0907出品 35"/>
          <p:cNvSpPr txBox="1"/>
          <p:nvPr/>
        </p:nvSpPr>
        <p:spPr>
          <a:xfrm>
            <a:off x="7681798" y="3301045"/>
            <a:ext cx="1920213" cy="292388"/>
          </a:xfrm>
          <a:prstGeom prst="rect">
            <a:avLst/>
          </a:prstGeom>
          <a:noFill/>
        </p:spPr>
        <p:txBody>
          <a:bodyPr wrap="square" lIns="0" tIns="0" rIns="0" bIns="0" rtlCol="0">
            <a:spAutoFit/>
          </a:bodyPr>
          <a:lstStyle/>
          <a:p>
            <a:r>
              <a:rPr lang="zh-CN" altLang="en-US" sz="1900" dirty="0">
                <a:ln w="0"/>
                <a:gradFill>
                  <a:gsLst>
                    <a:gs pos="21000">
                      <a:srgbClr val="FFFF00"/>
                    </a:gs>
                    <a:gs pos="88000">
                      <a:srgbClr val="FFC000"/>
                    </a:gs>
                  </a:gsLst>
                  <a:lin ang="5400000"/>
                </a:gradFill>
                <a:effectLst>
                  <a:outerShdw blurRad="279400" dist="38100" dir="5400000" algn="t" rotWithShape="0">
                    <a:prstClr val="black">
                      <a:alpha val="57000"/>
                    </a:prstClr>
                  </a:outerShdw>
                </a:effectLst>
                <a:latin typeface="微软雅黑" panose="020B0503020204020204" pitchFamily="34" charset="-122"/>
                <a:ea typeface="微软雅黑" panose="020B0503020204020204" pitchFamily="34" charset="-122"/>
              </a:rPr>
              <a:t>全年总额：</a:t>
            </a:r>
          </a:p>
        </p:txBody>
      </p:sp>
      <p:sp>
        <p:nvSpPr>
          <p:cNvPr id="4" name="淘宝店Chenying0907出品 38"/>
          <p:cNvSpPr txBox="1"/>
          <p:nvPr/>
        </p:nvSpPr>
        <p:spPr>
          <a:xfrm>
            <a:off x="7956636" y="4692419"/>
            <a:ext cx="846571" cy="292388"/>
          </a:xfrm>
          <a:prstGeom prst="rect">
            <a:avLst/>
          </a:prstGeom>
          <a:noFill/>
        </p:spPr>
        <p:txBody>
          <a:bodyPr wrap="square" lIns="0" tIns="0" rIns="0" bIns="0" rtlCol="0">
            <a:spAutoFit/>
          </a:bodyPr>
          <a:lstStyle/>
          <a:p>
            <a:r>
              <a:rPr lang="zh-CN" altLang="en-US" sz="1900" dirty="0">
                <a:ln w="0"/>
                <a:gradFill>
                  <a:gsLst>
                    <a:gs pos="21000">
                      <a:srgbClr val="FFFF00"/>
                    </a:gs>
                    <a:gs pos="88000">
                      <a:srgbClr val="FFC000"/>
                    </a:gs>
                  </a:gsLst>
                  <a:lin ang="5400000"/>
                </a:gradFill>
                <a:effectLst>
                  <a:outerShdw blurRad="279400" dist="38100" dir="5400000" algn="t" rotWithShape="0">
                    <a:prstClr val="black">
                      <a:alpha val="57000"/>
                    </a:prstClr>
                  </a:outerShdw>
                </a:effectLst>
                <a:latin typeface="+mn-ea"/>
              </a:rPr>
              <a:t>毛利润</a:t>
            </a:r>
          </a:p>
        </p:txBody>
      </p:sp>
      <p:sp>
        <p:nvSpPr>
          <p:cNvPr id="5" name="淘宝店Chenying0907出品 39"/>
          <p:cNvSpPr txBox="1"/>
          <p:nvPr/>
        </p:nvSpPr>
        <p:spPr>
          <a:xfrm>
            <a:off x="7956636" y="5151483"/>
            <a:ext cx="846571" cy="292388"/>
          </a:xfrm>
          <a:prstGeom prst="rect">
            <a:avLst/>
          </a:prstGeom>
          <a:noFill/>
        </p:spPr>
        <p:txBody>
          <a:bodyPr wrap="square" lIns="0" tIns="0" rIns="0" bIns="0" rtlCol="0">
            <a:spAutoFit/>
          </a:bodyPr>
          <a:lstStyle/>
          <a:p>
            <a:r>
              <a:rPr lang="zh-CN" altLang="en-US" sz="1900" dirty="0">
                <a:ln w="0"/>
                <a:gradFill>
                  <a:gsLst>
                    <a:gs pos="21000">
                      <a:srgbClr val="FFFF00"/>
                    </a:gs>
                    <a:gs pos="88000">
                      <a:srgbClr val="FFC000"/>
                    </a:gs>
                  </a:gsLst>
                  <a:lin ang="5400000"/>
                </a:gradFill>
                <a:effectLst>
                  <a:outerShdw blurRad="279400" dist="38100" dir="5400000" algn="t" rotWithShape="0">
                    <a:prstClr val="black">
                      <a:alpha val="57000"/>
                    </a:prstClr>
                  </a:outerShdw>
                </a:effectLst>
                <a:latin typeface="+mn-ea"/>
              </a:rPr>
              <a:t>纯利润</a:t>
            </a:r>
          </a:p>
        </p:txBody>
      </p:sp>
      <p:sp>
        <p:nvSpPr>
          <p:cNvPr id="6" name="淘宝店Chenying0907出品 52"/>
          <p:cNvSpPr/>
          <p:nvPr/>
        </p:nvSpPr>
        <p:spPr>
          <a:xfrm>
            <a:off x="8803207" y="4727079"/>
            <a:ext cx="511789" cy="245832"/>
          </a:xfrm>
          <a:prstGeom prst="rect">
            <a:avLst/>
          </a:prstGeom>
          <a:gradFill>
            <a:gsLst>
              <a:gs pos="0">
                <a:srgbClr val="FFFF00"/>
              </a:gs>
              <a:gs pos="47000">
                <a:srgbClr val="FFC000"/>
              </a:gs>
              <a:gs pos="100000">
                <a:srgbClr val="FF0000">
                  <a:alpha val="0"/>
                </a:srgbClr>
              </a:gs>
            </a:gsLst>
            <a:lin ang="5400000" scaled="1"/>
          </a:gradFill>
          <a:ln>
            <a:noFill/>
          </a:ln>
          <a:effectLst>
            <a:outerShdw blurRad="139700" dist="101600" dir="7200000" algn="ctr" rotWithShape="0">
              <a:schemeClr val="tx2">
                <a:lumMod val="50000"/>
                <a:alpha val="34000"/>
              </a:schemeClr>
            </a:outerShdw>
          </a:effectLst>
        </p:spPr>
        <p:txBody>
          <a:bodyPr anchor="ct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7" name="淘宝店Chenying0907出品 53"/>
          <p:cNvSpPr/>
          <p:nvPr/>
        </p:nvSpPr>
        <p:spPr>
          <a:xfrm>
            <a:off x="8803207" y="5172196"/>
            <a:ext cx="511789" cy="245832"/>
          </a:xfrm>
          <a:prstGeom prst="rect">
            <a:avLst/>
          </a:prstGeom>
          <a:gradFill>
            <a:gsLst>
              <a:gs pos="0">
                <a:srgbClr val="FFFF00"/>
              </a:gs>
              <a:gs pos="47000">
                <a:srgbClr val="FFC000"/>
              </a:gs>
              <a:gs pos="100000">
                <a:srgbClr val="FF0000">
                  <a:alpha val="0"/>
                </a:srgbClr>
              </a:gs>
            </a:gsLst>
            <a:lin ang="5400000" scaled="1"/>
          </a:gradFill>
          <a:ln>
            <a:noFill/>
          </a:ln>
          <a:effectLst>
            <a:outerShdw blurRad="139700" dist="101600" dir="7200000" algn="ctr" rotWithShape="0">
              <a:schemeClr val="tx2">
                <a:lumMod val="50000"/>
                <a:alpha val="34000"/>
              </a:schemeClr>
            </a:outerShdw>
          </a:effectLst>
        </p:spPr>
        <p:txBody>
          <a:bodyPr anchor="ct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grpSp>
        <p:nvGrpSpPr>
          <p:cNvPr id="8" name="淘宝店Chenying0907出品 56"/>
          <p:cNvGrpSpPr/>
          <p:nvPr/>
        </p:nvGrpSpPr>
        <p:grpSpPr>
          <a:xfrm>
            <a:off x="7575461" y="1906002"/>
            <a:ext cx="3741828" cy="1126802"/>
            <a:chOff x="568078" y="1740967"/>
            <a:chExt cx="4629881" cy="845105"/>
          </a:xfrm>
        </p:grpSpPr>
        <p:sp>
          <p:nvSpPr>
            <p:cNvPr id="9" name="淘宝店Chenying0907出品 57"/>
            <p:cNvSpPr/>
            <p:nvPr/>
          </p:nvSpPr>
          <p:spPr>
            <a:xfrm>
              <a:off x="568078" y="1740967"/>
              <a:ext cx="2338879" cy="310135"/>
            </a:xfrm>
            <a:prstGeom prst="rect">
              <a:avLst/>
            </a:prstGeom>
          </p:spPr>
          <p:txBody>
            <a:bodyPr wrap="none">
              <a:spAutoFit/>
            </a:bodyPr>
            <a:lstStyle/>
            <a:p>
              <a:pPr fontAlgn="base">
                <a:lnSpc>
                  <a:spcPct val="120000"/>
                </a:lnSpc>
              </a:pPr>
              <a:r>
                <a:rPr lang="zh-CN" altLang="en-US" sz="1900" dirty="0">
                  <a:ln w="0"/>
                  <a:gradFill>
                    <a:gsLst>
                      <a:gs pos="21000">
                        <a:srgbClr val="FFFF00"/>
                      </a:gs>
                      <a:gs pos="88000">
                        <a:srgbClr val="FFC000"/>
                      </a:gs>
                    </a:gsLst>
                    <a:lin ang="5400000"/>
                  </a:gradFill>
                  <a:effectLst>
                    <a:outerShdw blurRad="279400" dist="38100" dir="5400000" algn="t" rotWithShape="0">
                      <a:prstClr val="black">
                        <a:alpha val="57000"/>
                      </a:prstClr>
                    </a:outerShdw>
                  </a:effectLst>
                  <a:latin typeface="+mj-ea"/>
                  <a:ea typeface="+mj-ea"/>
                  <a:sym typeface="Arial" panose="020B0604020202020204" pitchFamily="34" charset="0"/>
                </a:rPr>
                <a:t>点击增加小标题</a:t>
              </a:r>
            </a:p>
          </p:txBody>
        </p:sp>
        <p:sp>
          <p:nvSpPr>
            <p:cNvPr id="10" name="淘宝店Chenying0907出品 60"/>
            <p:cNvSpPr/>
            <p:nvPr/>
          </p:nvSpPr>
          <p:spPr>
            <a:xfrm>
              <a:off x="568078" y="2028032"/>
              <a:ext cx="4629881" cy="558040"/>
            </a:xfrm>
            <a:prstGeom prst="rect">
              <a:avLst/>
            </a:prstGeom>
          </p:spPr>
          <p:txBody>
            <a:bodyPr wrap="square">
              <a:spAutoFit/>
            </a:bodyPr>
            <a:lstStyle/>
            <a:p>
              <a:pPr>
                <a:lnSpc>
                  <a:spcPct val="150000"/>
                </a:lnSpc>
              </a:pPr>
              <a:r>
                <a:rPr lang="zh-CN" altLang="en-US" sz="1500" dirty="0">
                  <a:ln w="0"/>
                  <a:gradFill>
                    <a:gsLst>
                      <a:gs pos="21000">
                        <a:srgbClr val="FFFF00"/>
                      </a:gs>
                      <a:gs pos="88000">
                        <a:srgbClr val="FFC000"/>
                      </a:gs>
                    </a:gsLst>
                    <a:lin ang="5400000"/>
                  </a:gradFill>
                  <a:effectLst>
                    <a:outerShdw blurRad="279400" dist="38100" dir="5400000" algn="t" rotWithShape="0">
                      <a:prstClr val="black">
                        <a:alpha val="57000"/>
                      </a:prstClr>
                    </a:outerShdw>
                  </a:effectLst>
                  <a:latin typeface="+mj-ea"/>
                  <a:ea typeface="+mj-ea"/>
                </a:rPr>
                <a:t>请输入相关内容请输入相关内容请输入相关内容请输入相关内容请输入</a:t>
              </a:r>
            </a:p>
          </p:txBody>
        </p:sp>
      </p:grpSp>
      <p:sp>
        <p:nvSpPr>
          <p:cNvPr id="11" name="Line 2"/>
          <p:cNvSpPr>
            <a:spLocks noChangeShapeType="1"/>
          </p:cNvSpPr>
          <p:nvPr/>
        </p:nvSpPr>
        <p:spPr bwMode="auto">
          <a:xfrm flipV="1">
            <a:off x="1675891" y="4488701"/>
            <a:ext cx="5632370" cy="31825"/>
          </a:xfrm>
          <a:prstGeom prst="line">
            <a:avLst/>
          </a:prstGeom>
          <a:noFill/>
          <a:ln w="3175" cap="flat" cmpd="sng">
            <a:solidFill>
              <a:srgbClr val="FFFF00">
                <a:alpha val="78000"/>
              </a:srgb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12" name="Line 3"/>
          <p:cNvSpPr>
            <a:spLocks noChangeShapeType="1"/>
          </p:cNvSpPr>
          <p:nvPr/>
        </p:nvSpPr>
        <p:spPr bwMode="auto">
          <a:xfrm>
            <a:off x="1673769" y="3712190"/>
            <a:ext cx="5634491" cy="0"/>
          </a:xfrm>
          <a:prstGeom prst="line">
            <a:avLst/>
          </a:prstGeom>
          <a:noFill/>
          <a:ln w="3175" cap="flat" cmpd="sng">
            <a:solidFill>
              <a:srgbClr val="FFFF00">
                <a:alpha val="64000"/>
              </a:srgb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13" name="Line 4"/>
          <p:cNvSpPr>
            <a:spLocks noChangeShapeType="1"/>
          </p:cNvSpPr>
          <p:nvPr/>
        </p:nvSpPr>
        <p:spPr bwMode="auto">
          <a:xfrm>
            <a:off x="1673769" y="2901732"/>
            <a:ext cx="5634491" cy="0"/>
          </a:xfrm>
          <a:prstGeom prst="line">
            <a:avLst/>
          </a:prstGeom>
          <a:noFill/>
          <a:ln w="3175" cap="flat" cmpd="sng">
            <a:solidFill>
              <a:srgbClr val="FFFF00">
                <a:alpha val="64000"/>
              </a:srgb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14" name="Line 5"/>
          <p:cNvSpPr>
            <a:spLocks noChangeShapeType="1"/>
          </p:cNvSpPr>
          <p:nvPr/>
        </p:nvSpPr>
        <p:spPr bwMode="auto">
          <a:xfrm>
            <a:off x="1673769" y="2091274"/>
            <a:ext cx="5634491" cy="0"/>
          </a:xfrm>
          <a:prstGeom prst="line">
            <a:avLst/>
          </a:prstGeom>
          <a:noFill/>
          <a:ln w="3175" cap="flat" cmpd="sng">
            <a:solidFill>
              <a:srgbClr val="FFFF00">
                <a:alpha val="64000"/>
              </a:srgb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15" name="Rectangle 11"/>
          <p:cNvSpPr>
            <a:spLocks noChangeArrowheads="1"/>
          </p:cNvSpPr>
          <p:nvPr/>
        </p:nvSpPr>
        <p:spPr bwMode="auto">
          <a:xfrm>
            <a:off x="1907660" y="4224731"/>
            <a:ext cx="441296" cy="950484"/>
          </a:xfrm>
          <a:prstGeom prst="rect">
            <a:avLst/>
          </a:prstGeom>
          <a:gradFill>
            <a:gsLst>
              <a:gs pos="0">
                <a:srgbClr val="FFFF00"/>
              </a:gs>
              <a:gs pos="47000">
                <a:srgbClr val="FFC000"/>
              </a:gs>
              <a:gs pos="100000">
                <a:srgbClr val="FF0000">
                  <a:alpha val="0"/>
                </a:srgbClr>
              </a:gs>
            </a:gsLst>
            <a:lin ang="5400000" scaled="1"/>
          </a:gradFill>
          <a:ln>
            <a:noFill/>
          </a:ln>
          <a:effectLst>
            <a:outerShdw blurRad="139700" dist="101600" dir="7200000" algn="ctr" rotWithShape="0">
              <a:schemeClr val="tx2">
                <a:lumMod val="50000"/>
                <a:alpha val="34000"/>
              </a:schemeClr>
            </a:outerShdw>
          </a:effectLst>
        </p:spPr>
        <p:txBody>
          <a:bodyPr anchor="ct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16" name="Rectangle 12"/>
          <p:cNvSpPr>
            <a:spLocks noChangeArrowheads="1"/>
          </p:cNvSpPr>
          <p:nvPr/>
        </p:nvSpPr>
        <p:spPr bwMode="auto">
          <a:xfrm>
            <a:off x="3203804" y="3993474"/>
            <a:ext cx="441296" cy="1181741"/>
          </a:xfrm>
          <a:prstGeom prst="rect">
            <a:avLst/>
          </a:prstGeom>
          <a:gradFill>
            <a:gsLst>
              <a:gs pos="0">
                <a:srgbClr val="FFFF00"/>
              </a:gs>
              <a:gs pos="47000">
                <a:srgbClr val="FFC000"/>
              </a:gs>
              <a:gs pos="100000">
                <a:srgbClr val="FF0000">
                  <a:alpha val="0"/>
                </a:srgbClr>
              </a:gs>
            </a:gsLst>
            <a:lin ang="5400000" scaled="1"/>
          </a:gradFill>
          <a:ln>
            <a:noFill/>
          </a:ln>
          <a:effectLst>
            <a:outerShdw blurRad="139700" dist="101600" dir="7200000" algn="ctr" rotWithShape="0">
              <a:schemeClr val="tx2">
                <a:lumMod val="50000"/>
                <a:alpha val="34000"/>
              </a:schemeClr>
            </a:outerShdw>
          </a:effectLst>
        </p:spPr>
        <p:txBody>
          <a:bodyPr anchor="ct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17" name="Rectangle 13"/>
          <p:cNvSpPr>
            <a:spLocks noChangeArrowheads="1"/>
          </p:cNvSpPr>
          <p:nvPr/>
        </p:nvSpPr>
        <p:spPr bwMode="auto">
          <a:xfrm>
            <a:off x="4499948" y="4224731"/>
            <a:ext cx="441296" cy="950484"/>
          </a:xfrm>
          <a:prstGeom prst="rect">
            <a:avLst/>
          </a:prstGeom>
          <a:gradFill>
            <a:gsLst>
              <a:gs pos="0">
                <a:srgbClr val="FFFF00"/>
              </a:gs>
              <a:gs pos="47000">
                <a:srgbClr val="FFC000"/>
              </a:gs>
              <a:gs pos="100000">
                <a:srgbClr val="FF0000">
                  <a:alpha val="0"/>
                </a:srgbClr>
              </a:gs>
            </a:gsLst>
            <a:lin ang="5400000" scaled="1"/>
          </a:gradFill>
          <a:ln>
            <a:noFill/>
          </a:ln>
          <a:effectLst>
            <a:outerShdw blurRad="139700" dist="101600" dir="7200000" algn="ctr" rotWithShape="0">
              <a:schemeClr val="tx2">
                <a:lumMod val="50000"/>
                <a:alpha val="34000"/>
              </a:schemeClr>
            </a:outerShdw>
          </a:effectLst>
        </p:spPr>
        <p:txBody>
          <a:bodyPr anchor="ct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18" name="Rectangle 14"/>
          <p:cNvSpPr>
            <a:spLocks noChangeArrowheads="1"/>
          </p:cNvSpPr>
          <p:nvPr/>
        </p:nvSpPr>
        <p:spPr bwMode="auto">
          <a:xfrm>
            <a:off x="5796092" y="3507624"/>
            <a:ext cx="439175" cy="1667591"/>
          </a:xfrm>
          <a:prstGeom prst="rect">
            <a:avLst/>
          </a:prstGeom>
          <a:gradFill>
            <a:gsLst>
              <a:gs pos="0">
                <a:srgbClr val="FFFF00"/>
              </a:gs>
              <a:gs pos="47000">
                <a:srgbClr val="FFC000"/>
              </a:gs>
              <a:gs pos="100000">
                <a:srgbClr val="FF0000">
                  <a:alpha val="0"/>
                </a:srgbClr>
              </a:gs>
            </a:gsLst>
            <a:lin ang="5400000" scaled="1"/>
          </a:gradFill>
          <a:ln>
            <a:noFill/>
          </a:ln>
          <a:effectLst>
            <a:outerShdw blurRad="139700" dist="101600" dir="7200000" algn="ctr" rotWithShape="0">
              <a:schemeClr val="tx2">
                <a:lumMod val="50000"/>
                <a:alpha val="34000"/>
              </a:schemeClr>
            </a:outerShdw>
          </a:effectLst>
        </p:spPr>
        <p:txBody>
          <a:bodyPr anchor="ct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19" name="Line 15"/>
          <p:cNvSpPr>
            <a:spLocks noChangeShapeType="1"/>
          </p:cNvSpPr>
          <p:nvPr/>
        </p:nvSpPr>
        <p:spPr bwMode="auto">
          <a:xfrm flipV="1">
            <a:off x="1678013" y="5178227"/>
            <a:ext cx="5630248" cy="4243"/>
          </a:xfrm>
          <a:prstGeom prst="line">
            <a:avLst/>
          </a:prstGeom>
          <a:noFill/>
          <a:ln w="9525" cap="flat" cmpd="sng">
            <a:solidFill>
              <a:srgbClr val="FFFF00">
                <a:alpha val="64000"/>
              </a:srgb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20" name="Line 16"/>
          <p:cNvSpPr>
            <a:spLocks noChangeShapeType="1"/>
          </p:cNvSpPr>
          <p:nvPr/>
        </p:nvSpPr>
        <p:spPr bwMode="auto">
          <a:xfrm>
            <a:off x="1675890" y="1666951"/>
            <a:ext cx="2122" cy="3515520"/>
          </a:xfrm>
          <a:prstGeom prst="line">
            <a:avLst/>
          </a:prstGeom>
          <a:noFill/>
          <a:ln w="9525" cap="flat" cmpd="sng">
            <a:solidFill>
              <a:srgbClr val="FFFF00">
                <a:alpha val="64000"/>
              </a:srgbClr>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21" name="Text Box 17"/>
          <p:cNvSpPr txBox="1">
            <a:spLocks noChangeArrowheads="1"/>
          </p:cNvSpPr>
          <p:nvPr/>
        </p:nvSpPr>
        <p:spPr bwMode="auto">
          <a:xfrm>
            <a:off x="1005459" y="4297756"/>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ln w="0"/>
                <a:gradFill>
                  <a:gsLst>
                    <a:gs pos="21000">
                      <a:srgbClr val="FFFF00"/>
                    </a:gs>
                    <a:gs pos="88000">
                      <a:srgbClr val="FFC000"/>
                    </a:gs>
                  </a:gsLst>
                  <a:lin ang="5400000"/>
                </a:gradFill>
                <a:latin typeface="黑体" panose="02010609060101010101" pitchFamily="49" charset="-122"/>
                <a:ea typeface="黑体" panose="02010609060101010101" pitchFamily="49" charset="-122"/>
              </a:rPr>
              <a:t>20</a:t>
            </a:r>
          </a:p>
        </p:txBody>
      </p:sp>
      <p:sp>
        <p:nvSpPr>
          <p:cNvPr id="22" name="Text Box 18"/>
          <p:cNvSpPr txBox="1">
            <a:spLocks noChangeArrowheads="1"/>
          </p:cNvSpPr>
          <p:nvPr/>
        </p:nvSpPr>
        <p:spPr bwMode="auto">
          <a:xfrm>
            <a:off x="1005459" y="3514880"/>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rPr>
              <a:t>40</a:t>
            </a:r>
          </a:p>
        </p:txBody>
      </p:sp>
      <p:sp>
        <p:nvSpPr>
          <p:cNvPr id="23" name="Text Box 19"/>
          <p:cNvSpPr txBox="1">
            <a:spLocks noChangeArrowheads="1"/>
          </p:cNvSpPr>
          <p:nvPr/>
        </p:nvSpPr>
        <p:spPr bwMode="auto">
          <a:xfrm>
            <a:off x="1005459" y="2634408"/>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rPr>
              <a:t>60</a:t>
            </a:r>
          </a:p>
        </p:txBody>
      </p:sp>
      <p:sp>
        <p:nvSpPr>
          <p:cNvPr id="24" name="Text Box 20"/>
          <p:cNvSpPr txBox="1">
            <a:spLocks noChangeArrowheads="1"/>
          </p:cNvSpPr>
          <p:nvPr/>
        </p:nvSpPr>
        <p:spPr bwMode="auto">
          <a:xfrm>
            <a:off x="1005459" y="1853653"/>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ln w="0"/>
                <a:gradFill>
                  <a:gsLst>
                    <a:gs pos="21000">
                      <a:srgbClr val="FFFF00"/>
                    </a:gs>
                    <a:gs pos="88000">
                      <a:srgbClr val="FFC000"/>
                    </a:gs>
                  </a:gsLst>
                  <a:lin ang="5400000"/>
                </a:gradFill>
                <a:latin typeface="黑体" panose="02010609060101010101" pitchFamily="49" charset="-122"/>
                <a:ea typeface="黑体" panose="02010609060101010101" pitchFamily="49" charset="-122"/>
              </a:rPr>
              <a:t>80</a:t>
            </a:r>
          </a:p>
        </p:txBody>
      </p:sp>
      <p:sp>
        <p:nvSpPr>
          <p:cNvPr id="25" name="Rectangle 21"/>
          <p:cNvSpPr>
            <a:spLocks noChangeArrowheads="1"/>
          </p:cNvSpPr>
          <p:nvPr/>
        </p:nvSpPr>
        <p:spPr bwMode="auto">
          <a:xfrm>
            <a:off x="2431699" y="3770705"/>
            <a:ext cx="441296" cy="1404510"/>
          </a:xfrm>
          <a:prstGeom prst="rect">
            <a:avLst/>
          </a:prstGeom>
          <a:gradFill>
            <a:gsLst>
              <a:gs pos="0">
                <a:srgbClr val="FFFF00"/>
              </a:gs>
              <a:gs pos="47000">
                <a:srgbClr val="FFC000"/>
              </a:gs>
              <a:gs pos="100000">
                <a:srgbClr val="FF0000">
                  <a:alpha val="0"/>
                </a:srgbClr>
              </a:gs>
            </a:gsLst>
            <a:lin ang="5400000" scaled="1"/>
          </a:gradFill>
          <a:ln>
            <a:noFill/>
          </a:ln>
          <a:effectLst>
            <a:outerShdw blurRad="139700" dist="101600" dir="7200000" algn="ctr" rotWithShape="0">
              <a:schemeClr val="tx2">
                <a:lumMod val="50000"/>
                <a:alpha val="34000"/>
              </a:schemeClr>
            </a:outerShdw>
          </a:effectLst>
        </p:spPr>
        <p:txBody>
          <a:bodyPr anchor="ct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26" name="Rectangle 22"/>
          <p:cNvSpPr>
            <a:spLocks noChangeArrowheads="1"/>
          </p:cNvSpPr>
          <p:nvPr/>
        </p:nvSpPr>
        <p:spPr bwMode="auto">
          <a:xfrm>
            <a:off x="3712992" y="3511867"/>
            <a:ext cx="441296" cy="1663348"/>
          </a:xfrm>
          <a:prstGeom prst="rect">
            <a:avLst/>
          </a:prstGeom>
          <a:gradFill>
            <a:gsLst>
              <a:gs pos="0">
                <a:srgbClr val="FFFF00"/>
              </a:gs>
              <a:gs pos="47000">
                <a:srgbClr val="FFC000"/>
              </a:gs>
              <a:gs pos="100000">
                <a:srgbClr val="FF0000">
                  <a:alpha val="0"/>
                </a:srgbClr>
              </a:gs>
            </a:gsLst>
            <a:lin ang="5400000" scaled="1"/>
          </a:gradFill>
          <a:ln>
            <a:noFill/>
          </a:ln>
          <a:effectLst>
            <a:outerShdw blurRad="139700" dist="101600" dir="7200000" algn="ctr" rotWithShape="0">
              <a:schemeClr val="tx2">
                <a:lumMod val="50000"/>
                <a:alpha val="34000"/>
              </a:schemeClr>
            </a:outerShdw>
          </a:effectLst>
        </p:spPr>
        <p:txBody>
          <a:bodyPr anchor="ct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27" name="Rectangle 23"/>
          <p:cNvSpPr>
            <a:spLocks noChangeArrowheads="1"/>
          </p:cNvSpPr>
          <p:nvPr/>
        </p:nvSpPr>
        <p:spPr bwMode="auto">
          <a:xfrm>
            <a:off x="5021866" y="2709896"/>
            <a:ext cx="441296" cy="2465319"/>
          </a:xfrm>
          <a:prstGeom prst="rect">
            <a:avLst/>
          </a:prstGeom>
          <a:gradFill>
            <a:gsLst>
              <a:gs pos="0">
                <a:srgbClr val="FFFF00"/>
              </a:gs>
              <a:gs pos="47000">
                <a:srgbClr val="FFC000"/>
              </a:gs>
              <a:gs pos="100000">
                <a:srgbClr val="FF0000">
                  <a:alpha val="0"/>
                </a:srgbClr>
              </a:gs>
            </a:gsLst>
            <a:lin ang="5400000" scaled="1"/>
          </a:gradFill>
          <a:ln>
            <a:noFill/>
          </a:ln>
          <a:effectLst>
            <a:outerShdw blurRad="139700" dist="101600" dir="7200000" algn="ctr" rotWithShape="0">
              <a:schemeClr val="tx2">
                <a:lumMod val="50000"/>
                <a:alpha val="34000"/>
              </a:schemeClr>
            </a:outerShdw>
          </a:effectLst>
        </p:spPr>
        <p:txBody>
          <a:bodyPr anchor="ct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28" name="Rectangle 24"/>
          <p:cNvSpPr>
            <a:spLocks noChangeArrowheads="1"/>
          </p:cNvSpPr>
          <p:nvPr/>
        </p:nvSpPr>
        <p:spPr bwMode="auto">
          <a:xfrm>
            <a:off x="6320133" y="2894476"/>
            <a:ext cx="439174" cy="2280739"/>
          </a:xfrm>
          <a:prstGeom prst="rect">
            <a:avLst/>
          </a:prstGeom>
          <a:gradFill>
            <a:gsLst>
              <a:gs pos="0">
                <a:srgbClr val="FFFF00"/>
              </a:gs>
              <a:gs pos="47000">
                <a:srgbClr val="FFC000"/>
              </a:gs>
              <a:gs pos="100000">
                <a:srgbClr val="FF0000">
                  <a:alpha val="0"/>
                </a:srgbClr>
              </a:gs>
            </a:gsLst>
            <a:lin ang="5400000" scaled="1"/>
          </a:gradFill>
          <a:ln>
            <a:noFill/>
          </a:ln>
          <a:effectLst>
            <a:outerShdw blurRad="139700" dist="101600" dir="7200000" algn="ctr" rotWithShape="0">
              <a:schemeClr val="tx2">
                <a:lumMod val="50000"/>
                <a:alpha val="34000"/>
              </a:schemeClr>
            </a:outerShdw>
          </a:effectLst>
        </p:spPr>
        <p:txBody>
          <a:bodyPr anchor="ctr"/>
          <a:lstStyle/>
          <a:p>
            <a:endPar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endParaRPr>
          </a:p>
        </p:txBody>
      </p:sp>
      <p:sp>
        <p:nvSpPr>
          <p:cNvPr id="29" name="Text Box 25"/>
          <p:cNvSpPr txBox="1">
            <a:spLocks noChangeArrowheads="1"/>
          </p:cNvSpPr>
          <p:nvPr/>
        </p:nvSpPr>
        <p:spPr bwMode="auto">
          <a:xfrm>
            <a:off x="2344713" y="3288159"/>
            <a:ext cx="5309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dirty="0">
                <a:ln w="0"/>
                <a:gradFill>
                  <a:gsLst>
                    <a:gs pos="21000">
                      <a:srgbClr val="FFFF00"/>
                    </a:gs>
                    <a:gs pos="88000">
                      <a:srgbClr val="FFC000"/>
                    </a:gs>
                  </a:gsLst>
                  <a:lin ang="5400000"/>
                </a:gradFill>
                <a:latin typeface="黑体" panose="02010609060101010101" pitchFamily="49" charset="-122"/>
                <a:ea typeface="黑体" panose="02010609060101010101" pitchFamily="49" charset="-122"/>
              </a:rPr>
              <a:t>38%</a:t>
            </a:r>
          </a:p>
        </p:txBody>
      </p:sp>
      <p:sp>
        <p:nvSpPr>
          <p:cNvPr id="30" name="Text Box 26"/>
          <p:cNvSpPr txBox="1">
            <a:spLocks noChangeArrowheads="1"/>
          </p:cNvSpPr>
          <p:nvPr/>
        </p:nvSpPr>
        <p:spPr bwMode="auto">
          <a:xfrm>
            <a:off x="3640857" y="3114187"/>
            <a:ext cx="5309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rPr>
              <a:t>49%</a:t>
            </a:r>
          </a:p>
        </p:txBody>
      </p:sp>
      <p:sp>
        <p:nvSpPr>
          <p:cNvPr id="31" name="Text Box 27"/>
          <p:cNvSpPr txBox="1">
            <a:spLocks noChangeArrowheads="1"/>
          </p:cNvSpPr>
          <p:nvPr/>
        </p:nvSpPr>
        <p:spPr bwMode="auto">
          <a:xfrm>
            <a:off x="4909421" y="2346161"/>
            <a:ext cx="5309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a:ln w="0"/>
                <a:gradFill>
                  <a:gsLst>
                    <a:gs pos="21000">
                      <a:srgbClr val="FFFF00"/>
                    </a:gs>
                    <a:gs pos="88000">
                      <a:srgbClr val="FFC000"/>
                    </a:gs>
                  </a:gsLst>
                  <a:lin ang="5400000"/>
                </a:gradFill>
                <a:latin typeface="黑体" panose="02010609060101010101" pitchFamily="49" charset="-122"/>
                <a:ea typeface="黑体" panose="02010609060101010101" pitchFamily="49" charset="-122"/>
              </a:rPr>
              <a:t>67%</a:t>
            </a:r>
          </a:p>
        </p:txBody>
      </p:sp>
      <p:sp>
        <p:nvSpPr>
          <p:cNvPr id="32" name="Text Box 28"/>
          <p:cNvSpPr txBox="1">
            <a:spLocks noChangeArrowheads="1"/>
          </p:cNvSpPr>
          <p:nvPr/>
        </p:nvSpPr>
        <p:spPr bwMode="auto">
          <a:xfrm>
            <a:off x="6199200" y="2346161"/>
            <a:ext cx="5309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dirty="0">
                <a:ln w="0"/>
                <a:gradFill>
                  <a:gsLst>
                    <a:gs pos="21000">
                      <a:srgbClr val="FFFF00"/>
                    </a:gs>
                    <a:gs pos="88000">
                      <a:srgbClr val="FFC000"/>
                    </a:gs>
                  </a:gsLst>
                  <a:lin ang="5400000"/>
                </a:gradFill>
                <a:latin typeface="黑体" panose="02010609060101010101" pitchFamily="49" charset="-122"/>
                <a:ea typeface="黑体" panose="02010609060101010101" pitchFamily="49" charset="-122"/>
              </a:rPr>
              <a:t>60%</a:t>
            </a:r>
          </a:p>
        </p:txBody>
      </p:sp>
      <p:sp>
        <p:nvSpPr>
          <p:cNvPr id="37" name="Text Box 33"/>
          <p:cNvSpPr txBox="1">
            <a:spLocks noChangeArrowheads="1"/>
          </p:cNvSpPr>
          <p:nvPr/>
        </p:nvSpPr>
        <p:spPr bwMode="auto">
          <a:xfrm>
            <a:off x="2015862" y="5237633"/>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a:ln w="0"/>
                <a:gradFill>
                  <a:gsLst>
                    <a:gs pos="21000">
                      <a:srgbClr val="FFFF00"/>
                    </a:gs>
                    <a:gs pos="88000">
                      <a:srgbClr val="FFC000"/>
                    </a:gs>
                  </a:gsLst>
                  <a:lin ang="5400000"/>
                </a:gradFill>
                <a:effectLst>
                  <a:outerShdw blurRad="279400" dist="38100" dir="5400000" algn="t" rotWithShape="0">
                    <a:prstClr val="black">
                      <a:alpha val="57000"/>
                    </a:prstClr>
                  </a:outerShdw>
                </a:effectLst>
                <a:latin typeface="+mj-ea"/>
                <a:ea typeface="+mj-ea"/>
              </a:rPr>
              <a:t>业务一</a:t>
            </a:r>
          </a:p>
        </p:txBody>
      </p:sp>
      <p:sp>
        <p:nvSpPr>
          <p:cNvPr id="38" name="Text Box 34"/>
          <p:cNvSpPr txBox="1">
            <a:spLocks noChangeArrowheads="1"/>
          </p:cNvSpPr>
          <p:nvPr/>
        </p:nvSpPr>
        <p:spPr bwMode="auto">
          <a:xfrm>
            <a:off x="3261089" y="5237633"/>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a:ln w="0"/>
                <a:gradFill>
                  <a:gsLst>
                    <a:gs pos="21000">
                      <a:srgbClr val="FFFF00"/>
                    </a:gs>
                    <a:gs pos="88000">
                      <a:srgbClr val="FFC000"/>
                    </a:gs>
                  </a:gsLst>
                  <a:lin ang="5400000"/>
                </a:gradFill>
                <a:effectLst>
                  <a:outerShdw blurRad="279400" dist="38100" dir="5400000" algn="t" rotWithShape="0">
                    <a:prstClr val="black">
                      <a:alpha val="57000"/>
                    </a:prstClr>
                  </a:outerShdw>
                </a:effectLst>
                <a:latin typeface="+mj-ea"/>
                <a:ea typeface="+mj-ea"/>
              </a:rPr>
              <a:t>业务二</a:t>
            </a:r>
          </a:p>
        </p:txBody>
      </p:sp>
      <p:sp>
        <p:nvSpPr>
          <p:cNvPr id="39" name="Text Box 35"/>
          <p:cNvSpPr txBox="1">
            <a:spLocks noChangeArrowheads="1"/>
          </p:cNvSpPr>
          <p:nvPr/>
        </p:nvSpPr>
        <p:spPr bwMode="auto">
          <a:xfrm>
            <a:off x="4580569" y="5237633"/>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a:ln w="0"/>
                <a:gradFill>
                  <a:gsLst>
                    <a:gs pos="21000">
                      <a:srgbClr val="FFFF00"/>
                    </a:gs>
                    <a:gs pos="88000">
                      <a:srgbClr val="FFC000"/>
                    </a:gs>
                  </a:gsLst>
                  <a:lin ang="5400000"/>
                </a:gradFill>
                <a:effectLst>
                  <a:outerShdw blurRad="279400" dist="38100" dir="5400000" algn="t" rotWithShape="0">
                    <a:prstClr val="black">
                      <a:alpha val="57000"/>
                    </a:prstClr>
                  </a:outerShdw>
                </a:effectLst>
                <a:latin typeface="+mj-ea"/>
                <a:ea typeface="+mj-ea"/>
              </a:rPr>
              <a:t>业务三</a:t>
            </a:r>
          </a:p>
        </p:txBody>
      </p:sp>
      <p:sp>
        <p:nvSpPr>
          <p:cNvPr id="40" name="Text Box 36"/>
          <p:cNvSpPr txBox="1">
            <a:spLocks noChangeArrowheads="1"/>
          </p:cNvSpPr>
          <p:nvPr/>
        </p:nvSpPr>
        <p:spPr bwMode="auto">
          <a:xfrm>
            <a:off x="5868227" y="5237633"/>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a:ln w="0"/>
                <a:gradFill>
                  <a:gsLst>
                    <a:gs pos="21000">
                      <a:srgbClr val="FFFF00"/>
                    </a:gs>
                    <a:gs pos="88000">
                      <a:srgbClr val="FFC000"/>
                    </a:gs>
                  </a:gsLst>
                  <a:lin ang="5400000"/>
                </a:gradFill>
                <a:effectLst>
                  <a:outerShdw blurRad="279400" dist="38100" dir="5400000" algn="t" rotWithShape="0">
                    <a:prstClr val="black">
                      <a:alpha val="57000"/>
                    </a:prstClr>
                  </a:outerShdw>
                </a:effectLst>
                <a:latin typeface="+mj-ea"/>
                <a:ea typeface="+mj-ea"/>
              </a:rPr>
              <a:t>业务四</a:t>
            </a:r>
          </a:p>
        </p:txBody>
      </p:sp>
      <p:sp>
        <p:nvSpPr>
          <p:cNvPr id="41" name="Text Box 13"/>
          <p:cNvSpPr txBox="1">
            <a:spLocks noChangeArrowheads="1"/>
          </p:cNvSpPr>
          <p:nvPr/>
        </p:nvSpPr>
        <p:spPr bwMode="auto">
          <a:xfrm>
            <a:off x="2398642" y="644149"/>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公司业绩完成</a:t>
            </a:r>
            <a:r>
              <a:rPr lang="en-US" altLang="zh-CN" sz="4800" dirty="0"/>
              <a:t>】</a:t>
            </a:r>
            <a:endParaRPr lang="zh-CN" altLang="en-US" sz="4800" dirty="0"/>
          </a:p>
        </p:txBody>
      </p:sp>
    </p:spTree>
    <p:extLst>
      <p:ext uri="{BB962C8B-B14F-4D97-AF65-F5344CB8AC3E}">
        <p14:creationId xmlns:p14="http://schemas.microsoft.com/office/powerpoint/2010/main" val="2317462701"/>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down)">
                                          <p:cBhvr>
                                            <p:cTn id="13" dur="500"/>
                                            <p:tgtEl>
                                              <p:spTgt spid="2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1500"/>
                                </p:stCondLst>
                                <p:childTnLst>
                                  <p:par>
                                    <p:cTn id="31" presetID="1"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64" presetClass="path" presetSubtype="0" accel="50000" fill="hold" grpId="1" nodeType="withEffect" p14:presetBounceEnd="40000">
                                      <p:stCondLst>
                                        <p:cond delay="0"/>
                                      </p:stCondLst>
                                      <p:childTnLst>
                                        <p:animMotion origin="layout" path="M 0.02474 0.10394 L 4.375E-6 -2.22222E-6 " pathEditMode="relative" rAng="0" ptsTypes="AA" p14:bounceEnd="40000">
                                          <p:cBhvr>
                                            <p:cTn id="34" dur="500" fill="hold"/>
                                            <p:tgtEl>
                                              <p:spTgt spid="21"/>
                                            </p:tgtEl>
                                            <p:attrNameLst>
                                              <p:attrName>ppt_x</p:attrName>
                                              <p:attrName>ppt_y</p:attrName>
                                            </p:attrNameLst>
                                          </p:cBhvr>
                                          <p:rCtr x="-1237" y="-5208"/>
                                        </p:animMotion>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64" presetClass="path" presetSubtype="0" accel="50000" fill="hold" grpId="1" nodeType="withEffect" p14:presetBounceEnd="40000">
                                      <p:stCondLst>
                                        <p:cond delay="0"/>
                                      </p:stCondLst>
                                      <p:childTnLst>
                                        <p:animMotion origin="layout" path="M 0.02474 0.10394 L 4.375E-6 -1.85185E-6 " pathEditMode="relative" rAng="0" ptsTypes="AA" p14:bounceEnd="40000">
                                          <p:cBhvr>
                                            <p:cTn id="38" dur="500" fill="hold"/>
                                            <p:tgtEl>
                                              <p:spTgt spid="22"/>
                                            </p:tgtEl>
                                            <p:attrNameLst>
                                              <p:attrName>ppt_x</p:attrName>
                                              <p:attrName>ppt_y</p:attrName>
                                            </p:attrNameLst>
                                          </p:cBhvr>
                                          <p:rCtr x="-1237" y="-5208"/>
                                        </p:animMotion>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64" presetClass="path" presetSubtype="0" accel="50000" fill="hold" grpId="1" nodeType="withEffect" p14:presetBounceEnd="40000">
                                      <p:stCondLst>
                                        <p:cond delay="0"/>
                                      </p:stCondLst>
                                      <p:childTnLst>
                                        <p:animMotion origin="layout" path="M 0.02474 0.10393 L 4.375E-6 3.7037E-7 " pathEditMode="relative" rAng="0" ptsTypes="AA" p14:bounceEnd="40000">
                                          <p:cBhvr>
                                            <p:cTn id="42" dur="500" fill="hold"/>
                                            <p:tgtEl>
                                              <p:spTgt spid="23"/>
                                            </p:tgtEl>
                                            <p:attrNameLst>
                                              <p:attrName>ppt_x</p:attrName>
                                              <p:attrName>ppt_y</p:attrName>
                                            </p:attrNameLst>
                                          </p:cBhvr>
                                          <p:rCtr x="-1237" y="-5208"/>
                                        </p:animMotion>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64" presetClass="path" presetSubtype="0" accel="50000" fill="hold" grpId="1" nodeType="withEffect" p14:presetBounceEnd="40000">
                                      <p:stCondLst>
                                        <p:cond delay="0"/>
                                      </p:stCondLst>
                                      <p:childTnLst>
                                        <p:animMotion origin="layout" path="M 0.02474 0.10394 L 4.375E-6 -2.22222E-6 " pathEditMode="relative" rAng="0" ptsTypes="AA" p14:bounceEnd="40000">
                                          <p:cBhvr>
                                            <p:cTn id="46" dur="500" fill="hold"/>
                                            <p:tgtEl>
                                              <p:spTgt spid="24"/>
                                            </p:tgtEl>
                                            <p:attrNameLst>
                                              <p:attrName>ppt_x</p:attrName>
                                              <p:attrName>ppt_y</p:attrName>
                                            </p:attrNameLst>
                                          </p:cBhvr>
                                          <p:rCtr x="-1237" y="-5208"/>
                                        </p:animMotion>
                                      </p:childTnLst>
                                    </p:cTn>
                                  </p:par>
                                </p:childTnLst>
                              </p:cTn>
                            </p:par>
                            <p:par>
                              <p:cTn id="47" fill="hold">
                                <p:stCondLst>
                                  <p:cond delay="2000"/>
                                </p:stCondLst>
                                <p:childTnLst>
                                  <p:par>
                                    <p:cTn id="48" presetID="42" presetClass="entr" presetSubtype="0"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300"/>
                                            <p:tgtEl>
                                              <p:spTgt spid="37"/>
                                            </p:tgtEl>
                                          </p:cBhvr>
                                        </p:animEffect>
                                        <p:anim calcmode="lin" valueType="num">
                                          <p:cBhvr>
                                            <p:cTn id="51" dur="300" fill="hold"/>
                                            <p:tgtEl>
                                              <p:spTgt spid="37"/>
                                            </p:tgtEl>
                                            <p:attrNameLst>
                                              <p:attrName>ppt_x</p:attrName>
                                            </p:attrNameLst>
                                          </p:cBhvr>
                                          <p:tavLst>
                                            <p:tav tm="0">
                                              <p:val>
                                                <p:strVal val="#ppt_x"/>
                                              </p:val>
                                            </p:tav>
                                            <p:tav tm="100000">
                                              <p:val>
                                                <p:strVal val="#ppt_x"/>
                                              </p:val>
                                            </p:tav>
                                          </p:tavLst>
                                        </p:anim>
                                        <p:anim calcmode="lin" valueType="num">
                                          <p:cBhvr>
                                            <p:cTn id="52" dur="300" fill="hold"/>
                                            <p:tgtEl>
                                              <p:spTgt spid="3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300"/>
                                            <p:tgtEl>
                                              <p:spTgt spid="38"/>
                                            </p:tgtEl>
                                          </p:cBhvr>
                                        </p:animEffect>
                                        <p:anim calcmode="lin" valueType="num">
                                          <p:cBhvr>
                                            <p:cTn id="56" dur="300" fill="hold"/>
                                            <p:tgtEl>
                                              <p:spTgt spid="38"/>
                                            </p:tgtEl>
                                            <p:attrNameLst>
                                              <p:attrName>ppt_x</p:attrName>
                                            </p:attrNameLst>
                                          </p:cBhvr>
                                          <p:tavLst>
                                            <p:tav tm="0">
                                              <p:val>
                                                <p:strVal val="#ppt_x"/>
                                              </p:val>
                                            </p:tav>
                                            <p:tav tm="100000">
                                              <p:val>
                                                <p:strVal val="#ppt_x"/>
                                              </p:val>
                                            </p:tav>
                                          </p:tavLst>
                                        </p:anim>
                                        <p:anim calcmode="lin" valueType="num">
                                          <p:cBhvr>
                                            <p:cTn id="57" dur="300" fill="hold"/>
                                            <p:tgtEl>
                                              <p:spTgt spid="3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300"/>
                                            <p:tgtEl>
                                              <p:spTgt spid="39"/>
                                            </p:tgtEl>
                                          </p:cBhvr>
                                        </p:animEffect>
                                        <p:anim calcmode="lin" valueType="num">
                                          <p:cBhvr>
                                            <p:cTn id="61" dur="300" fill="hold"/>
                                            <p:tgtEl>
                                              <p:spTgt spid="39"/>
                                            </p:tgtEl>
                                            <p:attrNameLst>
                                              <p:attrName>ppt_x</p:attrName>
                                            </p:attrNameLst>
                                          </p:cBhvr>
                                          <p:tavLst>
                                            <p:tav tm="0">
                                              <p:val>
                                                <p:strVal val="#ppt_x"/>
                                              </p:val>
                                            </p:tav>
                                            <p:tav tm="100000">
                                              <p:val>
                                                <p:strVal val="#ppt_x"/>
                                              </p:val>
                                            </p:tav>
                                          </p:tavLst>
                                        </p:anim>
                                        <p:anim calcmode="lin" valueType="num">
                                          <p:cBhvr>
                                            <p:cTn id="62" dur="300" fill="hold"/>
                                            <p:tgtEl>
                                              <p:spTgt spid="3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300"/>
                                            <p:tgtEl>
                                              <p:spTgt spid="40"/>
                                            </p:tgtEl>
                                          </p:cBhvr>
                                        </p:animEffect>
                                        <p:anim calcmode="lin" valueType="num">
                                          <p:cBhvr>
                                            <p:cTn id="66" dur="300" fill="hold"/>
                                            <p:tgtEl>
                                              <p:spTgt spid="40"/>
                                            </p:tgtEl>
                                            <p:attrNameLst>
                                              <p:attrName>ppt_x</p:attrName>
                                            </p:attrNameLst>
                                          </p:cBhvr>
                                          <p:tavLst>
                                            <p:tav tm="0">
                                              <p:val>
                                                <p:strVal val="#ppt_x"/>
                                              </p:val>
                                            </p:tav>
                                            <p:tav tm="100000">
                                              <p:val>
                                                <p:strVal val="#ppt_x"/>
                                              </p:val>
                                            </p:tav>
                                          </p:tavLst>
                                        </p:anim>
                                        <p:anim calcmode="lin" valueType="num">
                                          <p:cBhvr>
                                            <p:cTn id="67" dur="300" fill="hold"/>
                                            <p:tgtEl>
                                              <p:spTgt spid="40"/>
                                            </p:tgtEl>
                                            <p:attrNameLst>
                                              <p:attrName>ppt_y</p:attrName>
                                            </p:attrNameLst>
                                          </p:cBhvr>
                                          <p:tavLst>
                                            <p:tav tm="0">
                                              <p:val>
                                                <p:strVal val="#ppt_y+.1"/>
                                              </p:val>
                                            </p:tav>
                                            <p:tav tm="100000">
                                              <p:val>
                                                <p:strVal val="#ppt_y"/>
                                              </p:val>
                                            </p:tav>
                                          </p:tavLst>
                                        </p:anim>
                                      </p:childTnLst>
                                    </p:cTn>
                                  </p:par>
                                </p:childTnLst>
                              </p:cTn>
                            </p:par>
                            <p:par>
                              <p:cTn id="68" fill="hold">
                                <p:stCondLst>
                                  <p:cond delay="2300"/>
                                </p:stCondLst>
                                <p:childTnLst>
                                  <p:par>
                                    <p:cTn id="69" presetID="22" presetClass="entr" presetSubtype="4"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down)">
                                          <p:cBhvr>
                                            <p:cTn id="71" dur="500"/>
                                            <p:tgtEl>
                                              <p:spTgt spid="15"/>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down)">
                                          <p:cBhvr>
                                            <p:cTn id="74" dur="500"/>
                                            <p:tgtEl>
                                              <p:spTgt spid="16"/>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down)">
                                          <p:cBhvr>
                                            <p:cTn id="77" dur="500"/>
                                            <p:tgtEl>
                                              <p:spTgt spid="17"/>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wipe(down)">
                                          <p:cBhvr>
                                            <p:cTn id="80" dur="500"/>
                                            <p:tgtEl>
                                              <p:spTgt spid="18"/>
                                            </p:tgtEl>
                                          </p:cBhvr>
                                        </p:animEffect>
                                      </p:childTnLst>
                                    </p:cTn>
                                  </p:par>
                                </p:childTnLst>
                              </p:cTn>
                            </p:par>
                            <p:par>
                              <p:cTn id="81" fill="hold">
                                <p:stCondLst>
                                  <p:cond delay="2800"/>
                                </p:stCondLst>
                                <p:childTnLst>
                                  <p:par>
                                    <p:cTn id="82" presetID="22" presetClass="entr" presetSubtype="4"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wipe(down)">
                                          <p:cBhvr>
                                            <p:cTn id="84" dur="500"/>
                                            <p:tgtEl>
                                              <p:spTgt spid="25"/>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down)">
                                          <p:cBhvr>
                                            <p:cTn id="87" dur="500"/>
                                            <p:tgtEl>
                                              <p:spTgt spid="26"/>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wipe(down)">
                                          <p:cBhvr>
                                            <p:cTn id="90" dur="500"/>
                                            <p:tgtEl>
                                              <p:spTgt spid="27"/>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down)">
                                          <p:cBhvr>
                                            <p:cTn id="93" dur="500"/>
                                            <p:tgtEl>
                                              <p:spTgt spid="28"/>
                                            </p:tgtEl>
                                          </p:cBhvr>
                                        </p:animEffect>
                                      </p:childTnLst>
                                    </p:cTn>
                                  </p:par>
                                </p:childTnLst>
                              </p:cTn>
                            </p:par>
                            <p:par>
                              <p:cTn id="94" fill="hold">
                                <p:stCondLst>
                                  <p:cond delay="3300"/>
                                </p:stCondLst>
                                <p:childTnLst>
                                  <p:par>
                                    <p:cTn id="95" presetID="56" presetClass="entr" presetSubtype="0" fill="hold" grpId="0" nodeType="afterEffect">
                                      <p:stCondLst>
                                        <p:cond delay="0"/>
                                      </p:stCondLst>
                                      <p:iterate type="lt">
                                        <p:tmPct val="10000"/>
                                      </p:iterate>
                                      <p:childTnLst>
                                        <p:set>
                                          <p:cBhvr>
                                            <p:cTn id="96" dur="1" fill="hold">
                                              <p:stCondLst>
                                                <p:cond delay="0"/>
                                              </p:stCondLst>
                                            </p:cTn>
                                            <p:tgtEl>
                                              <p:spTgt spid="29"/>
                                            </p:tgtEl>
                                            <p:attrNameLst>
                                              <p:attrName>style.visibility</p:attrName>
                                            </p:attrNameLst>
                                          </p:cBhvr>
                                          <p:to>
                                            <p:strVal val="visible"/>
                                          </p:to>
                                        </p:set>
                                        <p:anim by="(-#ppt_w*2)" calcmode="lin" valueType="num">
                                          <p:cBhvr rctx="PPT">
                                            <p:cTn id="97" dur="150" autoRev="1" fill="hold">
                                              <p:stCondLst>
                                                <p:cond delay="0"/>
                                              </p:stCondLst>
                                            </p:cTn>
                                            <p:tgtEl>
                                              <p:spTgt spid="29"/>
                                            </p:tgtEl>
                                            <p:attrNameLst>
                                              <p:attrName>ppt_w</p:attrName>
                                            </p:attrNameLst>
                                          </p:cBhvr>
                                        </p:anim>
                                        <p:anim by="(#ppt_w*0.50)" calcmode="lin" valueType="num">
                                          <p:cBhvr>
                                            <p:cTn id="98" dur="150" decel="50000" autoRev="1" fill="hold">
                                              <p:stCondLst>
                                                <p:cond delay="0"/>
                                              </p:stCondLst>
                                            </p:cTn>
                                            <p:tgtEl>
                                              <p:spTgt spid="29"/>
                                            </p:tgtEl>
                                            <p:attrNameLst>
                                              <p:attrName>ppt_x</p:attrName>
                                            </p:attrNameLst>
                                          </p:cBhvr>
                                        </p:anim>
                                        <p:anim from="(-#ppt_h/2)" to="(#ppt_y)" calcmode="lin" valueType="num">
                                          <p:cBhvr>
                                            <p:cTn id="99" dur="300" fill="hold">
                                              <p:stCondLst>
                                                <p:cond delay="0"/>
                                              </p:stCondLst>
                                            </p:cTn>
                                            <p:tgtEl>
                                              <p:spTgt spid="29"/>
                                            </p:tgtEl>
                                            <p:attrNameLst>
                                              <p:attrName>ppt_y</p:attrName>
                                            </p:attrNameLst>
                                          </p:cBhvr>
                                        </p:anim>
                                        <p:animRot by="21600000">
                                          <p:cBhvr>
                                            <p:cTn id="100" dur="300" fill="hold">
                                              <p:stCondLst>
                                                <p:cond delay="0"/>
                                              </p:stCondLst>
                                            </p:cTn>
                                            <p:tgtEl>
                                              <p:spTgt spid="29"/>
                                            </p:tgtEl>
                                            <p:attrNameLst>
                                              <p:attrName>r</p:attrName>
                                            </p:attrNameLst>
                                          </p:cBhvr>
                                        </p:animRot>
                                      </p:childTnLst>
                                    </p:cTn>
                                  </p:par>
                                  <p:par>
                                    <p:cTn id="101" presetID="56" presetClass="entr" presetSubtype="0" fill="hold" grpId="0" nodeType="withEffect">
                                      <p:stCondLst>
                                        <p:cond delay="0"/>
                                      </p:stCondLst>
                                      <p:iterate type="lt">
                                        <p:tmPct val="10000"/>
                                      </p:iterate>
                                      <p:childTnLst>
                                        <p:set>
                                          <p:cBhvr>
                                            <p:cTn id="102" dur="1" fill="hold">
                                              <p:stCondLst>
                                                <p:cond delay="0"/>
                                              </p:stCondLst>
                                            </p:cTn>
                                            <p:tgtEl>
                                              <p:spTgt spid="30"/>
                                            </p:tgtEl>
                                            <p:attrNameLst>
                                              <p:attrName>style.visibility</p:attrName>
                                            </p:attrNameLst>
                                          </p:cBhvr>
                                          <p:to>
                                            <p:strVal val="visible"/>
                                          </p:to>
                                        </p:set>
                                        <p:anim by="(-#ppt_w*2)" calcmode="lin" valueType="num">
                                          <p:cBhvr rctx="PPT">
                                            <p:cTn id="103" dur="150" autoRev="1" fill="hold">
                                              <p:stCondLst>
                                                <p:cond delay="0"/>
                                              </p:stCondLst>
                                            </p:cTn>
                                            <p:tgtEl>
                                              <p:spTgt spid="30"/>
                                            </p:tgtEl>
                                            <p:attrNameLst>
                                              <p:attrName>ppt_w</p:attrName>
                                            </p:attrNameLst>
                                          </p:cBhvr>
                                        </p:anim>
                                        <p:anim by="(#ppt_w*0.50)" calcmode="lin" valueType="num">
                                          <p:cBhvr>
                                            <p:cTn id="104" dur="150" decel="50000" autoRev="1" fill="hold">
                                              <p:stCondLst>
                                                <p:cond delay="0"/>
                                              </p:stCondLst>
                                            </p:cTn>
                                            <p:tgtEl>
                                              <p:spTgt spid="30"/>
                                            </p:tgtEl>
                                            <p:attrNameLst>
                                              <p:attrName>ppt_x</p:attrName>
                                            </p:attrNameLst>
                                          </p:cBhvr>
                                        </p:anim>
                                        <p:anim from="(-#ppt_h/2)" to="(#ppt_y)" calcmode="lin" valueType="num">
                                          <p:cBhvr>
                                            <p:cTn id="105" dur="300" fill="hold">
                                              <p:stCondLst>
                                                <p:cond delay="0"/>
                                              </p:stCondLst>
                                            </p:cTn>
                                            <p:tgtEl>
                                              <p:spTgt spid="30"/>
                                            </p:tgtEl>
                                            <p:attrNameLst>
                                              <p:attrName>ppt_y</p:attrName>
                                            </p:attrNameLst>
                                          </p:cBhvr>
                                        </p:anim>
                                        <p:animRot by="21600000">
                                          <p:cBhvr>
                                            <p:cTn id="106" dur="300" fill="hold">
                                              <p:stCondLst>
                                                <p:cond delay="0"/>
                                              </p:stCondLst>
                                            </p:cTn>
                                            <p:tgtEl>
                                              <p:spTgt spid="30"/>
                                            </p:tgtEl>
                                            <p:attrNameLst>
                                              <p:attrName>r</p:attrName>
                                            </p:attrNameLst>
                                          </p:cBhvr>
                                        </p:animRot>
                                      </p:childTnLst>
                                    </p:cTn>
                                  </p:par>
                                  <p:par>
                                    <p:cTn id="107" presetID="56" presetClass="entr" presetSubtype="0" fill="hold" grpId="0" nodeType="withEffect">
                                      <p:stCondLst>
                                        <p:cond delay="0"/>
                                      </p:stCondLst>
                                      <p:iterate type="lt">
                                        <p:tmPct val="10000"/>
                                      </p:iterate>
                                      <p:childTnLst>
                                        <p:set>
                                          <p:cBhvr>
                                            <p:cTn id="108" dur="1" fill="hold">
                                              <p:stCondLst>
                                                <p:cond delay="0"/>
                                              </p:stCondLst>
                                            </p:cTn>
                                            <p:tgtEl>
                                              <p:spTgt spid="31"/>
                                            </p:tgtEl>
                                            <p:attrNameLst>
                                              <p:attrName>style.visibility</p:attrName>
                                            </p:attrNameLst>
                                          </p:cBhvr>
                                          <p:to>
                                            <p:strVal val="visible"/>
                                          </p:to>
                                        </p:set>
                                        <p:anim by="(-#ppt_w*2)" calcmode="lin" valueType="num">
                                          <p:cBhvr rctx="PPT">
                                            <p:cTn id="109" dur="150" autoRev="1" fill="hold">
                                              <p:stCondLst>
                                                <p:cond delay="0"/>
                                              </p:stCondLst>
                                            </p:cTn>
                                            <p:tgtEl>
                                              <p:spTgt spid="31"/>
                                            </p:tgtEl>
                                            <p:attrNameLst>
                                              <p:attrName>ppt_w</p:attrName>
                                            </p:attrNameLst>
                                          </p:cBhvr>
                                        </p:anim>
                                        <p:anim by="(#ppt_w*0.50)" calcmode="lin" valueType="num">
                                          <p:cBhvr>
                                            <p:cTn id="110" dur="150" decel="50000" autoRev="1" fill="hold">
                                              <p:stCondLst>
                                                <p:cond delay="0"/>
                                              </p:stCondLst>
                                            </p:cTn>
                                            <p:tgtEl>
                                              <p:spTgt spid="31"/>
                                            </p:tgtEl>
                                            <p:attrNameLst>
                                              <p:attrName>ppt_x</p:attrName>
                                            </p:attrNameLst>
                                          </p:cBhvr>
                                        </p:anim>
                                        <p:anim from="(-#ppt_h/2)" to="(#ppt_y)" calcmode="lin" valueType="num">
                                          <p:cBhvr>
                                            <p:cTn id="111" dur="300" fill="hold">
                                              <p:stCondLst>
                                                <p:cond delay="0"/>
                                              </p:stCondLst>
                                            </p:cTn>
                                            <p:tgtEl>
                                              <p:spTgt spid="31"/>
                                            </p:tgtEl>
                                            <p:attrNameLst>
                                              <p:attrName>ppt_y</p:attrName>
                                            </p:attrNameLst>
                                          </p:cBhvr>
                                        </p:anim>
                                        <p:animRot by="21600000">
                                          <p:cBhvr>
                                            <p:cTn id="112" dur="300" fill="hold">
                                              <p:stCondLst>
                                                <p:cond delay="0"/>
                                              </p:stCondLst>
                                            </p:cTn>
                                            <p:tgtEl>
                                              <p:spTgt spid="31"/>
                                            </p:tgtEl>
                                            <p:attrNameLst>
                                              <p:attrName>r</p:attrName>
                                            </p:attrNameLst>
                                          </p:cBhvr>
                                        </p:animRot>
                                      </p:childTnLst>
                                    </p:cTn>
                                  </p:par>
                                  <p:par>
                                    <p:cTn id="113" presetID="56" presetClass="entr" presetSubtype="0" fill="hold" grpId="0" nodeType="withEffect">
                                      <p:stCondLst>
                                        <p:cond delay="0"/>
                                      </p:stCondLst>
                                      <p:iterate type="lt">
                                        <p:tmPct val="10000"/>
                                      </p:iterate>
                                      <p:childTnLst>
                                        <p:set>
                                          <p:cBhvr>
                                            <p:cTn id="114" dur="1" fill="hold">
                                              <p:stCondLst>
                                                <p:cond delay="0"/>
                                              </p:stCondLst>
                                            </p:cTn>
                                            <p:tgtEl>
                                              <p:spTgt spid="32"/>
                                            </p:tgtEl>
                                            <p:attrNameLst>
                                              <p:attrName>style.visibility</p:attrName>
                                            </p:attrNameLst>
                                          </p:cBhvr>
                                          <p:to>
                                            <p:strVal val="visible"/>
                                          </p:to>
                                        </p:set>
                                        <p:anim by="(-#ppt_w*2)" calcmode="lin" valueType="num">
                                          <p:cBhvr rctx="PPT">
                                            <p:cTn id="115" dur="150" autoRev="1" fill="hold">
                                              <p:stCondLst>
                                                <p:cond delay="0"/>
                                              </p:stCondLst>
                                            </p:cTn>
                                            <p:tgtEl>
                                              <p:spTgt spid="32"/>
                                            </p:tgtEl>
                                            <p:attrNameLst>
                                              <p:attrName>ppt_w</p:attrName>
                                            </p:attrNameLst>
                                          </p:cBhvr>
                                        </p:anim>
                                        <p:anim by="(#ppt_w*0.50)" calcmode="lin" valueType="num">
                                          <p:cBhvr>
                                            <p:cTn id="116" dur="150" decel="50000" autoRev="1" fill="hold">
                                              <p:stCondLst>
                                                <p:cond delay="0"/>
                                              </p:stCondLst>
                                            </p:cTn>
                                            <p:tgtEl>
                                              <p:spTgt spid="32"/>
                                            </p:tgtEl>
                                            <p:attrNameLst>
                                              <p:attrName>ppt_x</p:attrName>
                                            </p:attrNameLst>
                                          </p:cBhvr>
                                        </p:anim>
                                        <p:anim from="(-#ppt_h/2)" to="(#ppt_y)" calcmode="lin" valueType="num">
                                          <p:cBhvr>
                                            <p:cTn id="117" dur="300" fill="hold">
                                              <p:stCondLst>
                                                <p:cond delay="0"/>
                                              </p:stCondLst>
                                            </p:cTn>
                                            <p:tgtEl>
                                              <p:spTgt spid="32"/>
                                            </p:tgtEl>
                                            <p:attrNameLst>
                                              <p:attrName>ppt_y</p:attrName>
                                            </p:attrNameLst>
                                          </p:cBhvr>
                                        </p:anim>
                                        <p:animRot by="21600000">
                                          <p:cBhvr>
                                            <p:cTn id="118" dur="300" fill="hold">
                                              <p:stCondLst>
                                                <p:cond delay="0"/>
                                              </p:stCondLst>
                                            </p:cTn>
                                            <p:tgtEl>
                                              <p:spTgt spid="32"/>
                                            </p:tgtEl>
                                            <p:attrNameLst>
                                              <p:attrName>r</p:attrName>
                                            </p:attrNameLst>
                                          </p:cBhvr>
                                        </p:animRot>
                                      </p:childTnLst>
                                    </p:cTn>
                                  </p:par>
                                </p:childTnLst>
                              </p:cTn>
                            </p:par>
                            <p:par>
                              <p:cTn id="119" fill="hold">
                                <p:stCondLst>
                                  <p:cond delay="3660"/>
                                </p:stCondLst>
                                <p:childTnLst>
                                  <p:par>
                                    <p:cTn id="120" presetID="22" presetClass="entr" presetSubtype="8" fill="hold" nodeType="afterEffect">
                                      <p:stCondLst>
                                        <p:cond delay="0"/>
                                      </p:stCondLst>
                                      <p:childTnLst>
                                        <p:set>
                                          <p:cBhvr>
                                            <p:cTn id="121" dur="1" fill="hold">
                                              <p:stCondLst>
                                                <p:cond delay="0"/>
                                              </p:stCondLst>
                                            </p:cTn>
                                            <p:tgtEl>
                                              <p:spTgt spid="8"/>
                                            </p:tgtEl>
                                            <p:attrNameLst>
                                              <p:attrName>style.visibility</p:attrName>
                                            </p:attrNameLst>
                                          </p:cBhvr>
                                          <p:to>
                                            <p:strVal val="visible"/>
                                          </p:to>
                                        </p:set>
                                        <p:animEffect transition="in" filter="wipe(left)">
                                          <p:cBhvr>
                                            <p:cTn id="122" dur="500"/>
                                            <p:tgtEl>
                                              <p:spTgt spid="8"/>
                                            </p:tgtEl>
                                          </p:cBhvr>
                                        </p:animEffect>
                                      </p:childTnLst>
                                    </p:cTn>
                                  </p:par>
                                </p:childTnLst>
                              </p:cTn>
                            </p:par>
                            <p:par>
                              <p:cTn id="123" fill="hold">
                                <p:stCondLst>
                                  <p:cond delay="4160"/>
                                </p:stCondLst>
                                <p:childTnLst>
                                  <p:par>
                                    <p:cTn id="124" presetID="22" presetClass="entr" presetSubtype="8" fill="hold" grpId="0" nodeType="afterEffect">
                                      <p:stCondLst>
                                        <p:cond delay="0"/>
                                      </p:stCondLst>
                                      <p:childTnLst>
                                        <p:set>
                                          <p:cBhvr>
                                            <p:cTn id="125" dur="1" fill="hold">
                                              <p:stCondLst>
                                                <p:cond delay="0"/>
                                              </p:stCondLst>
                                            </p:cTn>
                                            <p:tgtEl>
                                              <p:spTgt spid="3"/>
                                            </p:tgtEl>
                                            <p:attrNameLst>
                                              <p:attrName>style.visibility</p:attrName>
                                            </p:attrNameLst>
                                          </p:cBhvr>
                                          <p:to>
                                            <p:strVal val="visible"/>
                                          </p:to>
                                        </p:set>
                                        <p:animEffect transition="in" filter="wipe(left)">
                                          <p:cBhvr>
                                            <p:cTn id="126" dur="500"/>
                                            <p:tgtEl>
                                              <p:spTgt spid="3"/>
                                            </p:tgtEl>
                                          </p:cBhvr>
                                        </p:animEffect>
                                      </p:childTnLst>
                                    </p:cTn>
                                  </p:par>
                                </p:childTnLst>
                              </p:cTn>
                            </p:par>
                            <p:par>
                              <p:cTn id="127" fill="hold">
                                <p:stCondLst>
                                  <p:cond delay="4660"/>
                                </p:stCondLst>
                                <p:childTnLst>
                                  <p:par>
                                    <p:cTn id="128" presetID="22" presetClass="entr" presetSubtype="8" fill="hold" grpId="0" nodeType="after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wipe(left)">
                                          <p:cBhvr>
                                            <p:cTn id="130" dur="500"/>
                                            <p:tgtEl>
                                              <p:spTgt spid="2"/>
                                            </p:tgtEl>
                                          </p:cBhvr>
                                        </p:animEffect>
                                      </p:childTnLst>
                                    </p:cTn>
                                  </p:par>
                                </p:childTnLst>
                              </p:cTn>
                            </p:par>
                            <p:par>
                              <p:cTn id="131" fill="hold">
                                <p:stCondLst>
                                  <p:cond delay="5160"/>
                                </p:stCondLst>
                                <p:childTnLst>
                                  <p:par>
                                    <p:cTn id="132" presetID="22" presetClass="entr" presetSubtype="8" fill="hold" grpId="0" nodeType="afterEffect">
                                      <p:stCondLst>
                                        <p:cond delay="0"/>
                                      </p:stCondLst>
                                      <p:childTnLst>
                                        <p:set>
                                          <p:cBhvr>
                                            <p:cTn id="133" dur="1" fill="hold">
                                              <p:stCondLst>
                                                <p:cond delay="0"/>
                                              </p:stCondLst>
                                            </p:cTn>
                                            <p:tgtEl>
                                              <p:spTgt spid="4"/>
                                            </p:tgtEl>
                                            <p:attrNameLst>
                                              <p:attrName>style.visibility</p:attrName>
                                            </p:attrNameLst>
                                          </p:cBhvr>
                                          <p:to>
                                            <p:strVal val="visible"/>
                                          </p:to>
                                        </p:set>
                                        <p:animEffect transition="in" filter="wipe(left)">
                                          <p:cBhvr>
                                            <p:cTn id="134" dur="500"/>
                                            <p:tgtEl>
                                              <p:spTgt spid="4"/>
                                            </p:tgtEl>
                                          </p:cBhvr>
                                        </p:animEffect>
                                      </p:childTnLst>
                                    </p:cTn>
                                  </p:par>
                                </p:childTnLst>
                              </p:cTn>
                            </p:par>
                            <p:par>
                              <p:cTn id="135" fill="hold">
                                <p:stCondLst>
                                  <p:cond delay="5660"/>
                                </p:stCondLst>
                                <p:childTnLst>
                                  <p:par>
                                    <p:cTn id="136" presetID="22" presetClass="entr" presetSubtype="4" fill="hold" grpId="0" nodeType="afterEffect">
                                      <p:stCondLst>
                                        <p:cond delay="0"/>
                                      </p:stCondLst>
                                      <p:childTnLst>
                                        <p:set>
                                          <p:cBhvr>
                                            <p:cTn id="137" dur="1" fill="hold">
                                              <p:stCondLst>
                                                <p:cond delay="0"/>
                                              </p:stCondLst>
                                            </p:cTn>
                                            <p:tgtEl>
                                              <p:spTgt spid="6"/>
                                            </p:tgtEl>
                                            <p:attrNameLst>
                                              <p:attrName>style.visibility</p:attrName>
                                            </p:attrNameLst>
                                          </p:cBhvr>
                                          <p:to>
                                            <p:strVal val="visible"/>
                                          </p:to>
                                        </p:set>
                                        <p:animEffect transition="in" filter="wipe(down)">
                                          <p:cBhvr>
                                            <p:cTn id="138" dur="500"/>
                                            <p:tgtEl>
                                              <p:spTgt spid="6"/>
                                            </p:tgtEl>
                                          </p:cBhvr>
                                        </p:animEffect>
                                      </p:childTnLst>
                                    </p:cTn>
                                  </p:par>
                                </p:childTnLst>
                              </p:cTn>
                            </p:par>
                            <p:par>
                              <p:cTn id="139" fill="hold">
                                <p:stCondLst>
                                  <p:cond delay="6160"/>
                                </p:stCondLst>
                                <p:childTnLst>
                                  <p:par>
                                    <p:cTn id="140" presetID="22" presetClass="entr" presetSubtype="8" fill="hold" grpId="0" nodeType="afterEffect">
                                      <p:stCondLst>
                                        <p:cond delay="0"/>
                                      </p:stCondLst>
                                      <p:childTnLst>
                                        <p:set>
                                          <p:cBhvr>
                                            <p:cTn id="141" dur="1" fill="hold">
                                              <p:stCondLst>
                                                <p:cond delay="0"/>
                                              </p:stCondLst>
                                            </p:cTn>
                                            <p:tgtEl>
                                              <p:spTgt spid="5"/>
                                            </p:tgtEl>
                                            <p:attrNameLst>
                                              <p:attrName>style.visibility</p:attrName>
                                            </p:attrNameLst>
                                          </p:cBhvr>
                                          <p:to>
                                            <p:strVal val="visible"/>
                                          </p:to>
                                        </p:set>
                                        <p:animEffect transition="in" filter="wipe(left)">
                                          <p:cBhvr>
                                            <p:cTn id="142" dur="500"/>
                                            <p:tgtEl>
                                              <p:spTgt spid="5"/>
                                            </p:tgtEl>
                                          </p:cBhvr>
                                        </p:animEffect>
                                      </p:childTnLst>
                                    </p:cTn>
                                  </p:par>
                                </p:childTnLst>
                              </p:cTn>
                            </p:par>
                            <p:par>
                              <p:cTn id="143" fill="hold">
                                <p:stCondLst>
                                  <p:cond delay="6660"/>
                                </p:stCondLst>
                                <p:childTnLst>
                                  <p:par>
                                    <p:cTn id="144" presetID="22" presetClass="entr" presetSubtype="4" fill="hold" grpId="0" nodeType="afterEffect">
                                      <p:stCondLst>
                                        <p:cond delay="0"/>
                                      </p:stCondLst>
                                      <p:childTnLst>
                                        <p:set>
                                          <p:cBhvr>
                                            <p:cTn id="145" dur="1" fill="hold">
                                              <p:stCondLst>
                                                <p:cond delay="0"/>
                                              </p:stCondLst>
                                            </p:cTn>
                                            <p:tgtEl>
                                              <p:spTgt spid="7"/>
                                            </p:tgtEl>
                                            <p:attrNameLst>
                                              <p:attrName>style.visibility</p:attrName>
                                            </p:attrNameLst>
                                          </p:cBhvr>
                                          <p:to>
                                            <p:strVal val="visible"/>
                                          </p:to>
                                        </p:set>
                                        <p:animEffect transition="in" filter="wipe(down)">
                                          <p:cBhvr>
                                            <p:cTn id="14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7"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1" grpId="1"/>
          <p:bldP spid="22" grpId="0"/>
          <p:bldP spid="22" grpId="1"/>
          <p:bldP spid="23" grpId="0"/>
          <p:bldP spid="23" grpId="1"/>
          <p:bldP spid="24" grpId="0"/>
          <p:bldP spid="24" grpId="1"/>
          <p:bldP spid="25" grpId="0" animBg="1"/>
          <p:bldP spid="26" grpId="0" animBg="1"/>
          <p:bldP spid="27" grpId="0" animBg="1"/>
          <p:bldP spid="28" grpId="0" animBg="1"/>
          <p:bldP spid="29" grpId="0"/>
          <p:bldP spid="30" grpId="0"/>
          <p:bldP spid="31" grpId="0"/>
          <p:bldP spid="32" grpId="0"/>
          <p:bldP spid="37" grpId="0"/>
          <p:bldP spid="38" grpId="0"/>
          <p:bldP spid="39"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down)">
                                          <p:cBhvr>
                                            <p:cTn id="13" dur="500"/>
                                            <p:tgtEl>
                                              <p:spTgt spid="2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1500"/>
                                </p:stCondLst>
                                <p:childTnLst>
                                  <p:par>
                                    <p:cTn id="31" presetID="1"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64" presetClass="path" presetSubtype="0" accel="50000" fill="hold" grpId="1" nodeType="withEffect">
                                      <p:stCondLst>
                                        <p:cond delay="0"/>
                                      </p:stCondLst>
                                      <p:childTnLst>
                                        <p:animMotion origin="layout" path="M 0.02474 0.10394 L 4.375E-6 -2.22222E-6 " pathEditMode="relative" rAng="0" ptsTypes="AA">
                                          <p:cBhvr>
                                            <p:cTn id="34" dur="500" fill="hold"/>
                                            <p:tgtEl>
                                              <p:spTgt spid="21"/>
                                            </p:tgtEl>
                                            <p:attrNameLst>
                                              <p:attrName>ppt_x</p:attrName>
                                              <p:attrName>ppt_y</p:attrName>
                                            </p:attrNameLst>
                                          </p:cBhvr>
                                          <p:rCtr x="-1237" y="-5208"/>
                                        </p:animMotion>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64" presetClass="path" presetSubtype="0" accel="50000" fill="hold" grpId="1" nodeType="withEffect">
                                      <p:stCondLst>
                                        <p:cond delay="0"/>
                                      </p:stCondLst>
                                      <p:childTnLst>
                                        <p:animMotion origin="layout" path="M 0.02474 0.10394 L 4.375E-6 -1.85185E-6 " pathEditMode="relative" rAng="0" ptsTypes="AA">
                                          <p:cBhvr>
                                            <p:cTn id="38" dur="500" fill="hold"/>
                                            <p:tgtEl>
                                              <p:spTgt spid="22"/>
                                            </p:tgtEl>
                                            <p:attrNameLst>
                                              <p:attrName>ppt_x</p:attrName>
                                              <p:attrName>ppt_y</p:attrName>
                                            </p:attrNameLst>
                                          </p:cBhvr>
                                          <p:rCtr x="-1237" y="-5208"/>
                                        </p:animMotion>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64" presetClass="path" presetSubtype="0" accel="50000" fill="hold" grpId="1" nodeType="withEffect">
                                      <p:stCondLst>
                                        <p:cond delay="0"/>
                                      </p:stCondLst>
                                      <p:childTnLst>
                                        <p:animMotion origin="layout" path="M 0.02474 0.10393 L 4.375E-6 3.7037E-7 " pathEditMode="relative" rAng="0" ptsTypes="AA">
                                          <p:cBhvr>
                                            <p:cTn id="42" dur="500" fill="hold"/>
                                            <p:tgtEl>
                                              <p:spTgt spid="23"/>
                                            </p:tgtEl>
                                            <p:attrNameLst>
                                              <p:attrName>ppt_x</p:attrName>
                                              <p:attrName>ppt_y</p:attrName>
                                            </p:attrNameLst>
                                          </p:cBhvr>
                                          <p:rCtr x="-1237" y="-5208"/>
                                        </p:animMotion>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64" presetClass="path" presetSubtype="0" accel="50000" fill="hold" grpId="1" nodeType="withEffect">
                                      <p:stCondLst>
                                        <p:cond delay="0"/>
                                      </p:stCondLst>
                                      <p:childTnLst>
                                        <p:animMotion origin="layout" path="M 0.02474 0.10394 L 4.375E-6 -2.22222E-6 " pathEditMode="relative" rAng="0" ptsTypes="AA">
                                          <p:cBhvr>
                                            <p:cTn id="46" dur="500" fill="hold"/>
                                            <p:tgtEl>
                                              <p:spTgt spid="24"/>
                                            </p:tgtEl>
                                            <p:attrNameLst>
                                              <p:attrName>ppt_x</p:attrName>
                                              <p:attrName>ppt_y</p:attrName>
                                            </p:attrNameLst>
                                          </p:cBhvr>
                                          <p:rCtr x="-1237" y="-5208"/>
                                        </p:animMotion>
                                      </p:childTnLst>
                                    </p:cTn>
                                  </p:par>
                                </p:childTnLst>
                              </p:cTn>
                            </p:par>
                            <p:par>
                              <p:cTn id="47" fill="hold">
                                <p:stCondLst>
                                  <p:cond delay="2000"/>
                                </p:stCondLst>
                                <p:childTnLst>
                                  <p:par>
                                    <p:cTn id="48" presetID="42" presetClass="entr" presetSubtype="0"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300"/>
                                            <p:tgtEl>
                                              <p:spTgt spid="37"/>
                                            </p:tgtEl>
                                          </p:cBhvr>
                                        </p:animEffect>
                                        <p:anim calcmode="lin" valueType="num">
                                          <p:cBhvr>
                                            <p:cTn id="51" dur="300" fill="hold"/>
                                            <p:tgtEl>
                                              <p:spTgt spid="37"/>
                                            </p:tgtEl>
                                            <p:attrNameLst>
                                              <p:attrName>ppt_x</p:attrName>
                                            </p:attrNameLst>
                                          </p:cBhvr>
                                          <p:tavLst>
                                            <p:tav tm="0">
                                              <p:val>
                                                <p:strVal val="#ppt_x"/>
                                              </p:val>
                                            </p:tav>
                                            <p:tav tm="100000">
                                              <p:val>
                                                <p:strVal val="#ppt_x"/>
                                              </p:val>
                                            </p:tav>
                                          </p:tavLst>
                                        </p:anim>
                                        <p:anim calcmode="lin" valueType="num">
                                          <p:cBhvr>
                                            <p:cTn id="52" dur="300" fill="hold"/>
                                            <p:tgtEl>
                                              <p:spTgt spid="3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300"/>
                                            <p:tgtEl>
                                              <p:spTgt spid="38"/>
                                            </p:tgtEl>
                                          </p:cBhvr>
                                        </p:animEffect>
                                        <p:anim calcmode="lin" valueType="num">
                                          <p:cBhvr>
                                            <p:cTn id="56" dur="300" fill="hold"/>
                                            <p:tgtEl>
                                              <p:spTgt spid="38"/>
                                            </p:tgtEl>
                                            <p:attrNameLst>
                                              <p:attrName>ppt_x</p:attrName>
                                            </p:attrNameLst>
                                          </p:cBhvr>
                                          <p:tavLst>
                                            <p:tav tm="0">
                                              <p:val>
                                                <p:strVal val="#ppt_x"/>
                                              </p:val>
                                            </p:tav>
                                            <p:tav tm="100000">
                                              <p:val>
                                                <p:strVal val="#ppt_x"/>
                                              </p:val>
                                            </p:tav>
                                          </p:tavLst>
                                        </p:anim>
                                        <p:anim calcmode="lin" valueType="num">
                                          <p:cBhvr>
                                            <p:cTn id="57" dur="300" fill="hold"/>
                                            <p:tgtEl>
                                              <p:spTgt spid="3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300"/>
                                            <p:tgtEl>
                                              <p:spTgt spid="39"/>
                                            </p:tgtEl>
                                          </p:cBhvr>
                                        </p:animEffect>
                                        <p:anim calcmode="lin" valueType="num">
                                          <p:cBhvr>
                                            <p:cTn id="61" dur="300" fill="hold"/>
                                            <p:tgtEl>
                                              <p:spTgt spid="39"/>
                                            </p:tgtEl>
                                            <p:attrNameLst>
                                              <p:attrName>ppt_x</p:attrName>
                                            </p:attrNameLst>
                                          </p:cBhvr>
                                          <p:tavLst>
                                            <p:tav tm="0">
                                              <p:val>
                                                <p:strVal val="#ppt_x"/>
                                              </p:val>
                                            </p:tav>
                                            <p:tav tm="100000">
                                              <p:val>
                                                <p:strVal val="#ppt_x"/>
                                              </p:val>
                                            </p:tav>
                                          </p:tavLst>
                                        </p:anim>
                                        <p:anim calcmode="lin" valueType="num">
                                          <p:cBhvr>
                                            <p:cTn id="62" dur="300" fill="hold"/>
                                            <p:tgtEl>
                                              <p:spTgt spid="3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300"/>
                                            <p:tgtEl>
                                              <p:spTgt spid="40"/>
                                            </p:tgtEl>
                                          </p:cBhvr>
                                        </p:animEffect>
                                        <p:anim calcmode="lin" valueType="num">
                                          <p:cBhvr>
                                            <p:cTn id="66" dur="300" fill="hold"/>
                                            <p:tgtEl>
                                              <p:spTgt spid="40"/>
                                            </p:tgtEl>
                                            <p:attrNameLst>
                                              <p:attrName>ppt_x</p:attrName>
                                            </p:attrNameLst>
                                          </p:cBhvr>
                                          <p:tavLst>
                                            <p:tav tm="0">
                                              <p:val>
                                                <p:strVal val="#ppt_x"/>
                                              </p:val>
                                            </p:tav>
                                            <p:tav tm="100000">
                                              <p:val>
                                                <p:strVal val="#ppt_x"/>
                                              </p:val>
                                            </p:tav>
                                          </p:tavLst>
                                        </p:anim>
                                        <p:anim calcmode="lin" valueType="num">
                                          <p:cBhvr>
                                            <p:cTn id="67" dur="300" fill="hold"/>
                                            <p:tgtEl>
                                              <p:spTgt spid="40"/>
                                            </p:tgtEl>
                                            <p:attrNameLst>
                                              <p:attrName>ppt_y</p:attrName>
                                            </p:attrNameLst>
                                          </p:cBhvr>
                                          <p:tavLst>
                                            <p:tav tm="0">
                                              <p:val>
                                                <p:strVal val="#ppt_y+.1"/>
                                              </p:val>
                                            </p:tav>
                                            <p:tav tm="100000">
                                              <p:val>
                                                <p:strVal val="#ppt_y"/>
                                              </p:val>
                                            </p:tav>
                                          </p:tavLst>
                                        </p:anim>
                                      </p:childTnLst>
                                    </p:cTn>
                                  </p:par>
                                </p:childTnLst>
                              </p:cTn>
                            </p:par>
                            <p:par>
                              <p:cTn id="68" fill="hold">
                                <p:stCondLst>
                                  <p:cond delay="2300"/>
                                </p:stCondLst>
                                <p:childTnLst>
                                  <p:par>
                                    <p:cTn id="69" presetID="22" presetClass="entr" presetSubtype="4"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down)">
                                          <p:cBhvr>
                                            <p:cTn id="71" dur="500"/>
                                            <p:tgtEl>
                                              <p:spTgt spid="15"/>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down)">
                                          <p:cBhvr>
                                            <p:cTn id="74" dur="500"/>
                                            <p:tgtEl>
                                              <p:spTgt spid="16"/>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down)">
                                          <p:cBhvr>
                                            <p:cTn id="77" dur="500"/>
                                            <p:tgtEl>
                                              <p:spTgt spid="17"/>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wipe(down)">
                                          <p:cBhvr>
                                            <p:cTn id="80" dur="500"/>
                                            <p:tgtEl>
                                              <p:spTgt spid="18"/>
                                            </p:tgtEl>
                                          </p:cBhvr>
                                        </p:animEffect>
                                      </p:childTnLst>
                                    </p:cTn>
                                  </p:par>
                                </p:childTnLst>
                              </p:cTn>
                            </p:par>
                            <p:par>
                              <p:cTn id="81" fill="hold">
                                <p:stCondLst>
                                  <p:cond delay="2800"/>
                                </p:stCondLst>
                                <p:childTnLst>
                                  <p:par>
                                    <p:cTn id="82" presetID="22" presetClass="entr" presetSubtype="4"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wipe(down)">
                                          <p:cBhvr>
                                            <p:cTn id="84" dur="500"/>
                                            <p:tgtEl>
                                              <p:spTgt spid="25"/>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down)">
                                          <p:cBhvr>
                                            <p:cTn id="87" dur="500"/>
                                            <p:tgtEl>
                                              <p:spTgt spid="26"/>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wipe(down)">
                                          <p:cBhvr>
                                            <p:cTn id="90" dur="500"/>
                                            <p:tgtEl>
                                              <p:spTgt spid="27"/>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down)">
                                          <p:cBhvr>
                                            <p:cTn id="93" dur="500"/>
                                            <p:tgtEl>
                                              <p:spTgt spid="28"/>
                                            </p:tgtEl>
                                          </p:cBhvr>
                                        </p:animEffect>
                                      </p:childTnLst>
                                    </p:cTn>
                                  </p:par>
                                </p:childTnLst>
                              </p:cTn>
                            </p:par>
                            <p:par>
                              <p:cTn id="94" fill="hold">
                                <p:stCondLst>
                                  <p:cond delay="3300"/>
                                </p:stCondLst>
                                <p:childTnLst>
                                  <p:par>
                                    <p:cTn id="95" presetID="56" presetClass="entr" presetSubtype="0" fill="hold" grpId="0" nodeType="afterEffect">
                                      <p:stCondLst>
                                        <p:cond delay="0"/>
                                      </p:stCondLst>
                                      <p:iterate type="lt">
                                        <p:tmPct val="10000"/>
                                      </p:iterate>
                                      <p:childTnLst>
                                        <p:set>
                                          <p:cBhvr>
                                            <p:cTn id="96" dur="1" fill="hold">
                                              <p:stCondLst>
                                                <p:cond delay="0"/>
                                              </p:stCondLst>
                                            </p:cTn>
                                            <p:tgtEl>
                                              <p:spTgt spid="29"/>
                                            </p:tgtEl>
                                            <p:attrNameLst>
                                              <p:attrName>style.visibility</p:attrName>
                                            </p:attrNameLst>
                                          </p:cBhvr>
                                          <p:to>
                                            <p:strVal val="visible"/>
                                          </p:to>
                                        </p:set>
                                        <p:anim by="(-#ppt_w*2)" calcmode="lin" valueType="num">
                                          <p:cBhvr rctx="PPT">
                                            <p:cTn id="97" dur="150" autoRev="1" fill="hold">
                                              <p:stCondLst>
                                                <p:cond delay="0"/>
                                              </p:stCondLst>
                                            </p:cTn>
                                            <p:tgtEl>
                                              <p:spTgt spid="29"/>
                                            </p:tgtEl>
                                            <p:attrNameLst>
                                              <p:attrName>ppt_w</p:attrName>
                                            </p:attrNameLst>
                                          </p:cBhvr>
                                        </p:anim>
                                        <p:anim by="(#ppt_w*0.50)" calcmode="lin" valueType="num">
                                          <p:cBhvr>
                                            <p:cTn id="98" dur="150" decel="50000" autoRev="1" fill="hold">
                                              <p:stCondLst>
                                                <p:cond delay="0"/>
                                              </p:stCondLst>
                                            </p:cTn>
                                            <p:tgtEl>
                                              <p:spTgt spid="29"/>
                                            </p:tgtEl>
                                            <p:attrNameLst>
                                              <p:attrName>ppt_x</p:attrName>
                                            </p:attrNameLst>
                                          </p:cBhvr>
                                        </p:anim>
                                        <p:anim from="(-#ppt_h/2)" to="(#ppt_y)" calcmode="lin" valueType="num">
                                          <p:cBhvr>
                                            <p:cTn id="99" dur="300" fill="hold">
                                              <p:stCondLst>
                                                <p:cond delay="0"/>
                                              </p:stCondLst>
                                            </p:cTn>
                                            <p:tgtEl>
                                              <p:spTgt spid="29"/>
                                            </p:tgtEl>
                                            <p:attrNameLst>
                                              <p:attrName>ppt_y</p:attrName>
                                            </p:attrNameLst>
                                          </p:cBhvr>
                                        </p:anim>
                                        <p:animRot by="21600000">
                                          <p:cBhvr>
                                            <p:cTn id="100" dur="300" fill="hold">
                                              <p:stCondLst>
                                                <p:cond delay="0"/>
                                              </p:stCondLst>
                                            </p:cTn>
                                            <p:tgtEl>
                                              <p:spTgt spid="29"/>
                                            </p:tgtEl>
                                            <p:attrNameLst>
                                              <p:attrName>r</p:attrName>
                                            </p:attrNameLst>
                                          </p:cBhvr>
                                        </p:animRot>
                                      </p:childTnLst>
                                    </p:cTn>
                                  </p:par>
                                  <p:par>
                                    <p:cTn id="101" presetID="56" presetClass="entr" presetSubtype="0" fill="hold" grpId="0" nodeType="withEffect">
                                      <p:stCondLst>
                                        <p:cond delay="0"/>
                                      </p:stCondLst>
                                      <p:iterate type="lt">
                                        <p:tmPct val="10000"/>
                                      </p:iterate>
                                      <p:childTnLst>
                                        <p:set>
                                          <p:cBhvr>
                                            <p:cTn id="102" dur="1" fill="hold">
                                              <p:stCondLst>
                                                <p:cond delay="0"/>
                                              </p:stCondLst>
                                            </p:cTn>
                                            <p:tgtEl>
                                              <p:spTgt spid="30"/>
                                            </p:tgtEl>
                                            <p:attrNameLst>
                                              <p:attrName>style.visibility</p:attrName>
                                            </p:attrNameLst>
                                          </p:cBhvr>
                                          <p:to>
                                            <p:strVal val="visible"/>
                                          </p:to>
                                        </p:set>
                                        <p:anim by="(-#ppt_w*2)" calcmode="lin" valueType="num">
                                          <p:cBhvr rctx="PPT">
                                            <p:cTn id="103" dur="150" autoRev="1" fill="hold">
                                              <p:stCondLst>
                                                <p:cond delay="0"/>
                                              </p:stCondLst>
                                            </p:cTn>
                                            <p:tgtEl>
                                              <p:spTgt spid="30"/>
                                            </p:tgtEl>
                                            <p:attrNameLst>
                                              <p:attrName>ppt_w</p:attrName>
                                            </p:attrNameLst>
                                          </p:cBhvr>
                                        </p:anim>
                                        <p:anim by="(#ppt_w*0.50)" calcmode="lin" valueType="num">
                                          <p:cBhvr>
                                            <p:cTn id="104" dur="150" decel="50000" autoRev="1" fill="hold">
                                              <p:stCondLst>
                                                <p:cond delay="0"/>
                                              </p:stCondLst>
                                            </p:cTn>
                                            <p:tgtEl>
                                              <p:spTgt spid="30"/>
                                            </p:tgtEl>
                                            <p:attrNameLst>
                                              <p:attrName>ppt_x</p:attrName>
                                            </p:attrNameLst>
                                          </p:cBhvr>
                                        </p:anim>
                                        <p:anim from="(-#ppt_h/2)" to="(#ppt_y)" calcmode="lin" valueType="num">
                                          <p:cBhvr>
                                            <p:cTn id="105" dur="300" fill="hold">
                                              <p:stCondLst>
                                                <p:cond delay="0"/>
                                              </p:stCondLst>
                                            </p:cTn>
                                            <p:tgtEl>
                                              <p:spTgt spid="30"/>
                                            </p:tgtEl>
                                            <p:attrNameLst>
                                              <p:attrName>ppt_y</p:attrName>
                                            </p:attrNameLst>
                                          </p:cBhvr>
                                        </p:anim>
                                        <p:animRot by="21600000">
                                          <p:cBhvr>
                                            <p:cTn id="106" dur="300" fill="hold">
                                              <p:stCondLst>
                                                <p:cond delay="0"/>
                                              </p:stCondLst>
                                            </p:cTn>
                                            <p:tgtEl>
                                              <p:spTgt spid="30"/>
                                            </p:tgtEl>
                                            <p:attrNameLst>
                                              <p:attrName>r</p:attrName>
                                            </p:attrNameLst>
                                          </p:cBhvr>
                                        </p:animRot>
                                      </p:childTnLst>
                                    </p:cTn>
                                  </p:par>
                                  <p:par>
                                    <p:cTn id="107" presetID="56" presetClass="entr" presetSubtype="0" fill="hold" grpId="0" nodeType="withEffect">
                                      <p:stCondLst>
                                        <p:cond delay="0"/>
                                      </p:stCondLst>
                                      <p:iterate type="lt">
                                        <p:tmPct val="10000"/>
                                      </p:iterate>
                                      <p:childTnLst>
                                        <p:set>
                                          <p:cBhvr>
                                            <p:cTn id="108" dur="1" fill="hold">
                                              <p:stCondLst>
                                                <p:cond delay="0"/>
                                              </p:stCondLst>
                                            </p:cTn>
                                            <p:tgtEl>
                                              <p:spTgt spid="31"/>
                                            </p:tgtEl>
                                            <p:attrNameLst>
                                              <p:attrName>style.visibility</p:attrName>
                                            </p:attrNameLst>
                                          </p:cBhvr>
                                          <p:to>
                                            <p:strVal val="visible"/>
                                          </p:to>
                                        </p:set>
                                        <p:anim by="(-#ppt_w*2)" calcmode="lin" valueType="num">
                                          <p:cBhvr rctx="PPT">
                                            <p:cTn id="109" dur="150" autoRev="1" fill="hold">
                                              <p:stCondLst>
                                                <p:cond delay="0"/>
                                              </p:stCondLst>
                                            </p:cTn>
                                            <p:tgtEl>
                                              <p:spTgt spid="31"/>
                                            </p:tgtEl>
                                            <p:attrNameLst>
                                              <p:attrName>ppt_w</p:attrName>
                                            </p:attrNameLst>
                                          </p:cBhvr>
                                        </p:anim>
                                        <p:anim by="(#ppt_w*0.50)" calcmode="lin" valueType="num">
                                          <p:cBhvr>
                                            <p:cTn id="110" dur="150" decel="50000" autoRev="1" fill="hold">
                                              <p:stCondLst>
                                                <p:cond delay="0"/>
                                              </p:stCondLst>
                                            </p:cTn>
                                            <p:tgtEl>
                                              <p:spTgt spid="31"/>
                                            </p:tgtEl>
                                            <p:attrNameLst>
                                              <p:attrName>ppt_x</p:attrName>
                                            </p:attrNameLst>
                                          </p:cBhvr>
                                        </p:anim>
                                        <p:anim from="(-#ppt_h/2)" to="(#ppt_y)" calcmode="lin" valueType="num">
                                          <p:cBhvr>
                                            <p:cTn id="111" dur="300" fill="hold">
                                              <p:stCondLst>
                                                <p:cond delay="0"/>
                                              </p:stCondLst>
                                            </p:cTn>
                                            <p:tgtEl>
                                              <p:spTgt spid="31"/>
                                            </p:tgtEl>
                                            <p:attrNameLst>
                                              <p:attrName>ppt_y</p:attrName>
                                            </p:attrNameLst>
                                          </p:cBhvr>
                                        </p:anim>
                                        <p:animRot by="21600000">
                                          <p:cBhvr>
                                            <p:cTn id="112" dur="300" fill="hold">
                                              <p:stCondLst>
                                                <p:cond delay="0"/>
                                              </p:stCondLst>
                                            </p:cTn>
                                            <p:tgtEl>
                                              <p:spTgt spid="31"/>
                                            </p:tgtEl>
                                            <p:attrNameLst>
                                              <p:attrName>r</p:attrName>
                                            </p:attrNameLst>
                                          </p:cBhvr>
                                        </p:animRot>
                                      </p:childTnLst>
                                    </p:cTn>
                                  </p:par>
                                  <p:par>
                                    <p:cTn id="113" presetID="56" presetClass="entr" presetSubtype="0" fill="hold" grpId="0" nodeType="withEffect">
                                      <p:stCondLst>
                                        <p:cond delay="0"/>
                                      </p:stCondLst>
                                      <p:iterate type="lt">
                                        <p:tmPct val="10000"/>
                                      </p:iterate>
                                      <p:childTnLst>
                                        <p:set>
                                          <p:cBhvr>
                                            <p:cTn id="114" dur="1" fill="hold">
                                              <p:stCondLst>
                                                <p:cond delay="0"/>
                                              </p:stCondLst>
                                            </p:cTn>
                                            <p:tgtEl>
                                              <p:spTgt spid="32"/>
                                            </p:tgtEl>
                                            <p:attrNameLst>
                                              <p:attrName>style.visibility</p:attrName>
                                            </p:attrNameLst>
                                          </p:cBhvr>
                                          <p:to>
                                            <p:strVal val="visible"/>
                                          </p:to>
                                        </p:set>
                                        <p:anim by="(-#ppt_w*2)" calcmode="lin" valueType="num">
                                          <p:cBhvr rctx="PPT">
                                            <p:cTn id="115" dur="150" autoRev="1" fill="hold">
                                              <p:stCondLst>
                                                <p:cond delay="0"/>
                                              </p:stCondLst>
                                            </p:cTn>
                                            <p:tgtEl>
                                              <p:spTgt spid="32"/>
                                            </p:tgtEl>
                                            <p:attrNameLst>
                                              <p:attrName>ppt_w</p:attrName>
                                            </p:attrNameLst>
                                          </p:cBhvr>
                                        </p:anim>
                                        <p:anim by="(#ppt_w*0.50)" calcmode="lin" valueType="num">
                                          <p:cBhvr>
                                            <p:cTn id="116" dur="150" decel="50000" autoRev="1" fill="hold">
                                              <p:stCondLst>
                                                <p:cond delay="0"/>
                                              </p:stCondLst>
                                            </p:cTn>
                                            <p:tgtEl>
                                              <p:spTgt spid="32"/>
                                            </p:tgtEl>
                                            <p:attrNameLst>
                                              <p:attrName>ppt_x</p:attrName>
                                            </p:attrNameLst>
                                          </p:cBhvr>
                                        </p:anim>
                                        <p:anim from="(-#ppt_h/2)" to="(#ppt_y)" calcmode="lin" valueType="num">
                                          <p:cBhvr>
                                            <p:cTn id="117" dur="300" fill="hold">
                                              <p:stCondLst>
                                                <p:cond delay="0"/>
                                              </p:stCondLst>
                                            </p:cTn>
                                            <p:tgtEl>
                                              <p:spTgt spid="32"/>
                                            </p:tgtEl>
                                            <p:attrNameLst>
                                              <p:attrName>ppt_y</p:attrName>
                                            </p:attrNameLst>
                                          </p:cBhvr>
                                        </p:anim>
                                        <p:animRot by="21600000">
                                          <p:cBhvr>
                                            <p:cTn id="118" dur="300" fill="hold">
                                              <p:stCondLst>
                                                <p:cond delay="0"/>
                                              </p:stCondLst>
                                            </p:cTn>
                                            <p:tgtEl>
                                              <p:spTgt spid="32"/>
                                            </p:tgtEl>
                                            <p:attrNameLst>
                                              <p:attrName>r</p:attrName>
                                            </p:attrNameLst>
                                          </p:cBhvr>
                                        </p:animRot>
                                      </p:childTnLst>
                                    </p:cTn>
                                  </p:par>
                                </p:childTnLst>
                              </p:cTn>
                            </p:par>
                            <p:par>
                              <p:cTn id="119" fill="hold">
                                <p:stCondLst>
                                  <p:cond delay="3660"/>
                                </p:stCondLst>
                                <p:childTnLst>
                                  <p:par>
                                    <p:cTn id="120" presetID="22" presetClass="entr" presetSubtype="8" fill="hold" nodeType="afterEffect">
                                      <p:stCondLst>
                                        <p:cond delay="0"/>
                                      </p:stCondLst>
                                      <p:childTnLst>
                                        <p:set>
                                          <p:cBhvr>
                                            <p:cTn id="121" dur="1" fill="hold">
                                              <p:stCondLst>
                                                <p:cond delay="0"/>
                                              </p:stCondLst>
                                            </p:cTn>
                                            <p:tgtEl>
                                              <p:spTgt spid="8"/>
                                            </p:tgtEl>
                                            <p:attrNameLst>
                                              <p:attrName>style.visibility</p:attrName>
                                            </p:attrNameLst>
                                          </p:cBhvr>
                                          <p:to>
                                            <p:strVal val="visible"/>
                                          </p:to>
                                        </p:set>
                                        <p:animEffect transition="in" filter="wipe(left)">
                                          <p:cBhvr>
                                            <p:cTn id="122" dur="500"/>
                                            <p:tgtEl>
                                              <p:spTgt spid="8"/>
                                            </p:tgtEl>
                                          </p:cBhvr>
                                        </p:animEffect>
                                      </p:childTnLst>
                                    </p:cTn>
                                  </p:par>
                                </p:childTnLst>
                              </p:cTn>
                            </p:par>
                            <p:par>
                              <p:cTn id="123" fill="hold">
                                <p:stCondLst>
                                  <p:cond delay="4160"/>
                                </p:stCondLst>
                                <p:childTnLst>
                                  <p:par>
                                    <p:cTn id="124" presetID="22" presetClass="entr" presetSubtype="8" fill="hold" grpId="0" nodeType="afterEffect">
                                      <p:stCondLst>
                                        <p:cond delay="0"/>
                                      </p:stCondLst>
                                      <p:childTnLst>
                                        <p:set>
                                          <p:cBhvr>
                                            <p:cTn id="125" dur="1" fill="hold">
                                              <p:stCondLst>
                                                <p:cond delay="0"/>
                                              </p:stCondLst>
                                            </p:cTn>
                                            <p:tgtEl>
                                              <p:spTgt spid="3"/>
                                            </p:tgtEl>
                                            <p:attrNameLst>
                                              <p:attrName>style.visibility</p:attrName>
                                            </p:attrNameLst>
                                          </p:cBhvr>
                                          <p:to>
                                            <p:strVal val="visible"/>
                                          </p:to>
                                        </p:set>
                                        <p:animEffect transition="in" filter="wipe(left)">
                                          <p:cBhvr>
                                            <p:cTn id="126" dur="500"/>
                                            <p:tgtEl>
                                              <p:spTgt spid="3"/>
                                            </p:tgtEl>
                                          </p:cBhvr>
                                        </p:animEffect>
                                      </p:childTnLst>
                                    </p:cTn>
                                  </p:par>
                                </p:childTnLst>
                              </p:cTn>
                            </p:par>
                            <p:par>
                              <p:cTn id="127" fill="hold">
                                <p:stCondLst>
                                  <p:cond delay="4660"/>
                                </p:stCondLst>
                                <p:childTnLst>
                                  <p:par>
                                    <p:cTn id="128" presetID="22" presetClass="entr" presetSubtype="8" fill="hold" grpId="0" nodeType="after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wipe(left)">
                                          <p:cBhvr>
                                            <p:cTn id="130" dur="500"/>
                                            <p:tgtEl>
                                              <p:spTgt spid="2"/>
                                            </p:tgtEl>
                                          </p:cBhvr>
                                        </p:animEffect>
                                      </p:childTnLst>
                                    </p:cTn>
                                  </p:par>
                                </p:childTnLst>
                              </p:cTn>
                            </p:par>
                            <p:par>
                              <p:cTn id="131" fill="hold">
                                <p:stCondLst>
                                  <p:cond delay="5160"/>
                                </p:stCondLst>
                                <p:childTnLst>
                                  <p:par>
                                    <p:cTn id="132" presetID="22" presetClass="entr" presetSubtype="8" fill="hold" grpId="0" nodeType="afterEffect">
                                      <p:stCondLst>
                                        <p:cond delay="0"/>
                                      </p:stCondLst>
                                      <p:childTnLst>
                                        <p:set>
                                          <p:cBhvr>
                                            <p:cTn id="133" dur="1" fill="hold">
                                              <p:stCondLst>
                                                <p:cond delay="0"/>
                                              </p:stCondLst>
                                            </p:cTn>
                                            <p:tgtEl>
                                              <p:spTgt spid="4"/>
                                            </p:tgtEl>
                                            <p:attrNameLst>
                                              <p:attrName>style.visibility</p:attrName>
                                            </p:attrNameLst>
                                          </p:cBhvr>
                                          <p:to>
                                            <p:strVal val="visible"/>
                                          </p:to>
                                        </p:set>
                                        <p:animEffect transition="in" filter="wipe(left)">
                                          <p:cBhvr>
                                            <p:cTn id="134" dur="500"/>
                                            <p:tgtEl>
                                              <p:spTgt spid="4"/>
                                            </p:tgtEl>
                                          </p:cBhvr>
                                        </p:animEffect>
                                      </p:childTnLst>
                                    </p:cTn>
                                  </p:par>
                                </p:childTnLst>
                              </p:cTn>
                            </p:par>
                            <p:par>
                              <p:cTn id="135" fill="hold">
                                <p:stCondLst>
                                  <p:cond delay="5660"/>
                                </p:stCondLst>
                                <p:childTnLst>
                                  <p:par>
                                    <p:cTn id="136" presetID="22" presetClass="entr" presetSubtype="4" fill="hold" grpId="0" nodeType="afterEffect">
                                      <p:stCondLst>
                                        <p:cond delay="0"/>
                                      </p:stCondLst>
                                      <p:childTnLst>
                                        <p:set>
                                          <p:cBhvr>
                                            <p:cTn id="137" dur="1" fill="hold">
                                              <p:stCondLst>
                                                <p:cond delay="0"/>
                                              </p:stCondLst>
                                            </p:cTn>
                                            <p:tgtEl>
                                              <p:spTgt spid="6"/>
                                            </p:tgtEl>
                                            <p:attrNameLst>
                                              <p:attrName>style.visibility</p:attrName>
                                            </p:attrNameLst>
                                          </p:cBhvr>
                                          <p:to>
                                            <p:strVal val="visible"/>
                                          </p:to>
                                        </p:set>
                                        <p:animEffect transition="in" filter="wipe(down)">
                                          <p:cBhvr>
                                            <p:cTn id="138" dur="500"/>
                                            <p:tgtEl>
                                              <p:spTgt spid="6"/>
                                            </p:tgtEl>
                                          </p:cBhvr>
                                        </p:animEffect>
                                      </p:childTnLst>
                                    </p:cTn>
                                  </p:par>
                                </p:childTnLst>
                              </p:cTn>
                            </p:par>
                            <p:par>
                              <p:cTn id="139" fill="hold">
                                <p:stCondLst>
                                  <p:cond delay="6160"/>
                                </p:stCondLst>
                                <p:childTnLst>
                                  <p:par>
                                    <p:cTn id="140" presetID="22" presetClass="entr" presetSubtype="8" fill="hold" grpId="0" nodeType="afterEffect">
                                      <p:stCondLst>
                                        <p:cond delay="0"/>
                                      </p:stCondLst>
                                      <p:childTnLst>
                                        <p:set>
                                          <p:cBhvr>
                                            <p:cTn id="141" dur="1" fill="hold">
                                              <p:stCondLst>
                                                <p:cond delay="0"/>
                                              </p:stCondLst>
                                            </p:cTn>
                                            <p:tgtEl>
                                              <p:spTgt spid="5"/>
                                            </p:tgtEl>
                                            <p:attrNameLst>
                                              <p:attrName>style.visibility</p:attrName>
                                            </p:attrNameLst>
                                          </p:cBhvr>
                                          <p:to>
                                            <p:strVal val="visible"/>
                                          </p:to>
                                        </p:set>
                                        <p:animEffect transition="in" filter="wipe(left)">
                                          <p:cBhvr>
                                            <p:cTn id="142" dur="500"/>
                                            <p:tgtEl>
                                              <p:spTgt spid="5"/>
                                            </p:tgtEl>
                                          </p:cBhvr>
                                        </p:animEffect>
                                      </p:childTnLst>
                                    </p:cTn>
                                  </p:par>
                                </p:childTnLst>
                              </p:cTn>
                            </p:par>
                            <p:par>
                              <p:cTn id="143" fill="hold">
                                <p:stCondLst>
                                  <p:cond delay="6660"/>
                                </p:stCondLst>
                                <p:childTnLst>
                                  <p:par>
                                    <p:cTn id="144" presetID="22" presetClass="entr" presetSubtype="4" fill="hold" grpId="0" nodeType="afterEffect">
                                      <p:stCondLst>
                                        <p:cond delay="0"/>
                                      </p:stCondLst>
                                      <p:childTnLst>
                                        <p:set>
                                          <p:cBhvr>
                                            <p:cTn id="145" dur="1" fill="hold">
                                              <p:stCondLst>
                                                <p:cond delay="0"/>
                                              </p:stCondLst>
                                            </p:cTn>
                                            <p:tgtEl>
                                              <p:spTgt spid="7"/>
                                            </p:tgtEl>
                                            <p:attrNameLst>
                                              <p:attrName>style.visibility</p:attrName>
                                            </p:attrNameLst>
                                          </p:cBhvr>
                                          <p:to>
                                            <p:strVal val="visible"/>
                                          </p:to>
                                        </p:set>
                                        <p:animEffect transition="in" filter="wipe(down)">
                                          <p:cBhvr>
                                            <p:cTn id="14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7"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1" grpId="1"/>
          <p:bldP spid="22" grpId="0"/>
          <p:bldP spid="22" grpId="1"/>
          <p:bldP spid="23" grpId="0"/>
          <p:bldP spid="23" grpId="1"/>
          <p:bldP spid="24" grpId="0"/>
          <p:bldP spid="24" grpId="1"/>
          <p:bldP spid="25" grpId="0" animBg="1"/>
          <p:bldP spid="26" grpId="0" animBg="1"/>
          <p:bldP spid="27" grpId="0" animBg="1"/>
          <p:bldP spid="28" grpId="0" animBg="1"/>
          <p:bldP spid="29" grpId="0"/>
          <p:bldP spid="30" grpId="0"/>
          <p:bldP spid="31" grpId="0"/>
          <p:bldP spid="32" grpId="0"/>
          <p:bldP spid="37" grpId="0"/>
          <p:bldP spid="38" grpId="0"/>
          <p:bldP spid="39" grpId="0"/>
          <p:bldP spid="40" grpId="0"/>
          <p:bldP spid="41"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出品 21"/>
          <p:cNvGrpSpPr/>
          <p:nvPr/>
        </p:nvGrpSpPr>
        <p:grpSpPr>
          <a:xfrm>
            <a:off x="-249164" y="1493752"/>
            <a:ext cx="16918533" cy="3759451"/>
            <a:chOff x="-2124742" y="1012317"/>
            <a:chExt cx="13246602" cy="2943516"/>
          </a:xfrm>
          <a:effectLst/>
        </p:grpSpPr>
        <p:pic>
          <p:nvPicPr>
            <p:cNvPr id="3" name="图片 2"/>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76000" contrast="20000"/>
                      </a14:imgEffect>
                      <a14:imgEffect>
                        <a14:saturation sat="66000"/>
                      </a14:imgEffect>
                    </a14:imgLayer>
                  </a14:imgProps>
                </a:ext>
              </a:extLst>
            </a:blip>
            <a:stretch>
              <a:fillRect/>
            </a:stretch>
          </p:blipFill>
          <p:spPr>
            <a:xfrm rot="376539">
              <a:off x="8636600" y="1689532"/>
              <a:ext cx="1637342" cy="1688021"/>
            </a:xfrm>
            <a:prstGeom prst="rect">
              <a:avLst/>
            </a:prstGeom>
            <a:effectLst>
              <a:outerShdw blurRad="342900" dist="215900" dir="2700000" sx="96000" sy="96000" algn="tl" rotWithShape="0">
                <a:srgbClr val="331903">
                  <a:alpha val="70000"/>
                </a:srgbClr>
              </a:outerShdw>
            </a:effectLst>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66214">
              <a:off x="8707652" y="1989543"/>
              <a:ext cx="1490589" cy="993633"/>
            </a:xfrm>
            <a:prstGeom prst="rect">
              <a:avLst/>
            </a:prstGeom>
            <a:effectLst/>
          </p:spPr>
        </p:pic>
        <p:pic>
          <p:nvPicPr>
            <p:cNvPr id="5" name="图片 4"/>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46000" contrast="20000"/>
                      </a14:imgEffect>
                      <a14:imgEffect>
                        <a14:saturation sat="66000"/>
                      </a14:imgEffect>
                    </a14:imgLayer>
                  </a14:imgProps>
                </a:ext>
              </a:extLst>
            </a:blip>
            <a:stretch>
              <a:fillRect/>
            </a:stretch>
          </p:blipFill>
          <p:spPr>
            <a:xfrm rot="20680333">
              <a:off x="5166222" y="2020133"/>
              <a:ext cx="1780500" cy="1935700"/>
            </a:xfrm>
            <a:prstGeom prst="rect">
              <a:avLst/>
            </a:prstGeom>
            <a:effectLst>
              <a:outerShdw blurRad="342900" dist="215900" dir="2700000" sx="96000" sy="96000" algn="tl" rotWithShape="0">
                <a:srgbClr val="331903">
                  <a:alpha val="70000"/>
                </a:srgbClr>
              </a:outerShdw>
            </a:effectLst>
          </p:spPr>
        </p:pic>
        <p:pic>
          <p:nvPicPr>
            <p:cNvPr id="6" name="图片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636550">
              <a:off x="5203732" y="2335361"/>
              <a:ext cx="1603343" cy="1068796"/>
            </a:xfrm>
            <a:prstGeom prst="rect">
              <a:avLst/>
            </a:prstGeom>
            <a:effectLst/>
          </p:spPr>
        </p:pic>
        <p:pic>
          <p:nvPicPr>
            <p:cNvPr id="7" name="图片 6"/>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91000" contrast="20000"/>
                      </a14:imgEffect>
                      <a14:imgEffect>
                        <a14:saturation sat="66000"/>
                      </a14:imgEffect>
                    </a14:imgLayer>
                  </a14:imgProps>
                </a:ext>
              </a:extLst>
            </a:blip>
            <a:stretch>
              <a:fillRect/>
            </a:stretch>
          </p:blipFill>
          <p:spPr>
            <a:xfrm rot="369104">
              <a:off x="585480" y="1922096"/>
              <a:ext cx="1860561" cy="1695568"/>
            </a:xfrm>
            <a:prstGeom prst="rect">
              <a:avLst/>
            </a:prstGeom>
            <a:effectLst>
              <a:outerShdw blurRad="342900" dist="215900" dir="2700000" sx="96000" sy="96000" algn="tl" rotWithShape="0">
                <a:srgbClr val="331903">
                  <a:alpha val="70000"/>
                </a:srgbClr>
              </a:outerShdw>
            </a:effectLst>
          </p:spPr>
        </p:pic>
        <p:pic>
          <p:nvPicPr>
            <p:cNvPr id="8" name="图片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364719">
              <a:off x="682360" y="2147144"/>
              <a:ext cx="1690558" cy="1127145"/>
            </a:xfrm>
            <a:prstGeom prst="rect">
              <a:avLst/>
            </a:prstGeom>
            <a:effectLst/>
          </p:spPr>
        </p:pic>
        <p:pic>
          <p:nvPicPr>
            <p:cNvPr id="9" name="图片 8"/>
            <p:cNvPicPr>
              <a:picLocks noChangeAspect="1"/>
            </p:cNvPicPr>
            <p:nvPr/>
          </p:nvPicPr>
          <p:blipFill>
            <a:blip r:embed="rId12" cstate="print">
              <a:extLst>
                <a:ext uri="{BEBA8EAE-BF5A-486C-A8C5-ECC9F3942E4B}">
                  <a14:imgProps xmlns:a14="http://schemas.microsoft.com/office/drawing/2010/main">
                    <a14:imgLayer r:embed="rId13">
                      <a14:imgEffect>
                        <a14:brightnessContrast bright="46000" contrast="20000"/>
                      </a14:imgEffect>
                      <a14:imgEffect>
                        <a14:saturation sat="66000"/>
                      </a14:imgEffect>
                    </a14:imgLayer>
                  </a14:imgProps>
                </a:ext>
              </a:extLst>
            </a:blip>
            <a:stretch>
              <a:fillRect/>
            </a:stretch>
          </p:blipFill>
          <p:spPr>
            <a:xfrm rot="5123063">
              <a:off x="3128519" y="1777853"/>
              <a:ext cx="1777803" cy="2361131"/>
            </a:xfrm>
            <a:prstGeom prst="rect">
              <a:avLst/>
            </a:prstGeom>
            <a:effectLst>
              <a:outerShdw blurRad="342900" dist="215900" dir="2700000" sx="96000" sy="96000" algn="tl" rotWithShape="0">
                <a:srgbClr val="331903">
                  <a:alpha val="70000"/>
                </a:srgbClr>
              </a:outerShdw>
            </a:effectLst>
          </p:spPr>
        </p:pic>
        <p:pic>
          <p:nvPicPr>
            <p:cNvPr id="10" name="图片 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1310869">
              <a:off x="2968323" y="2215454"/>
              <a:ext cx="2090430" cy="1393620"/>
            </a:xfrm>
            <a:prstGeom prst="rect">
              <a:avLst/>
            </a:prstGeom>
            <a:effectLst/>
          </p:spPr>
        </p:pic>
        <p:pic>
          <p:nvPicPr>
            <p:cNvPr id="11" name="图片 10"/>
            <p:cNvPicPr>
              <a:picLocks noChangeAspect="1"/>
            </p:cNvPicPr>
            <p:nvPr/>
          </p:nvPicPr>
          <p:blipFill>
            <a:blip r:embed="rId15" cstate="screen">
              <a:extLst>
                <a:ext uri="{BEBA8EAE-BF5A-486C-A8C5-ECC9F3942E4B}">
                  <a14:imgProps xmlns:a14="http://schemas.microsoft.com/office/drawing/2010/main">
                    <a14:imgLayer r:embed="rId16">
                      <a14:imgEffect>
                        <a14:brightnessContrast bright="39000" contrast="20000"/>
                      </a14:imgEffect>
                      <a14:imgEffect>
                        <a14:saturation sat="66000"/>
                      </a14:imgEffect>
                    </a14:imgLayer>
                  </a14:imgProps>
                </a:ext>
              </a:extLst>
            </a:blip>
            <a:stretch>
              <a:fillRect/>
            </a:stretch>
          </p:blipFill>
          <p:spPr>
            <a:xfrm rot="10593803">
              <a:off x="-855477" y="1730267"/>
              <a:ext cx="1713118" cy="1547810"/>
            </a:xfrm>
            <a:prstGeom prst="rect">
              <a:avLst/>
            </a:prstGeom>
            <a:effectLst>
              <a:outerShdw blurRad="342900" dist="215900" dir="2700000" sx="96000" sy="96000" algn="tl" rotWithShape="0">
                <a:srgbClr val="331903">
                  <a:alpha val="70000"/>
                </a:srgbClr>
              </a:outerShdw>
            </a:effectLst>
          </p:spPr>
        </p:pic>
        <p:pic>
          <p:nvPicPr>
            <p:cNvPr id="12" name="图片 1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21361261">
              <a:off x="-764058" y="1901131"/>
              <a:ext cx="1529666" cy="1019777"/>
            </a:xfrm>
            <a:prstGeom prst="rect">
              <a:avLst/>
            </a:prstGeom>
            <a:effectLst/>
          </p:spPr>
        </p:pic>
        <p:pic>
          <p:nvPicPr>
            <p:cNvPr id="13" name="图片 12"/>
            <p:cNvPicPr>
              <a:picLocks noChangeAspect="1"/>
            </p:cNvPicPr>
            <p:nvPr/>
          </p:nvPicPr>
          <p:blipFill>
            <a:blip r:embed="rId18" cstate="screen">
              <a:extLst>
                <a:ext uri="{BEBA8EAE-BF5A-486C-A8C5-ECC9F3942E4B}">
                  <a14:imgProps xmlns:a14="http://schemas.microsoft.com/office/drawing/2010/main">
                    <a14:imgLayer r:embed="rId19">
                      <a14:imgEffect>
                        <a14:brightnessContrast bright="66000" contrast="20000"/>
                      </a14:imgEffect>
                      <a14:imgEffect>
                        <a14:saturation sat="66000"/>
                      </a14:imgEffect>
                    </a14:imgLayer>
                  </a14:imgProps>
                </a:ext>
              </a:extLst>
            </a:blip>
            <a:stretch>
              <a:fillRect/>
            </a:stretch>
          </p:blipFill>
          <p:spPr>
            <a:xfrm rot="21325542">
              <a:off x="7115794" y="1879240"/>
              <a:ext cx="1569536" cy="1618116"/>
            </a:xfrm>
            <a:prstGeom prst="rect">
              <a:avLst/>
            </a:prstGeom>
            <a:effectLst>
              <a:outerShdw blurRad="342900" dist="215900" dir="2700000" sx="96000" sy="96000" algn="tl" rotWithShape="0">
                <a:srgbClr val="331903">
                  <a:alpha val="70000"/>
                </a:srgbClr>
              </a:outerShdw>
            </a:effectLst>
          </p:spPr>
        </p:pic>
        <p:pic>
          <p:nvPicPr>
            <p:cNvPr id="14" name="图片 1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21298162">
              <a:off x="7204991" y="2073546"/>
              <a:ext cx="1390018" cy="926679"/>
            </a:xfrm>
            <a:prstGeom prst="rect">
              <a:avLst/>
            </a:prstGeom>
            <a:effectLst/>
          </p:spPr>
        </p:pic>
        <p:pic>
          <p:nvPicPr>
            <p:cNvPr id="15" name="图片 14"/>
            <p:cNvPicPr>
              <a:picLocks noChangeAspect="1"/>
            </p:cNvPicPr>
            <p:nvPr/>
          </p:nvPicPr>
          <p:blipFill>
            <a:blip r:embed="rId21" cstate="screen">
              <a:duotone>
                <a:prstClr val="black"/>
                <a:srgbClr val="9D804D">
                  <a:tint val="45000"/>
                  <a:satMod val="400000"/>
                </a:srgbClr>
              </a:duotone>
              <a:extLst>
                <a:ext uri="{BEBA8EAE-BF5A-486C-A8C5-ECC9F3942E4B}">
                  <a14:imgProps xmlns:a14="http://schemas.microsoft.com/office/drawing/2010/main">
                    <a14:imgLayer r:embed="rId22">
                      <a14:imgEffect>
                        <a14:saturation sat="66000"/>
                      </a14:imgEffect>
                    </a14:imgLayer>
                  </a14:imgProps>
                </a:ext>
              </a:extLst>
            </a:blip>
            <a:stretch>
              <a:fillRect/>
            </a:stretch>
          </p:blipFill>
          <p:spPr>
            <a:xfrm>
              <a:off x="-2124742" y="1030459"/>
              <a:ext cx="13246602" cy="828333"/>
            </a:xfrm>
            <a:prstGeom prst="rect">
              <a:avLst/>
            </a:prstGeom>
            <a:effectLst/>
          </p:spPr>
        </p:pic>
        <p:pic>
          <p:nvPicPr>
            <p:cNvPr id="16" name="图片 15"/>
            <p:cNvPicPr>
              <a:picLocks noChangeAspect="1"/>
            </p:cNvPicPr>
            <p:nvPr/>
          </p:nvPicPr>
          <p:blipFill>
            <a:blip r:embed="rId23" cstate="screen">
              <a:duotone>
                <a:prstClr val="black"/>
                <a:srgbClr val="9D804D">
                  <a:tint val="45000"/>
                  <a:satMod val="400000"/>
                </a:srgbClr>
              </a:duotone>
            </a:blip>
            <a:stretch>
              <a:fillRect/>
            </a:stretch>
          </p:blipFill>
          <p:spPr>
            <a:xfrm rot="374850">
              <a:off x="50354" y="1111652"/>
              <a:ext cx="249937" cy="859538"/>
            </a:xfrm>
            <a:prstGeom prst="rect">
              <a:avLst/>
            </a:prstGeom>
            <a:effectLst/>
          </p:spPr>
        </p:pic>
        <p:pic>
          <p:nvPicPr>
            <p:cNvPr id="17" name="图片 16"/>
            <p:cNvPicPr>
              <a:picLocks noChangeAspect="1"/>
            </p:cNvPicPr>
            <p:nvPr/>
          </p:nvPicPr>
          <p:blipFill>
            <a:blip r:embed="rId24" cstate="screen">
              <a:duotone>
                <a:prstClr val="black"/>
                <a:srgbClr val="9D804D">
                  <a:tint val="45000"/>
                  <a:satMod val="400000"/>
                </a:srgbClr>
              </a:duotone>
            </a:blip>
            <a:stretch>
              <a:fillRect/>
            </a:stretch>
          </p:blipFill>
          <p:spPr>
            <a:xfrm rot="1102067">
              <a:off x="1547664" y="1306018"/>
              <a:ext cx="216408" cy="850394"/>
            </a:xfrm>
            <a:prstGeom prst="rect">
              <a:avLst/>
            </a:prstGeom>
            <a:effectLst/>
          </p:spPr>
        </p:pic>
        <p:pic>
          <p:nvPicPr>
            <p:cNvPr id="18" name="图片 17"/>
            <p:cNvPicPr>
              <a:picLocks noChangeAspect="1"/>
            </p:cNvPicPr>
            <p:nvPr/>
          </p:nvPicPr>
          <p:blipFill>
            <a:blip r:embed="rId25" cstate="screen">
              <a:duotone>
                <a:prstClr val="black"/>
                <a:srgbClr val="9D804D">
                  <a:tint val="45000"/>
                  <a:satMod val="400000"/>
                </a:srgbClr>
              </a:duotone>
            </a:blip>
            <a:stretch>
              <a:fillRect/>
            </a:stretch>
          </p:blipFill>
          <p:spPr>
            <a:xfrm rot="20915228">
              <a:off x="3419872" y="1444625"/>
              <a:ext cx="271273" cy="862586"/>
            </a:xfrm>
            <a:prstGeom prst="rect">
              <a:avLst/>
            </a:prstGeom>
            <a:effectLst/>
          </p:spPr>
        </p:pic>
        <p:pic>
          <p:nvPicPr>
            <p:cNvPr id="19" name="图片 18"/>
            <p:cNvPicPr>
              <a:picLocks noChangeAspect="1"/>
            </p:cNvPicPr>
            <p:nvPr/>
          </p:nvPicPr>
          <p:blipFill>
            <a:blip r:embed="rId26" cstate="screen">
              <a:duotone>
                <a:prstClr val="black"/>
                <a:srgbClr val="9D804D">
                  <a:tint val="45000"/>
                  <a:satMod val="400000"/>
                </a:srgbClr>
              </a:duotone>
            </a:blip>
            <a:stretch>
              <a:fillRect/>
            </a:stretch>
          </p:blipFill>
          <p:spPr>
            <a:xfrm rot="346904">
              <a:off x="4508574" y="1394033"/>
              <a:ext cx="237744" cy="850394"/>
            </a:xfrm>
            <a:prstGeom prst="rect">
              <a:avLst/>
            </a:prstGeom>
            <a:effectLst/>
          </p:spPr>
        </p:pic>
        <p:pic>
          <p:nvPicPr>
            <p:cNvPr id="20" name="图片 19"/>
            <p:cNvPicPr>
              <a:picLocks noChangeAspect="1"/>
            </p:cNvPicPr>
            <p:nvPr/>
          </p:nvPicPr>
          <p:blipFill>
            <a:blip r:embed="rId23" cstate="screen">
              <a:duotone>
                <a:prstClr val="black"/>
                <a:srgbClr val="9D804D">
                  <a:tint val="45000"/>
                  <a:satMod val="400000"/>
                </a:srgbClr>
              </a:duotone>
            </a:blip>
            <a:stretch>
              <a:fillRect/>
            </a:stretch>
          </p:blipFill>
          <p:spPr>
            <a:xfrm rot="20626353">
              <a:off x="5628392" y="1463684"/>
              <a:ext cx="249937" cy="859538"/>
            </a:xfrm>
            <a:prstGeom prst="rect">
              <a:avLst/>
            </a:prstGeom>
            <a:effectLst/>
          </p:spPr>
        </p:pic>
        <p:pic>
          <p:nvPicPr>
            <p:cNvPr id="21" name="图片 20"/>
            <p:cNvPicPr>
              <a:picLocks noChangeAspect="1"/>
            </p:cNvPicPr>
            <p:nvPr/>
          </p:nvPicPr>
          <p:blipFill>
            <a:blip r:embed="rId24" cstate="screen">
              <a:duotone>
                <a:prstClr val="black"/>
                <a:srgbClr val="9D804D">
                  <a:tint val="45000"/>
                  <a:satMod val="400000"/>
                </a:srgbClr>
              </a:duotone>
            </a:blip>
            <a:stretch>
              <a:fillRect/>
            </a:stretch>
          </p:blipFill>
          <p:spPr>
            <a:xfrm rot="21127354">
              <a:off x="9294741" y="1012317"/>
              <a:ext cx="216408" cy="850394"/>
            </a:xfrm>
            <a:prstGeom prst="rect">
              <a:avLst/>
            </a:prstGeom>
            <a:effectLst/>
          </p:spPr>
        </p:pic>
        <p:pic>
          <p:nvPicPr>
            <p:cNvPr id="22" name="图片 21"/>
            <p:cNvPicPr>
              <a:picLocks noChangeAspect="1"/>
            </p:cNvPicPr>
            <p:nvPr/>
          </p:nvPicPr>
          <p:blipFill>
            <a:blip r:embed="rId25" cstate="screen">
              <a:duotone>
                <a:prstClr val="black"/>
                <a:srgbClr val="9D804D">
                  <a:tint val="45000"/>
                  <a:satMod val="400000"/>
                </a:srgbClr>
              </a:duotone>
            </a:blip>
            <a:stretch>
              <a:fillRect/>
            </a:stretch>
          </p:blipFill>
          <p:spPr>
            <a:xfrm rot="20610054">
              <a:off x="7656075" y="1299974"/>
              <a:ext cx="271273" cy="862586"/>
            </a:xfrm>
            <a:prstGeom prst="rect">
              <a:avLst/>
            </a:prstGeom>
            <a:effectLst/>
          </p:spPr>
        </p:pic>
      </p:grpSp>
      <p:sp>
        <p:nvSpPr>
          <p:cNvPr id="23" name="Text Box 13"/>
          <p:cNvSpPr txBox="1">
            <a:spLocks noChangeArrowheads="1"/>
          </p:cNvSpPr>
          <p:nvPr/>
        </p:nvSpPr>
        <p:spPr bwMode="auto">
          <a:xfrm>
            <a:off x="2398642" y="644149"/>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活动照片展示</a:t>
            </a:r>
            <a:r>
              <a:rPr lang="en-US" altLang="zh-CN" sz="4800" dirty="0"/>
              <a:t>】</a:t>
            </a:r>
            <a:endParaRPr lang="zh-CN" altLang="en-US" sz="4800" dirty="0"/>
          </a:p>
        </p:txBody>
      </p:sp>
    </p:spTree>
    <p:extLst>
      <p:ext uri="{BB962C8B-B14F-4D97-AF65-F5344CB8AC3E}">
        <p14:creationId xmlns:p14="http://schemas.microsoft.com/office/powerpoint/2010/main" val="688521764"/>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42" presetClass="entr" presetSubtype="0" fill="hold" nodeType="withEffect">
                                  <p:stCondLst>
                                    <p:cond delay="75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path" presetSubtype="0" accel="17000" decel="17000" fill="hold" nodeType="withEffect">
                                  <p:stCondLst>
                                    <p:cond delay="1250"/>
                                  </p:stCondLst>
                                  <p:childTnLst>
                                    <p:animMotion origin="layout" path="M -3.88889E-6 4.69136E-6 L -0.2993 0.00895 " pathEditMode="relative" rAng="0" ptsTypes="AA">
                                      <p:cBhvr>
                                        <p:cTn id="16" dur="6000" fill="hold"/>
                                        <p:tgtEl>
                                          <p:spTgt spid="2"/>
                                        </p:tgtEl>
                                        <p:attrNameLst>
                                          <p:attrName>ppt_x</p:attrName>
                                          <p:attrName>ppt_y</p:attrName>
                                        </p:attrNameLst>
                                      </p:cBhvr>
                                      <p:rCtr x="-14965" y="43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淘宝店Chenying0907出品 2" descr="C:\Users\Administrator\Desktop\EC (699)-8.png"/>
          <p:cNvPicPr>
            <a:picLocks noChangeAspect="1" noChangeArrowheads="1"/>
          </p:cNvPicPr>
          <p:nvPr/>
        </p:nvPicPr>
        <p:blipFill rotWithShape="1">
          <a:blip r:embed="rId3" cstate="screen"/>
          <a:srcRect/>
          <a:stretch>
            <a:fillRect/>
          </a:stretch>
        </p:blipFill>
        <p:spPr bwMode="auto">
          <a:xfrm flipH="1">
            <a:off x="7716712" y="1"/>
            <a:ext cx="447528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4"/>
          <a:stretch>
            <a:fillRect/>
          </a:stretch>
        </p:blipFill>
        <p:spPr>
          <a:xfrm>
            <a:off x="1499808" y="1999343"/>
            <a:ext cx="1986843" cy="1396999"/>
          </a:xfrm>
          <a:prstGeom prst="roundRect">
            <a:avLst>
              <a:gd name="adj" fmla="val 0"/>
            </a:avLst>
          </a:prstGeom>
          <a:ln w="22225">
            <a:gradFill flip="none" rotWithShape="1">
              <a:gsLst>
                <a:gs pos="0">
                  <a:srgbClr val="FF0000"/>
                </a:gs>
                <a:gs pos="40000">
                  <a:srgbClr val="FFC000"/>
                </a:gs>
                <a:gs pos="68000">
                  <a:srgbClr val="FFFF00"/>
                </a:gs>
                <a:gs pos="100000">
                  <a:srgbClr val="FF0000"/>
                </a:gs>
              </a:gsLst>
              <a:lin ang="2700000" scaled="1"/>
              <a:tileRect/>
            </a:gra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图片 3"/>
          <p:cNvPicPr>
            <a:picLocks noChangeAspect="1"/>
          </p:cNvPicPr>
          <p:nvPr/>
        </p:nvPicPr>
        <p:blipFill>
          <a:blip r:embed="rId4"/>
          <a:stretch>
            <a:fillRect/>
          </a:stretch>
        </p:blipFill>
        <p:spPr>
          <a:xfrm>
            <a:off x="3580971" y="1999343"/>
            <a:ext cx="1986843" cy="1396999"/>
          </a:xfrm>
          <a:prstGeom prst="roundRect">
            <a:avLst>
              <a:gd name="adj" fmla="val 0"/>
            </a:avLst>
          </a:prstGeom>
          <a:ln w="22225">
            <a:gradFill flip="none" rotWithShape="1">
              <a:gsLst>
                <a:gs pos="0">
                  <a:srgbClr val="FF0000"/>
                </a:gs>
                <a:gs pos="40000">
                  <a:srgbClr val="FFC000"/>
                </a:gs>
                <a:gs pos="68000">
                  <a:srgbClr val="FFFF00"/>
                </a:gs>
                <a:gs pos="100000">
                  <a:srgbClr val="FF0000"/>
                </a:gs>
              </a:gsLst>
              <a:lin ang="2700000" scaled="1"/>
              <a:tileRect/>
            </a:gra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图片 4"/>
          <p:cNvPicPr>
            <a:picLocks noChangeAspect="1"/>
          </p:cNvPicPr>
          <p:nvPr/>
        </p:nvPicPr>
        <p:blipFill>
          <a:blip r:embed="rId4"/>
          <a:stretch>
            <a:fillRect/>
          </a:stretch>
        </p:blipFill>
        <p:spPr>
          <a:xfrm>
            <a:off x="5662134" y="1999343"/>
            <a:ext cx="1986843" cy="1396999"/>
          </a:xfrm>
          <a:prstGeom prst="roundRect">
            <a:avLst>
              <a:gd name="adj" fmla="val 0"/>
            </a:avLst>
          </a:prstGeom>
          <a:ln w="22225">
            <a:gradFill flip="none" rotWithShape="1">
              <a:gsLst>
                <a:gs pos="0">
                  <a:srgbClr val="FF0000"/>
                </a:gs>
                <a:gs pos="40000">
                  <a:srgbClr val="FFC000"/>
                </a:gs>
                <a:gs pos="68000">
                  <a:srgbClr val="FFFF00"/>
                </a:gs>
                <a:gs pos="100000">
                  <a:srgbClr val="FF0000"/>
                </a:gs>
              </a:gsLst>
              <a:lin ang="2700000" scaled="1"/>
              <a:tileRect/>
            </a:gra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图片 5"/>
          <p:cNvPicPr>
            <a:picLocks noChangeAspect="1"/>
          </p:cNvPicPr>
          <p:nvPr/>
        </p:nvPicPr>
        <p:blipFill>
          <a:blip r:embed="rId4"/>
          <a:stretch>
            <a:fillRect/>
          </a:stretch>
        </p:blipFill>
        <p:spPr>
          <a:xfrm>
            <a:off x="1499808" y="3537858"/>
            <a:ext cx="1986843" cy="1396999"/>
          </a:xfrm>
          <a:prstGeom prst="roundRect">
            <a:avLst>
              <a:gd name="adj" fmla="val 0"/>
            </a:avLst>
          </a:prstGeom>
          <a:ln w="22225">
            <a:gradFill flip="none" rotWithShape="1">
              <a:gsLst>
                <a:gs pos="0">
                  <a:srgbClr val="FF0000"/>
                </a:gs>
                <a:gs pos="40000">
                  <a:srgbClr val="FFC000"/>
                </a:gs>
                <a:gs pos="68000">
                  <a:srgbClr val="FFFF00"/>
                </a:gs>
                <a:gs pos="100000">
                  <a:srgbClr val="FF0000"/>
                </a:gs>
              </a:gsLst>
              <a:lin ang="2700000" scaled="1"/>
              <a:tileRect/>
            </a:gra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图片 6"/>
          <p:cNvPicPr>
            <a:picLocks noChangeAspect="1"/>
          </p:cNvPicPr>
          <p:nvPr/>
        </p:nvPicPr>
        <p:blipFill>
          <a:blip r:embed="rId4"/>
          <a:stretch>
            <a:fillRect/>
          </a:stretch>
        </p:blipFill>
        <p:spPr>
          <a:xfrm>
            <a:off x="3580971" y="3537858"/>
            <a:ext cx="1986843" cy="1396999"/>
          </a:xfrm>
          <a:prstGeom prst="roundRect">
            <a:avLst>
              <a:gd name="adj" fmla="val 0"/>
            </a:avLst>
          </a:prstGeom>
          <a:ln w="22225">
            <a:gradFill flip="none" rotWithShape="1">
              <a:gsLst>
                <a:gs pos="0">
                  <a:srgbClr val="FF0000"/>
                </a:gs>
                <a:gs pos="40000">
                  <a:srgbClr val="FFC000"/>
                </a:gs>
                <a:gs pos="68000">
                  <a:srgbClr val="FFFF00"/>
                </a:gs>
                <a:gs pos="100000">
                  <a:srgbClr val="FF0000"/>
                </a:gs>
              </a:gsLst>
              <a:lin ang="2700000" scaled="1"/>
              <a:tileRect/>
            </a:gra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图片 7"/>
          <p:cNvPicPr>
            <a:picLocks noChangeAspect="1"/>
          </p:cNvPicPr>
          <p:nvPr/>
        </p:nvPicPr>
        <p:blipFill>
          <a:blip r:embed="rId4"/>
          <a:stretch>
            <a:fillRect/>
          </a:stretch>
        </p:blipFill>
        <p:spPr>
          <a:xfrm>
            <a:off x="5662134" y="3537858"/>
            <a:ext cx="1986843" cy="1396999"/>
          </a:xfrm>
          <a:prstGeom prst="roundRect">
            <a:avLst>
              <a:gd name="adj" fmla="val 0"/>
            </a:avLst>
          </a:prstGeom>
          <a:ln w="22225">
            <a:gradFill flip="none" rotWithShape="1">
              <a:gsLst>
                <a:gs pos="0">
                  <a:srgbClr val="FF0000"/>
                </a:gs>
                <a:gs pos="40000">
                  <a:srgbClr val="FFC000"/>
                </a:gs>
                <a:gs pos="68000">
                  <a:srgbClr val="FFFF00"/>
                </a:gs>
                <a:gs pos="100000">
                  <a:srgbClr val="FF0000"/>
                </a:gs>
              </a:gsLst>
              <a:lin ang="2700000" scaled="1"/>
              <a:tileRect/>
            </a:gra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 Box 13"/>
          <p:cNvSpPr txBox="1">
            <a:spLocks noChangeArrowheads="1"/>
          </p:cNvSpPr>
          <p:nvPr/>
        </p:nvSpPr>
        <p:spPr bwMode="auto">
          <a:xfrm>
            <a:off x="2398642" y="644149"/>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公司所获荣誉</a:t>
            </a:r>
            <a:r>
              <a:rPr lang="en-US" altLang="zh-CN" sz="4800" dirty="0"/>
              <a:t>】</a:t>
            </a:r>
            <a:endParaRPr lang="zh-CN" altLang="en-US" sz="4800" dirty="0"/>
          </a:p>
        </p:txBody>
      </p:sp>
    </p:spTree>
    <p:extLst>
      <p:ext uri="{BB962C8B-B14F-4D97-AF65-F5344CB8AC3E}">
        <p14:creationId xmlns:p14="http://schemas.microsoft.com/office/powerpoint/2010/main" val="1478022205"/>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750"/>
                                        <p:tgtEl>
                                          <p:spTgt spid="2"/>
                                        </p:tgtEl>
                                      </p:cBhvr>
                                    </p:animEffect>
                                  </p:childTnLst>
                                </p:cTn>
                              </p:par>
                            </p:childTnLst>
                          </p:cTn>
                        </p:par>
                        <p:par>
                          <p:cTn id="14" fill="hold">
                            <p:stCondLst>
                              <p:cond delay="1250"/>
                            </p:stCondLst>
                            <p:childTnLst>
                              <p:par>
                                <p:cTn id="15" presetID="5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Scale>
                                      <p:cBhvr>
                                        <p:cTn id="1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
                                        </p:tgtEl>
                                        <p:attrNameLst>
                                          <p:attrName>ppt_x</p:attrName>
                                          <p:attrName>ppt_y</p:attrName>
                                        </p:attrNameLst>
                                      </p:cBhvr>
                                    </p:animMotion>
                                    <p:animEffect transition="in" filter="fade">
                                      <p:cBhvr>
                                        <p:cTn id="19" dur="1000"/>
                                        <p:tgtEl>
                                          <p:spTgt spid="3"/>
                                        </p:tgtEl>
                                      </p:cBhvr>
                                    </p:animEffect>
                                  </p:childTnLst>
                                </p:cTn>
                              </p:par>
                              <p:par>
                                <p:cTn id="20" presetID="52" presetClass="entr" presetSubtype="0" fill="hold" nodeType="withEffect">
                                  <p:stCondLst>
                                    <p:cond delay="250"/>
                                  </p:stCondLst>
                                  <p:childTnLst>
                                    <p:set>
                                      <p:cBhvr>
                                        <p:cTn id="21" dur="1" fill="hold">
                                          <p:stCondLst>
                                            <p:cond delay="0"/>
                                          </p:stCondLst>
                                        </p:cTn>
                                        <p:tgtEl>
                                          <p:spTgt spid="4"/>
                                        </p:tgtEl>
                                        <p:attrNameLst>
                                          <p:attrName>style.visibility</p:attrName>
                                        </p:attrNameLst>
                                      </p:cBhvr>
                                      <p:to>
                                        <p:strVal val="visible"/>
                                      </p:to>
                                    </p:set>
                                    <p:animScale>
                                      <p:cBhvr>
                                        <p:cTn id="2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
                                        </p:tgtEl>
                                        <p:attrNameLst>
                                          <p:attrName>ppt_x</p:attrName>
                                          <p:attrName>ppt_y</p:attrName>
                                        </p:attrNameLst>
                                      </p:cBhvr>
                                    </p:animMotion>
                                    <p:animEffect transition="in" filter="fade">
                                      <p:cBhvr>
                                        <p:cTn id="24" dur="1000"/>
                                        <p:tgtEl>
                                          <p:spTgt spid="4"/>
                                        </p:tgtEl>
                                      </p:cBhvr>
                                    </p:animEffect>
                                  </p:childTnLst>
                                </p:cTn>
                              </p:par>
                              <p:par>
                                <p:cTn id="25" presetID="52" presetClass="entr" presetSubtype="0"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Scale>
                                      <p:cBhvr>
                                        <p:cTn id="2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5"/>
                                        </p:tgtEl>
                                        <p:attrNameLst>
                                          <p:attrName>ppt_x</p:attrName>
                                          <p:attrName>ppt_y</p:attrName>
                                        </p:attrNameLst>
                                      </p:cBhvr>
                                    </p:animMotion>
                                    <p:animEffect transition="in" filter="fade">
                                      <p:cBhvr>
                                        <p:cTn id="29" dur="1000"/>
                                        <p:tgtEl>
                                          <p:spTgt spid="5"/>
                                        </p:tgtEl>
                                      </p:cBhvr>
                                    </p:animEffect>
                                  </p:childTnLst>
                                </p:cTn>
                              </p:par>
                              <p:par>
                                <p:cTn id="30" presetID="52" presetClass="entr" presetSubtype="0" fill="hold" nodeType="withEffect">
                                  <p:stCondLst>
                                    <p:cond delay="750"/>
                                  </p:stCondLst>
                                  <p:childTnLst>
                                    <p:set>
                                      <p:cBhvr>
                                        <p:cTn id="31" dur="1" fill="hold">
                                          <p:stCondLst>
                                            <p:cond delay="0"/>
                                          </p:stCondLst>
                                        </p:cTn>
                                        <p:tgtEl>
                                          <p:spTgt spid="6"/>
                                        </p:tgtEl>
                                        <p:attrNameLst>
                                          <p:attrName>style.visibility</p:attrName>
                                        </p:attrNameLst>
                                      </p:cBhvr>
                                      <p:to>
                                        <p:strVal val="visible"/>
                                      </p:to>
                                    </p:set>
                                    <p:animScale>
                                      <p:cBhvr>
                                        <p:cTn id="3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6"/>
                                        </p:tgtEl>
                                        <p:attrNameLst>
                                          <p:attrName>ppt_x</p:attrName>
                                          <p:attrName>ppt_y</p:attrName>
                                        </p:attrNameLst>
                                      </p:cBhvr>
                                    </p:animMotion>
                                    <p:animEffect transition="in" filter="fade">
                                      <p:cBhvr>
                                        <p:cTn id="34" dur="1000"/>
                                        <p:tgtEl>
                                          <p:spTgt spid="6"/>
                                        </p:tgtEl>
                                      </p:cBhvr>
                                    </p:animEffect>
                                  </p:childTnLst>
                                </p:cTn>
                              </p:par>
                              <p:par>
                                <p:cTn id="35" presetID="52" presetClass="entr" presetSubtype="0" fill="hold" nodeType="withEffect">
                                  <p:stCondLst>
                                    <p:cond delay="1000"/>
                                  </p:stCondLst>
                                  <p:childTnLst>
                                    <p:set>
                                      <p:cBhvr>
                                        <p:cTn id="36" dur="1" fill="hold">
                                          <p:stCondLst>
                                            <p:cond delay="0"/>
                                          </p:stCondLst>
                                        </p:cTn>
                                        <p:tgtEl>
                                          <p:spTgt spid="7"/>
                                        </p:tgtEl>
                                        <p:attrNameLst>
                                          <p:attrName>style.visibility</p:attrName>
                                        </p:attrNameLst>
                                      </p:cBhvr>
                                      <p:to>
                                        <p:strVal val="visible"/>
                                      </p:to>
                                    </p:set>
                                    <p:animScale>
                                      <p:cBhvr>
                                        <p:cTn id="3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7"/>
                                        </p:tgtEl>
                                        <p:attrNameLst>
                                          <p:attrName>ppt_x</p:attrName>
                                          <p:attrName>ppt_y</p:attrName>
                                        </p:attrNameLst>
                                      </p:cBhvr>
                                    </p:animMotion>
                                    <p:animEffect transition="in" filter="fade">
                                      <p:cBhvr>
                                        <p:cTn id="39" dur="1000"/>
                                        <p:tgtEl>
                                          <p:spTgt spid="7"/>
                                        </p:tgtEl>
                                      </p:cBhvr>
                                    </p:animEffect>
                                  </p:childTnLst>
                                </p:cTn>
                              </p:par>
                              <p:par>
                                <p:cTn id="40" presetID="52" presetClass="entr" presetSubtype="0" fill="hold" nodeType="withEffect">
                                  <p:stCondLst>
                                    <p:cond delay="1250"/>
                                  </p:stCondLst>
                                  <p:childTnLst>
                                    <p:set>
                                      <p:cBhvr>
                                        <p:cTn id="41" dur="1" fill="hold">
                                          <p:stCondLst>
                                            <p:cond delay="0"/>
                                          </p:stCondLst>
                                        </p:cTn>
                                        <p:tgtEl>
                                          <p:spTgt spid="8"/>
                                        </p:tgtEl>
                                        <p:attrNameLst>
                                          <p:attrName>style.visibility</p:attrName>
                                        </p:attrNameLst>
                                      </p:cBhvr>
                                      <p:to>
                                        <p:strVal val="visible"/>
                                      </p:to>
                                    </p:set>
                                    <p:animScale>
                                      <p:cBhvr>
                                        <p:cTn id="4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8"/>
                                        </p:tgtEl>
                                        <p:attrNameLst>
                                          <p:attrName>ppt_x</p:attrName>
                                          <p:attrName>ppt_y</p:attrName>
                                        </p:attrNameLst>
                                      </p:cBhvr>
                                    </p:animMotion>
                                    <p:animEffect transition="in" filter="fade">
                                      <p:cBhvr>
                                        <p:cTn id="4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56" t="156" r="156" b="417"/>
          <a:stretch/>
        </p:blipFill>
        <p:spPr>
          <a:xfrm>
            <a:off x="0" y="0"/>
            <a:ext cx="12192000" cy="6858000"/>
          </a:xfrm>
          <a:prstGeom prst="rect">
            <a:avLst/>
          </a:prstGeom>
        </p:spPr>
      </p:pic>
      <p:sp>
        <p:nvSpPr>
          <p:cNvPr id="3" name="文本框 2"/>
          <p:cNvSpPr txBox="1"/>
          <p:nvPr/>
        </p:nvSpPr>
        <p:spPr>
          <a:xfrm>
            <a:off x="5526870" y="2488769"/>
            <a:ext cx="4587694" cy="923330"/>
          </a:xfrm>
          <a:prstGeom prst="rect">
            <a:avLst/>
          </a:prstGeom>
          <a:noFill/>
        </p:spPr>
        <p:txBody>
          <a:bodyPr wrap="square" rtlCol="0">
            <a:spAutoFit/>
            <a:scene3d>
              <a:camera prst="orthographicFront"/>
              <a:lightRig rig="soft" dir="t"/>
            </a:scene3d>
            <a:sp3d prstMaterial="softEdge">
              <a:bevelT w="63500" h="12700"/>
            </a:sp3d>
          </a:bodyPr>
          <a:lstStyle>
            <a:defPPr>
              <a:defRPr lang="zh-CN"/>
            </a:defPPr>
            <a:lvl1pPr algn="ctr">
              <a:defRPr sz="48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l"/>
            <a:r>
              <a:rPr lang="zh-CN" altLang="en-US" sz="5400" dirty="0">
                <a:gradFill>
                  <a:gsLst>
                    <a:gs pos="0">
                      <a:srgbClr val="FFC000"/>
                    </a:gs>
                    <a:gs pos="63000">
                      <a:srgbClr val="FFFF00"/>
                    </a:gs>
                    <a:gs pos="100000">
                      <a:srgbClr val="FF0000"/>
                    </a:gs>
                  </a:gsLst>
                  <a:lin ang="5400000" scaled="1"/>
                </a:gradFill>
              </a:rPr>
              <a:t>优秀员工颁奖</a:t>
            </a:r>
          </a:p>
        </p:txBody>
      </p:sp>
      <p:sp>
        <p:nvSpPr>
          <p:cNvPr id="4" name="文本框 3"/>
          <p:cNvSpPr txBox="1"/>
          <p:nvPr/>
        </p:nvSpPr>
        <p:spPr>
          <a:xfrm>
            <a:off x="5526870" y="1823506"/>
            <a:ext cx="4154214" cy="646331"/>
          </a:xfrm>
          <a:prstGeom prst="rect">
            <a:avLst/>
          </a:prstGeom>
          <a:noFill/>
        </p:spPr>
        <p:txBody>
          <a:bodyPr wrap="square" rtlCol="0">
            <a:spAutoFit/>
            <a:scene3d>
              <a:camera prst="orthographicFront"/>
              <a:lightRig rig="soft" dir="t"/>
            </a:scene3d>
            <a:sp3d prstMaterial="plastic">
              <a:bevelT w="63500" h="12700"/>
            </a:sp3d>
          </a:bodyPr>
          <a:lstStyle/>
          <a:p>
            <a:r>
              <a:rPr lang="en-US" altLang="zh-CN" sz="3600" b="1" dirty="0">
                <a:ln w="0">
                  <a:noFill/>
                </a:ln>
                <a:gradFill>
                  <a:gsLst>
                    <a:gs pos="0">
                      <a:srgbClr val="FFFF5C"/>
                    </a:gs>
                    <a:gs pos="53000">
                      <a:srgbClr val="FFC000"/>
                    </a:gs>
                    <a:gs pos="100000">
                      <a:srgbClr val="FF0000"/>
                    </a:gs>
                  </a:gsLst>
                  <a:lin ang="5400000" scaled="1"/>
                </a:gradFill>
                <a:effectLst>
                  <a:outerShdw blurRad="393700" dist="50800" dir="2700000" algn="tl" rotWithShape="0">
                    <a:prstClr val="black">
                      <a:alpha val="56000"/>
                    </a:prstClr>
                  </a:outerShdw>
                </a:effectLst>
              </a:rPr>
              <a:t>PART 02</a:t>
            </a:r>
            <a:endParaRPr lang="zh-CN" altLang="en-US" sz="3600" b="1" dirty="0">
              <a:ln w="0">
                <a:noFill/>
              </a:ln>
              <a:gradFill>
                <a:gsLst>
                  <a:gs pos="0">
                    <a:srgbClr val="FFFF5C"/>
                  </a:gs>
                  <a:gs pos="53000">
                    <a:srgbClr val="FFC000"/>
                  </a:gs>
                  <a:gs pos="100000">
                    <a:srgbClr val="FF0000"/>
                  </a:gs>
                </a:gsLst>
                <a:lin ang="5400000" scaled="1"/>
              </a:gradFill>
              <a:effectLst>
                <a:outerShdw blurRad="393700" dist="50800" dir="2700000" algn="tl" rotWithShape="0">
                  <a:prstClr val="black">
                    <a:alpha val="56000"/>
                  </a:prstClr>
                </a:outerShdw>
              </a:effectLst>
            </a:endParaRPr>
          </a:p>
        </p:txBody>
      </p:sp>
      <p:sp>
        <p:nvSpPr>
          <p:cNvPr id="5" name="文本框 4"/>
          <p:cNvSpPr txBox="1"/>
          <p:nvPr/>
        </p:nvSpPr>
        <p:spPr>
          <a:xfrm>
            <a:off x="5526870" y="3564268"/>
            <a:ext cx="4587694" cy="461665"/>
          </a:xfrm>
          <a:prstGeom prst="rect">
            <a:avLst/>
          </a:prstGeom>
          <a:noFill/>
        </p:spPr>
        <p:txBody>
          <a:bodyPr wrap="square" rtlCol="0">
            <a:spAutoFit/>
            <a:scene3d>
              <a:camera prst="orthographicFront"/>
              <a:lightRig rig="soft" dir="t"/>
            </a:scene3d>
            <a:sp3d prstMaterial="softEdge"/>
          </a:bodyPr>
          <a:lstStyle/>
          <a:p>
            <a:r>
              <a:rPr lang="en-US" altLang="zh-CN" sz="1200" dirty="0">
                <a:solidFill>
                  <a:srgbClr val="FFFF00"/>
                </a:solidFill>
                <a:latin typeface="Century Gothic" panose="020B0502020202020204" pitchFamily="34" charset="0"/>
              </a:rPr>
              <a:t>The user can demonstrate on a projector or </a:t>
            </a:r>
            <a:r>
              <a:rPr lang="en-US" altLang="zh-CN" sz="1200" dirty="0" err="1">
                <a:solidFill>
                  <a:srgbClr val="FFFF00"/>
                </a:solidFill>
                <a:latin typeface="Century Gothic" panose="020B0502020202020204" pitchFamily="34" charset="0"/>
              </a:rPr>
              <a:t>computeror</a:t>
            </a:r>
            <a:r>
              <a:rPr lang="en-US" altLang="zh-CN" sz="1200" dirty="0">
                <a:solidFill>
                  <a:srgbClr val="FFFF00"/>
                </a:solidFill>
                <a:latin typeface="Century Gothic" panose="020B0502020202020204" pitchFamily="34" charset="0"/>
              </a:rPr>
              <a:t> print the presentation and a film to be used</a:t>
            </a:r>
          </a:p>
        </p:txBody>
      </p:sp>
    </p:spTree>
    <p:extLst>
      <p:ext uri="{BB962C8B-B14F-4D97-AF65-F5344CB8AC3E}">
        <p14:creationId xmlns:p14="http://schemas.microsoft.com/office/powerpoint/2010/main" val="172047958"/>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37262" y="769259"/>
            <a:ext cx="5903998" cy="4564559"/>
            <a:chOff x="4570206" y="1146628"/>
            <a:chExt cx="4278283" cy="330767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6783" y="1146628"/>
              <a:ext cx="3111706" cy="3185885"/>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4547" y="1268413"/>
              <a:ext cx="3081534" cy="313335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7322" y="3419413"/>
              <a:ext cx="1017772" cy="1034885"/>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0206" y="3036456"/>
              <a:ext cx="1017772" cy="1034885"/>
            </a:xfrm>
            <a:prstGeom prst="rect">
              <a:avLst/>
            </a:prstGeom>
          </p:spPr>
        </p:pic>
      </p:grpSp>
      <p:sp>
        <p:nvSpPr>
          <p:cNvPr id="5" name="文本框 4"/>
          <p:cNvSpPr txBox="1"/>
          <p:nvPr/>
        </p:nvSpPr>
        <p:spPr>
          <a:xfrm>
            <a:off x="6044610" y="2269211"/>
            <a:ext cx="4587694" cy="1107996"/>
          </a:xfrm>
          <a:prstGeom prst="rect">
            <a:avLst/>
          </a:prstGeom>
          <a:noFill/>
        </p:spPr>
        <p:txBody>
          <a:bodyPr wrap="square" rtlCol="0">
            <a:spAutoFit/>
            <a:scene3d>
              <a:camera prst="orthographicFront"/>
              <a:lightRig rig="soft" dir="t"/>
            </a:scene3d>
            <a:sp3d prstMaterial="softEdge">
              <a:bevelT w="63500" h="12700"/>
            </a:sp3d>
          </a:bodyPr>
          <a:lstStyle>
            <a:defPPr>
              <a:defRPr lang="zh-CN"/>
            </a:defPPr>
            <a:lvl1pPr algn="ctr">
              <a:defRPr sz="48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r>
              <a:rPr lang="zh-CN" altLang="en-US" sz="6600" dirty="0">
                <a:gradFill>
                  <a:gsLst>
                    <a:gs pos="0">
                      <a:srgbClr val="FFC000"/>
                    </a:gs>
                    <a:gs pos="63000">
                      <a:srgbClr val="FFFF00"/>
                    </a:gs>
                    <a:gs pos="100000">
                      <a:srgbClr val="FF0000"/>
                    </a:gs>
                  </a:gsLst>
                  <a:lin ang="5400000" scaled="1"/>
                </a:gradFill>
                <a:latin typeface="华文行楷" panose="02010800040101010101" pitchFamily="2" charset="-122"/>
                <a:ea typeface="华文行楷" panose="02010800040101010101" pitchFamily="2" charset="-122"/>
              </a:rPr>
              <a:t>最佳团队奖</a:t>
            </a:r>
          </a:p>
        </p:txBody>
      </p:sp>
      <p:grpSp>
        <p:nvGrpSpPr>
          <p:cNvPr id="10" name="组合 9"/>
          <p:cNvGrpSpPr/>
          <p:nvPr/>
        </p:nvGrpSpPr>
        <p:grpSpPr>
          <a:xfrm>
            <a:off x="6044610" y="3334507"/>
            <a:ext cx="4587694" cy="1428133"/>
            <a:chOff x="6044610" y="3407077"/>
            <a:chExt cx="4587694" cy="1428133"/>
          </a:xfrm>
        </p:grpSpPr>
        <p:sp>
          <p:nvSpPr>
            <p:cNvPr id="9" name="圆角矩形 8"/>
            <p:cNvSpPr/>
            <p:nvPr/>
          </p:nvSpPr>
          <p:spPr>
            <a:xfrm>
              <a:off x="6044610" y="3407077"/>
              <a:ext cx="4587694" cy="1428133"/>
            </a:xfrm>
            <a:prstGeom prst="roundRect">
              <a:avLst/>
            </a:prstGeom>
            <a:gradFill>
              <a:gsLst>
                <a:gs pos="0">
                  <a:schemeClr val="tx1">
                    <a:alpha val="21000"/>
                  </a:schemeClr>
                </a:gs>
                <a:gs pos="50000">
                  <a:schemeClr val="tx1">
                    <a:lumMod val="75000"/>
                    <a:lumOff val="25000"/>
                    <a:alpha val="9000"/>
                  </a:schemeClr>
                </a:gs>
                <a:gs pos="100000">
                  <a:srgbClr val="FF0000">
                    <a:alpha val="43000"/>
                  </a:srgbClr>
                </a:gs>
              </a:gsLst>
              <a:lin ang="5400000" scaled="1"/>
            </a:gradFill>
            <a:ln w="31750">
              <a:gradFill flip="none" rotWithShape="1">
                <a:gsLst>
                  <a:gs pos="0">
                    <a:srgbClr val="FFFF00"/>
                  </a:gs>
                  <a:gs pos="43000">
                    <a:srgbClr val="FFC000"/>
                  </a:gs>
                  <a:gs pos="68000">
                    <a:srgbClr val="FF0000"/>
                  </a:gs>
                  <a:gs pos="100000">
                    <a:srgbClr val="FFFF00">
                      <a:alpha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Box 13"/>
            <p:cNvSpPr txBox="1">
              <a:spLocks noChangeArrowheads="1"/>
            </p:cNvSpPr>
            <p:nvPr/>
          </p:nvSpPr>
          <p:spPr bwMode="auto">
            <a:xfrm>
              <a:off x="6338173" y="3553980"/>
              <a:ext cx="4000568" cy="1015663"/>
            </a:xfrm>
            <a:prstGeom prst="rect">
              <a:avLst/>
            </a:prstGeom>
            <a:noFill/>
            <a:extLst/>
          </p:spPr>
          <p:txBody>
            <a:bodyPr wrap="square" rtlCol="0">
              <a:spAutoFit/>
              <a:scene3d>
                <a:camera prst="orthographicFront"/>
                <a:lightRig rig="soft" dir="t"/>
              </a:scene3d>
              <a:sp3d prstMaterial="softEdge">
                <a:bevelT w="254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lnSpc>
                  <a:spcPct val="125000"/>
                </a:lnSpc>
              </a:pPr>
              <a:r>
                <a:rPr lang="zh-CN" altLang="en-US" sz="1200" dirty="0">
                  <a:gradFill>
                    <a:gsLst>
                      <a:gs pos="0">
                        <a:srgbClr val="FFFF00"/>
                      </a:gs>
                      <a:gs pos="83000">
                        <a:srgbClr val="FFFF00"/>
                      </a:gs>
                      <a:gs pos="100000">
                        <a:srgbClr val="FF0000"/>
                      </a:gs>
                    </a:gsLst>
                    <a:lin ang="5400000" scaled="1"/>
                  </a:gradFill>
                  <a:effectLst>
                    <a:outerShdw blurRad="266700" dist="38100" dir="2700000" algn="tl" rotWithShape="0">
                      <a:prstClr val="black">
                        <a:alpha val="53000"/>
                      </a:prstClr>
                    </a:outerShdw>
                  </a:effectLst>
                </a:rPr>
                <a:t>具备大局意识、服务意识和协调意识的团队才是优秀的团队。他们具有较高的团队精神，相互团结，相互支持，相互帮助，团队成员之间配合默契，依靠团队集体的力量，出色地完成各项工作要求和生产指标。</a:t>
              </a:r>
            </a:p>
          </p:txBody>
        </p:sp>
      </p:grpSp>
    </p:spTree>
    <p:extLst>
      <p:ext uri="{BB962C8B-B14F-4D97-AF65-F5344CB8AC3E}">
        <p14:creationId xmlns:p14="http://schemas.microsoft.com/office/powerpoint/2010/main" val="1812582783"/>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3"/>
          <p:cNvSpPr txBox="1">
            <a:spLocks noChangeArrowheads="1"/>
          </p:cNvSpPr>
          <p:nvPr/>
        </p:nvSpPr>
        <p:spPr bwMode="auto">
          <a:xfrm>
            <a:off x="2398642" y="644149"/>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颁奖盛典</a:t>
            </a:r>
            <a:r>
              <a:rPr lang="en-US" altLang="zh-CN" sz="4800" dirty="0"/>
              <a:t>】</a:t>
            </a:r>
            <a:endParaRPr lang="zh-CN" altLang="en-US" sz="4800" dirty="0"/>
          </a:p>
        </p:txBody>
      </p:sp>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tretch>
            <a:fillRect/>
          </a:stretch>
        </p:blipFill>
        <p:spPr>
          <a:xfrm>
            <a:off x="1995711" y="1976400"/>
            <a:ext cx="3607034" cy="2404916"/>
          </a:xfrm>
          <a:prstGeom prst="hexagon">
            <a:avLst/>
          </a:prstGeom>
          <a:ln w="34925">
            <a:gradFill flip="none" rotWithShape="1">
              <a:gsLst>
                <a:gs pos="0">
                  <a:srgbClr val="C00000"/>
                </a:gs>
                <a:gs pos="30000">
                  <a:srgbClr val="FFFF00"/>
                </a:gs>
                <a:gs pos="64000">
                  <a:srgbClr val="FF0000"/>
                </a:gs>
                <a:gs pos="100000">
                  <a:srgbClr val="FFC000"/>
                </a:gs>
              </a:gsLst>
              <a:lin ang="2700000" scaled="1"/>
              <a:tileRect/>
            </a:gra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图片占位符 7"/>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tretch>
            <a:fillRect/>
          </a:stretch>
        </p:blipFill>
        <p:spPr>
          <a:xfrm>
            <a:off x="6582055" y="1976400"/>
            <a:ext cx="3607374" cy="2404916"/>
          </a:xfrm>
          <a:prstGeom prst="hexagon">
            <a:avLst/>
          </a:prstGeom>
          <a:ln w="34925">
            <a:gradFill flip="none" rotWithShape="1">
              <a:gsLst>
                <a:gs pos="0">
                  <a:srgbClr val="C00000"/>
                </a:gs>
                <a:gs pos="30000">
                  <a:srgbClr val="FFFF00"/>
                </a:gs>
                <a:gs pos="64000">
                  <a:srgbClr val="FF0000"/>
                </a:gs>
                <a:gs pos="100000">
                  <a:srgbClr val="FFC000"/>
                </a:gs>
              </a:gsLst>
              <a:lin ang="2700000" scaled="1"/>
              <a:tileRect/>
            </a:gra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文本框 4"/>
          <p:cNvSpPr txBox="1"/>
          <p:nvPr/>
        </p:nvSpPr>
        <p:spPr>
          <a:xfrm>
            <a:off x="1995711" y="4808542"/>
            <a:ext cx="3607034" cy="707886"/>
          </a:xfrm>
          <a:prstGeom prst="rect">
            <a:avLst/>
          </a:prstGeom>
          <a:noFill/>
        </p:spPr>
        <p:txBody>
          <a:bodyPr wrap="square" rtlCol="0">
            <a:spAutoFit/>
            <a:scene3d>
              <a:camera prst="orthographicFront"/>
              <a:lightRig rig="soft" dir="t"/>
            </a:scene3d>
            <a:sp3d prstMaterial="plastic">
              <a:bevelT w="63500" h="12700"/>
            </a:sp3d>
          </a:bodyPr>
          <a:lstStyle/>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设计部</a:t>
            </a:r>
            <a:endPar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姓名：</a:t>
            </a:r>
            <a:r>
              <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XXXX</a:t>
            </a:r>
            <a:endPar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p:txBody>
      </p:sp>
      <p:sp>
        <p:nvSpPr>
          <p:cNvPr id="6" name="文本框 5"/>
          <p:cNvSpPr txBox="1"/>
          <p:nvPr/>
        </p:nvSpPr>
        <p:spPr>
          <a:xfrm>
            <a:off x="6582225" y="4808542"/>
            <a:ext cx="3607034" cy="707886"/>
          </a:xfrm>
          <a:prstGeom prst="rect">
            <a:avLst/>
          </a:prstGeom>
          <a:noFill/>
        </p:spPr>
        <p:txBody>
          <a:bodyPr wrap="square" rtlCol="0">
            <a:spAutoFit/>
            <a:scene3d>
              <a:camera prst="orthographicFront"/>
              <a:lightRig rig="soft" dir="t"/>
            </a:scene3d>
            <a:sp3d prstMaterial="plastic">
              <a:bevelT w="63500" h="12700"/>
            </a:sp3d>
          </a:bodyPr>
          <a:lstStyle/>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设计部</a:t>
            </a:r>
            <a:endPar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姓名：</a:t>
            </a:r>
            <a:r>
              <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XXXX</a:t>
            </a:r>
            <a:endPar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46755" y="1578202"/>
            <a:ext cx="1118616" cy="1137425"/>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97897" y="1578202"/>
            <a:ext cx="1118616" cy="1137425"/>
          </a:xfrm>
          <a:prstGeom prst="rect">
            <a:avLst/>
          </a:prstGeom>
        </p:spPr>
      </p:pic>
    </p:spTree>
    <p:extLst>
      <p:ext uri="{BB962C8B-B14F-4D97-AF65-F5344CB8AC3E}">
        <p14:creationId xmlns:p14="http://schemas.microsoft.com/office/powerpoint/2010/main" val="1599809421"/>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37262" y="769259"/>
            <a:ext cx="5903998" cy="4564559"/>
            <a:chOff x="4570206" y="1146628"/>
            <a:chExt cx="4278283" cy="330767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6783" y="1146628"/>
              <a:ext cx="3111706" cy="3185885"/>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4547" y="1268413"/>
              <a:ext cx="3081534" cy="313335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7322" y="3419413"/>
              <a:ext cx="1017772" cy="1034885"/>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0206" y="3036456"/>
              <a:ext cx="1017772" cy="1034885"/>
            </a:xfrm>
            <a:prstGeom prst="rect">
              <a:avLst/>
            </a:prstGeom>
          </p:spPr>
        </p:pic>
      </p:grpSp>
      <p:sp>
        <p:nvSpPr>
          <p:cNvPr id="5" name="文本框 4"/>
          <p:cNvSpPr txBox="1"/>
          <p:nvPr/>
        </p:nvSpPr>
        <p:spPr>
          <a:xfrm>
            <a:off x="6044610" y="2269211"/>
            <a:ext cx="4587694" cy="1107996"/>
          </a:xfrm>
          <a:prstGeom prst="rect">
            <a:avLst/>
          </a:prstGeom>
          <a:noFill/>
        </p:spPr>
        <p:txBody>
          <a:bodyPr wrap="square" rtlCol="0">
            <a:spAutoFit/>
            <a:scene3d>
              <a:camera prst="orthographicFront"/>
              <a:lightRig rig="soft" dir="t"/>
            </a:scene3d>
            <a:sp3d prstMaterial="softEdge">
              <a:bevelT w="63500" h="12700"/>
            </a:sp3d>
          </a:bodyPr>
          <a:lstStyle>
            <a:defPPr>
              <a:defRPr lang="zh-CN"/>
            </a:defPPr>
            <a:lvl1pPr algn="ctr">
              <a:defRPr sz="48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r>
              <a:rPr lang="zh-CN" altLang="en-US" sz="6600" dirty="0">
                <a:gradFill>
                  <a:gsLst>
                    <a:gs pos="0">
                      <a:srgbClr val="FFC000"/>
                    </a:gs>
                    <a:gs pos="63000">
                      <a:srgbClr val="FFFF00"/>
                    </a:gs>
                    <a:gs pos="100000">
                      <a:srgbClr val="FF0000"/>
                    </a:gs>
                  </a:gsLst>
                  <a:lin ang="5400000" scaled="1"/>
                </a:gradFill>
                <a:latin typeface="华文行楷" panose="02010800040101010101" pitchFamily="2" charset="-122"/>
                <a:ea typeface="华文行楷" panose="02010800040101010101" pitchFamily="2" charset="-122"/>
              </a:rPr>
              <a:t>最佳奉献奖</a:t>
            </a:r>
          </a:p>
        </p:txBody>
      </p:sp>
      <p:grpSp>
        <p:nvGrpSpPr>
          <p:cNvPr id="10" name="组合 9"/>
          <p:cNvGrpSpPr/>
          <p:nvPr/>
        </p:nvGrpSpPr>
        <p:grpSpPr>
          <a:xfrm>
            <a:off x="6044610" y="3334507"/>
            <a:ext cx="4587694" cy="1428133"/>
            <a:chOff x="6044610" y="3407077"/>
            <a:chExt cx="4587694" cy="1428133"/>
          </a:xfrm>
        </p:grpSpPr>
        <p:sp>
          <p:nvSpPr>
            <p:cNvPr id="9" name="圆角矩形 8"/>
            <p:cNvSpPr/>
            <p:nvPr/>
          </p:nvSpPr>
          <p:spPr>
            <a:xfrm>
              <a:off x="6044610" y="3407077"/>
              <a:ext cx="4587694" cy="1428133"/>
            </a:xfrm>
            <a:prstGeom prst="roundRect">
              <a:avLst/>
            </a:prstGeom>
            <a:gradFill>
              <a:gsLst>
                <a:gs pos="0">
                  <a:schemeClr val="tx1">
                    <a:alpha val="21000"/>
                  </a:schemeClr>
                </a:gs>
                <a:gs pos="50000">
                  <a:schemeClr val="tx1">
                    <a:lumMod val="75000"/>
                    <a:lumOff val="25000"/>
                    <a:alpha val="9000"/>
                  </a:schemeClr>
                </a:gs>
                <a:gs pos="100000">
                  <a:srgbClr val="FF0000">
                    <a:alpha val="43000"/>
                  </a:srgbClr>
                </a:gs>
              </a:gsLst>
              <a:lin ang="5400000" scaled="1"/>
            </a:gradFill>
            <a:ln w="31750">
              <a:gradFill flip="none" rotWithShape="1">
                <a:gsLst>
                  <a:gs pos="0">
                    <a:srgbClr val="FFFF00"/>
                  </a:gs>
                  <a:gs pos="43000">
                    <a:srgbClr val="FFC000"/>
                  </a:gs>
                  <a:gs pos="68000">
                    <a:srgbClr val="FF0000"/>
                  </a:gs>
                  <a:gs pos="100000">
                    <a:srgbClr val="FFFF00">
                      <a:alpha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Box 13"/>
            <p:cNvSpPr txBox="1">
              <a:spLocks noChangeArrowheads="1"/>
            </p:cNvSpPr>
            <p:nvPr/>
          </p:nvSpPr>
          <p:spPr bwMode="auto">
            <a:xfrm>
              <a:off x="6338173" y="3553980"/>
              <a:ext cx="4000568" cy="1015663"/>
            </a:xfrm>
            <a:prstGeom prst="rect">
              <a:avLst/>
            </a:prstGeom>
            <a:noFill/>
            <a:extLst/>
          </p:spPr>
          <p:txBody>
            <a:bodyPr wrap="square" rtlCol="0">
              <a:spAutoFit/>
              <a:scene3d>
                <a:camera prst="orthographicFront"/>
                <a:lightRig rig="soft" dir="t"/>
              </a:scene3d>
              <a:sp3d prstMaterial="softEdge">
                <a:bevelT w="254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lnSpc>
                  <a:spcPct val="125000"/>
                </a:lnSpc>
              </a:pPr>
              <a:r>
                <a:rPr lang="zh-CN" altLang="en-US" sz="1200" dirty="0">
                  <a:gradFill>
                    <a:gsLst>
                      <a:gs pos="0">
                        <a:srgbClr val="FFFF00"/>
                      </a:gs>
                      <a:gs pos="83000">
                        <a:srgbClr val="FFFF00"/>
                      </a:gs>
                      <a:gs pos="100000">
                        <a:srgbClr val="FF0000"/>
                      </a:gs>
                    </a:gsLst>
                    <a:lin ang="5400000" scaled="1"/>
                  </a:gradFill>
                  <a:effectLst>
                    <a:outerShdw blurRad="266700" dist="38100" dir="2700000" algn="tl" rotWithShape="0">
                      <a:prstClr val="black">
                        <a:alpha val="53000"/>
                      </a:prstClr>
                    </a:outerShdw>
                  </a:effectLst>
                </a:rPr>
                <a:t>在公司大家庭中，有无私奉献的职能同仁，有默默耕耘的生产能手，敢于创新的技术人才，兢兢业业的工程尖兵。他们没有豪言壮语，他们没有丰功伟绩，但他们用行动，告诉了我们什么是主人翁精神，任劳任怨，不计得失</a:t>
              </a:r>
            </a:p>
          </p:txBody>
        </p:sp>
      </p:grpSp>
    </p:spTree>
    <p:extLst>
      <p:ext uri="{BB962C8B-B14F-4D97-AF65-F5344CB8AC3E}">
        <p14:creationId xmlns:p14="http://schemas.microsoft.com/office/powerpoint/2010/main" val="1578879326"/>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3"/>
          <p:cNvSpPr txBox="1">
            <a:spLocks noChangeArrowheads="1"/>
          </p:cNvSpPr>
          <p:nvPr/>
        </p:nvSpPr>
        <p:spPr bwMode="auto">
          <a:xfrm>
            <a:off x="2398642" y="644149"/>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颁奖盛典</a:t>
            </a:r>
            <a:r>
              <a:rPr lang="en-US" altLang="zh-CN" sz="4800" dirty="0"/>
              <a:t>】</a:t>
            </a:r>
            <a:endParaRPr lang="zh-CN" altLang="en-US" sz="4800" dirty="0"/>
          </a:p>
        </p:txBody>
      </p:sp>
      <p:pic>
        <p:nvPicPr>
          <p:cNvPr id="7" name="图片占位符 6"/>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17666" t="3095" r="17666" b="3095"/>
          <a:stretch/>
        </p:blipFill>
        <p:spPr>
          <a:xfrm>
            <a:off x="1884141" y="1973943"/>
            <a:ext cx="2409830" cy="2409830"/>
          </a:xfrm>
          <a:prstGeom prst="ellipse">
            <a:avLst/>
          </a:prstGeom>
          <a:ln w="34925">
            <a:gradFill flip="none" rotWithShape="1">
              <a:gsLst>
                <a:gs pos="0">
                  <a:srgbClr val="C00000"/>
                </a:gs>
                <a:gs pos="30000">
                  <a:srgbClr val="FFFF00"/>
                </a:gs>
                <a:gs pos="64000">
                  <a:srgbClr val="FF0000"/>
                </a:gs>
                <a:gs pos="100000">
                  <a:srgbClr val="FFC000"/>
                </a:gs>
              </a:gsLst>
              <a:lin ang="2700000" scaled="1"/>
              <a:tileRect/>
            </a:gra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图片占位符 7"/>
          <p:cNvPicPr>
            <a:picLocks noGrp="1" noChangeAspect="1"/>
          </p:cNvPicPr>
          <p:nvPr>
            <p:ph type="pic" sz="quarter" idx="11"/>
          </p:nvPr>
        </p:nvPicPr>
        <p:blipFill rotWithShape="1">
          <a:blip r:embed="rId4" cstate="print">
            <a:extLst>
              <a:ext uri="{28A0092B-C50C-407E-A947-70E740481C1C}">
                <a14:useLocalDpi xmlns:a14="http://schemas.microsoft.com/office/drawing/2010/main" val="0"/>
              </a:ext>
            </a:extLst>
          </a:blip>
          <a:srcRect l="17666" t="1499" r="17666" b="1499"/>
          <a:stretch/>
        </p:blipFill>
        <p:spPr>
          <a:xfrm>
            <a:off x="7819456" y="1973943"/>
            <a:ext cx="2409830" cy="2409830"/>
          </a:xfrm>
          <a:prstGeom prst="ellipse">
            <a:avLst/>
          </a:prstGeom>
          <a:ln w="34925">
            <a:gradFill flip="none" rotWithShape="1">
              <a:gsLst>
                <a:gs pos="0">
                  <a:srgbClr val="C00000"/>
                </a:gs>
                <a:gs pos="30000">
                  <a:srgbClr val="FFFF00"/>
                </a:gs>
                <a:gs pos="64000">
                  <a:srgbClr val="FF0000"/>
                </a:gs>
                <a:gs pos="100000">
                  <a:srgbClr val="FFC000"/>
                </a:gs>
              </a:gsLst>
              <a:lin ang="2700000" scaled="1"/>
              <a:tileRect/>
            </a:gra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文本框 4"/>
          <p:cNvSpPr txBox="1"/>
          <p:nvPr/>
        </p:nvSpPr>
        <p:spPr>
          <a:xfrm>
            <a:off x="1285539" y="4808542"/>
            <a:ext cx="3607034" cy="707886"/>
          </a:xfrm>
          <a:prstGeom prst="rect">
            <a:avLst/>
          </a:prstGeom>
          <a:noFill/>
        </p:spPr>
        <p:txBody>
          <a:bodyPr wrap="square" rtlCol="0">
            <a:spAutoFit/>
            <a:scene3d>
              <a:camera prst="orthographicFront"/>
              <a:lightRig rig="soft" dir="t"/>
            </a:scene3d>
            <a:sp3d prstMaterial="plastic">
              <a:bevelT w="63500" h="12700"/>
            </a:sp3d>
          </a:bodyPr>
          <a:lstStyle/>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设计部</a:t>
            </a:r>
            <a:endPar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姓名：</a:t>
            </a:r>
            <a:r>
              <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XXXX</a:t>
            </a:r>
            <a:endPar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p:txBody>
      </p:sp>
      <p:sp>
        <p:nvSpPr>
          <p:cNvPr id="6" name="文本框 5"/>
          <p:cNvSpPr txBox="1"/>
          <p:nvPr/>
        </p:nvSpPr>
        <p:spPr>
          <a:xfrm>
            <a:off x="7220854" y="4808542"/>
            <a:ext cx="3607034" cy="707886"/>
          </a:xfrm>
          <a:prstGeom prst="rect">
            <a:avLst/>
          </a:prstGeom>
          <a:noFill/>
        </p:spPr>
        <p:txBody>
          <a:bodyPr wrap="square" rtlCol="0">
            <a:spAutoFit/>
            <a:scene3d>
              <a:camera prst="orthographicFront"/>
              <a:lightRig rig="soft" dir="t"/>
            </a:scene3d>
            <a:sp3d prstMaterial="plastic">
              <a:bevelT w="63500" h="12700"/>
            </a:sp3d>
          </a:bodyPr>
          <a:lstStyle/>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设计部</a:t>
            </a:r>
            <a:endPar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姓名：</a:t>
            </a:r>
            <a:r>
              <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XXXX</a:t>
            </a:r>
            <a:endPar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79941" y="1897517"/>
            <a:ext cx="1118616" cy="1137425"/>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9884" y="1897517"/>
            <a:ext cx="1118616" cy="1137425"/>
          </a:xfrm>
          <a:prstGeom prst="rect">
            <a:avLst/>
          </a:prstGeom>
        </p:spPr>
      </p:pic>
      <p:pic>
        <p:nvPicPr>
          <p:cNvPr id="11" name="图片占位符 7"/>
          <p:cNvPicPr>
            <a:picLocks noChangeAspect="1"/>
          </p:cNvPicPr>
          <p:nvPr/>
        </p:nvPicPr>
        <p:blipFill rotWithShape="1">
          <a:blip r:embed="rId6" cstate="print">
            <a:extLst>
              <a:ext uri="{28A0092B-C50C-407E-A947-70E740481C1C}">
                <a14:useLocalDpi xmlns:a14="http://schemas.microsoft.com/office/drawing/2010/main" val="0"/>
              </a:ext>
            </a:extLst>
          </a:blip>
          <a:srcRect l="16667" r="16667"/>
          <a:stretch/>
        </p:blipFill>
        <p:spPr>
          <a:xfrm>
            <a:off x="4885039" y="1973943"/>
            <a:ext cx="2409830" cy="2409830"/>
          </a:xfrm>
          <a:prstGeom prst="ellipse">
            <a:avLst/>
          </a:prstGeom>
          <a:ln w="34925">
            <a:gradFill flip="none" rotWithShape="1">
              <a:gsLst>
                <a:gs pos="0">
                  <a:srgbClr val="C00000"/>
                </a:gs>
                <a:gs pos="30000">
                  <a:srgbClr val="FFFF00"/>
                </a:gs>
                <a:gs pos="64000">
                  <a:srgbClr val="FF0000"/>
                </a:gs>
                <a:gs pos="100000">
                  <a:srgbClr val="FFC000"/>
                </a:gs>
              </a:gsLst>
              <a:lin ang="2700000" scaled="1"/>
              <a:tileRect/>
            </a:gra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文本框 11"/>
          <p:cNvSpPr txBox="1"/>
          <p:nvPr/>
        </p:nvSpPr>
        <p:spPr>
          <a:xfrm>
            <a:off x="4286437" y="4808542"/>
            <a:ext cx="3607034" cy="707886"/>
          </a:xfrm>
          <a:prstGeom prst="rect">
            <a:avLst/>
          </a:prstGeom>
          <a:noFill/>
        </p:spPr>
        <p:txBody>
          <a:bodyPr wrap="square" rtlCol="0">
            <a:spAutoFit/>
            <a:scene3d>
              <a:camera prst="orthographicFront"/>
              <a:lightRig rig="soft" dir="t"/>
            </a:scene3d>
            <a:sp3d prstMaterial="plastic">
              <a:bevelT w="63500" h="12700"/>
            </a:sp3d>
          </a:bodyPr>
          <a:lstStyle/>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设计部</a:t>
            </a:r>
            <a:endPar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姓名：</a:t>
            </a:r>
            <a:r>
              <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XXXX</a:t>
            </a:r>
            <a:endPar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45467" y="1897517"/>
            <a:ext cx="1118616" cy="1137425"/>
          </a:xfrm>
          <a:prstGeom prst="rect">
            <a:avLst/>
          </a:prstGeom>
        </p:spPr>
      </p:pic>
    </p:spTree>
    <p:extLst>
      <p:ext uri="{BB962C8B-B14F-4D97-AF65-F5344CB8AC3E}">
        <p14:creationId xmlns:p14="http://schemas.microsoft.com/office/powerpoint/2010/main" val="2964958224"/>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37262" y="769259"/>
            <a:ext cx="5903998" cy="4564559"/>
            <a:chOff x="4570206" y="1146628"/>
            <a:chExt cx="4278283" cy="330767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6783" y="1146628"/>
              <a:ext cx="3111706" cy="3185885"/>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4547" y="1268413"/>
              <a:ext cx="3081534" cy="313335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7322" y="3419413"/>
              <a:ext cx="1017772" cy="1034885"/>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0206" y="3036456"/>
              <a:ext cx="1017772" cy="1034885"/>
            </a:xfrm>
            <a:prstGeom prst="rect">
              <a:avLst/>
            </a:prstGeom>
          </p:spPr>
        </p:pic>
      </p:grpSp>
      <p:sp>
        <p:nvSpPr>
          <p:cNvPr id="5" name="文本框 4"/>
          <p:cNvSpPr txBox="1"/>
          <p:nvPr/>
        </p:nvSpPr>
        <p:spPr>
          <a:xfrm>
            <a:off x="6044610" y="2269211"/>
            <a:ext cx="4587694" cy="1107996"/>
          </a:xfrm>
          <a:prstGeom prst="rect">
            <a:avLst/>
          </a:prstGeom>
          <a:noFill/>
        </p:spPr>
        <p:txBody>
          <a:bodyPr wrap="square" rtlCol="0">
            <a:spAutoFit/>
            <a:scene3d>
              <a:camera prst="orthographicFront"/>
              <a:lightRig rig="soft" dir="t"/>
            </a:scene3d>
            <a:sp3d prstMaterial="softEdge">
              <a:bevelT w="63500" h="12700"/>
            </a:sp3d>
          </a:bodyPr>
          <a:lstStyle>
            <a:defPPr>
              <a:defRPr lang="zh-CN"/>
            </a:defPPr>
            <a:lvl1pPr algn="ctr">
              <a:defRPr sz="48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r>
              <a:rPr lang="zh-CN" altLang="en-US" sz="6600" dirty="0">
                <a:gradFill>
                  <a:gsLst>
                    <a:gs pos="0">
                      <a:srgbClr val="FFC000"/>
                    </a:gs>
                    <a:gs pos="63000">
                      <a:srgbClr val="FFFF00"/>
                    </a:gs>
                    <a:gs pos="100000">
                      <a:srgbClr val="FF0000"/>
                    </a:gs>
                  </a:gsLst>
                  <a:lin ang="5400000" scaled="1"/>
                </a:gradFill>
                <a:latin typeface="华文行楷" panose="02010800040101010101" pitchFamily="2" charset="-122"/>
                <a:ea typeface="华文行楷" panose="02010800040101010101" pitchFamily="2" charset="-122"/>
              </a:rPr>
              <a:t>最佳敬业奖</a:t>
            </a:r>
          </a:p>
        </p:txBody>
      </p:sp>
      <p:grpSp>
        <p:nvGrpSpPr>
          <p:cNvPr id="10" name="组合 9"/>
          <p:cNvGrpSpPr/>
          <p:nvPr/>
        </p:nvGrpSpPr>
        <p:grpSpPr>
          <a:xfrm>
            <a:off x="6044610" y="3334507"/>
            <a:ext cx="4587694" cy="1428133"/>
            <a:chOff x="6044610" y="3407077"/>
            <a:chExt cx="4587694" cy="1428133"/>
          </a:xfrm>
        </p:grpSpPr>
        <p:sp>
          <p:nvSpPr>
            <p:cNvPr id="9" name="圆角矩形 8"/>
            <p:cNvSpPr/>
            <p:nvPr/>
          </p:nvSpPr>
          <p:spPr>
            <a:xfrm>
              <a:off x="6044610" y="3407077"/>
              <a:ext cx="4587694" cy="1428133"/>
            </a:xfrm>
            <a:prstGeom prst="roundRect">
              <a:avLst/>
            </a:prstGeom>
            <a:gradFill>
              <a:gsLst>
                <a:gs pos="0">
                  <a:schemeClr val="tx1">
                    <a:alpha val="21000"/>
                  </a:schemeClr>
                </a:gs>
                <a:gs pos="50000">
                  <a:schemeClr val="tx1">
                    <a:lumMod val="75000"/>
                    <a:lumOff val="25000"/>
                    <a:alpha val="9000"/>
                  </a:schemeClr>
                </a:gs>
                <a:gs pos="100000">
                  <a:srgbClr val="FF0000">
                    <a:alpha val="43000"/>
                  </a:srgbClr>
                </a:gs>
              </a:gsLst>
              <a:lin ang="5400000" scaled="1"/>
            </a:gradFill>
            <a:ln w="31750">
              <a:gradFill flip="none" rotWithShape="1">
                <a:gsLst>
                  <a:gs pos="0">
                    <a:srgbClr val="FFFF00"/>
                  </a:gs>
                  <a:gs pos="43000">
                    <a:srgbClr val="FFC000"/>
                  </a:gs>
                  <a:gs pos="68000">
                    <a:srgbClr val="FF0000"/>
                  </a:gs>
                  <a:gs pos="100000">
                    <a:srgbClr val="FFFF00">
                      <a:alpha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Box 13"/>
            <p:cNvSpPr txBox="1">
              <a:spLocks noChangeArrowheads="1"/>
            </p:cNvSpPr>
            <p:nvPr/>
          </p:nvSpPr>
          <p:spPr bwMode="auto">
            <a:xfrm>
              <a:off x="6338173" y="3553980"/>
              <a:ext cx="4000568" cy="1015663"/>
            </a:xfrm>
            <a:prstGeom prst="rect">
              <a:avLst/>
            </a:prstGeom>
            <a:noFill/>
            <a:extLst/>
          </p:spPr>
          <p:txBody>
            <a:bodyPr wrap="square" rtlCol="0">
              <a:spAutoFit/>
              <a:scene3d>
                <a:camera prst="orthographicFront"/>
                <a:lightRig rig="soft" dir="t"/>
              </a:scene3d>
              <a:sp3d prstMaterial="softEdge">
                <a:bevelT w="254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lnSpc>
                  <a:spcPct val="125000"/>
                </a:lnSpc>
              </a:pPr>
              <a:r>
                <a:rPr lang="zh-CN" altLang="en-US" sz="1200" dirty="0">
                  <a:gradFill>
                    <a:gsLst>
                      <a:gs pos="0">
                        <a:srgbClr val="FFFF00"/>
                      </a:gs>
                      <a:gs pos="83000">
                        <a:srgbClr val="FFFF00"/>
                      </a:gs>
                      <a:gs pos="100000">
                        <a:srgbClr val="FF0000"/>
                      </a:gs>
                    </a:gsLst>
                    <a:lin ang="5400000" scaled="1"/>
                  </a:gradFill>
                  <a:effectLst>
                    <a:outerShdw blurRad="266700" dist="38100" dir="2700000" algn="tl" rotWithShape="0">
                      <a:prstClr val="black">
                        <a:alpha val="53000"/>
                      </a:prstClr>
                    </a:outerShdw>
                  </a:effectLst>
                </a:rPr>
                <a:t>勤恳敬业，任劳任怨，从来没有对安排的工作有任何怨言，哪怕是最琐碎的事情，从来没有工作时间和休息时间的界限，耐心细致主动与大家沟通，急大家所急，想市场所想，勤于职责，为团队提供了坚实的后盾</a:t>
              </a:r>
            </a:p>
          </p:txBody>
        </p:sp>
      </p:grpSp>
    </p:spTree>
    <p:extLst>
      <p:ext uri="{BB962C8B-B14F-4D97-AF65-F5344CB8AC3E}">
        <p14:creationId xmlns:p14="http://schemas.microsoft.com/office/powerpoint/2010/main" val="3797546080"/>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3"/>
          <p:cNvSpPr txBox="1">
            <a:spLocks noChangeArrowheads="1"/>
          </p:cNvSpPr>
          <p:nvPr/>
        </p:nvSpPr>
        <p:spPr bwMode="auto">
          <a:xfrm>
            <a:off x="2398642" y="644149"/>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颁奖盛典</a:t>
            </a:r>
            <a:r>
              <a:rPr lang="en-US" altLang="zh-CN" sz="4800" dirty="0"/>
              <a:t>】</a:t>
            </a:r>
            <a:endParaRPr lang="zh-CN" altLang="en-US" sz="4800" dirty="0"/>
          </a:p>
        </p:txBody>
      </p:sp>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tretch>
            <a:fillRect/>
          </a:stretch>
        </p:blipFill>
        <p:spPr>
          <a:xfrm>
            <a:off x="1991855" y="1973943"/>
            <a:ext cx="3614746" cy="2409830"/>
          </a:xfrm>
          <a:prstGeom prst="roundRect">
            <a:avLst>
              <a:gd name="adj" fmla="val 16667"/>
            </a:avLst>
          </a:prstGeom>
          <a:ln w="34925">
            <a:gradFill flip="none" rotWithShape="1">
              <a:gsLst>
                <a:gs pos="0">
                  <a:srgbClr val="C00000"/>
                </a:gs>
                <a:gs pos="30000">
                  <a:srgbClr val="FFFF00"/>
                </a:gs>
                <a:gs pos="64000">
                  <a:srgbClr val="FF0000"/>
                </a:gs>
                <a:gs pos="100000">
                  <a:srgbClr val="FFC000"/>
                </a:gs>
              </a:gsLst>
              <a:lin ang="2700000" scaled="1"/>
              <a:tileRect/>
            </a:gra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图片占位符 7"/>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tretch>
            <a:fillRect/>
          </a:stretch>
        </p:blipFill>
        <p:spPr>
          <a:xfrm>
            <a:off x="6578369" y="1973943"/>
            <a:ext cx="3614746" cy="2409830"/>
          </a:xfrm>
          <a:prstGeom prst="roundRect">
            <a:avLst>
              <a:gd name="adj" fmla="val 16667"/>
            </a:avLst>
          </a:prstGeom>
          <a:ln w="34925">
            <a:gradFill flip="none" rotWithShape="1">
              <a:gsLst>
                <a:gs pos="0">
                  <a:srgbClr val="C00000"/>
                </a:gs>
                <a:gs pos="30000">
                  <a:srgbClr val="FFFF00"/>
                </a:gs>
                <a:gs pos="64000">
                  <a:srgbClr val="FF0000"/>
                </a:gs>
                <a:gs pos="100000">
                  <a:srgbClr val="FFC000"/>
                </a:gs>
              </a:gsLst>
              <a:lin ang="2700000" scaled="1"/>
              <a:tileRect/>
            </a:gra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文本框 4"/>
          <p:cNvSpPr txBox="1"/>
          <p:nvPr/>
        </p:nvSpPr>
        <p:spPr>
          <a:xfrm>
            <a:off x="1995711" y="4808542"/>
            <a:ext cx="3607034" cy="707886"/>
          </a:xfrm>
          <a:prstGeom prst="rect">
            <a:avLst/>
          </a:prstGeom>
          <a:noFill/>
        </p:spPr>
        <p:txBody>
          <a:bodyPr wrap="square" rtlCol="0">
            <a:spAutoFit/>
            <a:scene3d>
              <a:camera prst="orthographicFront"/>
              <a:lightRig rig="soft" dir="t"/>
            </a:scene3d>
            <a:sp3d prstMaterial="plastic">
              <a:bevelT w="63500" h="12700"/>
            </a:sp3d>
          </a:bodyPr>
          <a:lstStyle/>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设计部</a:t>
            </a:r>
            <a:endPar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姓名：</a:t>
            </a:r>
            <a:r>
              <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XXXX</a:t>
            </a:r>
            <a:endPar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p:txBody>
      </p:sp>
      <p:sp>
        <p:nvSpPr>
          <p:cNvPr id="6" name="文本框 5"/>
          <p:cNvSpPr txBox="1"/>
          <p:nvPr/>
        </p:nvSpPr>
        <p:spPr>
          <a:xfrm>
            <a:off x="6582225" y="4808542"/>
            <a:ext cx="3607034" cy="707886"/>
          </a:xfrm>
          <a:prstGeom prst="rect">
            <a:avLst/>
          </a:prstGeom>
          <a:noFill/>
        </p:spPr>
        <p:txBody>
          <a:bodyPr wrap="square" rtlCol="0">
            <a:spAutoFit/>
            <a:scene3d>
              <a:camera prst="orthographicFront"/>
              <a:lightRig rig="soft" dir="t"/>
            </a:scene3d>
            <a:sp3d prstMaterial="plastic">
              <a:bevelT w="63500" h="12700"/>
            </a:sp3d>
          </a:bodyPr>
          <a:lstStyle/>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设计部</a:t>
            </a:r>
            <a:endPar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a:p>
            <a:pPr algn="ctr"/>
            <a:r>
              <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姓名：</a:t>
            </a:r>
            <a:r>
              <a:rPr lang="en-US" altLang="zh-CN"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rPr>
              <a:t>XXXX</a:t>
            </a:r>
            <a:endParaRPr lang="zh-CN" altLang="en-US" sz="2000" b="1" dirty="0">
              <a:ln w="0">
                <a:noFill/>
              </a:ln>
              <a:gradFill>
                <a:gsLst>
                  <a:gs pos="0">
                    <a:srgbClr val="FFFF5C"/>
                  </a:gs>
                  <a:gs pos="49000">
                    <a:srgbClr val="FFC000"/>
                  </a:gs>
                  <a:gs pos="100000">
                    <a:srgbClr val="FF0000"/>
                  </a:gs>
                </a:gsLst>
                <a:lin ang="5400000" scaled="1"/>
              </a:gradFill>
              <a:effectLst>
                <a:outerShdw blurRad="393700" dist="50800" dir="2700000" algn="tl" rotWithShape="0">
                  <a:prstClr val="black">
                    <a:alpha val="56000"/>
                  </a:prstClr>
                </a:outerShdw>
              </a:effectLst>
            </a:endParaRPr>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68632" y="1665287"/>
            <a:ext cx="1118616" cy="1137425"/>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9774" y="1665287"/>
            <a:ext cx="1118616" cy="1137425"/>
          </a:xfrm>
          <a:prstGeom prst="rect">
            <a:avLst/>
          </a:prstGeom>
        </p:spPr>
      </p:pic>
    </p:spTree>
    <p:extLst>
      <p:ext uri="{BB962C8B-B14F-4D97-AF65-F5344CB8AC3E}">
        <p14:creationId xmlns:p14="http://schemas.microsoft.com/office/powerpoint/2010/main" val="1496908215"/>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56" t="156" r="156" b="417"/>
          <a:stretch/>
        </p:blipFill>
        <p:spPr>
          <a:xfrm>
            <a:off x="0" y="0"/>
            <a:ext cx="12192000" cy="6858000"/>
          </a:xfrm>
          <a:prstGeom prst="rect">
            <a:avLst/>
          </a:prstGeom>
        </p:spPr>
      </p:pic>
      <p:sp>
        <p:nvSpPr>
          <p:cNvPr id="3" name="文本框 2"/>
          <p:cNvSpPr txBox="1"/>
          <p:nvPr/>
        </p:nvSpPr>
        <p:spPr>
          <a:xfrm>
            <a:off x="5526870" y="2488769"/>
            <a:ext cx="4587694" cy="923330"/>
          </a:xfrm>
          <a:prstGeom prst="rect">
            <a:avLst/>
          </a:prstGeom>
          <a:noFill/>
        </p:spPr>
        <p:txBody>
          <a:bodyPr wrap="square" rtlCol="0">
            <a:spAutoFit/>
            <a:scene3d>
              <a:camera prst="orthographicFront"/>
              <a:lightRig rig="soft" dir="t"/>
            </a:scene3d>
            <a:sp3d prstMaterial="softEdge">
              <a:bevelT w="63500" h="12700"/>
            </a:sp3d>
          </a:bodyPr>
          <a:lstStyle>
            <a:defPPr>
              <a:defRPr lang="zh-CN"/>
            </a:defPPr>
            <a:lvl1pPr algn="ctr">
              <a:defRPr sz="48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l"/>
            <a:r>
              <a:rPr lang="zh-CN" altLang="en-US" sz="5400" dirty="0">
                <a:gradFill>
                  <a:gsLst>
                    <a:gs pos="0">
                      <a:srgbClr val="FFC000"/>
                    </a:gs>
                    <a:gs pos="63000">
                      <a:srgbClr val="FFFF00"/>
                    </a:gs>
                    <a:gs pos="100000">
                      <a:srgbClr val="FF0000"/>
                    </a:gs>
                  </a:gsLst>
                  <a:lin ang="5400000" scaled="1"/>
                </a:gradFill>
              </a:rPr>
              <a:t>年终晚会盛典</a:t>
            </a:r>
          </a:p>
        </p:txBody>
      </p:sp>
      <p:sp>
        <p:nvSpPr>
          <p:cNvPr id="4" name="文本框 3"/>
          <p:cNvSpPr txBox="1"/>
          <p:nvPr/>
        </p:nvSpPr>
        <p:spPr>
          <a:xfrm>
            <a:off x="5526870" y="1823506"/>
            <a:ext cx="4154214" cy="646331"/>
          </a:xfrm>
          <a:prstGeom prst="rect">
            <a:avLst/>
          </a:prstGeom>
          <a:noFill/>
        </p:spPr>
        <p:txBody>
          <a:bodyPr wrap="square" rtlCol="0">
            <a:spAutoFit/>
            <a:scene3d>
              <a:camera prst="orthographicFront"/>
              <a:lightRig rig="soft" dir="t"/>
            </a:scene3d>
            <a:sp3d prstMaterial="plastic">
              <a:bevelT w="63500" h="12700"/>
            </a:sp3d>
          </a:bodyPr>
          <a:lstStyle/>
          <a:p>
            <a:r>
              <a:rPr lang="en-US" altLang="zh-CN" sz="3600" b="1" dirty="0">
                <a:ln w="0">
                  <a:noFill/>
                </a:ln>
                <a:gradFill>
                  <a:gsLst>
                    <a:gs pos="0">
                      <a:srgbClr val="FFFF5C"/>
                    </a:gs>
                    <a:gs pos="53000">
                      <a:srgbClr val="FFC000"/>
                    </a:gs>
                    <a:gs pos="100000">
                      <a:srgbClr val="FF0000"/>
                    </a:gs>
                  </a:gsLst>
                  <a:lin ang="5400000" scaled="1"/>
                </a:gradFill>
                <a:effectLst>
                  <a:outerShdw blurRad="393700" dist="50800" dir="2700000" algn="tl" rotWithShape="0">
                    <a:prstClr val="black">
                      <a:alpha val="56000"/>
                    </a:prstClr>
                  </a:outerShdw>
                </a:effectLst>
              </a:rPr>
              <a:t>PART 03</a:t>
            </a:r>
            <a:endParaRPr lang="zh-CN" altLang="en-US" sz="3600" b="1" dirty="0">
              <a:ln w="0">
                <a:noFill/>
              </a:ln>
              <a:gradFill>
                <a:gsLst>
                  <a:gs pos="0">
                    <a:srgbClr val="FFFF5C"/>
                  </a:gs>
                  <a:gs pos="53000">
                    <a:srgbClr val="FFC000"/>
                  </a:gs>
                  <a:gs pos="100000">
                    <a:srgbClr val="FF0000"/>
                  </a:gs>
                </a:gsLst>
                <a:lin ang="5400000" scaled="1"/>
              </a:gradFill>
              <a:effectLst>
                <a:outerShdw blurRad="393700" dist="50800" dir="2700000" algn="tl" rotWithShape="0">
                  <a:prstClr val="black">
                    <a:alpha val="56000"/>
                  </a:prstClr>
                </a:outerShdw>
              </a:effectLst>
            </a:endParaRPr>
          </a:p>
        </p:txBody>
      </p:sp>
      <p:sp>
        <p:nvSpPr>
          <p:cNvPr id="5" name="文本框 4"/>
          <p:cNvSpPr txBox="1"/>
          <p:nvPr/>
        </p:nvSpPr>
        <p:spPr>
          <a:xfrm>
            <a:off x="5526870" y="3564268"/>
            <a:ext cx="4587694" cy="461665"/>
          </a:xfrm>
          <a:prstGeom prst="rect">
            <a:avLst/>
          </a:prstGeom>
          <a:noFill/>
        </p:spPr>
        <p:txBody>
          <a:bodyPr wrap="square" rtlCol="0">
            <a:spAutoFit/>
            <a:scene3d>
              <a:camera prst="orthographicFront"/>
              <a:lightRig rig="soft" dir="t"/>
            </a:scene3d>
            <a:sp3d prstMaterial="softEdge"/>
          </a:bodyPr>
          <a:lstStyle/>
          <a:p>
            <a:r>
              <a:rPr lang="en-US" altLang="zh-CN" sz="1200" dirty="0">
                <a:solidFill>
                  <a:srgbClr val="FFFF00"/>
                </a:solidFill>
                <a:latin typeface="Century Gothic" panose="020B0502020202020204" pitchFamily="34" charset="0"/>
              </a:rPr>
              <a:t>The user can demonstrate on a projector or </a:t>
            </a:r>
            <a:r>
              <a:rPr lang="en-US" altLang="zh-CN" sz="1200" dirty="0" err="1">
                <a:solidFill>
                  <a:srgbClr val="FFFF00"/>
                </a:solidFill>
                <a:latin typeface="Century Gothic" panose="020B0502020202020204" pitchFamily="34" charset="0"/>
              </a:rPr>
              <a:t>computeror</a:t>
            </a:r>
            <a:r>
              <a:rPr lang="en-US" altLang="zh-CN" sz="1200" dirty="0">
                <a:solidFill>
                  <a:srgbClr val="FFFF00"/>
                </a:solidFill>
                <a:latin typeface="Century Gothic" panose="020B0502020202020204" pitchFamily="34" charset="0"/>
              </a:rPr>
              <a:t> print the presentation and a film to be used</a:t>
            </a:r>
          </a:p>
        </p:txBody>
      </p:sp>
    </p:spTree>
    <p:extLst>
      <p:ext uri="{BB962C8B-B14F-4D97-AF65-F5344CB8AC3E}">
        <p14:creationId xmlns:p14="http://schemas.microsoft.com/office/powerpoint/2010/main" val="4077322150"/>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7080" y="1356338"/>
            <a:ext cx="3233653" cy="3689874"/>
          </a:xfrm>
          <a:prstGeom prst="rect">
            <a:avLst/>
          </a:prstGeom>
        </p:spPr>
      </p:pic>
      <p:sp>
        <p:nvSpPr>
          <p:cNvPr id="3" name="Text Box 13"/>
          <p:cNvSpPr txBox="1">
            <a:spLocks noChangeArrowheads="1"/>
          </p:cNvSpPr>
          <p:nvPr/>
        </p:nvSpPr>
        <p:spPr bwMode="auto">
          <a:xfrm>
            <a:off x="3922574" y="2752648"/>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一路上有你 </a:t>
            </a:r>
            <a:r>
              <a:rPr lang="en-US" altLang="zh-CN" sz="4800" dirty="0"/>
              <a:t>】</a:t>
            </a:r>
            <a:endParaRPr lang="zh-CN" altLang="en-US" sz="4800" dirty="0"/>
          </a:p>
        </p:txBody>
      </p:sp>
      <p:sp>
        <p:nvSpPr>
          <p:cNvPr id="4" name="Text Box 13"/>
          <p:cNvSpPr txBox="1">
            <a:spLocks noChangeArrowheads="1"/>
          </p:cNvSpPr>
          <p:nvPr/>
        </p:nvSpPr>
        <p:spPr bwMode="auto">
          <a:xfrm>
            <a:off x="5262278" y="3708232"/>
            <a:ext cx="4715306" cy="400110"/>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zh-CN" altLang="en-US" sz="2000" dirty="0"/>
              <a:t>表演者：策划部 销售部</a:t>
            </a:r>
          </a:p>
        </p:txBody>
      </p:sp>
      <p:sp>
        <p:nvSpPr>
          <p:cNvPr id="5" name="Text Box 13"/>
          <p:cNvSpPr txBox="1">
            <a:spLocks noChangeArrowheads="1"/>
          </p:cNvSpPr>
          <p:nvPr/>
        </p:nvSpPr>
        <p:spPr bwMode="auto">
          <a:xfrm>
            <a:off x="5262278" y="2053919"/>
            <a:ext cx="4715306" cy="584775"/>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zh-CN" altLang="en-US" dirty="0"/>
              <a:t>歌曲演唱</a:t>
            </a:r>
          </a:p>
        </p:txBody>
      </p:sp>
      <p:sp>
        <p:nvSpPr>
          <p:cNvPr id="8" name="椭圆 5"/>
          <p:cNvSpPr/>
          <p:nvPr/>
        </p:nvSpPr>
        <p:spPr>
          <a:xfrm>
            <a:off x="6270255" y="1939965"/>
            <a:ext cx="336679" cy="472672"/>
          </a:xfrm>
          <a:custGeom>
            <a:avLst/>
            <a:gdLst>
              <a:gd name="T0" fmla="*/ 407031 w 604011"/>
              <a:gd name="T1" fmla="*/ 407031 w 604011"/>
              <a:gd name="T2" fmla="*/ 407031 w 604011"/>
              <a:gd name="T3" fmla="*/ 407031 w 604011"/>
              <a:gd name="T4" fmla="*/ 407031 w 604011"/>
              <a:gd name="T5" fmla="*/ 407031 w 604011"/>
              <a:gd name="T6" fmla="*/ 407031 w 604011"/>
              <a:gd name="T7" fmla="*/ 407031 w 604011"/>
              <a:gd name="T8" fmla="*/ 407031 w 604011"/>
              <a:gd name="T9" fmla="*/ 407031 w 604011"/>
              <a:gd name="T10" fmla="*/ 407031 w 604011"/>
              <a:gd name="T11" fmla="*/ 407031 w 604011"/>
              <a:gd name="T12" fmla="*/ 407031 w 604011"/>
              <a:gd name="T13" fmla="*/ 407031 w 604011"/>
              <a:gd name="T14" fmla="*/ 407031 w 604011"/>
              <a:gd name="T15" fmla="*/ 407031 w 604011"/>
              <a:gd name="T16" fmla="*/ 407031 w 604011"/>
              <a:gd name="T17" fmla="*/ 407031 w 604011"/>
              <a:gd name="T18" fmla="*/ 407031 w 604011"/>
              <a:gd name="T19" fmla="*/ 407031 w 604011"/>
              <a:gd name="T20" fmla="*/ 407031 w 604011"/>
              <a:gd name="T21" fmla="*/ 407031 w 604011"/>
              <a:gd name="T22" fmla="*/ 407031 w 604011"/>
              <a:gd name="T23" fmla="*/ 407031 w 604011"/>
              <a:gd name="T24" fmla="*/ 407031 w 604011"/>
              <a:gd name="T25" fmla="*/ 407031 w 604011"/>
              <a:gd name="T26" fmla="*/ 407031 w 604011"/>
              <a:gd name="T27" fmla="*/ 407031 w 604011"/>
              <a:gd name="T28" fmla="*/ 407031 w 604011"/>
              <a:gd name="T29" fmla="*/ 407031 w 604011"/>
              <a:gd name="T30" fmla="*/ 407031 w 604011"/>
              <a:gd name="T31" fmla="*/ 407031 w 604011"/>
              <a:gd name="T32" fmla="*/ 407031 w 604011"/>
              <a:gd name="T33" fmla="*/ 407031 w 604011"/>
              <a:gd name="T34" fmla="*/ 407031 w 604011"/>
              <a:gd name="T35" fmla="*/ 407031 w 604011"/>
              <a:gd name="T36" fmla="*/ 407031 w 604011"/>
              <a:gd name="T37" fmla="*/ 407031 w 604011"/>
              <a:gd name="T38" fmla="*/ 407031 w 604011"/>
              <a:gd name="T39" fmla="*/ 407031 w 604011"/>
              <a:gd name="T40" fmla="*/ 407031 w 604011"/>
              <a:gd name="T41" fmla="*/ 407031 w 604011"/>
              <a:gd name="T42" fmla="*/ 407031 w 604011"/>
              <a:gd name="T43" fmla="*/ 407031 w 604011"/>
              <a:gd name="T44" fmla="*/ 407031 w 604011"/>
              <a:gd name="T45" fmla="*/ 407031 w 604011"/>
              <a:gd name="T46" fmla="*/ 407031 w 604011"/>
              <a:gd name="T47" fmla="*/ 407031 w 604011"/>
              <a:gd name="T48" fmla="*/ 407031 w 604011"/>
              <a:gd name="T49" fmla="*/ 407031 w 604011"/>
              <a:gd name="T50" fmla="*/ 407031 w 604011"/>
              <a:gd name="T51" fmla="*/ 407031 w 604011"/>
              <a:gd name="T52" fmla="*/ 407031 w 604011"/>
              <a:gd name="T53" fmla="*/ 407031 w 604011"/>
              <a:gd name="T54" fmla="*/ 407031 w 604011"/>
              <a:gd name="T55" fmla="*/ 407031 w 604011"/>
              <a:gd name="T56" fmla="*/ 407031 w 604011"/>
              <a:gd name="T57" fmla="*/ 407031 w 604011"/>
              <a:gd name="T58" fmla="*/ 407031 w 604011"/>
              <a:gd name="T59" fmla="*/ 407031 w 604011"/>
              <a:gd name="T60" fmla="*/ 407031 w 604011"/>
              <a:gd name="T61" fmla="*/ 407031 w 604011"/>
              <a:gd name="T62" fmla="*/ 407031 w 604011"/>
              <a:gd name="T63" fmla="*/ 407031 w 604011"/>
              <a:gd name="T64" fmla="*/ 407031 w 604011"/>
              <a:gd name="T65" fmla="*/ 40703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16" h="5928">
                <a:moveTo>
                  <a:pt x="3770" y="2937"/>
                </a:moveTo>
                <a:cubicBezTo>
                  <a:pt x="3770" y="2936"/>
                  <a:pt x="3771" y="2935"/>
                  <a:pt x="3771" y="2934"/>
                </a:cubicBezTo>
                <a:cubicBezTo>
                  <a:pt x="4216" y="1832"/>
                  <a:pt x="3386" y="1248"/>
                  <a:pt x="2912" y="849"/>
                </a:cubicBezTo>
                <a:cubicBezTo>
                  <a:pt x="2676" y="650"/>
                  <a:pt x="2510" y="319"/>
                  <a:pt x="2466" y="228"/>
                </a:cubicBezTo>
                <a:lnTo>
                  <a:pt x="2466" y="133"/>
                </a:lnTo>
                <a:cubicBezTo>
                  <a:pt x="2466" y="60"/>
                  <a:pt x="2407" y="0"/>
                  <a:pt x="2333" y="0"/>
                </a:cubicBezTo>
                <a:cubicBezTo>
                  <a:pt x="2259" y="0"/>
                  <a:pt x="2200" y="60"/>
                  <a:pt x="2200" y="133"/>
                </a:cubicBezTo>
                <a:lnTo>
                  <a:pt x="2200" y="4520"/>
                </a:lnTo>
                <a:cubicBezTo>
                  <a:pt x="1944" y="4295"/>
                  <a:pt x="1577" y="4195"/>
                  <a:pt x="1233" y="4195"/>
                </a:cubicBezTo>
                <a:cubicBezTo>
                  <a:pt x="566" y="4195"/>
                  <a:pt x="0" y="4566"/>
                  <a:pt x="0" y="5061"/>
                </a:cubicBezTo>
                <a:cubicBezTo>
                  <a:pt x="0" y="5557"/>
                  <a:pt x="566" y="5928"/>
                  <a:pt x="1233" y="5928"/>
                </a:cubicBezTo>
                <a:cubicBezTo>
                  <a:pt x="1901" y="5928"/>
                  <a:pt x="2466" y="5557"/>
                  <a:pt x="2466" y="5061"/>
                </a:cubicBezTo>
                <a:lnTo>
                  <a:pt x="2466" y="2783"/>
                </a:lnTo>
                <a:cubicBezTo>
                  <a:pt x="2711" y="3196"/>
                  <a:pt x="3258" y="3506"/>
                  <a:pt x="3502" y="4015"/>
                </a:cubicBezTo>
                <a:cubicBezTo>
                  <a:pt x="3522" y="4084"/>
                  <a:pt x="3762" y="4454"/>
                  <a:pt x="3456" y="5064"/>
                </a:cubicBezTo>
                <a:cubicBezTo>
                  <a:pt x="3423" y="5130"/>
                  <a:pt x="3449" y="5210"/>
                  <a:pt x="3515" y="5243"/>
                </a:cubicBezTo>
                <a:cubicBezTo>
                  <a:pt x="3581" y="5276"/>
                  <a:pt x="3661" y="5250"/>
                  <a:pt x="3694" y="5184"/>
                </a:cubicBezTo>
                <a:cubicBezTo>
                  <a:pt x="3908" y="4757"/>
                  <a:pt x="3935" y="4361"/>
                  <a:pt x="3774" y="3975"/>
                </a:cubicBezTo>
                <a:cubicBezTo>
                  <a:pt x="3913" y="3612"/>
                  <a:pt x="3912" y="3271"/>
                  <a:pt x="3770" y="2937"/>
                </a:cubicBezTo>
                <a:close/>
                <a:moveTo>
                  <a:pt x="1233" y="5661"/>
                </a:moveTo>
                <a:cubicBezTo>
                  <a:pt x="709" y="5661"/>
                  <a:pt x="266" y="5387"/>
                  <a:pt x="266" y="5061"/>
                </a:cubicBezTo>
                <a:cubicBezTo>
                  <a:pt x="266" y="4736"/>
                  <a:pt x="709" y="4461"/>
                  <a:pt x="1233" y="4461"/>
                </a:cubicBezTo>
                <a:cubicBezTo>
                  <a:pt x="1757" y="4461"/>
                  <a:pt x="2200" y="4736"/>
                  <a:pt x="2200" y="5061"/>
                </a:cubicBezTo>
                <a:cubicBezTo>
                  <a:pt x="2200" y="5387"/>
                  <a:pt x="1757" y="5661"/>
                  <a:pt x="1233" y="5661"/>
                </a:cubicBezTo>
                <a:close/>
                <a:moveTo>
                  <a:pt x="2846" y="1140"/>
                </a:moveTo>
                <a:cubicBezTo>
                  <a:pt x="3262" y="1484"/>
                  <a:pt x="3771" y="1904"/>
                  <a:pt x="3593" y="2623"/>
                </a:cubicBezTo>
                <a:cubicBezTo>
                  <a:pt x="3355" y="2283"/>
                  <a:pt x="3020" y="2021"/>
                  <a:pt x="2825" y="1800"/>
                </a:cubicBezTo>
                <a:cubicBezTo>
                  <a:pt x="2584" y="1527"/>
                  <a:pt x="2466" y="1086"/>
                  <a:pt x="2466" y="750"/>
                </a:cubicBezTo>
                <a:cubicBezTo>
                  <a:pt x="2618" y="959"/>
                  <a:pt x="2728" y="1043"/>
                  <a:pt x="2846" y="1140"/>
                </a:cubicBezTo>
                <a:close/>
                <a:moveTo>
                  <a:pt x="2825" y="2826"/>
                </a:moveTo>
                <a:cubicBezTo>
                  <a:pt x="2582" y="2551"/>
                  <a:pt x="2466" y="2115"/>
                  <a:pt x="2466" y="1757"/>
                </a:cubicBezTo>
                <a:cubicBezTo>
                  <a:pt x="2790" y="2304"/>
                  <a:pt x="3757" y="2755"/>
                  <a:pt x="3592" y="3648"/>
                </a:cubicBezTo>
                <a:cubicBezTo>
                  <a:pt x="3354" y="3309"/>
                  <a:pt x="3020" y="3047"/>
                  <a:pt x="2825" y="2826"/>
                </a:cubicBezTo>
                <a:close/>
              </a:path>
            </a:pathLst>
          </a:custGeom>
          <a:gradFill flip="none" rotWithShape="1">
            <a:gsLst>
              <a:gs pos="0">
                <a:srgbClr val="FF0000"/>
              </a:gs>
              <a:gs pos="63000">
                <a:srgbClr val="FFFF00"/>
              </a:gs>
              <a:gs pos="100000">
                <a:srgbClr val="FF0000"/>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6"/>
          <p:cNvSpPr/>
          <p:nvPr/>
        </p:nvSpPr>
        <p:spPr>
          <a:xfrm>
            <a:off x="8768031" y="1939965"/>
            <a:ext cx="168303" cy="472672"/>
          </a:xfrm>
          <a:custGeom>
            <a:avLst/>
            <a:gdLst>
              <a:gd name="T0" fmla="*/ 407031 w 604011"/>
              <a:gd name="T1" fmla="*/ 407031 w 604011"/>
              <a:gd name="T2" fmla="*/ 407031 w 604011"/>
              <a:gd name="T3" fmla="*/ 407031 w 604011"/>
              <a:gd name="T4" fmla="*/ 407031 w 604011"/>
              <a:gd name="T5" fmla="*/ 407031 w 604011"/>
              <a:gd name="T6" fmla="*/ 407031 w 604011"/>
              <a:gd name="T7" fmla="*/ 407031 w 604011"/>
              <a:gd name="T8" fmla="*/ 407031 w 604011"/>
              <a:gd name="T9" fmla="*/ 407031 w 604011"/>
              <a:gd name="T10" fmla="*/ 407031 w 604011"/>
              <a:gd name="T11" fmla="*/ 407031 w 604011"/>
              <a:gd name="T12" fmla="*/ 407031 w 604011"/>
              <a:gd name="T13" fmla="*/ 407031 w 604011"/>
              <a:gd name="T14" fmla="*/ 407031 w 604011"/>
              <a:gd name="T15" fmla="*/ 407031 w 604011"/>
              <a:gd name="T16" fmla="*/ 407031 w 604011"/>
              <a:gd name="T17" fmla="*/ 407031 w 604011"/>
              <a:gd name="T18" fmla="*/ 407031 w 604011"/>
              <a:gd name="T19" fmla="*/ 407031 w 604011"/>
              <a:gd name="T20" fmla="*/ 407031 w 604011"/>
              <a:gd name="T21" fmla="*/ 407031 w 604011"/>
              <a:gd name="T22" fmla="*/ 407031 w 604011"/>
              <a:gd name="T23" fmla="*/ 407031 w 604011"/>
              <a:gd name="T24" fmla="*/ 407031 w 604011"/>
              <a:gd name="T25" fmla="*/ 407031 w 604011"/>
              <a:gd name="T26" fmla="*/ 407031 w 604011"/>
              <a:gd name="T27" fmla="*/ 407031 w 604011"/>
              <a:gd name="T28" fmla="*/ 407031 w 604011"/>
              <a:gd name="T29" fmla="*/ 407031 w 604011"/>
              <a:gd name="T30" fmla="*/ 407031 w 604011"/>
              <a:gd name="T31" fmla="*/ 407031 w 604011"/>
              <a:gd name="T32" fmla="*/ 407031 w 604011"/>
              <a:gd name="T33" fmla="*/ 407031 w 604011"/>
              <a:gd name="T34" fmla="*/ 407031 w 604011"/>
              <a:gd name="T35" fmla="*/ 407031 w 604011"/>
              <a:gd name="T36" fmla="*/ 407031 w 604011"/>
              <a:gd name="T37" fmla="*/ 407031 w 604011"/>
              <a:gd name="T38" fmla="*/ 407031 w 604011"/>
              <a:gd name="T39" fmla="*/ 407031 w 604011"/>
              <a:gd name="T40" fmla="*/ 407031 w 604011"/>
              <a:gd name="T41" fmla="*/ 407031 w 604011"/>
              <a:gd name="T42" fmla="*/ 407031 w 604011"/>
              <a:gd name="T43" fmla="*/ 407031 w 604011"/>
              <a:gd name="T44" fmla="*/ 407031 w 604011"/>
              <a:gd name="T45" fmla="*/ 407031 w 604011"/>
              <a:gd name="T46" fmla="*/ 407031 w 604011"/>
              <a:gd name="T47" fmla="*/ 407031 w 604011"/>
              <a:gd name="T48" fmla="*/ 407031 w 604011"/>
              <a:gd name="T49" fmla="*/ 407031 w 604011"/>
              <a:gd name="T50" fmla="*/ 407031 w 604011"/>
              <a:gd name="T51" fmla="*/ 407031 w 604011"/>
              <a:gd name="T52" fmla="*/ 407031 w 604011"/>
              <a:gd name="T53" fmla="*/ 407031 w 604011"/>
              <a:gd name="T54" fmla="*/ 407031 w 604011"/>
              <a:gd name="T55" fmla="*/ 407031 w 604011"/>
              <a:gd name="T56" fmla="*/ 407031 w 604011"/>
              <a:gd name="T57" fmla="*/ 407031 w 604011"/>
              <a:gd name="T58" fmla="*/ 407031 w 604011"/>
              <a:gd name="T59" fmla="*/ 407031 w 604011"/>
              <a:gd name="T60" fmla="*/ 407031 w 604011"/>
              <a:gd name="T61" fmla="*/ 407031 w 604011"/>
              <a:gd name="T62" fmla="*/ 407031 w 604011"/>
              <a:gd name="T63" fmla="*/ 407031 w 604011"/>
              <a:gd name="T64" fmla="*/ 407031 w 604011"/>
              <a:gd name="T65" fmla="*/ 407031 w 604011"/>
              <a:gd name="T66" fmla="*/ 407031 w 604011"/>
              <a:gd name="T67" fmla="*/ 407031 w 604011"/>
              <a:gd name="T68" fmla="*/ 407031 w 604011"/>
              <a:gd name="T69" fmla="*/ 407031 w 604011"/>
              <a:gd name="T70" fmla="*/ 407031 w 604011"/>
              <a:gd name="T71" fmla="*/ 407031 w 604011"/>
              <a:gd name="T72" fmla="*/ 407031 w 604011"/>
              <a:gd name="T73" fmla="*/ 407031 w 604011"/>
              <a:gd name="T74" fmla="*/ 407031 w 604011"/>
              <a:gd name="T75" fmla="*/ 407031 w 604011"/>
              <a:gd name="T76" fmla="*/ 407031 w 604011"/>
              <a:gd name="T77" fmla="*/ 407031 w 604011"/>
              <a:gd name="T78" fmla="*/ 407031 w 604011"/>
              <a:gd name="T79" fmla="*/ 407031 w 604011"/>
              <a:gd name="T80" fmla="*/ 407031 w 604011"/>
              <a:gd name="T81" fmla="*/ 407031 w 604011"/>
              <a:gd name="T82" fmla="*/ 407031 w 604011"/>
              <a:gd name="T83" fmla="*/ 407031 w 604011"/>
              <a:gd name="T84" fmla="*/ 407031 w 604011"/>
              <a:gd name="T85" fmla="*/ 407031 w 604011"/>
              <a:gd name="T86" fmla="*/ 407031 w 604011"/>
              <a:gd name="T87" fmla="*/ 407031 w 604011"/>
              <a:gd name="T88" fmla="*/ 407031 w 604011"/>
              <a:gd name="T89" fmla="*/ 407031 w 604011"/>
              <a:gd name="T90" fmla="*/ 407031 w 604011"/>
              <a:gd name="T91" fmla="*/ 407031 w 604011"/>
              <a:gd name="T92" fmla="*/ 407031 w 604011"/>
              <a:gd name="T93" fmla="*/ 407031 w 604011"/>
              <a:gd name="T94" fmla="*/ 407031 w 604011"/>
              <a:gd name="T95" fmla="*/ 407031 w 604011"/>
              <a:gd name="T96" fmla="*/ 407031 w 604011"/>
              <a:gd name="T97" fmla="*/ 407031 w 604011"/>
              <a:gd name="T98" fmla="*/ 407031 w 604011"/>
              <a:gd name="T99" fmla="*/ 407031 w 604011"/>
              <a:gd name="T100" fmla="*/ 407031 w 604011"/>
              <a:gd name="T101" fmla="*/ 40703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9" h="6158">
                <a:moveTo>
                  <a:pt x="2186" y="3691"/>
                </a:moveTo>
                <a:cubicBezTo>
                  <a:pt x="2189" y="3441"/>
                  <a:pt x="2107" y="3215"/>
                  <a:pt x="1960" y="3069"/>
                </a:cubicBezTo>
                <a:cubicBezTo>
                  <a:pt x="1769" y="2877"/>
                  <a:pt x="1480" y="2830"/>
                  <a:pt x="1204" y="2916"/>
                </a:cubicBezTo>
                <a:cubicBezTo>
                  <a:pt x="1144" y="2650"/>
                  <a:pt x="1082" y="2384"/>
                  <a:pt x="1022" y="2123"/>
                </a:cubicBezTo>
                <a:cubicBezTo>
                  <a:pt x="1071" y="2059"/>
                  <a:pt x="1119" y="1999"/>
                  <a:pt x="1165" y="1941"/>
                </a:cubicBezTo>
                <a:cubicBezTo>
                  <a:pt x="1495" y="1528"/>
                  <a:pt x="1732" y="1230"/>
                  <a:pt x="1677" y="706"/>
                </a:cubicBezTo>
                <a:cubicBezTo>
                  <a:pt x="1630" y="255"/>
                  <a:pt x="1467" y="99"/>
                  <a:pt x="1339" y="49"/>
                </a:cubicBezTo>
                <a:cubicBezTo>
                  <a:pt x="1216" y="0"/>
                  <a:pt x="1078" y="31"/>
                  <a:pt x="959" y="133"/>
                </a:cubicBezTo>
                <a:cubicBezTo>
                  <a:pt x="688" y="366"/>
                  <a:pt x="485" y="995"/>
                  <a:pt x="679" y="1826"/>
                </a:cubicBezTo>
                <a:cubicBezTo>
                  <a:pt x="697" y="1904"/>
                  <a:pt x="715" y="1982"/>
                  <a:pt x="733" y="2061"/>
                </a:cubicBezTo>
                <a:cubicBezTo>
                  <a:pt x="620" y="2211"/>
                  <a:pt x="497" y="2384"/>
                  <a:pt x="374" y="2586"/>
                </a:cubicBezTo>
                <a:cubicBezTo>
                  <a:pt x="0" y="3198"/>
                  <a:pt x="14" y="3648"/>
                  <a:pt x="93" y="3917"/>
                </a:cubicBezTo>
                <a:cubicBezTo>
                  <a:pt x="172" y="4191"/>
                  <a:pt x="353" y="4414"/>
                  <a:pt x="589" y="4530"/>
                </a:cubicBezTo>
                <a:cubicBezTo>
                  <a:pt x="824" y="4646"/>
                  <a:pt x="1057" y="4691"/>
                  <a:pt x="1275" y="4670"/>
                </a:cubicBezTo>
                <a:cubicBezTo>
                  <a:pt x="1313" y="4932"/>
                  <a:pt x="1339" y="5172"/>
                  <a:pt x="1346" y="5376"/>
                </a:cubicBezTo>
                <a:cubicBezTo>
                  <a:pt x="1274" y="5342"/>
                  <a:pt x="1191" y="5322"/>
                  <a:pt x="1103" y="5322"/>
                </a:cubicBezTo>
                <a:cubicBezTo>
                  <a:pt x="831" y="5322"/>
                  <a:pt x="610" y="5510"/>
                  <a:pt x="610" y="5740"/>
                </a:cubicBezTo>
                <a:cubicBezTo>
                  <a:pt x="610" y="5970"/>
                  <a:pt x="831" y="6158"/>
                  <a:pt x="1103" y="6158"/>
                </a:cubicBezTo>
                <a:cubicBezTo>
                  <a:pt x="1369" y="6158"/>
                  <a:pt x="1563" y="5981"/>
                  <a:pt x="1591" y="5810"/>
                </a:cubicBezTo>
                <a:cubicBezTo>
                  <a:pt x="1638" y="5525"/>
                  <a:pt x="1609" y="5102"/>
                  <a:pt x="1536" y="4608"/>
                </a:cubicBezTo>
                <a:cubicBezTo>
                  <a:pt x="1676" y="4555"/>
                  <a:pt x="1806" y="4470"/>
                  <a:pt x="1922" y="4354"/>
                </a:cubicBezTo>
                <a:cubicBezTo>
                  <a:pt x="2087" y="4189"/>
                  <a:pt x="2183" y="3947"/>
                  <a:pt x="2186" y="3691"/>
                </a:cubicBezTo>
                <a:close/>
                <a:moveTo>
                  <a:pt x="1133" y="335"/>
                </a:moveTo>
                <a:cubicBezTo>
                  <a:pt x="1157" y="314"/>
                  <a:pt x="1189" y="293"/>
                  <a:pt x="1220" y="293"/>
                </a:cubicBezTo>
                <a:cubicBezTo>
                  <a:pt x="1227" y="293"/>
                  <a:pt x="1234" y="294"/>
                  <a:pt x="1241" y="297"/>
                </a:cubicBezTo>
                <a:cubicBezTo>
                  <a:pt x="1301" y="320"/>
                  <a:pt x="1382" y="449"/>
                  <a:pt x="1412" y="734"/>
                </a:cubicBezTo>
                <a:cubicBezTo>
                  <a:pt x="1456" y="1149"/>
                  <a:pt x="1268" y="1385"/>
                  <a:pt x="957" y="1775"/>
                </a:cubicBezTo>
                <a:cubicBezTo>
                  <a:pt x="953" y="1780"/>
                  <a:pt x="948" y="1785"/>
                  <a:pt x="944" y="1791"/>
                </a:cubicBezTo>
                <a:cubicBezTo>
                  <a:pt x="942" y="1783"/>
                  <a:pt x="940" y="1774"/>
                  <a:pt x="938" y="1766"/>
                </a:cubicBezTo>
                <a:cubicBezTo>
                  <a:pt x="760" y="999"/>
                  <a:pt x="963" y="481"/>
                  <a:pt x="1133" y="335"/>
                </a:cubicBezTo>
                <a:close/>
                <a:moveTo>
                  <a:pt x="707" y="4291"/>
                </a:moveTo>
                <a:cubicBezTo>
                  <a:pt x="540" y="4209"/>
                  <a:pt x="406" y="4042"/>
                  <a:pt x="349" y="3843"/>
                </a:cubicBezTo>
                <a:cubicBezTo>
                  <a:pt x="258" y="3530"/>
                  <a:pt x="345" y="3143"/>
                  <a:pt x="601" y="2725"/>
                </a:cubicBezTo>
                <a:cubicBezTo>
                  <a:pt x="673" y="2607"/>
                  <a:pt x="744" y="2501"/>
                  <a:pt x="813" y="2403"/>
                </a:cubicBezTo>
                <a:cubicBezTo>
                  <a:pt x="861" y="2609"/>
                  <a:pt x="909" y="2820"/>
                  <a:pt x="956" y="3032"/>
                </a:cubicBezTo>
                <a:cubicBezTo>
                  <a:pt x="894" y="3072"/>
                  <a:pt x="834" y="3120"/>
                  <a:pt x="778" y="3176"/>
                </a:cubicBezTo>
                <a:cubicBezTo>
                  <a:pt x="726" y="3228"/>
                  <a:pt x="726" y="3313"/>
                  <a:pt x="778" y="3365"/>
                </a:cubicBezTo>
                <a:cubicBezTo>
                  <a:pt x="830" y="3417"/>
                  <a:pt x="915" y="3417"/>
                  <a:pt x="967" y="3365"/>
                </a:cubicBezTo>
                <a:cubicBezTo>
                  <a:pt x="984" y="3348"/>
                  <a:pt x="1001" y="3332"/>
                  <a:pt x="1019" y="3316"/>
                </a:cubicBezTo>
                <a:cubicBezTo>
                  <a:pt x="1101" y="3693"/>
                  <a:pt x="1176" y="4065"/>
                  <a:pt x="1233" y="4408"/>
                </a:cubicBezTo>
                <a:cubicBezTo>
                  <a:pt x="1070" y="4421"/>
                  <a:pt x="893" y="4382"/>
                  <a:pt x="707" y="4291"/>
                </a:cubicBezTo>
                <a:close/>
                <a:moveTo>
                  <a:pt x="1103" y="5891"/>
                </a:moveTo>
                <a:cubicBezTo>
                  <a:pt x="983" y="5891"/>
                  <a:pt x="877" y="5821"/>
                  <a:pt x="877" y="5740"/>
                </a:cubicBezTo>
                <a:cubicBezTo>
                  <a:pt x="877" y="5660"/>
                  <a:pt x="983" y="5589"/>
                  <a:pt x="1103" y="5589"/>
                </a:cubicBezTo>
                <a:cubicBezTo>
                  <a:pt x="1224" y="5589"/>
                  <a:pt x="1330" y="5660"/>
                  <a:pt x="1330" y="5740"/>
                </a:cubicBezTo>
                <a:cubicBezTo>
                  <a:pt x="1330" y="5821"/>
                  <a:pt x="1224" y="5891"/>
                  <a:pt x="1103" y="5891"/>
                </a:cubicBezTo>
                <a:close/>
                <a:moveTo>
                  <a:pt x="1734" y="4165"/>
                </a:moveTo>
                <a:cubicBezTo>
                  <a:pt x="1659" y="4240"/>
                  <a:pt x="1578" y="4298"/>
                  <a:pt x="1493" y="4339"/>
                </a:cubicBezTo>
                <a:cubicBezTo>
                  <a:pt x="1431" y="3973"/>
                  <a:pt x="1350" y="3578"/>
                  <a:pt x="1262" y="3176"/>
                </a:cubicBezTo>
                <a:cubicBezTo>
                  <a:pt x="1452" y="3109"/>
                  <a:pt x="1647" y="3133"/>
                  <a:pt x="1772" y="3257"/>
                </a:cubicBezTo>
                <a:cubicBezTo>
                  <a:pt x="1964" y="3449"/>
                  <a:pt x="1984" y="3915"/>
                  <a:pt x="1734" y="4165"/>
                </a:cubicBezTo>
                <a:close/>
              </a:path>
            </a:pathLst>
          </a:custGeom>
          <a:gradFill flip="none" rotWithShape="1">
            <a:gsLst>
              <a:gs pos="0">
                <a:srgbClr val="FF0000"/>
              </a:gs>
              <a:gs pos="63000">
                <a:srgbClr val="FFFF00"/>
              </a:gs>
              <a:gs pos="100000">
                <a:srgbClr val="FF0000"/>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3806221306"/>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6208" y="1356338"/>
            <a:ext cx="3233653" cy="3689874"/>
          </a:xfrm>
          <a:prstGeom prst="rect">
            <a:avLst/>
          </a:prstGeom>
        </p:spPr>
      </p:pic>
      <p:sp>
        <p:nvSpPr>
          <p:cNvPr id="3" name="Text Box 13"/>
          <p:cNvSpPr txBox="1">
            <a:spLocks noChangeArrowheads="1"/>
          </p:cNvSpPr>
          <p:nvPr/>
        </p:nvSpPr>
        <p:spPr bwMode="auto">
          <a:xfrm>
            <a:off x="367825" y="2752648"/>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光辉岁月 </a:t>
            </a:r>
            <a:r>
              <a:rPr lang="en-US" altLang="zh-CN" sz="4800" dirty="0"/>
              <a:t>】</a:t>
            </a:r>
            <a:endParaRPr lang="zh-CN" altLang="en-US" sz="4800" dirty="0"/>
          </a:p>
        </p:txBody>
      </p:sp>
      <p:sp>
        <p:nvSpPr>
          <p:cNvPr id="4" name="Text Box 13"/>
          <p:cNvSpPr txBox="1">
            <a:spLocks noChangeArrowheads="1"/>
          </p:cNvSpPr>
          <p:nvPr/>
        </p:nvSpPr>
        <p:spPr bwMode="auto">
          <a:xfrm>
            <a:off x="1707529" y="3708232"/>
            <a:ext cx="4715306" cy="400110"/>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zh-CN" altLang="en-US" sz="2000" dirty="0"/>
              <a:t>表演者：策划部 销售部</a:t>
            </a:r>
          </a:p>
        </p:txBody>
      </p:sp>
      <p:sp>
        <p:nvSpPr>
          <p:cNvPr id="5" name="Text Box 13"/>
          <p:cNvSpPr txBox="1">
            <a:spLocks noChangeArrowheads="1"/>
          </p:cNvSpPr>
          <p:nvPr/>
        </p:nvSpPr>
        <p:spPr bwMode="auto">
          <a:xfrm>
            <a:off x="1707529" y="2053919"/>
            <a:ext cx="4715306" cy="584775"/>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zh-CN" altLang="en-US" dirty="0"/>
              <a:t>歌曲演唱</a:t>
            </a:r>
          </a:p>
        </p:txBody>
      </p:sp>
      <p:sp>
        <p:nvSpPr>
          <p:cNvPr id="8" name="椭圆 5"/>
          <p:cNvSpPr/>
          <p:nvPr/>
        </p:nvSpPr>
        <p:spPr>
          <a:xfrm>
            <a:off x="2715506" y="1939965"/>
            <a:ext cx="336679" cy="472672"/>
          </a:xfrm>
          <a:custGeom>
            <a:avLst/>
            <a:gdLst>
              <a:gd name="T0" fmla="*/ 407031 w 604011"/>
              <a:gd name="T1" fmla="*/ 407031 w 604011"/>
              <a:gd name="T2" fmla="*/ 407031 w 604011"/>
              <a:gd name="T3" fmla="*/ 407031 w 604011"/>
              <a:gd name="T4" fmla="*/ 407031 w 604011"/>
              <a:gd name="T5" fmla="*/ 407031 w 604011"/>
              <a:gd name="T6" fmla="*/ 407031 w 604011"/>
              <a:gd name="T7" fmla="*/ 407031 w 604011"/>
              <a:gd name="T8" fmla="*/ 407031 w 604011"/>
              <a:gd name="T9" fmla="*/ 407031 w 604011"/>
              <a:gd name="T10" fmla="*/ 407031 w 604011"/>
              <a:gd name="T11" fmla="*/ 407031 w 604011"/>
              <a:gd name="T12" fmla="*/ 407031 w 604011"/>
              <a:gd name="T13" fmla="*/ 407031 w 604011"/>
              <a:gd name="T14" fmla="*/ 407031 w 604011"/>
              <a:gd name="T15" fmla="*/ 407031 w 604011"/>
              <a:gd name="T16" fmla="*/ 407031 w 604011"/>
              <a:gd name="T17" fmla="*/ 407031 w 604011"/>
              <a:gd name="T18" fmla="*/ 407031 w 604011"/>
              <a:gd name="T19" fmla="*/ 407031 w 604011"/>
              <a:gd name="T20" fmla="*/ 407031 w 604011"/>
              <a:gd name="T21" fmla="*/ 407031 w 604011"/>
              <a:gd name="T22" fmla="*/ 407031 w 604011"/>
              <a:gd name="T23" fmla="*/ 407031 w 604011"/>
              <a:gd name="T24" fmla="*/ 407031 w 604011"/>
              <a:gd name="T25" fmla="*/ 407031 w 604011"/>
              <a:gd name="T26" fmla="*/ 407031 w 604011"/>
              <a:gd name="T27" fmla="*/ 407031 w 604011"/>
              <a:gd name="T28" fmla="*/ 407031 w 604011"/>
              <a:gd name="T29" fmla="*/ 407031 w 604011"/>
              <a:gd name="T30" fmla="*/ 407031 w 604011"/>
              <a:gd name="T31" fmla="*/ 407031 w 604011"/>
              <a:gd name="T32" fmla="*/ 407031 w 604011"/>
              <a:gd name="T33" fmla="*/ 407031 w 604011"/>
              <a:gd name="T34" fmla="*/ 407031 w 604011"/>
              <a:gd name="T35" fmla="*/ 407031 w 604011"/>
              <a:gd name="T36" fmla="*/ 407031 w 604011"/>
              <a:gd name="T37" fmla="*/ 407031 w 604011"/>
              <a:gd name="T38" fmla="*/ 407031 w 604011"/>
              <a:gd name="T39" fmla="*/ 407031 w 604011"/>
              <a:gd name="T40" fmla="*/ 407031 w 604011"/>
              <a:gd name="T41" fmla="*/ 407031 w 604011"/>
              <a:gd name="T42" fmla="*/ 407031 w 604011"/>
              <a:gd name="T43" fmla="*/ 407031 w 604011"/>
              <a:gd name="T44" fmla="*/ 407031 w 604011"/>
              <a:gd name="T45" fmla="*/ 407031 w 604011"/>
              <a:gd name="T46" fmla="*/ 407031 w 604011"/>
              <a:gd name="T47" fmla="*/ 407031 w 604011"/>
              <a:gd name="T48" fmla="*/ 407031 w 604011"/>
              <a:gd name="T49" fmla="*/ 407031 w 604011"/>
              <a:gd name="T50" fmla="*/ 407031 w 604011"/>
              <a:gd name="T51" fmla="*/ 407031 w 604011"/>
              <a:gd name="T52" fmla="*/ 407031 w 604011"/>
              <a:gd name="T53" fmla="*/ 407031 w 604011"/>
              <a:gd name="T54" fmla="*/ 407031 w 604011"/>
              <a:gd name="T55" fmla="*/ 407031 w 604011"/>
              <a:gd name="T56" fmla="*/ 407031 w 604011"/>
              <a:gd name="T57" fmla="*/ 407031 w 604011"/>
              <a:gd name="T58" fmla="*/ 407031 w 604011"/>
              <a:gd name="T59" fmla="*/ 407031 w 604011"/>
              <a:gd name="T60" fmla="*/ 407031 w 604011"/>
              <a:gd name="T61" fmla="*/ 407031 w 604011"/>
              <a:gd name="T62" fmla="*/ 407031 w 604011"/>
              <a:gd name="T63" fmla="*/ 407031 w 604011"/>
              <a:gd name="T64" fmla="*/ 407031 w 604011"/>
              <a:gd name="T65" fmla="*/ 40703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16" h="5928">
                <a:moveTo>
                  <a:pt x="3770" y="2937"/>
                </a:moveTo>
                <a:cubicBezTo>
                  <a:pt x="3770" y="2936"/>
                  <a:pt x="3771" y="2935"/>
                  <a:pt x="3771" y="2934"/>
                </a:cubicBezTo>
                <a:cubicBezTo>
                  <a:pt x="4216" y="1832"/>
                  <a:pt x="3386" y="1248"/>
                  <a:pt x="2912" y="849"/>
                </a:cubicBezTo>
                <a:cubicBezTo>
                  <a:pt x="2676" y="650"/>
                  <a:pt x="2510" y="319"/>
                  <a:pt x="2466" y="228"/>
                </a:cubicBezTo>
                <a:lnTo>
                  <a:pt x="2466" y="133"/>
                </a:lnTo>
                <a:cubicBezTo>
                  <a:pt x="2466" y="60"/>
                  <a:pt x="2407" y="0"/>
                  <a:pt x="2333" y="0"/>
                </a:cubicBezTo>
                <a:cubicBezTo>
                  <a:pt x="2259" y="0"/>
                  <a:pt x="2200" y="60"/>
                  <a:pt x="2200" y="133"/>
                </a:cubicBezTo>
                <a:lnTo>
                  <a:pt x="2200" y="4520"/>
                </a:lnTo>
                <a:cubicBezTo>
                  <a:pt x="1944" y="4295"/>
                  <a:pt x="1577" y="4195"/>
                  <a:pt x="1233" y="4195"/>
                </a:cubicBezTo>
                <a:cubicBezTo>
                  <a:pt x="566" y="4195"/>
                  <a:pt x="0" y="4566"/>
                  <a:pt x="0" y="5061"/>
                </a:cubicBezTo>
                <a:cubicBezTo>
                  <a:pt x="0" y="5557"/>
                  <a:pt x="566" y="5928"/>
                  <a:pt x="1233" y="5928"/>
                </a:cubicBezTo>
                <a:cubicBezTo>
                  <a:pt x="1901" y="5928"/>
                  <a:pt x="2466" y="5557"/>
                  <a:pt x="2466" y="5061"/>
                </a:cubicBezTo>
                <a:lnTo>
                  <a:pt x="2466" y="2783"/>
                </a:lnTo>
                <a:cubicBezTo>
                  <a:pt x="2711" y="3196"/>
                  <a:pt x="3258" y="3506"/>
                  <a:pt x="3502" y="4015"/>
                </a:cubicBezTo>
                <a:cubicBezTo>
                  <a:pt x="3522" y="4084"/>
                  <a:pt x="3762" y="4454"/>
                  <a:pt x="3456" y="5064"/>
                </a:cubicBezTo>
                <a:cubicBezTo>
                  <a:pt x="3423" y="5130"/>
                  <a:pt x="3449" y="5210"/>
                  <a:pt x="3515" y="5243"/>
                </a:cubicBezTo>
                <a:cubicBezTo>
                  <a:pt x="3581" y="5276"/>
                  <a:pt x="3661" y="5250"/>
                  <a:pt x="3694" y="5184"/>
                </a:cubicBezTo>
                <a:cubicBezTo>
                  <a:pt x="3908" y="4757"/>
                  <a:pt x="3935" y="4361"/>
                  <a:pt x="3774" y="3975"/>
                </a:cubicBezTo>
                <a:cubicBezTo>
                  <a:pt x="3913" y="3612"/>
                  <a:pt x="3912" y="3271"/>
                  <a:pt x="3770" y="2937"/>
                </a:cubicBezTo>
                <a:close/>
                <a:moveTo>
                  <a:pt x="1233" y="5661"/>
                </a:moveTo>
                <a:cubicBezTo>
                  <a:pt x="709" y="5661"/>
                  <a:pt x="266" y="5387"/>
                  <a:pt x="266" y="5061"/>
                </a:cubicBezTo>
                <a:cubicBezTo>
                  <a:pt x="266" y="4736"/>
                  <a:pt x="709" y="4461"/>
                  <a:pt x="1233" y="4461"/>
                </a:cubicBezTo>
                <a:cubicBezTo>
                  <a:pt x="1757" y="4461"/>
                  <a:pt x="2200" y="4736"/>
                  <a:pt x="2200" y="5061"/>
                </a:cubicBezTo>
                <a:cubicBezTo>
                  <a:pt x="2200" y="5387"/>
                  <a:pt x="1757" y="5661"/>
                  <a:pt x="1233" y="5661"/>
                </a:cubicBezTo>
                <a:close/>
                <a:moveTo>
                  <a:pt x="2846" y="1140"/>
                </a:moveTo>
                <a:cubicBezTo>
                  <a:pt x="3262" y="1484"/>
                  <a:pt x="3771" y="1904"/>
                  <a:pt x="3593" y="2623"/>
                </a:cubicBezTo>
                <a:cubicBezTo>
                  <a:pt x="3355" y="2283"/>
                  <a:pt x="3020" y="2021"/>
                  <a:pt x="2825" y="1800"/>
                </a:cubicBezTo>
                <a:cubicBezTo>
                  <a:pt x="2584" y="1527"/>
                  <a:pt x="2466" y="1086"/>
                  <a:pt x="2466" y="750"/>
                </a:cubicBezTo>
                <a:cubicBezTo>
                  <a:pt x="2618" y="959"/>
                  <a:pt x="2728" y="1043"/>
                  <a:pt x="2846" y="1140"/>
                </a:cubicBezTo>
                <a:close/>
                <a:moveTo>
                  <a:pt x="2825" y="2826"/>
                </a:moveTo>
                <a:cubicBezTo>
                  <a:pt x="2582" y="2551"/>
                  <a:pt x="2466" y="2115"/>
                  <a:pt x="2466" y="1757"/>
                </a:cubicBezTo>
                <a:cubicBezTo>
                  <a:pt x="2790" y="2304"/>
                  <a:pt x="3757" y="2755"/>
                  <a:pt x="3592" y="3648"/>
                </a:cubicBezTo>
                <a:cubicBezTo>
                  <a:pt x="3354" y="3309"/>
                  <a:pt x="3020" y="3047"/>
                  <a:pt x="2825" y="2826"/>
                </a:cubicBezTo>
                <a:close/>
              </a:path>
            </a:pathLst>
          </a:custGeom>
          <a:gradFill flip="none" rotWithShape="1">
            <a:gsLst>
              <a:gs pos="0">
                <a:srgbClr val="FF0000"/>
              </a:gs>
              <a:gs pos="63000">
                <a:srgbClr val="FFFF00"/>
              </a:gs>
              <a:gs pos="100000">
                <a:srgbClr val="FF0000"/>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6"/>
          <p:cNvSpPr/>
          <p:nvPr/>
        </p:nvSpPr>
        <p:spPr>
          <a:xfrm>
            <a:off x="5213282" y="1939965"/>
            <a:ext cx="168303" cy="472672"/>
          </a:xfrm>
          <a:custGeom>
            <a:avLst/>
            <a:gdLst>
              <a:gd name="T0" fmla="*/ 407031 w 604011"/>
              <a:gd name="T1" fmla="*/ 407031 w 604011"/>
              <a:gd name="T2" fmla="*/ 407031 w 604011"/>
              <a:gd name="T3" fmla="*/ 407031 w 604011"/>
              <a:gd name="T4" fmla="*/ 407031 w 604011"/>
              <a:gd name="T5" fmla="*/ 407031 w 604011"/>
              <a:gd name="T6" fmla="*/ 407031 w 604011"/>
              <a:gd name="T7" fmla="*/ 407031 w 604011"/>
              <a:gd name="T8" fmla="*/ 407031 w 604011"/>
              <a:gd name="T9" fmla="*/ 407031 w 604011"/>
              <a:gd name="T10" fmla="*/ 407031 w 604011"/>
              <a:gd name="T11" fmla="*/ 407031 w 604011"/>
              <a:gd name="T12" fmla="*/ 407031 w 604011"/>
              <a:gd name="T13" fmla="*/ 407031 w 604011"/>
              <a:gd name="T14" fmla="*/ 407031 w 604011"/>
              <a:gd name="T15" fmla="*/ 407031 w 604011"/>
              <a:gd name="T16" fmla="*/ 407031 w 604011"/>
              <a:gd name="T17" fmla="*/ 407031 w 604011"/>
              <a:gd name="T18" fmla="*/ 407031 w 604011"/>
              <a:gd name="T19" fmla="*/ 407031 w 604011"/>
              <a:gd name="T20" fmla="*/ 407031 w 604011"/>
              <a:gd name="T21" fmla="*/ 407031 w 604011"/>
              <a:gd name="T22" fmla="*/ 407031 w 604011"/>
              <a:gd name="T23" fmla="*/ 407031 w 604011"/>
              <a:gd name="T24" fmla="*/ 407031 w 604011"/>
              <a:gd name="T25" fmla="*/ 407031 w 604011"/>
              <a:gd name="T26" fmla="*/ 407031 w 604011"/>
              <a:gd name="T27" fmla="*/ 407031 w 604011"/>
              <a:gd name="T28" fmla="*/ 407031 w 604011"/>
              <a:gd name="T29" fmla="*/ 407031 w 604011"/>
              <a:gd name="T30" fmla="*/ 407031 w 604011"/>
              <a:gd name="T31" fmla="*/ 407031 w 604011"/>
              <a:gd name="T32" fmla="*/ 407031 w 604011"/>
              <a:gd name="T33" fmla="*/ 407031 w 604011"/>
              <a:gd name="T34" fmla="*/ 407031 w 604011"/>
              <a:gd name="T35" fmla="*/ 407031 w 604011"/>
              <a:gd name="T36" fmla="*/ 407031 w 604011"/>
              <a:gd name="T37" fmla="*/ 407031 w 604011"/>
              <a:gd name="T38" fmla="*/ 407031 w 604011"/>
              <a:gd name="T39" fmla="*/ 407031 w 604011"/>
              <a:gd name="T40" fmla="*/ 407031 w 604011"/>
              <a:gd name="T41" fmla="*/ 407031 w 604011"/>
              <a:gd name="T42" fmla="*/ 407031 w 604011"/>
              <a:gd name="T43" fmla="*/ 407031 w 604011"/>
              <a:gd name="T44" fmla="*/ 407031 w 604011"/>
              <a:gd name="T45" fmla="*/ 407031 w 604011"/>
              <a:gd name="T46" fmla="*/ 407031 w 604011"/>
              <a:gd name="T47" fmla="*/ 407031 w 604011"/>
              <a:gd name="T48" fmla="*/ 407031 w 604011"/>
              <a:gd name="T49" fmla="*/ 407031 w 604011"/>
              <a:gd name="T50" fmla="*/ 407031 w 604011"/>
              <a:gd name="T51" fmla="*/ 407031 w 604011"/>
              <a:gd name="T52" fmla="*/ 407031 w 604011"/>
              <a:gd name="T53" fmla="*/ 407031 w 604011"/>
              <a:gd name="T54" fmla="*/ 407031 w 604011"/>
              <a:gd name="T55" fmla="*/ 407031 w 604011"/>
              <a:gd name="T56" fmla="*/ 407031 w 604011"/>
              <a:gd name="T57" fmla="*/ 407031 w 604011"/>
              <a:gd name="T58" fmla="*/ 407031 w 604011"/>
              <a:gd name="T59" fmla="*/ 407031 w 604011"/>
              <a:gd name="T60" fmla="*/ 407031 w 604011"/>
              <a:gd name="T61" fmla="*/ 407031 w 604011"/>
              <a:gd name="T62" fmla="*/ 407031 w 604011"/>
              <a:gd name="T63" fmla="*/ 407031 w 604011"/>
              <a:gd name="T64" fmla="*/ 407031 w 604011"/>
              <a:gd name="T65" fmla="*/ 407031 w 604011"/>
              <a:gd name="T66" fmla="*/ 407031 w 604011"/>
              <a:gd name="T67" fmla="*/ 407031 w 604011"/>
              <a:gd name="T68" fmla="*/ 407031 w 604011"/>
              <a:gd name="T69" fmla="*/ 407031 w 604011"/>
              <a:gd name="T70" fmla="*/ 407031 w 604011"/>
              <a:gd name="T71" fmla="*/ 407031 w 604011"/>
              <a:gd name="T72" fmla="*/ 407031 w 604011"/>
              <a:gd name="T73" fmla="*/ 407031 w 604011"/>
              <a:gd name="T74" fmla="*/ 407031 w 604011"/>
              <a:gd name="T75" fmla="*/ 407031 w 604011"/>
              <a:gd name="T76" fmla="*/ 407031 w 604011"/>
              <a:gd name="T77" fmla="*/ 407031 w 604011"/>
              <a:gd name="T78" fmla="*/ 407031 w 604011"/>
              <a:gd name="T79" fmla="*/ 407031 w 604011"/>
              <a:gd name="T80" fmla="*/ 407031 w 604011"/>
              <a:gd name="T81" fmla="*/ 407031 w 604011"/>
              <a:gd name="T82" fmla="*/ 407031 w 604011"/>
              <a:gd name="T83" fmla="*/ 407031 w 604011"/>
              <a:gd name="T84" fmla="*/ 407031 w 604011"/>
              <a:gd name="T85" fmla="*/ 407031 w 604011"/>
              <a:gd name="T86" fmla="*/ 407031 w 604011"/>
              <a:gd name="T87" fmla="*/ 407031 w 604011"/>
              <a:gd name="T88" fmla="*/ 407031 w 604011"/>
              <a:gd name="T89" fmla="*/ 407031 w 604011"/>
              <a:gd name="T90" fmla="*/ 407031 w 604011"/>
              <a:gd name="T91" fmla="*/ 407031 w 604011"/>
              <a:gd name="T92" fmla="*/ 407031 w 604011"/>
              <a:gd name="T93" fmla="*/ 407031 w 604011"/>
              <a:gd name="T94" fmla="*/ 407031 w 604011"/>
              <a:gd name="T95" fmla="*/ 407031 w 604011"/>
              <a:gd name="T96" fmla="*/ 407031 w 604011"/>
              <a:gd name="T97" fmla="*/ 407031 w 604011"/>
              <a:gd name="T98" fmla="*/ 407031 w 604011"/>
              <a:gd name="T99" fmla="*/ 407031 w 604011"/>
              <a:gd name="T100" fmla="*/ 407031 w 604011"/>
              <a:gd name="T101" fmla="*/ 40703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9" h="6158">
                <a:moveTo>
                  <a:pt x="2186" y="3691"/>
                </a:moveTo>
                <a:cubicBezTo>
                  <a:pt x="2189" y="3441"/>
                  <a:pt x="2107" y="3215"/>
                  <a:pt x="1960" y="3069"/>
                </a:cubicBezTo>
                <a:cubicBezTo>
                  <a:pt x="1769" y="2877"/>
                  <a:pt x="1480" y="2830"/>
                  <a:pt x="1204" y="2916"/>
                </a:cubicBezTo>
                <a:cubicBezTo>
                  <a:pt x="1144" y="2650"/>
                  <a:pt x="1082" y="2384"/>
                  <a:pt x="1022" y="2123"/>
                </a:cubicBezTo>
                <a:cubicBezTo>
                  <a:pt x="1071" y="2059"/>
                  <a:pt x="1119" y="1999"/>
                  <a:pt x="1165" y="1941"/>
                </a:cubicBezTo>
                <a:cubicBezTo>
                  <a:pt x="1495" y="1528"/>
                  <a:pt x="1732" y="1230"/>
                  <a:pt x="1677" y="706"/>
                </a:cubicBezTo>
                <a:cubicBezTo>
                  <a:pt x="1630" y="255"/>
                  <a:pt x="1467" y="99"/>
                  <a:pt x="1339" y="49"/>
                </a:cubicBezTo>
                <a:cubicBezTo>
                  <a:pt x="1216" y="0"/>
                  <a:pt x="1078" y="31"/>
                  <a:pt x="959" y="133"/>
                </a:cubicBezTo>
                <a:cubicBezTo>
                  <a:pt x="688" y="366"/>
                  <a:pt x="485" y="995"/>
                  <a:pt x="679" y="1826"/>
                </a:cubicBezTo>
                <a:cubicBezTo>
                  <a:pt x="697" y="1904"/>
                  <a:pt x="715" y="1982"/>
                  <a:pt x="733" y="2061"/>
                </a:cubicBezTo>
                <a:cubicBezTo>
                  <a:pt x="620" y="2211"/>
                  <a:pt x="497" y="2384"/>
                  <a:pt x="374" y="2586"/>
                </a:cubicBezTo>
                <a:cubicBezTo>
                  <a:pt x="0" y="3198"/>
                  <a:pt x="14" y="3648"/>
                  <a:pt x="93" y="3917"/>
                </a:cubicBezTo>
                <a:cubicBezTo>
                  <a:pt x="172" y="4191"/>
                  <a:pt x="353" y="4414"/>
                  <a:pt x="589" y="4530"/>
                </a:cubicBezTo>
                <a:cubicBezTo>
                  <a:pt x="824" y="4646"/>
                  <a:pt x="1057" y="4691"/>
                  <a:pt x="1275" y="4670"/>
                </a:cubicBezTo>
                <a:cubicBezTo>
                  <a:pt x="1313" y="4932"/>
                  <a:pt x="1339" y="5172"/>
                  <a:pt x="1346" y="5376"/>
                </a:cubicBezTo>
                <a:cubicBezTo>
                  <a:pt x="1274" y="5342"/>
                  <a:pt x="1191" y="5322"/>
                  <a:pt x="1103" y="5322"/>
                </a:cubicBezTo>
                <a:cubicBezTo>
                  <a:pt x="831" y="5322"/>
                  <a:pt x="610" y="5510"/>
                  <a:pt x="610" y="5740"/>
                </a:cubicBezTo>
                <a:cubicBezTo>
                  <a:pt x="610" y="5970"/>
                  <a:pt x="831" y="6158"/>
                  <a:pt x="1103" y="6158"/>
                </a:cubicBezTo>
                <a:cubicBezTo>
                  <a:pt x="1369" y="6158"/>
                  <a:pt x="1563" y="5981"/>
                  <a:pt x="1591" y="5810"/>
                </a:cubicBezTo>
                <a:cubicBezTo>
                  <a:pt x="1638" y="5525"/>
                  <a:pt x="1609" y="5102"/>
                  <a:pt x="1536" y="4608"/>
                </a:cubicBezTo>
                <a:cubicBezTo>
                  <a:pt x="1676" y="4555"/>
                  <a:pt x="1806" y="4470"/>
                  <a:pt x="1922" y="4354"/>
                </a:cubicBezTo>
                <a:cubicBezTo>
                  <a:pt x="2087" y="4189"/>
                  <a:pt x="2183" y="3947"/>
                  <a:pt x="2186" y="3691"/>
                </a:cubicBezTo>
                <a:close/>
                <a:moveTo>
                  <a:pt x="1133" y="335"/>
                </a:moveTo>
                <a:cubicBezTo>
                  <a:pt x="1157" y="314"/>
                  <a:pt x="1189" y="293"/>
                  <a:pt x="1220" y="293"/>
                </a:cubicBezTo>
                <a:cubicBezTo>
                  <a:pt x="1227" y="293"/>
                  <a:pt x="1234" y="294"/>
                  <a:pt x="1241" y="297"/>
                </a:cubicBezTo>
                <a:cubicBezTo>
                  <a:pt x="1301" y="320"/>
                  <a:pt x="1382" y="449"/>
                  <a:pt x="1412" y="734"/>
                </a:cubicBezTo>
                <a:cubicBezTo>
                  <a:pt x="1456" y="1149"/>
                  <a:pt x="1268" y="1385"/>
                  <a:pt x="957" y="1775"/>
                </a:cubicBezTo>
                <a:cubicBezTo>
                  <a:pt x="953" y="1780"/>
                  <a:pt x="948" y="1785"/>
                  <a:pt x="944" y="1791"/>
                </a:cubicBezTo>
                <a:cubicBezTo>
                  <a:pt x="942" y="1783"/>
                  <a:pt x="940" y="1774"/>
                  <a:pt x="938" y="1766"/>
                </a:cubicBezTo>
                <a:cubicBezTo>
                  <a:pt x="760" y="999"/>
                  <a:pt x="963" y="481"/>
                  <a:pt x="1133" y="335"/>
                </a:cubicBezTo>
                <a:close/>
                <a:moveTo>
                  <a:pt x="707" y="4291"/>
                </a:moveTo>
                <a:cubicBezTo>
                  <a:pt x="540" y="4209"/>
                  <a:pt x="406" y="4042"/>
                  <a:pt x="349" y="3843"/>
                </a:cubicBezTo>
                <a:cubicBezTo>
                  <a:pt x="258" y="3530"/>
                  <a:pt x="345" y="3143"/>
                  <a:pt x="601" y="2725"/>
                </a:cubicBezTo>
                <a:cubicBezTo>
                  <a:pt x="673" y="2607"/>
                  <a:pt x="744" y="2501"/>
                  <a:pt x="813" y="2403"/>
                </a:cubicBezTo>
                <a:cubicBezTo>
                  <a:pt x="861" y="2609"/>
                  <a:pt x="909" y="2820"/>
                  <a:pt x="956" y="3032"/>
                </a:cubicBezTo>
                <a:cubicBezTo>
                  <a:pt x="894" y="3072"/>
                  <a:pt x="834" y="3120"/>
                  <a:pt x="778" y="3176"/>
                </a:cubicBezTo>
                <a:cubicBezTo>
                  <a:pt x="726" y="3228"/>
                  <a:pt x="726" y="3313"/>
                  <a:pt x="778" y="3365"/>
                </a:cubicBezTo>
                <a:cubicBezTo>
                  <a:pt x="830" y="3417"/>
                  <a:pt x="915" y="3417"/>
                  <a:pt x="967" y="3365"/>
                </a:cubicBezTo>
                <a:cubicBezTo>
                  <a:pt x="984" y="3348"/>
                  <a:pt x="1001" y="3332"/>
                  <a:pt x="1019" y="3316"/>
                </a:cubicBezTo>
                <a:cubicBezTo>
                  <a:pt x="1101" y="3693"/>
                  <a:pt x="1176" y="4065"/>
                  <a:pt x="1233" y="4408"/>
                </a:cubicBezTo>
                <a:cubicBezTo>
                  <a:pt x="1070" y="4421"/>
                  <a:pt x="893" y="4382"/>
                  <a:pt x="707" y="4291"/>
                </a:cubicBezTo>
                <a:close/>
                <a:moveTo>
                  <a:pt x="1103" y="5891"/>
                </a:moveTo>
                <a:cubicBezTo>
                  <a:pt x="983" y="5891"/>
                  <a:pt x="877" y="5821"/>
                  <a:pt x="877" y="5740"/>
                </a:cubicBezTo>
                <a:cubicBezTo>
                  <a:pt x="877" y="5660"/>
                  <a:pt x="983" y="5589"/>
                  <a:pt x="1103" y="5589"/>
                </a:cubicBezTo>
                <a:cubicBezTo>
                  <a:pt x="1224" y="5589"/>
                  <a:pt x="1330" y="5660"/>
                  <a:pt x="1330" y="5740"/>
                </a:cubicBezTo>
                <a:cubicBezTo>
                  <a:pt x="1330" y="5821"/>
                  <a:pt x="1224" y="5891"/>
                  <a:pt x="1103" y="5891"/>
                </a:cubicBezTo>
                <a:close/>
                <a:moveTo>
                  <a:pt x="1734" y="4165"/>
                </a:moveTo>
                <a:cubicBezTo>
                  <a:pt x="1659" y="4240"/>
                  <a:pt x="1578" y="4298"/>
                  <a:pt x="1493" y="4339"/>
                </a:cubicBezTo>
                <a:cubicBezTo>
                  <a:pt x="1431" y="3973"/>
                  <a:pt x="1350" y="3578"/>
                  <a:pt x="1262" y="3176"/>
                </a:cubicBezTo>
                <a:cubicBezTo>
                  <a:pt x="1452" y="3109"/>
                  <a:pt x="1647" y="3133"/>
                  <a:pt x="1772" y="3257"/>
                </a:cubicBezTo>
                <a:cubicBezTo>
                  <a:pt x="1964" y="3449"/>
                  <a:pt x="1984" y="3915"/>
                  <a:pt x="1734" y="4165"/>
                </a:cubicBezTo>
                <a:close/>
              </a:path>
            </a:pathLst>
          </a:custGeom>
          <a:gradFill flip="none" rotWithShape="1">
            <a:gsLst>
              <a:gs pos="0">
                <a:srgbClr val="FF0000"/>
              </a:gs>
              <a:gs pos="63000">
                <a:srgbClr val="FFFF00"/>
              </a:gs>
              <a:gs pos="100000">
                <a:srgbClr val="FF0000"/>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438721557"/>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9173" y="2148951"/>
            <a:ext cx="3233653" cy="3689874"/>
          </a:xfrm>
          <a:prstGeom prst="rect">
            <a:avLst/>
          </a:prstGeom>
        </p:spPr>
      </p:pic>
      <p:sp>
        <p:nvSpPr>
          <p:cNvPr id="3" name="Text Box 13"/>
          <p:cNvSpPr txBox="1">
            <a:spLocks noChangeArrowheads="1"/>
          </p:cNvSpPr>
          <p:nvPr/>
        </p:nvSpPr>
        <p:spPr bwMode="auto">
          <a:xfrm>
            <a:off x="2398643" y="2028709"/>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青苹果乐园 </a:t>
            </a:r>
            <a:r>
              <a:rPr lang="en-US" altLang="zh-CN" sz="4800" dirty="0"/>
              <a:t>】</a:t>
            </a:r>
            <a:endParaRPr lang="zh-CN" altLang="en-US" sz="4800" dirty="0"/>
          </a:p>
        </p:txBody>
      </p:sp>
      <p:sp>
        <p:nvSpPr>
          <p:cNvPr id="4" name="Text Box 13"/>
          <p:cNvSpPr txBox="1">
            <a:spLocks noChangeArrowheads="1"/>
          </p:cNvSpPr>
          <p:nvPr/>
        </p:nvSpPr>
        <p:spPr bwMode="auto">
          <a:xfrm>
            <a:off x="3738347" y="2984293"/>
            <a:ext cx="4715306" cy="400110"/>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zh-CN" altLang="en-US" sz="2000" dirty="0"/>
              <a:t>表演者：策划部 销售部</a:t>
            </a:r>
          </a:p>
        </p:txBody>
      </p:sp>
      <p:sp>
        <p:nvSpPr>
          <p:cNvPr id="5" name="Text Box 13"/>
          <p:cNvSpPr txBox="1">
            <a:spLocks noChangeArrowheads="1"/>
          </p:cNvSpPr>
          <p:nvPr/>
        </p:nvSpPr>
        <p:spPr bwMode="auto">
          <a:xfrm>
            <a:off x="3738347" y="1329980"/>
            <a:ext cx="4715306" cy="584775"/>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zh-CN" altLang="en-US" dirty="0"/>
              <a:t>歌曲演唱</a:t>
            </a:r>
          </a:p>
        </p:txBody>
      </p:sp>
      <p:sp>
        <p:nvSpPr>
          <p:cNvPr id="8" name="椭圆 5"/>
          <p:cNvSpPr/>
          <p:nvPr/>
        </p:nvSpPr>
        <p:spPr>
          <a:xfrm>
            <a:off x="4746324" y="1216026"/>
            <a:ext cx="336679" cy="472672"/>
          </a:xfrm>
          <a:custGeom>
            <a:avLst/>
            <a:gdLst>
              <a:gd name="T0" fmla="*/ 407031 w 604011"/>
              <a:gd name="T1" fmla="*/ 407031 w 604011"/>
              <a:gd name="T2" fmla="*/ 407031 w 604011"/>
              <a:gd name="T3" fmla="*/ 407031 w 604011"/>
              <a:gd name="T4" fmla="*/ 407031 w 604011"/>
              <a:gd name="T5" fmla="*/ 407031 w 604011"/>
              <a:gd name="T6" fmla="*/ 407031 w 604011"/>
              <a:gd name="T7" fmla="*/ 407031 w 604011"/>
              <a:gd name="T8" fmla="*/ 407031 w 604011"/>
              <a:gd name="T9" fmla="*/ 407031 w 604011"/>
              <a:gd name="T10" fmla="*/ 407031 w 604011"/>
              <a:gd name="T11" fmla="*/ 407031 w 604011"/>
              <a:gd name="T12" fmla="*/ 407031 w 604011"/>
              <a:gd name="T13" fmla="*/ 407031 w 604011"/>
              <a:gd name="T14" fmla="*/ 407031 w 604011"/>
              <a:gd name="T15" fmla="*/ 407031 w 604011"/>
              <a:gd name="T16" fmla="*/ 407031 w 604011"/>
              <a:gd name="T17" fmla="*/ 407031 w 604011"/>
              <a:gd name="T18" fmla="*/ 407031 w 604011"/>
              <a:gd name="T19" fmla="*/ 407031 w 604011"/>
              <a:gd name="T20" fmla="*/ 407031 w 604011"/>
              <a:gd name="T21" fmla="*/ 407031 w 604011"/>
              <a:gd name="T22" fmla="*/ 407031 w 604011"/>
              <a:gd name="T23" fmla="*/ 407031 w 604011"/>
              <a:gd name="T24" fmla="*/ 407031 w 604011"/>
              <a:gd name="T25" fmla="*/ 407031 w 604011"/>
              <a:gd name="T26" fmla="*/ 407031 w 604011"/>
              <a:gd name="T27" fmla="*/ 407031 w 604011"/>
              <a:gd name="T28" fmla="*/ 407031 w 604011"/>
              <a:gd name="T29" fmla="*/ 407031 w 604011"/>
              <a:gd name="T30" fmla="*/ 407031 w 604011"/>
              <a:gd name="T31" fmla="*/ 407031 w 604011"/>
              <a:gd name="T32" fmla="*/ 407031 w 604011"/>
              <a:gd name="T33" fmla="*/ 407031 w 604011"/>
              <a:gd name="T34" fmla="*/ 407031 w 604011"/>
              <a:gd name="T35" fmla="*/ 407031 w 604011"/>
              <a:gd name="T36" fmla="*/ 407031 w 604011"/>
              <a:gd name="T37" fmla="*/ 407031 w 604011"/>
              <a:gd name="T38" fmla="*/ 407031 w 604011"/>
              <a:gd name="T39" fmla="*/ 407031 w 604011"/>
              <a:gd name="T40" fmla="*/ 407031 w 604011"/>
              <a:gd name="T41" fmla="*/ 407031 w 604011"/>
              <a:gd name="T42" fmla="*/ 407031 w 604011"/>
              <a:gd name="T43" fmla="*/ 407031 w 604011"/>
              <a:gd name="T44" fmla="*/ 407031 w 604011"/>
              <a:gd name="T45" fmla="*/ 407031 w 604011"/>
              <a:gd name="T46" fmla="*/ 407031 w 604011"/>
              <a:gd name="T47" fmla="*/ 407031 w 604011"/>
              <a:gd name="T48" fmla="*/ 407031 w 604011"/>
              <a:gd name="T49" fmla="*/ 407031 w 604011"/>
              <a:gd name="T50" fmla="*/ 407031 w 604011"/>
              <a:gd name="T51" fmla="*/ 407031 w 604011"/>
              <a:gd name="T52" fmla="*/ 407031 w 604011"/>
              <a:gd name="T53" fmla="*/ 407031 w 604011"/>
              <a:gd name="T54" fmla="*/ 407031 w 604011"/>
              <a:gd name="T55" fmla="*/ 407031 w 604011"/>
              <a:gd name="T56" fmla="*/ 407031 w 604011"/>
              <a:gd name="T57" fmla="*/ 407031 w 604011"/>
              <a:gd name="T58" fmla="*/ 407031 w 604011"/>
              <a:gd name="T59" fmla="*/ 407031 w 604011"/>
              <a:gd name="T60" fmla="*/ 407031 w 604011"/>
              <a:gd name="T61" fmla="*/ 407031 w 604011"/>
              <a:gd name="T62" fmla="*/ 407031 w 604011"/>
              <a:gd name="T63" fmla="*/ 407031 w 604011"/>
              <a:gd name="T64" fmla="*/ 407031 w 604011"/>
              <a:gd name="T65" fmla="*/ 40703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16" h="5928">
                <a:moveTo>
                  <a:pt x="3770" y="2937"/>
                </a:moveTo>
                <a:cubicBezTo>
                  <a:pt x="3770" y="2936"/>
                  <a:pt x="3771" y="2935"/>
                  <a:pt x="3771" y="2934"/>
                </a:cubicBezTo>
                <a:cubicBezTo>
                  <a:pt x="4216" y="1832"/>
                  <a:pt x="3386" y="1248"/>
                  <a:pt x="2912" y="849"/>
                </a:cubicBezTo>
                <a:cubicBezTo>
                  <a:pt x="2676" y="650"/>
                  <a:pt x="2510" y="319"/>
                  <a:pt x="2466" y="228"/>
                </a:cubicBezTo>
                <a:lnTo>
                  <a:pt x="2466" y="133"/>
                </a:lnTo>
                <a:cubicBezTo>
                  <a:pt x="2466" y="60"/>
                  <a:pt x="2407" y="0"/>
                  <a:pt x="2333" y="0"/>
                </a:cubicBezTo>
                <a:cubicBezTo>
                  <a:pt x="2259" y="0"/>
                  <a:pt x="2200" y="60"/>
                  <a:pt x="2200" y="133"/>
                </a:cubicBezTo>
                <a:lnTo>
                  <a:pt x="2200" y="4520"/>
                </a:lnTo>
                <a:cubicBezTo>
                  <a:pt x="1944" y="4295"/>
                  <a:pt x="1577" y="4195"/>
                  <a:pt x="1233" y="4195"/>
                </a:cubicBezTo>
                <a:cubicBezTo>
                  <a:pt x="566" y="4195"/>
                  <a:pt x="0" y="4566"/>
                  <a:pt x="0" y="5061"/>
                </a:cubicBezTo>
                <a:cubicBezTo>
                  <a:pt x="0" y="5557"/>
                  <a:pt x="566" y="5928"/>
                  <a:pt x="1233" y="5928"/>
                </a:cubicBezTo>
                <a:cubicBezTo>
                  <a:pt x="1901" y="5928"/>
                  <a:pt x="2466" y="5557"/>
                  <a:pt x="2466" y="5061"/>
                </a:cubicBezTo>
                <a:lnTo>
                  <a:pt x="2466" y="2783"/>
                </a:lnTo>
                <a:cubicBezTo>
                  <a:pt x="2711" y="3196"/>
                  <a:pt x="3258" y="3506"/>
                  <a:pt x="3502" y="4015"/>
                </a:cubicBezTo>
                <a:cubicBezTo>
                  <a:pt x="3522" y="4084"/>
                  <a:pt x="3762" y="4454"/>
                  <a:pt x="3456" y="5064"/>
                </a:cubicBezTo>
                <a:cubicBezTo>
                  <a:pt x="3423" y="5130"/>
                  <a:pt x="3449" y="5210"/>
                  <a:pt x="3515" y="5243"/>
                </a:cubicBezTo>
                <a:cubicBezTo>
                  <a:pt x="3581" y="5276"/>
                  <a:pt x="3661" y="5250"/>
                  <a:pt x="3694" y="5184"/>
                </a:cubicBezTo>
                <a:cubicBezTo>
                  <a:pt x="3908" y="4757"/>
                  <a:pt x="3935" y="4361"/>
                  <a:pt x="3774" y="3975"/>
                </a:cubicBezTo>
                <a:cubicBezTo>
                  <a:pt x="3913" y="3612"/>
                  <a:pt x="3912" y="3271"/>
                  <a:pt x="3770" y="2937"/>
                </a:cubicBezTo>
                <a:close/>
                <a:moveTo>
                  <a:pt x="1233" y="5661"/>
                </a:moveTo>
                <a:cubicBezTo>
                  <a:pt x="709" y="5661"/>
                  <a:pt x="266" y="5387"/>
                  <a:pt x="266" y="5061"/>
                </a:cubicBezTo>
                <a:cubicBezTo>
                  <a:pt x="266" y="4736"/>
                  <a:pt x="709" y="4461"/>
                  <a:pt x="1233" y="4461"/>
                </a:cubicBezTo>
                <a:cubicBezTo>
                  <a:pt x="1757" y="4461"/>
                  <a:pt x="2200" y="4736"/>
                  <a:pt x="2200" y="5061"/>
                </a:cubicBezTo>
                <a:cubicBezTo>
                  <a:pt x="2200" y="5387"/>
                  <a:pt x="1757" y="5661"/>
                  <a:pt x="1233" y="5661"/>
                </a:cubicBezTo>
                <a:close/>
                <a:moveTo>
                  <a:pt x="2846" y="1140"/>
                </a:moveTo>
                <a:cubicBezTo>
                  <a:pt x="3262" y="1484"/>
                  <a:pt x="3771" y="1904"/>
                  <a:pt x="3593" y="2623"/>
                </a:cubicBezTo>
                <a:cubicBezTo>
                  <a:pt x="3355" y="2283"/>
                  <a:pt x="3020" y="2021"/>
                  <a:pt x="2825" y="1800"/>
                </a:cubicBezTo>
                <a:cubicBezTo>
                  <a:pt x="2584" y="1527"/>
                  <a:pt x="2466" y="1086"/>
                  <a:pt x="2466" y="750"/>
                </a:cubicBezTo>
                <a:cubicBezTo>
                  <a:pt x="2618" y="959"/>
                  <a:pt x="2728" y="1043"/>
                  <a:pt x="2846" y="1140"/>
                </a:cubicBezTo>
                <a:close/>
                <a:moveTo>
                  <a:pt x="2825" y="2826"/>
                </a:moveTo>
                <a:cubicBezTo>
                  <a:pt x="2582" y="2551"/>
                  <a:pt x="2466" y="2115"/>
                  <a:pt x="2466" y="1757"/>
                </a:cubicBezTo>
                <a:cubicBezTo>
                  <a:pt x="2790" y="2304"/>
                  <a:pt x="3757" y="2755"/>
                  <a:pt x="3592" y="3648"/>
                </a:cubicBezTo>
                <a:cubicBezTo>
                  <a:pt x="3354" y="3309"/>
                  <a:pt x="3020" y="3047"/>
                  <a:pt x="2825" y="2826"/>
                </a:cubicBezTo>
                <a:close/>
              </a:path>
            </a:pathLst>
          </a:custGeom>
          <a:gradFill flip="none" rotWithShape="1">
            <a:gsLst>
              <a:gs pos="0">
                <a:srgbClr val="FF0000"/>
              </a:gs>
              <a:gs pos="63000">
                <a:srgbClr val="FFFF00"/>
              </a:gs>
              <a:gs pos="100000">
                <a:srgbClr val="FF0000"/>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6"/>
          <p:cNvSpPr/>
          <p:nvPr/>
        </p:nvSpPr>
        <p:spPr>
          <a:xfrm>
            <a:off x="7244100" y="1216026"/>
            <a:ext cx="168303" cy="472672"/>
          </a:xfrm>
          <a:custGeom>
            <a:avLst/>
            <a:gdLst>
              <a:gd name="T0" fmla="*/ 407031 w 604011"/>
              <a:gd name="T1" fmla="*/ 407031 w 604011"/>
              <a:gd name="T2" fmla="*/ 407031 w 604011"/>
              <a:gd name="T3" fmla="*/ 407031 w 604011"/>
              <a:gd name="T4" fmla="*/ 407031 w 604011"/>
              <a:gd name="T5" fmla="*/ 407031 w 604011"/>
              <a:gd name="T6" fmla="*/ 407031 w 604011"/>
              <a:gd name="T7" fmla="*/ 407031 w 604011"/>
              <a:gd name="T8" fmla="*/ 407031 w 604011"/>
              <a:gd name="T9" fmla="*/ 407031 w 604011"/>
              <a:gd name="T10" fmla="*/ 407031 w 604011"/>
              <a:gd name="T11" fmla="*/ 407031 w 604011"/>
              <a:gd name="T12" fmla="*/ 407031 w 604011"/>
              <a:gd name="T13" fmla="*/ 407031 w 604011"/>
              <a:gd name="T14" fmla="*/ 407031 w 604011"/>
              <a:gd name="T15" fmla="*/ 407031 w 604011"/>
              <a:gd name="T16" fmla="*/ 407031 w 604011"/>
              <a:gd name="T17" fmla="*/ 407031 w 604011"/>
              <a:gd name="T18" fmla="*/ 407031 w 604011"/>
              <a:gd name="T19" fmla="*/ 407031 w 604011"/>
              <a:gd name="T20" fmla="*/ 407031 w 604011"/>
              <a:gd name="T21" fmla="*/ 407031 w 604011"/>
              <a:gd name="T22" fmla="*/ 407031 w 604011"/>
              <a:gd name="T23" fmla="*/ 407031 w 604011"/>
              <a:gd name="T24" fmla="*/ 407031 w 604011"/>
              <a:gd name="T25" fmla="*/ 407031 w 604011"/>
              <a:gd name="T26" fmla="*/ 407031 w 604011"/>
              <a:gd name="T27" fmla="*/ 407031 w 604011"/>
              <a:gd name="T28" fmla="*/ 407031 w 604011"/>
              <a:gd name="T29" fmla="*/ 407031 w 604011"/>
              <a:gd name="T30" fmla="*/ 407031 w 604011"/>
              <a:gd name="T31" fmla="*/ 407031 w 604011"/>
              <a:gd name="T32" fmla="*/ 407031 w 604011"/>
              <a:gd name="T33" fmla="*/ 407031 w 604011"/>
              <a:gd name="T34" fmla="*/ 407031 w 604011"/>
              <a:gd name="T35" fmla="*/ 407031 w 604011"/>
              <a:gd name="T36" fmla="*/ 407031 w 604011"/>
              <a:gd name="T37" fmla="*/ 407031 w 604011"/>
              <a:gd name="T38" fmla="*/ 407031 w 604011"/>
              <a:gd name="T39" fmla="*/ 407031 w 604011"/>
              <a:gd name="T40" fmla="*/ 407031 w 604011"/>
              <a:gd name="T41" fmla="*/ 407031 w 604011"/>
              <a:gd name="T42" fmla="*/ 407031 w 604011"/>
              <a:gd name="T43" fmla="*/ 407031 w 604011"/>
              <a:gd name="T44" fmla="*/ 407031 w 604011"/>
              <a:gd name="T45" fmla="*/ 407031 w 604011"/>
              <a:gd name="T46" fmla="*/ 407031 w 604011"/>
              <a:gd name="T47" fmla="*/ 407031 w 604011"/>
              <a:gd name="T48" fmla="*/ 407031 w 604011"/>
              <a:gd name="T49" fmla="*/ 407031 w 604011"/>
              <a:gd name="T50" fmla="*/ 407031 w 604011"/>
              <a:gd name="T51" fmla="*/ 407031 w 604011"/>
              <a:gd name="T52" fmla="*/ 407031 w 604011"/>
              <a:gd name="T53" fmla="*/ 407031 w 604011"/>
              <a:gd name="T54" fmla="*/ 407031 w 604011"/>
              <a:gd name="T55" fmla="*/ 407031 w 604011"/>
              <a:gd name="T56" fmla="*/ 407031 w 604011"/>
              <a:gd name="T57" fmla="*/ 407031 w 604011"/>
              <a:gd name="T58" fmla="*/ 407031 w 604011"/>
              <a:gd name="T59" fmla="*/ 407031 w 604011"/>
              <a:gd name="T60" fmla="*/ 407031 w 604011"/>
              <a:gd name="T61" fmla="*/ 407031 w 604011"/>
              <a:gd name="T62" fmla="*/ 407031 w 604011"/>
              <a:gd name="T63" fmla="*/ 407031 w 604011"/>
              <a:gd name="T64" fmla="*/ 407031 w 604011"/>
              <a:gd name="T65" fmla="*/ 407031 w 604011"/>
              <a:gd name="T66" fmla="*/ 407031 w 604011"/>
              <a:gd name="T67" fmla="*/ 407031 w 604011"/>
              <a:gd name="T68" fmla="*/ 407031 w 604011"/>
              <a:gd name="T69" fmla="*/ 407031 w 604011"/>
              <a:gd name="T70" fmla="*/ 407031 w 604011"/>
              <a:gd name="T71" fmla="*/ 407031 w 604011"/>
              <a:gd name="T72" fmla="*/ 407031 w 604011"/>
              <a:gd name="T73" fmla="*/ 407031 w 604011"/>
              <a:gd name="T74" fmla="*/ 407031 w 604011"/>
              <a:gd name="T75" fmla="*/ 407031 w 604011"/>
              <a:gd name="T76" fmla="*/ 407031 w 604011"/>
              <a:gd name="T77" fmla="*/ 407031 w 604011"/>
              <a:gd name="T78" fmla="*/ 407031 w 604011"/>
              <a:gd name="T79" fmla="*/ 407031 w 604011"/>
              <a:gd name="T80" fmla="*/ 407031 w 604011"/>
              <a:gd name="T81" fmla="*/ 407031 w 604011"/>
              <a:gd name="T82" fmla="*/ 407031 w 604011"/>
              <a:gd name="T83" fmla="*/ 407031 w 604011"/>
              <a:gd name="T84" fmla="*/ 407031 w 604011"/>
              <a:gd name="T85" fmla="*/ 407031 w 604011"/>
              <a:gd name="T86" fmla="*/ 407031 w 604011"/>
              <a:gd name="T87" fmla="*/ 407031 w 604011"/>
              <a:gd name="T88" fmla="*/ 407031 w 604011"/>
              <a:gd name="T89" fmla="*/ 407031 w 604011"/>
              <a:gd name="T90" fmla="*/ 407031 w 604011"/>
              <a:gd name="T91" fmla="*/ 407031 w 604011"/>
              <a:gd name="T92" fmla="*/ 407031 w 604011"/>
              <a:gd name="T93" fmla="*/ 407031 w 604011"/>
              <a:gd name="T94" fmla="*/ 407031 w 604011"/>
              <a:gd name="T95" fmla="*/ 407031 w 604011"/>
              <a:gd name="T96" fmla="*/ 407031 w 604011"/>
              <a:gd name="T97" fmla="*/ 407031 w 604011"/>
              <a:gd name="T98" fmla="*/ 407031 w 604011"/>
              <a:gd name="T99" fmla="*/ 407031 w 604011"/>
              <a:gd name="T100" fmla="*/ 407031 w 604011"/>
              <a:gd name="T101" fmla="*/ 40703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9" h="6158">
                <a:moveTo>
                  <a:pt x="2186" y="3691"/>
                </a:moveTo>
                <a:cubicBezTo>
                  <a:pt x="2189" y="3441"/>
                  <a:pt x="2107" y="3215"/>
                  <a:pt x="1960" y="3069"/>
                </a:cubicBezTo>
                <a:cubicBezTo>
                  <a:pt x="1769" y="2877"/>
                  <a:pt x="1480" y="2830"/>
                  <a:pt x="1204" y="2916"/>
                </a:cubicBezTo>
                <a:cubicBezTo>
                  <a:pt x="1144" y="2650"/>
                  <a:pt x="1082" y="2384"/>
                  <a:pt x="1022" y="2123"/>
                </a:cubicBezTo>
                <a:cubicBezTo>
                  <a:pt x="1071" y="2059"/>
                  <a:pt x="1119" y="1999"/>
                  <a:pt x="1165" y="1941"/>
                </a:cubicBezTo>
                <a:cubicBezTo>
                  <a:pt x="1495" y="1528"/>
                  <a:pt x="1732" y="1230"/>
                  <a:pt x="1677" y="706"/>
                </a:cubicBezTo>
                <a:cubicBezTo>
                  <a:pt x="1630" y="255"/>
                  <a:pt x="1467" y="99"/>
                  <a:pt x="1339" y="49"/>
                </a:cubicBezTo>
                <a:cubicBezTo>
                  <a:pt x="1216" y="0"/>
                  <a:pt x="1078" y="31"/>
                  <a:pt x="959" y="133"/>
                </a:cubicBezTo>
                <a:cubicBezTo>
                  <a:pt x="688" y="366"/>
                  <a:pt x="485" y="995"/>
                  <a:pt x="679" y="1826"/>
                </a:cubicBezTo>
                <a:cubicBezTo>
                  <a:pt x="697" y="1904"/>
                  <a:pt x="715" y="1982"/>
                  <a:pt x="733" y="2061"/>
                </a:cubicBezTo>
                <a:cubicBezTo>
                  <a:pt x="620" y="2211"/>
                  <a:pt x="497" y="2384"/>
                  <a:pt x="374" y="2586"/>
                </a:cubicBezTo>
                <a:cubicBezTo>
                  <a:pt x="0" y="3198"/>
                  <a:pt x="14" y="3648"/>
                  <a:pt x="93" y="3917"/>
                </a:cubicBezTo>
                <a:cubicBezTo>
                  <a:pt x="172" y="4191"/>
                  <a:pt x="353" y="4414"/>
                  <a:pt x="589" y="4530"/>
                </a:cubicBezTo>
                <a:cubicBezTo>
                  <a:pt x="824" y="4646"/>
                  <a:pt x="1057" y="4691"/>
                  <a:pt x="1275" y="4670"/>
                </a:cubicBezTo>
                <a:cubicBezTo>
                  <a:pt x="1313" y="4932"/>
                  <a:pt x="1339" y="5172"/>
                  <a:pt x="1346" y="5376"/>
                </a:cubicBezTo>
                <a:cubicBezTo>
                  <a:pt x="1274" y="5342"/>
                  <a:pt x="1191" y="5322"/>
                  <a:pt x="1103" y="5322"/>
                </a:cubicBezTo>
                <a:cubicBezTo>
                  <a:pt x="831" y="5322"/>
                  <a:pt x="610" y="5510"/>
                  <a:pt x="610" y="5740"/>
                </a:cubicBezTo>
                <a:cubicBezTo>
                  <a:pt x="610" y="5970"/>
                  <a:pt x="831" y="6158"/>
                  <a:pt x="1103" y="6158"/>
                </a:cubicBezTo>
                <a:cubicBezTo>
                  <a:pt x="1369" y="6158"/>
                  <a:pt x="1563" y="5981"/>
                  <a:pt x="1591" y="5810"/>
                </a:cubicBezTo>
                <a:cubicBezTo>
                  <a:pt x="1638" y="5525"/>
                  <a:pt x="1609" y="5102"/>
                  <a:pt x="1536" y="4608"/>
                </a:cubicBezTo>
                <a:cubicBezTo>
                  <a:pt x="1676" y="4555"/>
                  <a:pt x="1806" y="4470"/>
                  <a:pt x="1922" y="4354"/>
                </a:cubicBezTo>
                <a:cubicBezTo>
                  <a:pt x="2087" y="4189"/>
                  <a:pt x="2183" y="3947"/>
                  <a:pt x="2186" y="3691"/>
                </a:cubicBezTo>
                <a:close/>
                <a:moveTo>
                  <a:pt x="1133" y="335"/>
                </a:moveTo>
                <a:cubicBezTo>
                  <a:pt x="1157" y="314"/>
                  <a:pt x="1189" y="293"/>
                  <a:pt x="1220" y="293"/>
                </a:cubicBezTo>
                <a:cubicBezTo>
                  <a:pt x="1227" y="293"/>
                  <a:pt x="1234" y="294"/>
                  <a:pt x="1241" y="297"/>
                </a:cubicBezTo>
                <a:cubicBezTo>
                  <a:pt x="1301" y="320"/>
                  <a:pt x="1382" y="449"/>
                  <a:pt x="1412" y="734"/>
                </a:cubicBezTo>
                <a:cubicBezTo>
                  <a:pt x="1456" y="1149"/>
                  <a:pt x="1268" y="1385"/>
                  <a:pt x="957" y="1775"/>
                </a:cubicBezTo>
                <a:cubicBezTo>
                  <a:pt x="953" y="1780"/>
                  <a:pt x="948" y="1785"/>
                  <a:pt x="944" y="1791"/>
                </a:cubicBezTo>
                <a:cubicBezTo>
                  <a:pt x="942" y="1783"/>
                  <a:pt x="940" y="1774"/>
                  <a:pt x="938" y="1766"/>
                </a:cubicBezTo>
                <a:cubicBezTo>
                  <a:pt x="760" y="999"/>
                  <a:pt x="963" y="481"/>
                  <a:pt x="1133" y="335"/>
                </a:cubicBezTo>
                <a:close/>
                <a:moveTo>
                  <a:pt x="707" y="4291"/>
                </a:moveTo>
                <a:cubicBezTo>
                  <a:pt x="540" y="4209"/>
                  <a:pt x="406" y="4042"/>
                  <a:pt x="349" y="3843"/>
                </a:cubicBezTo>
                <a:cubicBezTo>
                  <a:pt x="258" y="3530"/>
                  <a:pt x="345" y="3143"/>
                  <a:pt x="601" y="2725"/>
                </a:cubicBezTo>
                <a:cubicBezTo>
                  <a:pt x="673" y="2607"/>
                  <a:pt x="744" y="2501"/>
                  <a:pt x="813" y="2403"/>
                </a:cubicBezTo>
                <a:cubicBezTo>
                  <a:pt x="861" y="2609"/>
                  <a:pt x="909" y="2820"/>
                  <a:pt x="956" y="3032"/>
                </a:cubicBezTo>
                <a:cubicBezTo>
                  <a:pt x="894" y="3072"/>
                  <a:pt x="834" y="3120"/>
                  <a:pt x="778" y="3176"/>
                </a:cubicBezTo>
                <a:cubicBezTo>
                  <a:pt x="726" y="3228"/>
                  <a:pt x="726" y="3313"/>
                  <a:pt x="778" y="3365"/>
                </a:cubicBezTo>
                <a:cubicBezTo>
                  <a:pt x="830" y="3417"/>
                  <a:pt x="915" y="3417"/>
                  <a:pt x="967" y="3365"/>
                </a:cubicBezTo>
                <a:cubicBezTo>
                  <a:pt x="984" y="3348"/>
                  <a:pt x="1001" y="3332"/>
                  <a:pt x="1019" y="3316"/>
                </a:cubicBezTo>
                <a:cubicBezTo>
                  <a:pt x="1101" y="3693"/>
                  <a:pt x="1176" y="4065"/>
                  <a:pt x="1233" y="4408"/>
                </a:cubicBezTo>
                <a:cubicBezTo>
                  <a:pt x="1070" y="4421"/>
                  <a:pt x="893" y="4382"/>
                  <a:pt x="707" y="4291"/>
                </a:cubicBezTo>
                <a:close/>
                <a:moveTo>
                  <a:pt x="1103" y="5891"/>
                </a:moveTo>
                <a:cubicBezTo>
                  <a:pt x="983" y="5891"/>
                  <a:pt x="877" y="5821"/>
                  <a:pt x="877" y="5740"/>
                </a:cubicBezTo>
                <a:cubicBezTo>
                  <a:pt x="877" y="5660"/>
                  <a:pt x="983" y="5589"/>
                  <a:pt x="1103" y="5589"/>
                </a:cubicBezTo>
                <a:cubicBezTo>
                  <a:pt x="1224" y="5589"/>
                  <a:pt x="1330" y="5660"/>
                  <a:pt x="1330" y="5740"/>
                </a:cubicBezTo>
                <a:cubicBezTo>
                  <a:pt x="1330" y="5821"/>
                  <a:pt x="1224" y="5891"/>
                  <a:pt x="1103" y="5891"/>
                </a:cubicBezTo>
                <a:close/>
                <a:moveTo>
                  <a:pt x="1734" y="4165"/>
                </a:moveTo>
                <a:cubicBezTo>
                  <a:pt x="1659" y="4240"/>
                  <a:pt x="1578" y="4298"/>
                  <a:pt x="1493" y="4339"/>
                </a:cubicBezTo>
                <a:cubicBezTo>
                  <a:pt x="1431" y="3973"/>
                  <a:pt x="1350" y="3578"/>
                  <a:pt x="1262" y="3176"/>
                </a:cubicBezTo>
                <a:cubicBezTo>
                  <a:pt x="1452" y="3109"/>
                  <a:pt x="1647" y="3133"/>
                  <a:pt x="1772" y="3257"/>
                </a:cubicBezTo>
                <a:cubicBezTo>
                  <a:pt x="1964" y="3449"/>
                  <a:pt x="1984" y="3915"/>
                  <a:pt x="1734" y="4165"/>
                </a:cubicBezTo>
                <a:close/>
              </a:path>
            </a:pathLst>
          </a:custGeom>
          <a:gradFill flip="none" rotWithShape="1">
            <a:gsLst>
              <a:gs pos="0">
                <a:srgbClr val="FF0000"/>
              </a:gs>
              <a:gs pos="63000">
                <a:srgbClr val="FFFF00"/>
              </a:gs>
              <a:gs pos="100000">
                <a:srgbClr val="FF0000"/>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688614922"/>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3"/>
          <p:cNvSpPr txBox="1">
            <a:spLocks noChangeArrowheads="1"/>
          </p:cNvSpPr>
          <p:nvPr/>
        </p:nvSpPr>
        <p:spPr bwMode="auto">
          <a:xfrm>
            <a:off x="2398642" y="644149"/>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幸运抽奖 </a:t>
            </a:r>
            <a:r>
              <a:rPr lang="en-US" altLang="zh-CN" sz="4800" dirty="0"/>
              <a:t>】</a:t>
            </a:r>
            <a:endParaRPr lang="zh-CN" altLang="en-US" sz="4800" dirty="0"/>
          </a:p>
        </p:txBody>
      </p:sp>
      <p:sp>
        <p:nvSpPr>
          <p:cNvPr id="7" name="文本框 6"/>
          <p:cNvSpPr txBox="1"/>
          <p:nvPr/>
        </p:nvSpPr>
        <p:spPr>
          <a:xfrm>
            <a:off x="1244122" y="3292857"/>
            <a:ext cx="4587694" cy="523220"/>
          </a:xfrm>
          <a:prstGeom prst="rect">
            <a:avLst/>
          </a:prstGeom>
          <a:noFill/>
        </p:spPr>
        <p:txBody>
          <a:bodyPr wrap="square" rtlCol="0">
            <a:spAutoFit/>
            <a:scene3d>
              <a:camera prst="orthographicFront"/>
              <a:lightRig rig="soft" dir="t"/>
            </a:scene3d>
            <a:sp3d prstMaterial="softEdge">
              <a:bevelT w="63500" h="12700"/>
            </a:sp3d>
          </a:bodyPr>
          <a:lstStyle>
            <a:defPPr>
              <a:defRPr lang="zh-CN"/>
            </a:defPPr>
            <a:lvl1pPr algn="ctr">
              <a:defRPr sz="48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r>
              <a:rPr lang="zh-CN" altLang="en-US" sz="2800" dirty="0">
                <a:gradFill>
                  <a:gsLst>
                    <a:gs pos="0">
                      <a:srgbClr val="FFC000"/>
                    </a:gs>
                    <a:gs pos="63000">
                      <a:srgbClr val="FFFF00"/>
                    </a:gs>
                    <a:gs pos="100000">
                      <a:srgbClr val="FF0000"/>
                    </a:gs>
                  </a:gsLst>
                  <a:lin ang="5400000" scaled="1"/>
                </a:gradFill>
                <a:latin typeface="华文行楷" panose="02010800040101010101" pitchFamily="2" charset="-122"/>
                <a:ea typeface="华文行楷" panose="02010800040101010101" pitchFamily="2" charset="-122"/>
              </a:rPr>
              <a:t>一等奖：汽车一辆</a:t>
            </a:r>
          </a:p>
        </p:txBody>
      </p:sp>
      <p:sp>
        <p:nvSpPr>
          <p:cNvPr id="8" name="文本框 7"/>
          <p:cNvSpPr txBox="1"/>
          <p:nvPr/>
        </p:nvSpPr>
        <p:spPr>
          <a:xfrm>
            <a:off x="1244122" y="5385477"/>
            <a:ext cx="4587694" cy="523220"/>
          </a:xfrm>
          <a:prstGeom prst="rect">
            <a:avLst/>
          </a:prstGeom>
          <a:noFill/>
        </p:spPr>
        <p:txBody>
          <a:bodyPr wrap="square" rtlCol="0">
            <a:spAutoFit/>
            <a:scene3d>
              <a:camera prst="orthographicFront"/>
              <a:lightRig rig="soft" dir="t"/>
            </a:scene3d>
            <a:sp3d prstMaterial="softEdge">
              <a:bevelT w="63500" h="12700"/>
            </a:sp3d>
          </a:bodyPr>
          <a:lstStyle>
            <a:defPPr>
              <a:defRPr lang="zh-CN"/>
            </a:defPPr>
            <a:lvl1pPr algn="ctr">
              <a:defRPr sz="48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r>
              <a:rPr lang="zh-CN" altLang="en-US" sz="2800" dirty="0">
                <a:gradFill>
                  <a:gsLst>
                    <a:gs pos="0">
                      <a:srgbClr val="FFC000"/>
                    </a:gs>
                    <a:gs pos="63000">
                      <a:srgbClr val="FFFF00"/>
                    </a:gs>
                    <a:gs pos="100000">
                      <a:srgbClr val="FF0000"/>
                    </a:gs>
                  </a:gsLst>
                  <a:lin ang="5400000" scaled="1"/>
                </a:gradFill>
                <a:latin typeface="华文行楷" panose="02010800040101010101" pitchFamily="2" charset="-122"/>
                <a:ea typeface="华文行楷" panose="02010800040101010101" pitchFamily="2" charset="-122"/>
              </a:rPr>
              <a:t>三等奖：电车一辆</a:t>
            </a:r>
          </a:p>
        </p:txBody>
      </p:sp>
      <p:sp>
        <p:nvSpPr>
          <p:cNvPr id="9" name="文本框 8"/>
          <p:cNvSpPr txBox="1"/>
          <p:nvPr/>
        </p:nvSpPr>
        <p:spPr>
          <a:xfrm>
            <a:off x="6353151" y="3292857"/>
            <a:ext cx="4587694" cy="523220"/>
          </a:xfrm>
          <a:prstGeom prst="rect">
            <a:avLst/>
          </a:prstGeom>
          <a:noFill/>
        </p:spPr>
        <p:txBody>
          <a:bodyPr wrap="square" rtlCol="0">
            <a:spAutoFit/>
            <a:scene3d>
              <a:camera prst="orthographicFront"/>
              <a:lightRig rig="soft" dir="t"/>
            </a:scene3d>
            <a:sp3d prstMaterial="softEdge">
              <a:bevelT w="63500" h="12700"/>
            </a:sp3d>
          </a:bodyPr>
          <a:lstStyle>
            <a:defPPr>
              <a:defRPr lang="zh-CN"/>
            </a:defPPr>
            <a:lvl1pPr algn="ctr">
              <a:defRPr sz="48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r>
              <a:rPr lang="zh-CN" altLang="en-US" sz="2800" dirty="0">
                <a:gradFill>
                  <a:gsLst>
                    <a:gs pos="0">
                      <a:srgbClr val="FFC000"/>
                    </a:gs>
                    <a:gs pos="63000">
                      <a:srgbClr val="FFFF00"/>
                    </a:gs>
                    <a:gs pos="100000">
                      <a:srgbClr val="FF0000"/>
                    </a:gs>
                  </a:gsLst>
                  <a:lin ang="5400000" scaled="1"/>
                </a:gradFill>
                <a:latin typeface="华文行楷" panose="02010800040101010101" pitchFamily="2" charset="-122"/>
                <a:ea typeface="华文行楷" panose="02010800040101010101" pitchFamily="2" charset="-122"/>
              </a:rPr>
              <a:t>二等奖：苹果电脑</a:t>
            </a:r>
          </a:p>
        </p:txBody>
      </p:sp>
      <p:sp>
        <p:nvSpPr>
          <p:cNvPr id="10" name="文本框 9"/>
          <p:cNvSpPr txBox="1"/>
          <p:nvPr/>
        </p:nvSpPr>
        <p:spPr>
          <a:xfrm>
            <a:off x="6353151" y="5385477"/>
            <a:ext cx="4587694" cy="523220"/>
          </a:xfrm>
          <a:prstGeom prst="rect">
            <a:avLst/>
          </a:prstGeom>
          <a:noFill/>
        </p:spPr>
        <p:txBody>
          <a:bodyPr wrap="square" rtlCol="0">
            <a:spAutoFit/>
            <a:scene3d>
              <a:camera prst="orthographicFront"/>
              <a:lightRig rig="soft" dir="t"/>
            </a:scene3d>
            <a:sp3d prstMaterial="softEdge">
              <a:bevelT w="63500" h="12700"/>
            </a:sp3d>
          </a:bodyPr>
          <a:lstStyle>
            <a:defPPr>
              <a:defRPr lang="zh-CN"/>
            </a:defPPr>
            <a:lvl1pPr algn="ctr">
              <a:defRPr sz="48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r>
              <a:rPr lang="zh-CN" altLang="en-US" sz="2800" dirty="0">
                <a:gradFill>
                  <a:gsLst>
                    <a:gs pos="0">
                      <a:srgbClr val="FFC000"/>
                    </a:gs>
                    <a:gs pos="63000">
                      <a:srgbClr val="FFFF00"/>
                    </a:gs>
                    <a:gs pos="100000">
                      <a:srgbClr val="FF0000"/>
                    </a:gs>
                  </a:gsLst>
                  <a:lin ang="5400000" scaled="1"/>
                </a:gradFill>
                <a:latin typeface="华文行楷" panose="02010800040101010101" pitchFamily="2" charset="-122"/>
                <a:ea typeface="华文行楷" panose="02010800040101010101" pitchFamily="2" charset="-122"/>
              </a:rPr>
              <a:t>参与奖：手机一部</a:t>
            </a:r>
          </a:p>
        </p:txBody>
      </p:sp>
      <p:pic>
        <p:nvPicPr>
          <p:cNvPr id="11" name="图片 10" descr="C:\Users\Administrator\Desktop\27663032c73714515d063cd2ed7718d7.png27663032c73714515d063cd2ed7718d7"/>
          <p:cNvPicPr>
            <a:picLocks noChangeAspect="1"/>
          </p:cNvPicPr>
          <p:nvPr/>
        </p:nvPicPr>
        <p:blipFill>
          <a:blip r:embed="rId3"/>
          <a:srcRect/>
          <a:stretch>
            <a:fillRect/>
          </a:stretch>
        </p:blipFill>
        <p:spPr>
          <a:xfrm>
            <a:off x="1970329" y="1763895"/>
            <a:ext cx="3135279" cy="1552168"/>
          </a:xfrm>
          <a:prstGeom prst="rect">
            <a:avLst/>
          </a:prstGeom>
        </p:spPr>
      </p:pic>
      <p:pic>
        <p:nvPicPr>
          <p:cNvPr id="12" name="图片 11" descr="C:\Users\Administrator\Desktop\a8a4c93b2cf6d1113ed22eb56982f44a.pnga8a4c93b2cf6d1113ed22eb56982f44a"/>
          <p:cNvPicPr>
            <a:picLocks noChangeAspect="1"/>
          </p:cNvPicPr>
          <p:nvPr/>
        </p:nvPicPr>
        <p:blipFill>
          <a:blip r:embed="rId4" cstate="screen"/>
          <a:srcRect/>
          <a:stretch>
            <a:fillRect/>
          </a:stretch>
        </p:blipFill>
        <p:spPr>
          <a:xfrm>
            <a:off x="7736697" y="1805856"/>
            <a:ext cx="2001028" cy="1468247"/>
          </a:xfrm>
          <a:prstGeom prst="rect">
            <a:avLst/>
          </a:prstGeom>
        </p:spPr>
      </p:pic>
      <p:pic>
        <p:nvPicPr>
          <p:cNvPr id="13" name="图片 12" descr="74d0e239fa72edfc561b94c6951ec611"/>
          <p:cNvPicPr>
            <a:picLocks noChangeAspect="1"/>
          </p:cNvPicPr>
          <p:nvPr/>
        </p:nvPicPr>
        <p:blipFill>
          <a:blip r:embed="rId5" cstate="screen"/>
          <a:stretch>
            <a:fillRect/>
          </a:stretch>
        </p:blipFill>
        <p:spPr>
          <a:xfrm>
            <a:off x="2385453" y="3586608"/>
            <a:ext cx="2305031" cy="2047180"/>
          </a:xfrm>
          <a:prstGeom prst="rect">
            <a:avLst/>
          </a:prstGeom>
        </p:spPr>
      </p:pic>
      <p:pic>
        <p:nvPicPr>
          <p:cNvPr id="14" name="图片 13" descr="93e7e3c628a26546c0347a199cbd23d5"/>
          <p:cNvPicPr>
            <a:picLocks noChangeAspect="1"/>
          </p:cNvPicPr>
          <p:nvPr/>
        </p:nvPicPr>
        <p:blipFill>
          <a:blip r:embed="rId6" cstate="screen"/>
          <a:stretch>
            <a:fillRect/>
          </a:stretch>
        </p:blipFill>
        <p:spPr>
          <a:xfrm>
            <a:off x="8035279" y="3779812"/>
            <a:ext cx="1403865" cy="1660773"/>
          </a:xfrm>
          <a:prstGeom prst="rect">
            <a:avLst/>
          </a:prstGeom>
        </p:spPr>
      </p:pic>
      <p:pic>
        <p:nvPicPr>
          <p:cNvPr id="15" name="图片 14"/>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11200"/>
                    </a14:imgEffect>
                  </a14:imgLayer>
                </a14:imgProps>
              </a:ext>
              <a:ext uri="{28A0092B-C50C-407E-A947-70E740481C1C}">
                <a14:useLocalDpi xmlns:a14="http://schemas.microsoft.com/office/drawing/2010/main" val="0"/>
              </a:ext>
            </a:extLst>
          </a:blip>
          <a:stretch>
            <a:fillRect/>
          </a:stretch>
        </p:blipFill>
        <p:spPr bwMode="auto">
          <a:xfrm>
            <a:off x="5108099" y="2344908"/>
            <a:ext cx="2825579" cy="2336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6270397"/>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53" presetClass="entr" presetSubtype="1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fltVal val="0"/>
                                          </p:val>
                                        </p:tav>
                                        <p:tav tm="100000">
                                          <p:val>
                                            <p:strVal val="#ppt_h"/>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56" t="156" r="156" b="417"/>
          <a:stretch/>
        </p:blipFill>
        <p:spPr>
          <a:xfrm>
            <a:off x="0" y="0"/>
            <a:ext cx="12192000" cy="6858000"/>
          </a:xfrm>
          <a:prstGeom prst="rect">
            <a:avLst/>
          </a:prstGeom>
        </p:spPr>
      </p:pic>
      <p:sp>
        <p:nvSpPr>
          <p:cNvPr id="3" name="文本框 2"/>
          <p:cNvSpPr txBox="1"/>
          <p:nvPr/>
        </p:nvSpPr>
        <p:spPr>
          <a:xfrm>
            <a:off x="5526870" y="2488769"/>
            <a:ext cx="4587694" cy="923330"/>
          </a:xfrm>
          <a:prstGeom prst="rect">
            <a:avLst/>
          </a:prstGeom>
          <a:noFill/>
        </p:spPr>
        <p:txBody>
          <a:bodyPr wrap="square" rtlCol="0">
            <a:spAutoFit/>
            <a:scene3d>
              <a:camera prst="orthographicFront"/>
              <a:lightRig rig="soft" dir="t"/>
            </a:scene3d>
            <a:sp3d prstMaterial="softEdge">
              <a:bevelT w="63500" h="12700"/>
            </a:sp3d>
          </a:bodyPr>
          <a:lstStyle>
            <a:defPPr>
              <a:defRPr lang="zh-CN"/>
            </a:defPPr>
            <a:lvl1pPr algn="ctr">
              <a:defRPr sz="48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l"/>
            <a:r>
              <a:rPr lang="zh-CN" altLang="en-US" sz="5400" dirty="0">
                <a:gradFill>
                  <a:gsLst>
                    <a:gs pos="0">
                      <a:srgbClr val="FFC000"/>
                    </a:gs>
                    <a:gs pos="63000">
                      <a:srgbClr val="FFFF00"/>
                    </a:gs>
                    <a:gs pos="100000">
                      <a:srgbClr val="FF0000"/>
                    </a:gs>
                  </a:gsLst>
                  <a:lin ang="5400000" scaled="1"/>
                </a:gradFill>
              </a:rPr>
              <a:t>领导来年寄语</a:t>
            </a:r>
          </a:p>
        </p:txBody>
      </p:sp>
      <p:sp>
        <p:nvSpPr>
          <p:cNvPr id="4" name="文本框 3"/>
          <p:cNvSpPr txBox="1"/>
          <p:nvPr/>
        </p:nvSpPr>
        <p:spPr>
          <a:xfrm>
            <a:off x="5526870" y="1823506"/>
            <a:ext cx="4154214" cy="646331"/>
          </a:xfrm>
          <a:prstGeom prst="rect">
            <a:avLst/>
          </a:prstGeom>
          <a:noFill/>
        </p:spPr>
        <p:txBody>
          <a:bodyPr wrap="square" rtlCol="0">
            <a:spAutoFit/>
            <a:scene3d>
              <a:camera prst="orthographicFront"/>
              <a:lightRig rig="soft" dir="t"/>
            </a:scene3d>
            <a:sp3d prstMaterial="plastic">
              <a:bevelT w="63500" h="12700"/>
            </a:sp3d>
          </a:bodyPr>
          <a:lstStyle/>
          <a:p>
            <a:r>
              <a:rPr lang="en-US" altLang="zh-CN" sz="3600" b="1" dirty="0">
                <a:ln w="0">
                  <a:noFill/>
                </a:ln>
                <a:gradFill>
                  <a:gsLst>
                    <a:gs pos="0">
                      <a:srgbClr val="FFFF5C"/>
                    </a:gs>
                    <a:gs pos="53000">
                      <a:srgbClr val="FFC000"/>
                    </a:gs>
                    <a:gs pos="100000">
                      <a:srgbClr val="FF0000"/>
                    </a:gs>
                  </a:gsLst>
                  <a:lin ang="5400000" scaled="1"/>
                </a:gradFill>
                <a:effectLst>
                  <a:outerShdw blurRad="393700" dist="50800" dir="2700000" algn="tl" rotWithShape="0">
                    <a:prstClr val="black">
                      <a:alpha val="56000"/>
                    </a:prstClr>
                  </a:outerShdw>
                </a:effectLst>
              </a:rPr>
              <a:t>PART 04</a:t>
            </a:r>
            <a:endParaRPr lang="zh-CN" altLang="en-US" sz="3600" b="1" dirty="0">
              <a:ln w="0">
                <a:noFill/>
              </a:ln>
              <a:gradFill>
                <a:gsLst>
                  <a:gs pos="0">
                    <a:srgbClr val="FFFF5C"/>
                  </a:gs>
                  <a:gs pos="53000">
                    <a:srgbClr val="FFC000"/>
                  </a:gs>
                  <a:gs pos="100000">
                    <a:srgbClr val="FF0000"/>
                  </a:gs>
                </a:gsLst>
                <a:lin ang="5400000" scaled="1"/>
              </a:gradFill>
              <a:effectLst>
                <a:outerShdw blurRad="393700" dist="50800" dir="2700000" algn="tl" rotWithShape="0">
                  <a:prstClr val="black">
                    <a:alpha val="56000"/>
                  </a:prstClr>
                </a:outerShdw>
              </a:effectLst>
            </a:endParaRPr>
          </a:p>
        </p:txBody>
      </p:sp>
      <p:sp>
        <p:nvSpPr>
          <p:cNvPr id="5" name="文本框 4"/>
          <p:cNvSpPr txBox="1"/>
          <p:nvPr/>
        </p:nvSpPr>
        <p:spPr>
          <a:xfrm>
            <a:off x="5526870" y="3564268"/>
            <a:ext cx="4587694" cy="461665"/>
          </a:xfrm>
          <a:prstGeom prst="rect">
            <a:avLst/>
          </a:prstGeom>
          <a:noFill/>
        </p:spPr>
        <p:txBody>
          <a:bodyPr wrap="square" rtlCol="0">
            <a:spAutoFit/>
            <a:scene3d>
              <a:camera prst="orthographicFront"/>
              <a:lightRig rig="soft" dir="t"/>
            </a:scene3d>
            <a:sp3d prstMaterial="softEdge"/>
          </a:bodyPr>
          <a:lstStyle/>
          <a:p>
            <a:r>
              <a:rPr lang="en-US" altLang="zh-CN" sz="1200" dirty="0">
                <a:solidFill>
                  <a:srgbClr val="FFFF00"/>
                </a:solidFill>
                <a:latin typeface="Century Gothic" panose="020B0502020202020204" pitchFamily="34" charset="0"/>
              </a:rPr>
              <a:t>The user can demonstrate on a projector or </a:t>
            </a:r>
            <a:r>
              <a:rPr lang="en-US" altLang="zh-CN" sz="1200" dirty="0" err="1">
                <a:solidFill>
                  <a:srgbClr val="FFFF00"/>
                </a:solidFill>
                <a:latin typeface="Century Gothic" panose="020B0502020202020204" pitchFamily="34" charset="0"/>
              </a:rPr>
              <a:t>computeror</a:t>
            </a:r>
            <a:r>
              <a:rPr lang="en-US" altLang="zh-CN" sz="1200" dirty="0">
                <a:solidFill>
                  <a:srgbClr val="FFFF00"/>
                </a:solidFill>
                <a:latin typeface="Century Gothic" panose="020B0502020202020204" pitchFamily="34" charset="0"/>
              </a:rPr>
              <a:t> print the presentation and a film to be used</a:t>
            </a:r>
          </a:p>
        </p:txBody>
      </p:sp>
    </p:spTree>
    <p:extLst>
      <p:ext uri="{BB962C8B-B14F-4D97-AF65-F5344CB8AC3E}">
        <p14:creationId xmlns:p14="http://schemas.microsoft.com/office/powerpoint/2010/main" val="1696367772"/>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082524" y="2433390"/>
            <a:ext cx="2670333" cy="2565542"/>
            <a:chOff x="4082524" y="2433390"/>
            <a:chExt cx="2670333" cy="2565542"/>
          </a:xfrm>
        </p:grpSpPr>
        <p:cxnSp>
          <p:nvCxnSpPr>
            <p:cNvPr id="4" name="直接连接符 3"/>
            <p:cNvCxnSpPr/>
            <p:nvPr/>
          </p:nvCxnSpPr>
          <p:spPr bwMode="auto">
            <a:xfrm flipV="1">
              <a:off x="4082524" y="2433390"/>
              <a:ext cx="2472895" cy="1188877"/>
            </a:xfrm>
            <a:prstGeom prst="line">
              <a:avLst/>
            </a:prstGeom>
            <a:solidFill>
              <a:schemeClr val="accent1"/>
            </a:solidFill>
            <a:ln w="22225" cap="flat" cmpd="sng" algn="ctr">
              <a:solidFill>
                <a:srgbClr val="FFC000"/>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直接连接符 4"/>
            <p:cNvCxnSpPr/>
            <p:nvPr/>
          </p:nvCxnSpPr>
          <p:spPr bwMode="auto">
            <a:xfrm flipV="1">
              <a:off x="4298319" y="3714003"/>
              <a:ext cx="2454538" cy="155020"/>
            </a:xfrm>
            <a:prstGeom prst="line">
              <a:avLst/>
            </a:prstGeom>
            <a:solidFill>
              <a:schemeClr val="accent1"/>
            </a:solidFill>
            <a:ln w="22225" cap="flat" cmpd="sng" algn="ctr">
              <a:solidFill>
                <a:srgbClr val="FFC000"/>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接连接符 5"/>
            <p:cNvCxnSpPr/>
            <p:nvPr/>
          </p:nvCxnSpPr>
          <p:spPr bwMode="auto">
            <a:xfrm>
              <a:off x="4456014" y="4179964"/>
              <a:ext cx="2185928" cy="818968"/>
            </a:xfrm>
            <a:prstGeom prst="line">
              <a:avLst/>
            </a:prstGeom>
            <a:solidFill>
              <a:schemeClr val="accent1"/>
            </a:solidFill>
            <a:ln w="22225" cap="flat" cmpd="sng" algn="ctr">
              <a:solidFill>
                <a:srgbClr val="FFC000"/>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 name="Text Box 13"/>
          <p:cNvSpPr txBox="1">
            <a:spLocks noChangeArrowheads="1"/>
          </p:cNvSpPr>
          <p:nvPr/>
        </p:nvSpPr>
        <p:spPr bwMode="auto">
          <a:xfrm>
            <a:off x="2398642" y="644149"/>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来年工作规划</a:t>
            </a:r>
            <a:r>
              <a:rPr lang="en-US" altLang="zh-CN" sz="4800" dirty="0"/>
              <a:t>】</a:t>
            </a:r>
            <a:endParaRPr lang="zh-CN" altLang="en-US" sz="4800" dirty="0"/>
          </a:p>
        </p:txBody>
      </p:sp>
      <p:sp>
        <p:nvSpPr>
          <p:cNvPr id="3" name="AutoShape 593"/>
          <p:cNvSpPr>
            <a:spLocks noChangeArrowheads="1"/>
          </p:cNvSpPr>
          <p:nvPr/>
        </p:nvSpPr>
        <p:spPr bwMode="auto">
          <a:xfrm rot="10800000" flipH="1" flipV="1">
            <a:off x="2578661" y="3526573"/>
            <a:ext cx="674942" cy="540165"/>
          </a:xfrm>
          <a:prstGeom prst="rightArrow">
            <a:avLst>
              <a:gd name="adj1" fmla="val 60857"/>
              <a:gd name="adj2" fmla="val 56907"/>
            </a:avLst>
          </a:prstGeom>
          <a:gradFill>
            <a:gsLst>
              <a:gs pos="62000">
                <a:srgbClr val="FFFF00"/>
              </a:gs>
              <a:gs pos="0">
                <a:schemeClr val="bg1"/>
              </a:gs>
              <a:gs pos="100000">
                <a:srgbClr val="FFC000"/>
              </a:gs>
              <a:gs pos="0">
                <a:srgbClr val="FFC000"/>
              </a:gs>
            </a:gsLst>
            <a:lin ang="8100000" scaled="0"/>
          </a:gradFill>
          <a:ln w="9525" cap="flat" cmpd="sng" algn="ctr">
            <a:noFill/>
            <a:prstDash val="solid"/>
            <a:round/>
            <a:headEnd type="none" w="med" len="med"/>
            <a:tailEnd type="none" w="med" len="med"/>
          </a:ln>
          <a:effectLst>
            <a:outerShdw blurRad="114300" dist="114300" dir="7260000" algn="tl" rotWithShape="0">
              <a:schemeClr val="tx2">
                <a:lumMod val="50000"/>
                <a:alpha val="31000"/>
              </a:schemeClr>
            </a:outerShdw>
          </a:effectLst>
        </p:spPr>
        <p:txBody>
          <a:bodyPr vert="horz" wrap="square" lIns="91440" tIns="45720" rIns="91440" bIns="45720" numCol="1" rtlCol="0" anchor="t" anchorCtr="0" compatLnSpc="1"/>
          <a:lstStyle/>
          <a:p>
            <a:endParaRPr lang="zh-CN" altLang="en-US" dirty="0">
              <a:solidFill>
                <a:srgbClr val="00B0F0"/>
              </a:solidFill>
              <a:latin typeface="Arial" panose="020B0604020202020204" pitchFamily="34" charset="0"/>
              <a:ea typeface="宋体" panose="02010600030101010101" pitchFamily="2" charset="-122"/>
            </a:endParaRPr>
          </a:p>
        </p:txBody>
      </p:sp>
      <p:grpSp>
        <p:nvGrpSpPr>
          <p:cNvPr id="31" name="组合 30"/>
          <p:cNvGrpSpPr/>
          <p:nvPr/>
        </p:nvGrpSpPr>
        <p:grpSpPr>
          <a:xfrm>
            <a:off x="999067" y="3042689"/>
            <a:ext cx="1482134" cy="1482134"/>
            <a:chOff x="999067" y="3042689"/>
            <a:chExt cx="1482134" cy="1482134"/>
          </a:xfrm>
        </p:grpSpPr>
        <p:sp>
          <p:nvSpPr>
            <p:cNvPr id="25" name="椭圆 24"/>
            <p:cNvSpPr/>
            <p:nvPr/>
          </p:nvSpPr>
          <p:spPr>
            <a:xfrm>
              <a:off x="999067" y="3042689"/>
              <a:ext cx="1482134" cy="1482134"/>
            </a:xfrm>
            <a:prstGeom prst="ellipse">
              <a:avLst/>
            </a:prstGeom>
            <a:gradFill>
              <a:gsLst>
                <a:gs pos="21000">
                  <a:srgbClr val="FFFF00"/>
                </a:gs>
                <a:gs pos="88000">
                  <a:srgbClr val="FFC000"/>
                </a:gs>
              </a:gsLst>
              <a:lin ang="5400000" scaled="0"/>
            </a:gradFill>
            <a:ln w="22225">
              <a:gradFill flip="none" rotWithShape="1">
                <a:gsLst>
                  <a:gs pos="0">
                    <a:srgbClr val="FFFF00"/>
                  </a:gs>
                  <a:gs pos="46000">
                    <a:srgbClr val="FFC000"/>
                  </a:gs>
                  <a:gs pos="74000">
                    <a:srgbClr val="FF0000"/>
                  </a:gs>
                  <a:gs pos="100000">
                    <a:srgbClr val="FFFF00"/>
                  </a:gs>
                </a:gsLst>
                <a:lin ang="2700000" scaled="1"/>
                <a:tileRect/>
              </a:gradFill>
            </a:ln>
            <a:effectLst>
              <a:outerShdw blurRad="342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381"/>
            <p:cNvSpPr txBox="1"/>
            <p:nvPr/>
          </p:nvSpPr>
          <p:spPr>
            <a:xfrm>
              <a:off x="1345253" y="3395026"/>
              <a:ext cx="800220" cy="830997"/>
            </a:xfrm>
            <a:prstGeom prst="rect">
              <a:avLst/>
            </a:prstGeom>
            <a:noFill/>
          </p:spPr>
          <p:txBody>
            <a:bodyPr wrap="none" rtlCol="0">
              <a:spAutoFit/>
              <a:scene3d>
                <a:camera prst="orthographicFront"/>
                <a:lightRig rig="threePt" dir="t"/>
              </a:scene3d>
              <a:sp3d contourW="12700"/>
            </a:bodyPr>
            <a:lstStyle/>
            <a:p>
              <a:pPr algn="ctr"/>
              <a:r>
                <a:rPr lang="zh-CN" altLang="en-US" sz="2400" b="1" dirty="0">
                  <a:solidFill>
                    <a:srgbClr val="C00000"/>
                  </a:solidFill>
                  <a:effectLst>
                    <a:innerShdw blurRad="63500" dist="50800" dir="13500000">
                      <a:schemeClr val="accent1">
                        <a:lumMod val="50000"/>
                        <a:alpha val="50000"/>
                      </a:schemeClr>
                    </a:innerShdw>
                  </a:effectLst>
                  <a:latin typeface="微软雅黑" panose="020B0503020204020204" pitchFamily="34" charset="-122"/>
                  <a:ea typeface="微软雅黑" panose="020B0503020204020204" pitchFamily="34" charset="-122"/>
                </a:rPr>
                <a:t>初步</a:t>
              </a:r>
              <a:endParaRPr lang="en-US" altLang="zh-CN" sz="2400" b="1" dirty="0">
                <a:solidFill>
                  <a:srgbClr val="C00000"/>
                </a:solidFill>
                <a:effectLst>
                  <a:innerShdw blurRad="63500" dist="50800" dir="13500000">
                    <a:schemeClr val="accent1">
                      <a:lumMod val="50000"/>
                      <a:alpha val="50000"/>
                    </a:schemeClr>
                  </a:innerShdw>
                </a:effectLst>
                <a:latin typeface="微软雅黑" panose="020B0503020204020204" pitchFamily="34" charset="-122"/>
                <a:ea typeface="微软雅黑" panose="020B0503020204020204" pitchFamily="34" charset="-122"/>
              </a:endParaRPr>
            </a:p>
            <a:p>
              <a:pPr algn="ctr"/>
              <a:r>
                <a:rPr lang="zh-CN" altLang="en-US" sz="2400" b="1" dirty="0">
                  <a:solidFill>
                    <a:srgbClr val="C00000"/>
                  </a:solidFill>
                  <a:effectLst>
                    <a:innerShdw blurRad="63500" dist="50800" dir="13500000">
                      <a:schemeClr val="accent1">
                        <a:lumMod val="50000"/>
                        <a:alpha val="50000"/>
                      </a:schemeClr>
                    </a:innerShdw>
                  </a:effectLst>
                  <a:latin typeface="微软雅黑" panose="020B0503020204020204" pitchFamily="34" charset="-122"/>
                  <a:ea typeface="微软雅黑" panose="020B0503020204020204" pitchFamily="34" charset="-122"/>
                </a:rPr>
                <a:t>目标</a:t>
              </a:r>
            </a:p>
          </p:txBody>
        </p:sp>
      </p:grpSp>
      <p:grpSp>
        <p:nvGrpSpPr>
          <p:cNvPr id="30" name="组合 29"/>
          <p:cNvGrpSpPr/>
          <p:nvPr/>
        </p:nvGrpSpPr>
        <p:grpSpPr>
          <a:xfrm>
            <a:off x="3279232" y="3042689"/>
            <a:ext cx="1482134" cy="1482134"/>
            <a:chOff x="3279232" y="3042689"/>
            <a:chExt cx="1482134" cy="1482134"/>
          </a:xfrm>
        </p:grpSpPr>
        <p:sp>
          <p:nvSpPr>
            <p:cNvPr id="26" name="椭圆 25"/>
            <p:cNvSpPr/>
            <p:nvPr/>
          </p:nvSpPr>
          <p:spPr>
            <a:xfrm>
              <a:off x="3279232" y="3042689"/>
              <a:ext cx="1482134" cy="1482134"/>
            </a:xfrm>
            <a:prstGeom prst="ellipse">
              <a:avLst/>
            </a:prstGeom>
            <a:gradFill>
              <a:gsLst>
                <a:gs pos="21000">
                  <a:srgbClr val="FFFF00"/>
                </a:gs>
                <a:gs pos="88000">
                  <a:srgbClr val="FFC000"/>
                </a:gs>
              </a:gsLst>
              <a:lin ang="5400000" scaled="0"/>
            </a:gradFill>
            <a:ln w="22225">
              <a:gradFill flip="none" rotWithShape="1">
                <a:gsLst>
                  <a:gs pos="0">
                    <a:srgbClr val="FFFF00"/>
                  </a:gs>
                  <a:gs pos="46000">
                    <a:srgbClr val="FFC000"/>
                  </a:gs>
                  <a:gs pos="74000">
                    <a:srgbClr val="FF0000"/>
                  </a:gs>
                  <a:gs pos="100000">
                    <a:srgbClr val="FFFF00"/>
                  </a:gs>
                </a:gsLst>
                <a:lin ang="2700000" scaled="1"/>
                <a:tileRect/>
              </a:gradFill>
            </a:ln>
            <a:effectLst>
              <a:outerShdw blurRad="342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384"/>
            <p:cNvSpPr txBox="1"/>
            <p:nvPr/>
          </p:nvSpPr>
          <p:spPr>
            <a:xfrm>
              <a:off x="3388421" y="3379830"/>
              <a:ext cx="1261886" cy="954107"/>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rgbClr val="C00000"/>
                  </a:solidFill>
                  <a:effectLst>
                    <a:innerShdw blurRad="63500" dist="50800" dir="13500000">
                      <a:schemeClr val="accent1">
                        <a:lumMod val="50000"/>
                        <a:alpha val="50000"/>
                      </a:schemeClr>
                    </a:innerShdw>
                  </a:effectLst>
                  <a:latin typeface="微软雅黑" panose="020B0503020204020204" pitchFamily="34" charset="-122"/>
                  <a:ea typeface="微软雅黑" panose="020B0503020204020204" pitchFamily="34" charset="-122"/>
                </a:rPr>
                <a:t>进一步</a:t>
              </a:r>
              <a:endParaRPr lang="en-US" altLang="zh-CN" sz="2800" b="1" dirty="0">
                <a:solidFill>
                  <a:srgbClr val="C00000"/>
                </a:solidFill>
                <a:effectLst>
                  <a:innerShdw blurRad="63500" dist="50800" dir="13500000">
                    <a:schemeClr val="accent1">
                      <a:lumMod val="50000"/>
                      <a:alpha val="50000"/>
                    </a:schemeClr>
                  </a:innerShdw>
                </a:effectLst>
                <a:latin typeface="微软雅黑" panose="020B0503020204020204" pitchFamily="34" charset="-122"/>
                <a:ea typeface="微软雅黑" panose="020B0503020204020204" pitchFamily="34" charset="-122"/>
              </a:endParaRPr>
            </a:p>
            <a:p>
              <a:pPr algn="ctr"/>
              <a:r>
                <a:rPr lang="zh-CN" altLang="en-US" sz="2800" b="1" dirty="0">
                  <a:solidFill>
                    <a:srgbClr val="C00000"/>
                  </a:solidFill>
                  <a:effectLst>
                    <a:innerShdw blurRad="63500" dist="50800" dir="13500000">
                      <a:schemeClr val="accent1">
                        <a:lumMod val="50000"/>
                        <a:alpha val="50000"/>
                      </a:schemeClr>
                    </a:innerShdw>
                  </a:effectLst>
                  <a:latin typeface="微软雅黑" panose="020B0503020204020204" pitchFamily="34" charset="-122"/>
                  <a:ea typeface="微软雅黑" panose="020B0503020204020204" pitchFamily="34" charset="-122"/>
                </a:rPr>
                <a:t>目标</a:t>
              </a:r>
            </a:p>
          </p:txBody>
        </p:sp>
      </p:grpSp>
      <p:grpSp>
        <p:nvGrpSpPr>
          <p:cNvPr id="33" name="组合 32"/>
          <p:cNvGrpSpPr/>
          <p:nvPr/>
        </p:nvGrpSpPr>
        <p:grpSpPr>
          <a:xfrm>
            <a:off x="6362689" y="2017966"/>
            <a:ext cx="4620747" cy="1065118"/>
            <a:chOff x="6362689" y="2017966"/>
            <a:chExt cx="4620747" cy="1065118"/>
          </a:xfrm>
        </p:grpSpPr>
        <p:sp>
          <p:nvSpPr>
            <p:cNvPr id="8" name="圆角矩形 7"/>
            <p:cNvSpPr/>
            <p:nvPr/>
          </p:nvSpPr>
          <p:spPr>
            <a:xfrm>
              <a:off x="6362689" y="2017966"/>
              <a:ext cx="4620747" cy="1065118"/>
            </a:xfrm>
            <a:prstGeom prst="roundRect">
              <a:avLst/>
            </a:prstGeom>
            <a:gradFill>
              <a:gsLst>
                <a:gs pos="62000">
                  <a:srgbClr val="FFFF00"/>
                </a:gs>
                <a:gs pos="0">
                  <a:schemeClr val="bg1"/>
                </a:gs>
                <a:gs pos="100000">
                  <a:srgbClr val="FFC000"/>
                </a:gs>
                <a:gs pos="0">
                  <a:srgbClr val="FFC000"/>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87"/>
            <p:cNvSpPr>
              <a:spLocks noChangeArrowheads="1"/>
            </p:cNvSpPr>
            <p:nvPr/>
          </p:nvSpPr>
          <p:spPr bwMode="auto">
            <a:xfrm>
              <a:off x="6552572" y="2081861"/>
              <a:ext cx="4268827" cy="904863"/>
            </a:xfrm>
            <a:prstGeom prst="rect">
              <a:avLst/>
            </a:prstGeom>
            <a:noFill/>
            <a:ln w="9525">
              <a:noFill/>
              <a:miter lim="800000"/>
            </a:ln>
          </p:spPr>
          <p:txBody>
            <a:bodyPr wrap="square">
              <a:spAutoFit/>
              <a:scene3d>
                <a:camera prst="orthographicFront"/>
                <a:lightRig rig="threePt" dir="t"/>
              </a:scene3d>
              <a:sp3d contourW="12700"/>
            </a:bodyPr>
            <a:lstStyle/>
            <a:p>
              <a:pPr eaLnBrk="0" fontAlgn="ctr" hangingPunct="0">
                <a:lnSpc>
                  <a:spcPct val="120000"/>
                </a:lnSpc>
                <a:buClr>
                  <a:srgbClr val="FF0000"/>
                </a:buClr>
                <a:buSzPct val="70000"/>
              </a:pPr>
              <a:r>
                <a:rPr lang="zh-CN" altLang="en-US" sz="1600" b="1" dirty="0">
                  <a:solidFill>
                    <a:srgbClr val="C00000"/>
                  </a:solidFill>
                  <a:latin typeface="微软雅黑" panose="020B0503020204020204" pitchFamily="34" charset="-122"/>
                  <a:ea typeface="微软雅黑" panose="020B0503020204020204" pitchFamily="34" charset="-122"/>
                </a:rPr>
                <a:t>目标内涵一</a:t>
              </a:r>
              <a:r>
                <a:rPr lang="zh-CN" altLang="en-US" sz="1600" dirty="0">
                  <a:solidFill>
                    <a:srgbClr val="C00000"/>
                  </a:solidFill>
                  <a:latin typeface="微软雅黑" panose="020B0503020204020204" pitchFamily="34" charset="-122"/>
                  <a:ea typeface="微软雅黑" panose="020B0503020204020204" pitchFamily="34" charset="-122"/>
                </a:rPr>
                <a:t>：</a:t>
              </a:r>
              <a:r>
                <a:rPr lang="zh-CN" altLang="en-US" sz="1400" dirty="0">
                  <a:solidFill>
                    <a:srgbClr val="C00000"/>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grpSp>
      <p:grpSp>
        <p:nvGrpSpPr>
          <p:cNvPr id="35" name="组合 34"/>
          <p:cNvGrpSpPr/>
          <p:nvPr/>
        </p:nvGrpSpPr>
        <p:grpSpPr>
          <a:xfrm>
            <a:off x="6362689" y="4456202"/>
            <a:ext cx="4620747" cy="1065118"/>
            <a:chOff x="6362689" y="4456202"/>
            <a:chExt cx="4620747" cy="1065118"/>
          </a:xfrm>
        </p:grpSpPr>
        <p:sp>
          <p:nvSpPr>
            <p:cNvPr id="14" name="圆角矩形 13"/>
            <p:cNvSpPr/>
            <p:nvPr/>
          </p:nvSpPr>
          <p:spPr>
            <a:xfrm>
              <a:off x="6362689" y="4456202"/>
              <a:ext cx="4620747" cy="1065118"/>
            </a:xfrm>
            <a:prstGeom prst="roundRect">
              <a:avLst/>
            </a:prstGeom>
            <a:gradFill>
              <a:gsLst>
                <a:gs pos="62000">
                  <a:srgbClr val="FFFF00"/>
                </a:gs>
                <a:gs pos="0">
                  <a:schemeClr val="bg1"/>
                </a:gs>
                <a:gs pos="100000">
                  <a:srgbClr val="FFC000"/>
                </a:gs>
                <a:gs pos="0">
                  <a:srgbClr val="FFC000"/>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87"/>
            <p:cNvSpPr>
              <a:spLocks noChangeArrowheads="1"/>
            </p:cNvSpPr>
            <p:nvPr/>
          </p:nvSpPr>
          <p:spPr bwMode="auto">
            <a:xfrm>
              <a:off x="6523224" y="4503265"/>
              <a:ext cx="4268827" cy="904863"/>
            </a:xfrm>
            <a:prstGeom prst="rect">
              <a:avLst/>
            </a:prstGeom>
            <a:noFill/>
            <a:ln w="9525">
              <a:noFill/>
              <a:miter lim="800000"/>
            </a:ln>
          </p:spPr>
          <p:txBody>
            <a:bodyPr wrap="square">
              <a:spAutoFit/>
              <a:scene3d>
                <a:camera prst="orthographicFront"/>
                <a:lightRig rig="threePt" dir="t"/>
              </a:scene3d>
              <a:sp3d contourW="12700"/>
            </a:bodyPr>
            <a:lstStyle/>
            <a:p>
              <a:pPr eaLnBrk="0" fontAlgn="ctr" hangingPunct="0">
                <a:lnSpc>
                  <a:spcPct val="120000"/>
                </a:lnSpc>
                <a:buClr>
                  <a:srgbClr val="FF0000"/>
                </a:buClr>
                <a:buSzPct val="70000"/>
              </a:pPr>
              <a:r>
                <a:rPr lang="zh-CN" altLang="en-US" sz="1600" b="1" dirty="0">
                  <a:solidFill>
                    <a:srgbClr val="C00000"/>
                  </a:solidFill>
                  <a:latin typeface="微软雅黑" panose="020B0503020204020204" pitchFamily="34" charset="-122"/>
                  <a:ea typeface="微软雅黑" panose="020B0503020204020204" pitchFamily="34" charset="-122"/>
                </a:rPr>
                <a:t>目标内涵一</a:t>
              </a:r>
              <a:r>
                <a:rPr lang="zh-CN" altLang="en-US" sz="1600" dirty="0">
                  <a:solidFill>
                    <a:srgbClr val="C00000"/>
                  </a:solidFill>
                  <a:latin typeface="微软雅黑" panose="020B0503020204020204" pitchFamily="34" charset="-122"/>
                  <a:ea typeface="微软雅黑" panose="020B0503020204020204" pitchFamily="34" charset="-122"/>
                </a:rPr>
                <a:t>：</a:t>
              </a:r>
              <a:r>
                <a:rPr lang="zh-CN" altLang="en-US" sz="1400" dirty="0">
                  <a:solidFill>
                    <a:srgbClr val="C00000"/>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grpSp>
      <p:grpSp>
        <p:nvGrpSpPr>
          <p:cNvPr id="34" name="组合 33"/>
          <p:cNvGrpSpPr/>
          <p:nvPr/>
        </p:nvGrpSpPr>
        <p:grpSpPr>
          <a:xfrm>
            <a:off x="6362689" y="3237084"/>
            <a:ext cx="4620747" cy="1065118"/>
            <a:chOff x="6362689" y="3237084"/>
            <a:chExt cx="4620747" cy="1065118"/>
          </a:xfrm>
        </p:grpSpPr>
        <p:sp>
          <p:nvSpPr>
            <p:cNvPr id="11" name="圆角矩形 10"/>
            <p:cNvSpPr/>
            <p:nvPr/>
          </p:nvSpPr>
          <p:spPr>
            <a:xfrm>
              <a:off x="6362689" y="3237084"/>
              <a:ext cx="4620747" cy="1065118"/>
            </a:xfrm>
            <a:prstGeom prst="roundRect">
              <a:avLst/>
            </a:prstGeom>
            <a:gradFill>
              <a:gsLst>
                <a:gs pos="62000">
                  <a:srgbClr val="FFFF00"/>
                </a:gs>
                <a:gs pos="0">
                  <a:schemeClr val="bg1"/>
                </a:gs>
                <a:gs pos="100000">
                  <a:srgbClr val="FFC000"/>
                </a:gs>
                <a:gs pos="0">
                  <a:srgbClr val="FFC000"/>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87"/>
            <p:cNvSpPr>
              <a:spLocks noChangeArrowheads="1"/>
            </p:cNvSpPr>
            <p:nvPr/>
          </p:nvSpPr>
          <p:spPr bwMode="auto">
            <a:xfrm>
              <a:off x="6545802" y="3343162"/>
              <a:ext cx="4268827" cy="904863"/>
            </a:xfrm>
            <a:prstGeom prst="rect">
              <a:avLst/>
            </a:prstGeom>
            <a:noFill/>
            <a:ln w="9525">
              <a:noFill/>
              <a:miter lim="800000"/>
            </a:ln>
          </p:spPr>
          <p:txBody>
            <a:bodyPr wrap="square">
              <a:spAutoFit/>
              <a:scene3d>
                <a:camera prst="orthographicFront"/>
                <a:lightRig rig="threePt" dir="t"/>
              </a:scene3d>
              <a:sp3d contourW="12700"/>
            </a:bodyPr>
            <a:lstStyle/>
            <a:p>
              <a:pPr eaLnBrk="0" fontAlgn="ctr" hangingPunct="0">
                <a:lnSpc>
                  <a:spcPct val="120000"/>
                </a:lnSpc>
                <a:buClr>
                  <a:srgbClr val="FF0000"/>
                </a:buClr>
                <a:buSzPct val="70000"/>
              </a:pPr>
              <a:r>
                <a:rPr lang="zh-CN" altLang="en-US" sz="1600" b="1" dirty="0">
                  <a:solidFill>
                    <a:srgbClr val="C00000"/>
                  </a:solidFill>
                  <a:latin typeface="微软雅黑" panose="020B0503020204020204" pitchFamily="34" charset="-122"/>
                  <a:ea typeface="微软雅黑" panose="020B0503020204020204" pitchFamily="34" charset="-122"/>
                </a:rPr>
                <a:t>目标内涵一</a:t>
              </a:r>
              <a:r>
                <a:rPr lang="zh-CN" altLang="en-US" sz="1600" dirty="0">
                  <a:solidFill>
                    <a:srgbClr val="C00000"/>
                  </a:solidFill>
                  <a:latin typeface="微软雅黑" panose="020B0503020204020204" pitchFamily="34" charset="-122"/>
                  <a:ea typeface="微软雅黑" panose="020B0503020204020204" pitchFamily="34" charset="-122"/>
                </a:rPr>
                <a:t>：</a:t>
              </a:r>
              <a:r>
                <a:rPr lang="zh-CN" altLang="en-US" sz="1400" dirty="0">
                  <a:solidFill>
                    <a:srgbClr val="C00000"/>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grpSp>
    </p:spTree>
    <p:extLst>
      <p:ext uri="{BB962C8B-B14F-4D97-AF65-F5344CB8AC3E}">
        <p14:creationId xmlns:p14="http://schemas.microsoft.com/office/powerpoint/2010/main" val="755688181"/>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fltVal val="0"/>
                                          </p:val>
                                        </p:tav>
                                        <p:tav tm="100000">
                                          <p:val>
                                            <p:strVal val="#ppt_w"/>
                                          </p:val>
                                        </p:tav>
                                      </p:tavLst>
                                    </p:anim>
                                    <p:anim calcmode="lin" valueType="num">
                                      <p:cBhvr>
                                        <p:cTn id="24" dur="500" fill="hold"/>
                                        <p:tgtEl>
                                          <p:spTgt spid="30"/>
                                        </p:tgtEl>
                                        <p:attrNameLst>
                                          <p:attrName>ppt_h</p:attrName>
                                        </p:attrNameLst>
                                      </p:cBhvr>
                                      <p:tavLst>
                                        <p:tav tm="0">
                                          <p:val>
                                            <p:fltVal val="0"/>
                                          </p:val>
                                        </p:tav>
                                        <p:tav tm="100000">
                                          <p:val>
                                            <p:strVal val="#ppt_h"/>
                                          </p:val>
                                        </p:tav>
                                      </p:tavLst>
                                    </p:anim>
                                    <p:animEffect transition="in" filter="fade">
                                      <p:cBhvr>
                                        <p:cTn id="25" dur="500"/>
                                        <p:tgtEl>
                                          <p:spTgt spid="30"/>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left)">
                                      <p:cBhvr>
                                        <p:cTn id="37" dur="500"/>
                                        <p:tgtEl>
                                          <p:spTgt spid="34"/>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2681943" y="-389920"/>
            <a:ext cx="6828112" cy="5706351"/>
          </a:xfrm>
          <a:prstGeom prst="rect">
            <a:avLst/>
          </a:prstGeom>
        </p:spPr>
      </p:pic>
      <p:sp>
        <p:nvSpPr>
          <p:cNvPr id="4" name="文本框 3"/>
          <p:cNvSpPr txBox="1"/>
          <p:nvPr/>
        </p:nvSpPr>
        <p:spPr>
          <a:xfrm>
            <a:off x="1716722" y="4124138"/>
            <a:ext cx="8758555" cy="584775"/>
          </a:xfrm>
          <a:prstGeom prst="rect">
            <a:avLst/>
          </a:prstGeom>
          <a:noFill/>
        </p:spPr>
        <p:txBody>
          <a:bodyPr wrap="square" rtlCol="0">
            <a:spAutoFit/>
            <a:scene3d>
              <a:camera prst="orthographicFront"/>
              <a:lightRig rig="soft" dir="t"/>
            </a:scene3d>
            <a:sp3d prstMaterial="softEdge">
              <a:bevelT w="63500" h="12700"/>
            </a:sp3d>
          </a:bodyPr>
          <a:lstStyle>
            <a:defPPr>
              <a:defRPr lang="zh-CN"/>
            </a:defPPr>
            <a:lvl1pPr algn="ctr">
              <a:defRPr sz="48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r>
              <a:rPr lang="zh-CN" altLang="en-US" sz="3200" dirty="0"/>
              <a:t>继续深耕国内市场，保持市场占有率第一</a:t>
            </a:r>
          </a:p>
        </p:txBody>
      </p:sp>
    </p:spTree>
    <p:extLst>
      <p:ext uri="{BB962C8B-B14F-4D97-AF65-F5344CB8AC3E}">
        <p14:creationId xmlns:p14="http://schemas.microsoft.com/office/powerpoint/2010/main" val="1151898144"/>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416"/>
          <a:stretch/>
        </p:blipFill>
        <p:spPr>
          <a:xfrm>
            <a:off x="0" y="0"/>
            <a:ext cx="12191999" cy="6858000"/>
          </a:xfrm>
          <a:prstGeom prst="rect">
            <a:avLst/>
          </a:prstGeom>
        </p:spPr>
      </p:pic>
      <p:sp>
        <p:nvSpPr>
          <p:cNvPr id="3" name="Text Box 13"/>
          <p:cNvSpPr txBox="1">
            <a:spLocks noChangeArrowheads="1"/>
          </p:cNvSpPr>
          <p:nvPr/>
        </p:nvSpPr>
        <p:spPr bwMode="auto">
          <a:xfrm>
            <a:off x="2612571" y="1959638"/>
            <a:ext cx="6966858" cy="3170099"/>
          </a:xfrm>
          <a:prstGeom prst="rect">
            <a:avLst/>
          </a:prstGeom>
          <a:noFill/>
          <a:extLst/>
        </p:spPr>
        <p:txBody>
          <a:bodyPr wrap="square" rtlCol="0">
            <a:spAutoFit/>
            <a:scene3d>
              <a:camera prst="orthographicFront"/>
              <a:lightRig rig="soft" dir="t"/>
            </a:scene3d>
            <a:sp3d prstMaterial="softEdge">
              <a:bevelT w="3175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just">
              <a:lnSpc>
                <a:spcPct val="125000"/>
              </a:lnSpc>
            </a:pPr>
            <a:r>
              <a:rPr lang="zh-CN" altLang="en-US" sz="2000" dirty="0">
                <a:gradFill>
                  <a:gsLst>
                    <a:gs pos="0">
                      <a:srgbClr val="FFFF00"/>
                    </a:gs>
                    <a:gs pos="83000">
                      <a:srgbClr val="FFFF00"/>
                    </a:gs>
                    <a:gs pos="100000">
                      <a:srgbClr val="FF0000"/>
                    </a:gs>
                  </a:gsLst>
                  <a:lin ang="5400000" scaled="1"/>
                </a:gradFill>
              </a:rPr>
              <a:t>       新年伊始，让我们把一切所经历过的，统统成为过去吧！以往的成功也好，失败也罢，让我们卸下沉重的包袱轻装上阵。新的一年，翻开新的一页，所有的期待与希望、向往与憧憬向我们走来。       </a:t>
            </a:r>
            <a:endParaRPr lang="en-US" altLang="zh-CN" sz="2000" dirty="0">
              <a:gradFill>
                <a:gsLst>
                  <a:gs pos="0">
                    <a:srgbClr val="FFFF00"/>
                  </a:gs>
                  <a:gs pos="83000">
                    <a:srgbClr val="FFFF00"/>
                  </a:gs>
                  <a:gs pos="100000">
                    <a:srgbClr val="FF0000"/>
                  </a:gs>
                </a:gsLst>
                <a:lin ang="5400000" scaled="1"/>
              </a:gradFill>
            </a:endParaRPr>
          </a:p>
          <a:p>
            <a:pPr algn="just">
              <a:lnSpc>
                <a:spcPct val="125000"/>
              </a:lnSpc>
            </a:pPr>
            <a:r>
              <a:rPr lang="en-US" altLang="zh-CN" sz="2000" dirty="0">
                <a:gradFill>
                  <a:gsLst>
                    <a:gs pos="0">
                      <a:srgbClr val="FFFF00"/>
                    </a:gs>
                    <a:gs pos="83000">
                      <a:srgbClr val="FFFF00"/>
                    </a:gs>
                    <a:gs pos="100000">
                      <a:srgbClr val="FF0000"/>
                    </a:gs>
                  </a:gsLst>
                  <a:lin ang="5400000" scaled="1"/>
                </a:gradFill>
              </a:rPr>
              <a:t>      </a:t>
            </a:r>
            <a:r>
              <a:rPr lang="zh-CN" altLang="en-US" sz="2000" dirty="0">
                <a:gradFill>
                  <a:gsLst>
                    <a:gs pos="0">
                      <a:srgbClr val="FFFF00"/>
                    </a:gs>
                    <a:gs pos="83000">
                      <a:srgbClr val="FFFF00"/>
                    </a:gs>
                    <a:gs pos="100000">
                      <a:srgbClr val="FF0000"/>
                    </a:gs>
                  </a:gsLst>
                  <a:lin ang="5400000" scaled="1"/>
                </a:gradFill>
              </a:rPr>
              <a:t>生活还要继续，梦想不断延伸，脚步依旧执着。整理好行囊，带上健康与平安，因为健康是幸福的起点，平安是最单纯的快乐，伴着一份好心情，微笑着出发，脚步轻盈，且歌且行。</a:t>
            </a:r>
          </a:p>
        </p:txBody>
      </p:sp>
      <p:sp>
        <p:nvSpPr>
          <p:cNvPr id="5" name="Text Box 13"/>
          <p:cNvSpPr txBox="1">
            <a:spLocks noChangeArrowheads="1"/>
          </p:cNvSpPr>
          <p:nvPr/>
        </p:nvSpPr>
        <p:spPr bwMode="auto">
          <a:xfrm>
            <a:off x="2398642" y="644149"/>
            <a:ext cx="7394714" cy="830997"/>
          </a:xfrm>
          <a:prstGeom prst="rect">
            <a:avLst/>
          </a:prstGeom>
          <a:noFill/>
          <a:extLst/>
        </p:spPr>
        <p:txBody>
          <a:bodyPr wrap="square" rtlCol="0">
            <a:spAutoFit/>
            <a:scene3d>
              <a:camera prst="orthographicFront"/>
              <a:lightRig rig="soft" dir="t"/>
            </a:scene3d>
            <a:sp3d prstMaterial="softEdge">
              <a:bevelT w="63500" h="12700"/>
            </a:sp3d>
          </a:bodyPr>
          <a:lstStyle>
            <a:defPPr>
              <a:defRPr lang="zh-CN"/>
            </a:defPPr>
            <a:lvl1pPr algn="dist">
              <a:defRPr sz="3200" b="1">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defRPr>
            </a:lvl1pPr>
          </a:lstStyle>
          <a:p>
            <a:pPr algn="ctr"/>
            <a:r>
              <a:rPr lang="en-US" altLang="zh-CN" sz="4800" dirty="0"/>
              <a:t>【</a:t>
            </a:r>
            <a:r>
              <a:rPr lang="zh-CN" altLang="en-US" sz="4800" dirty="0"/>
              <a:t>领导寄语 </a:t>
            </a:r>
            <a:r>
              <a:rPr lang="en-US" altLang="zh-CN" sz="4800" dirty="0"/>
              <a:t>】</a:t>
            </a:r>
            <a:endParaRPr lang="zh-CN" altLang="en-US" sz="4800" dirty="0"/>
          </a:p>
        </p:txBody>
      </p:sp>
    </p:spTree>
    <p:extLst>
      <p:ext uri="{BB962C8B-B14F-4D97-AF65-F5344CB8AC3E}">
        <p14:creationId xmlns:p14="http://schemas.microsoft.com/office/powerpoint/2010/main" val="818017841"/>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416"/>
          <a:stretch/>
        </p:blipFill>
        <p:spPr>
          <a:xfrm>
            <a:off x="0" y="0"/>
            <a:ext cx="12192000" cy="6858000"/>
          </a:xfrm>
          <a:prstGeom prst="rect">
            <a:avLst/>
          </a:prstGeom>
        </p:spPr>
      </p:pic>
      <p:sp>
        <p:nvSpPr>
          <p:cNvPr id="3" name="文本框 2"/>
          <p:cNvSpPr txBox="1"/>
          <p:nvPr/>
        </p:nvSpPr>
        <p:spPr>
          <a:xfrm>
            <a:off x="2736737" y="4123680"/>
            <a:ext cx="6712220" cy="769441"/>
          </a:xfrm>
          <a:prstGeom prst="rect">
            <a:avLst/>
          </a:prstGeom>
          <a:noFill/>
        </p:spPr>
        <p:txBody>
          <a:bodyPr wrap="square" rtlCol="0">
            <a:spAutoFit/>
            <a:scene3d>
              <a:camera prst="orthographicFront"/>
              <a:lightRig rig="soft" dir="t"/>
            </a:scene3d>
            <a:sp3d prstMaterial="softEdge">
              <a:bevelT w="63500" h="12700"/>
            </a:sp3d>
          </a:bodyPr>
          <a:lstStyle/>
          <a:p>
            <a:pPr algn="dist"/>
            <a:r>
              <a:rPr lang="zh-CN" altLang="en-US" sz="4400" b="1" dirty="0">
                <a:gradFill>
                  <a:gsLst>
                    <a:gs pos="0">
                      <a:srgbClr val="FF0000"/>
                    </a:gs>
                    <a:gs pos="63000">
                      <a:srgbClr val="FFFF00"/>
                    </a:gs>
                    <a:gs pos="100000">
                      <a:srgbClr val="FF0000"/>
                    </a:gs>
                  </a:gsLst>
                  <a:lin ang="5400000" scaled="1"/>
                </a:gradFill>
                <a:effectLst>
                  <a:outerShdw blurRad="266700" dist="38100" dir="2700000" algn="tl" rotWithShape="0">
                    <a:prstClr val="black">
                      <a:alpha val="61000"/>
                    </a:prstClr>
                  </a:outerShdw>
                </a:effectLst>
              </a:rPr>
              <a:t>感谢您的观看 来年再战</a:t>
            </a:r>
          </a:p>
        </p:txBody>
      </p:sp>
      <p:sp>
        <p:nvSpPr>
          <p:cNvPr id="5" name="文本框 4"/>
          <p:cNvSpPr txBox="1"/>
          <p:nvPr/>
        </p:nvSpPr>
        <p:spPr>
          <a:xfrm>
            <a:off x="2736737" y="4983826"/>
            <a:ext cx="6712220" cy="507831"/>
          </a:xfrm>
          <a:prstGeom prst="rect">
            <a:avLst/>
          </a:prstGeom>
          <a:noFill/>
        </p:spPr>
        <p:txBody>
          <a:bodyPr wrap="square" rtlCol="0">
            <a:spAutoFit/>
            <a:scene3d>
              <a:camera prst="orthographicFront"/>
              <a:lightRig rig="soft" dir="t"/>
            </a:scene3d>
            <a:sp3d prstMaterial="softEdge"/>
          </a:bodyPr>
          <a:lstStyle/>
          <a:p>
            <a:pPr algn="ctr"/>
            <a:r>
              <a:rPr lang="en-US" altLang="zh-CN" sz="900" dirty="0">
                <a:solidFill>
                  <a:srgbClr val="FFFF00"/>
                </a:solidFill>
                <a:latin typeface="Century Gothic" panose="020B0502020202020204" pitchFamily="34" charset="0"/>
              </a:rPr>
              <a:t>The user can demonstrate on a projector or computer, or print the presentation and make it into a film to be used</a:t>
            </a:r>
          </a:p>
          <a:p>
            <a:pPr algn="ctr"/>
            <a:r>
              <a:rPr lang="en-US" altLang="zh-CN" sz="900" dirty="0">
                <a:solidFill>
                  <a:srgbClr val="FFFF00"/>
                </a:solidFill>
                <a:latin typeface="Century Gothic" panose="020B0502020202020204" pitchFamily="34" charset="0"/>
              </a:rPr>
              <a:t> in a wider field. Using PowerPoint, not only can you create presentations, </a:t>
            </a:r>
          </a:p>
          <a:p>
            <a:pPr algn="ctr"/>
            <a:r>
              <a:rPr lang="en-US" altLang="zh-CN" sz="900" dirty="0">
                <a:solidFill>
                  <a:srgbClr val="FFFF00"/>
                </a:solidFill>
                <a:latin typeface="Century Gothic" panose="020B0502020202020204" pitchFamily="34" charset="0"/>
              </a:rPr>
              <a:t>you can also hold face-to-face meetings, teleconferencing, or presentations on the Internet </a:t>
            </a:r>
          </a:p>
        </p:txBody>
      </p:sp>
    </p:spTree>
    <p:extLst>
      <p:ext uri="{BB962C8B-B14F-4D97-AF65-F5344CB8AC3E}">
        <p14:creationId xmlns:p14="http://schemas.microsoft.com/office/powerpoint/2010/main" val="620104720"/>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2B52471-CFD9-4CB7-AE7E-1265FCD247FA}"/>
              </a:ext>
            </a:extLst>
          </p:cNvPr>
          <p:cNvSpPr txBox="1"/>
          <p:nvPr/>
        </p:nvSpPr>
        <p:spPr>
          <a:xfrm>
            <a:off x="3516283" y="2593571"/>
            <a:ext cx="5724644" cy="1754326"/>
          </a:xfrm>
          <a:prstGeom prst="rect">
            <a:avLst/>
          </a:prstGeom>
          <a:noFill/>
        </p:spPr>
        <p:txBody>
          <a:bodyPr wrap="none" rtlCol="0">
            <a:spAutoFit/>
          </a:bodyPr>
          <a:lstStyle/>
          <a:p>
            <a:r>
              <a:rPr lang="zh-CN" altLang="en-US" sz="5400" dirty="0">
                <a:solidFill>
                  <a:srgbClr val="FFFF00"/>
                </a:solidFill>
              </a:rPr>
              <a:t>尾页附倒计时视频</a:t>
            </a:r>
            <a:endParaRPr lang="en-US" altLang="zh-CN" sz="5400" dirty="0">
              <a:solidFill>
                <a:srgbClr val="FFFF00"/>
              </a:solidFill>
            </a:endParaRPr>
          </a:p>
          <a:p>
            <a:r>
              <a:rPr lang="zh-CN" altLang="en-US" sz="5400" dirty="0">
                <a:solidFill>
                  <a:srgbClr val="FFFF00"/>
                </a:solidFill>
              </a:rPr>
              <a:t>可直接放首页播放</a:t>
            </a:r>
          </a:p>
        </p:txBody>
      </p:sp>
    </p:spTree>
    <p:extLst>
      <p:ext uri="{BB962C8B-B14F-4D97-AF65-F5344CB8AC3E}">
        <p14:creationId xmlns:p14="http://schemas.microsoft.com/office/powerpoint/2010/main" val="135627142"/>
      </p:ext>
    </p:extLst>
  </p:cSld>
  <p:clrMapOvr>
    <a:masterClrMapping/>
  </p:clrMapOvr>
  <mc:AlternateContent xmlns:mc="http://schemas.openxmlformats.org/markup-compatibility/2006" xmlns:p14="http://schemas.microsoft.com/office/powerpoint/2010/main">
    <mc:Choice Requires="p14">
      <p:transition spd="slow" advTm="3000">
        <p14:flash/>
      </p:transition>
    </mc:Choice>
    <mc:Fallback xmlns="">
      <p:transition spd="slow" advTm="300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赢战狗年开门红公司年会颁奖PPT模板"/>
</p:tagLst>
</file>

<file path=ppt/theme/theme1.xml><?xml version="1.0" encoding="utf-8"?>
<a:theme xmlns:a="http://schemas.openxmlformats.org/drawingml/2006/main" name="包图主题2">
  <a:themeElements>
    <a:clrScheme name="自定义 256">
      <a:dk1>
        <a:srgbClr val="000000"/>
      </a:dk1>
      <a:lt1>
        <a:srgbClr val="FFFFFF"/>
      </a:lt1>
      <a:dk2>
        <a:srgbClr val="778495"/>
      </a:dk2>
      <a:lt2>
        <a:srgbClr val="F0F0F0"/>
      </a:lt2>
      <a:accent1>
        <a:srgbClr val="FF3737"/>
      </a:accent1>
      <a:accent2>
        <a:srgbClr val="414141"/>
      </a:accent2>
      <a:accent3>
        <a:srgbClr val="FF3737"/>
      </a:accent3>
      <a:accent4>
        <a:srgbClr val="414141"/>
      </a:accent4>
      <a:accent5>
        <a:srgbClr val="FF3737"/>
      </a:accent5>
      <a:accent6>
        <a:srgbClr val="414141"/>
      </a:accent6>
      <a:hlink>
        <a:srgbClr val="FFFF00"/>
      </a:hlink>
      <a:folHlink>
        <a:srgbClr val="FFFF00"/>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289</TotalTime>
  <Words>1055</Words>
  <Application>Microsoft Office PowerPoint</Application>
  <PresentationFormat>自定义</PresentationFormat>
  <Paragraphs>143</Paragraphs>
  <Slides>26</Slides>
  <Notes>26</Notes>
  <HiddenSlides>0</HiddenSlides>
  <MMClips>1</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赢战狗年开门红公司年会颁奖PPT模板</dc:title>
  <dc:creator>逆流的小鱼</dc:creator>
  <cp:lastModifiedBy>Sky123.Org</cp:lastModifiedBy>
  <cp:revision>61</cp:revision>
  <dcterms:created xsi:type="dcterms:W3CDTF">2017-11-02T08:38:29Z</dcterms:created>
  <dcterms:modified xsi:type="dcterms:W3CDTF">2018-01-23T02:25:14Z</dcterms:modified>
</cp:coreProperties>
</file>