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60" r:id="rId5"/>
    <p:sldId id="271" r:id="rId6"/>
    <p:sldId id="272" r:id="rId7"/>
    <p:sldId id="273" r:id="rId8"/>
    <p:sldId id="293" r:id="rId9"/>
    <p:sldId id="274" r:id="rId10"/>
    <p:sldId id="261" r:id="rId11"/>
    <p:sldId id="275" r:id="rId12"/>
    <p:sldId id="276" r:id="rId13"/>
    <p:sldId id="278" r:id="rId14"/>
    <p:sldId id="295" r:id="rId15"/>
    <p:sldId id="292" r:id="rId16"/>
    <p:sldId id="262" r:id="rId17"/>
    <p:sldId id="279" r:id="rId18"/>
    <p:sldId id="280" r:id="rId19"/>
    <p:sldId id="281" r:id="rId20"/>
    <p:sldId id="282" r:id="rId21"/>
    <p:sldId id="291" r:id="rId22"/>
    <p:sldId id="263" r:id="rId23"/>
    <p:sldId id="283" r:id="rId24"/>
    <p:sldId id="284" r:id="rId25"/>
    <p:sldId id="294" r:id="rId26"/>
    <p:sldId id="286" r:id="rId27"/>
    <p:sldId id="290" r:id="rId28"/>
    <p:sldId id="270" r:id="rId29"/>
    <p:sldId id="26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3D1601"/>
    <a:srgbClr val="FF66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.jpeg"/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任意多边形 7"/>
          <p:cNvSpPr/>
          <p:nvPr/>
        </p:nvSpPr>
        <p:spPr>
          <a:xfrm flipH="1">
            <a:off x="4618355" y="-10160"/>
            <a:ext cx="7587615" cy="6858635"/>
          </a:xfrm>
          <a:custGeom>
            <a:avLst/>
            <a:gdLst>
              <a:gd name="connsiteX0" fmla="*/ 25 w 11949"/>
              <a:gd name="connsiteY0" fmla="*/ 10792 h 10801"/>
              <a:gd name="connsiteX1" fmla="*/ 0 w 11949"/>
              <a:gd name="connsiteY1" fmla="*/ 0 h 10801"/>
              <a:gd name="connsiteX2" fmla="*/ 1845 w 11949"/>
              <a:gd name="connsiteY2" fmla="*/ 16 h 10801"/>
              <a:gd name="connsiteX3" fmla="*/ 11949 w 11949"/>
              <a:gd name="connsiteY3" fmla="*/ 10801 h 10801"/>
              <a:gd name="connsiteX4" fmla="*/ 25 w 11949"/>
              <a:gd name="connsiteY4" fmla="*/ 10792 h 1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" h="10801">
                <a:moveTo>
                  <a:pt x="25" y="10792"/>
                </a:moveTo>
                <a:lnTo>
                  <a:pt x="0" y="0"/>
                </a:lnTo>
                <a:lnTo>
                  <a:pt x="1845" y="16"/>
                </a:lnTo>
                <a:lnTo>
                  <a:pt x="11949" y="10801"/>
                </a:lnTo>
                <a:lnTo>
                  <a:pt x="25" y="10792"/>
                </a:lnTo>
                <a:close/>
              </a:path>
            </a:pathLst>
          </a:custGeom>
          <a:blipFill rotWithShape="1">
            <a:blip r:embed="rId2"/>
            <a:stretch>
              <a:fillRect l="-30000" b="-68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flipH="1" flipV="1">
            <a:off x="5871210" y="-10160"/>
            <a:ext cx="5210175" cy="5260975"/>
          </a:xfrm>
          <a:custGeom>
            <a:avLst/>
            <a:gdLst>
              <a:gd name="connsiteX0" fmla="*/ 0 w 8205"/>
              <a:gd name="connsiteY0" fmla="*/ 8285 h 8285"/>
              <a:gd name="connsiteX1" fmla="*/ 8205 w 8205"/>
              <a:gd name="connsiteY1" fmla="*/ 0 h 8285"/>
              <a:gd name="connsiteX2" fmla="*/ 5133 w 8205"/>
              <a:gd name="connsiteY2" fmla="*/ 8285 h 8285"/>
              <a:gd name="connsiteX3" fmla="*/ 0 w 8205"/>
              <a:gd name="connsiteY3" fmla="*/ 8285 h 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5" h="8285">
                <a:moveTo>
                  <a:pt x="0" y="8285"/>
                </a:moveTo>
                <a:lnTo>
                  <a:pt x="8205" y="0"/>
                </a:lnTo>
                <a:lnTo>
                  <a:pt x="5133" y="8285"/>
                </a:lnTo>
                <a:lnTo>
                  <a:pt x="0" y="828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22630" y="3667760"/>
            <a:ext cx="4883150" cy="613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工作总结汇报</a:t>
            </a:r>
            <a:r>
              <a:rPr lang="en-US" altLang="zh-CN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模板 </a:t>
            </a:r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9110" y="4281170"/>
            <a:ext cx="43922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>
                <a:solidFill>
                  <a:srgbClr val="C00000"/>
                </a:solidFill>
              </a:rPr>
              <a:t>Job summary report PPT template</a:t>
            </a:r>
            <a:endParaRPr lang="zh-CN" altLang="en-US" sz="2000">
              <a:solidFill>
                <a:srgbClr val="C0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91185" y="4739640"/>
            <a:ext cx="4242435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43915" y="4975860"/>
            <a:ext cx="39897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汇报人：</a:t>
            </a:r>
            <a:r>
              <a:rPr lang="en-US" altLang="zh-CN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      日期：</a:t>
            </a:r>
            <a:r>
              <a:rPr lang="en-US" altLang="zh-CN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XXXXXX</a:t>
            </a:r>
            <a:endParaRPr lang="en-US" altLang="zh-CN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flipH="1" flipV="1">
            <a:off x="4573905" y="-10160"/>
            <a:ext cx="6534785" cy="6891655"/>
          </a:xfrm>
          <a:custGeom>
            <a:avLst/>
            <a:gdLst>
              <a:gd name="connsiteX0" fmla="*/ 0 w 10291"/>
              <a:gd name="connsiteY0" fmla="*/ 10836 h 10853"/>
              <a:gd name="connsiteX1" fmla="*/ 10291 w 10291"/>
              <a:gd name="connsiteY1" fmla="*/ 0 h 10853"/>
              <a:gd name="connsiteX2" fmla="*/ 1664 w 10291"/>
              <a:gd name="connsiteY2" fmla="*/ 10853 h 10853"/>
              <a:gd name="connsiteX3" fmla="*/ 0 w 10291"/>
              <a:gd name="connsiteY3" fmla="*/ 10836 h 1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1" h="10853">
                <a:moveTo>
                  <a:pt x="0" y="10836"/>
                </a:moveTo>
                <a:lnTo>
                  <a:pt x="10291" y="0"/>
                </a:lnTo>
                <a:lnTo>
                  <a:pt x="1664" y="10853"/>
                </a:lnTo>
                <a:lnTo>
                  <a:pt x="0" y="1083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8" name="椭圆 17"/>
          <p:cNvSpPr/>
          <p:nvPr/>
        </p:nvSpPr>
        <p:spPr>
          <a:xfrm>
            <a:off x="5636260" y="1862455"/>
            <a:ext cx="728345" cy="7283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636260" y="2816225"/>
            <a:ext cx="728345" cy="7283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636260" y="3769995"/>
            <a:ext cx="728345" cy="7283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636260" y="4723765"/>
            <a:ext cx="728345" cy="72834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flipV="1">
            <a:off x="-6350" y="0"/>
            <a:ext cx="5558155" cy="5019040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V="1">
            <a:off x="-15240" y="0"/>
            <a:ext cx="4248150" cy="3836670"/>
          </a:xfrm>
          <a:prstGeom prst="rtTriangle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4" name="直角三角形 3"/>
          <p:cNvSpPr/>
          <p:nvPr/>
        </p:nvSpPr>
        <p:spPr>
          <a:xfrm>
            <a:off x="0" y="3366770"/>
            <a:ext cx="3101340" cy="3485515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V="1">
            <a:off x="-6350" y="2106930"/>
            <a:ext cx="4307840" cy="4745355"/>
          </a:xfrm>
          <a:custGeom>
            <a:avLst/>
            <a:gdLst>
              <a:gd name="connsiteX0" fmla="*/ 0 w 6784"/>
              <a:gd name="connsiteY0" fmla="*/ 5515 h 7473"/>
              <a:gd name="connsiteX1" fmla="*/ 4874 w 6784"/>
              <a:gd name="connsiteY1" fmla="*/ 0 h 7473"/>
              <a:gd name="connsiteX2" fmla="*/ 6784 w 6784"/>
              <a:gd name="connsiteY2" fmla="*/ 0 h 7473"/>
              <a:gd name="connsiteX3" fmla="*/ 0 w 6784"/>
              <a:gd name="connsiteY3" fmla="*/ 7473 h 7473"/>
              <a:gd name="connsiteX4" fmla="*/ 0 w 6784"/>
              <a:gd name="connsiteY4" fmla="*/ 5515 h 7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84" h="7473">
                <a:moveTo>
                  <a:pt x="0" y="5515"/>
                </a:moveTo>
                <a:lnTo>
                  <a:pt x="4874" y="0"/>
                </a:lnTo>
                <a:lnTo>
                  <a:pt x="6784" y="0"/>
                </a:lnTo>
                <a:lnTo>
                  <a:pt x="0" y="7473"/>
                </a:lnTo>
                <a:lnTo>
                  <a:pt x="0" y="551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66745" y="3087370"/>
            <a:ext cx="2257425" cy="11010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zh-CN" sz="3200" b="1">
                <a:latin typeface="微软雅黑" panose="020B0503020204020204" charset="-122"/>
                <a:ea typeface="微软雅黑" panose="020B0503020204020204" charset="-122"/>
              </a:rPr>
              <a:t>目  录</a:t>
            </a:r>
            <a:endParaRPr lang="zh-CN" altLang="zh-CN" sz="3200" b="1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en-US" altLang="zh-CN" sz="32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761" name="Freeform 65"/>
          <p:cNvSpPr>
            <a:spLocks noEditPoints="1"/>
          </p:cNvSpPr>
          <p:nvPr/>
        </p:nvSpPr>
        <p:spPr>
          <a:xfrm>
            <a:off x="5842000" y="1960245"/>
            <a:ext cx="324000" cy="54000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750050" y="2011680"/>
            <a:ext cx="143510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Part 01</a:t>
            </a:r>
            <a:endParaRPr lang="en-US" alt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85150" y="2052955"/>
            <a:ext cx="374205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请在此输入您的标题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50050" y="2978150"/>
            <a:ext cx="143446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Part 02</a:t>
            </a:r>
            <a:endParaRPr lang="en-US" alt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85150" y="3019425"/>
            <a:ext cx="374205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请在此输入您的标题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750050" y="3960495"/>
            <a:ext cx="143510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Part 03</a:t>
            </a:r>
            <a:endParaRPr lang="en-US" alt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185150" y="4001770"/>
            <a:ext cx="374205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请在此输入您的标题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750050" y="4926965"/>
            <a:ext cx="143510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Part 04</a:t>
            </a:r>
            <a:endParaRPr lang="en-US" altLang="zh-CN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185150" y="4968240"/>
            <a:ext cx="374205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请在此输入您的标题</a:t>
            </a:r>
            <a:endParaRPr lang="zh-CN" altLang="en-US" sz="24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304" name="Freeform 103"/>
          <p:cNvSpPr>
            <a:spLocks noEditPoints="1"/>
          </p:cNvSpPr>
          <p:nvPr/>
        </p:nvSpPr>
        <p:spPr>
          <a:xfrm>
            <a:off x="5762625" y="2906395"/>
            <a:ext cx="466725" cy="52070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5836285" y="4831715"/>
            <a:ext cx="402590" cy="502285"/>
            <a:chOff x="4959" y="8712"/>
            <a:chExt cx="1116" cy="1388"/>
          </a:xfrm>
          <a:solidFill>
            <a:schemeClr val="bg1"/>
          </a:solidFill>
        </p:grpSpPr>
        <p:sp>
          <p:nvSpPr>
            <p:cNvPr id="6225" name="Freeform 247"/>
            <p:cNvSpPr>
              <a:spLocks noEditPoints="1"/>
            </p:cNvSpPr>
            <p:nvPr/>
          </p:nvSpPr>
          <p:spPr>
            <a:xfrm>
              <a:off x="4959" y="8840"/>
              <a:ext cx="955" cy="1260"/>
            </a:xfrm>
            <a:custGeom>
              <a:avLst/>
              <a:gdLst/>
              <a:ahLst/>
              <a:cxnLst>
                <a:cxn ang="0">
                  <a:pos x="71438" y="198438"/>
                </a:cxn>
                <a:cxn ang="0">
                  <a:pos x="60325" y="187325"/>
                </a:cxn>
                <a:cxn ang="0">
                  <a:pos x="220663" y="26988"/>
                </a:cxn>
                <a:cxn ang="0">
                  <a:pos x="215900" y="22225"/>
                </a:cxn>
                <a:cxn ang="0">
                  <a:pos x="55563" y="180975"/>
                </a:cxn>
                <a:cxn ang="0">
                  <a:pos x="44450" y="171450"/>
                </a:cxn>
                <a:cxn ang="0">
                  <a:pos x="203200" y="9525"/>
                </a:cxn>
                <a:cxn ang="0">
                  <a:pos x="193675" y="0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0" y="241300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242888" y="49213"/>
                </a:cxn>
                <a:cxn ang="0">
                  <a:pos x="231775" y="38100"/>
                </a:cxn>
                <a:cxn ang="0">
                  <a:pos x="71438" y="198438"/>
                </a:cxn>
                <a:cxn ang="0">
                  <a:pos x="34925" y="188913"/>
                </a:cxn>
                <a:cxn ang="0">
                  <a:pos x="53975" y="207963"/>
                </a:cxn>
                <a:cxn ang="0">
                  <a:pos x="25400" y="217488"/>
                </a:cxn>
                <a:cxn ang="0">
                  <a:pos x="34925" y="188913"/>
                </a:cxn>
              </a:cxnLst>
              <a:pathLst>
                <a:path w="153" h="152">
                  <a:moveTo>
                    <a:pt x="45" y="125"/>
                  </a:moveTo>
                  <a:lnTo>
                    <a:pt x="38" y="118"/>
                  </a:lnTo>
                  <a:lnTo>
                    <a:pt x="139" y="17"/>
                  </a:lnTo>
                  <a:lnTo>
                    <a:pt x="136" y="14"/>
                  </a:lnTo>
                  <a:lnTo>
                    <a:pt x="35" y="114"/>
                  </a:lnTo>
                  <a:lnTo>
                    <a:pt x="28" y="108"/>
                  </a:lnTo>
                  <a:lnTo>
                    <a:pt x="128" y="6"/>
                  </a:lnTo>
                  <a:lnTo>
                    <a:pt x="122" y="0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0" y="152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153" y="31"/>
                  </a:lnTo>
                  <a:lnTo>
                    <a:pt x="146" y="24"/>
                  </a:lnTo>
                  <a:lnTo>
                    <a:pt x="45" y="125"/>
                  </a:lnTo>
                  <a:close/>
                  <a:moveTo>
                    <a:pt x="22" y="119"/>
                  </a:moveTo>
                  <a:lnTo>
                    <a:pt x="34" y="131"/>
                  </a:lnTo>
                  <a:lnTo>
                    <a:pt x="16" y="137"/>
                  </a:lnTo>
                  <a:lnTo>
                    <a:pt x="22" y="11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6226" name="Freeform 248"/>
            <p:cNvSpPr/>
            <p:nvPr/>
          </p:nvSpPr>
          <p:spPr>
            <a:xfrm>
              <a:off x="5737" y="8712"/>
              <a:ext cx="338" cy="355"/>
            </a:xfrm>
            <a:custGeom>
              <a:avLst/>
              <a:gdLst/>
              <a:ahLst/>
              <a:cxnLst>
                <a:cxn ang="0">
                  <a:pos x="50087" y="68262"/>
                </a:cxn>
                <a:cxn ang="0">
                  <a:pos x="52976" y="65378"/>
                </a:cxn>
                <a:cxn ang="0">
                  <a:pos x="56829" y="11537"/>
                </a:cxn>
                <a:cxn ang="0">
                  <a:pos x="31786" y="0"/>
                </a:cxn>
                <a:cxn ang="0">
                  <a:pos x="2890" y="15383"/>
                </a:cxn>
                <a:cxn ang="0">
                  <a:pos x="0" y="18267"/>
                </a:cxn>
                <a:cxn ang="0">
                  <a:pos x="50087" y="68262"/>
                </a:cxn>
              </a:cxnLst>
              <a:pathLst>
                <a:path w="89" h="71">
                  <a:moveTo>
                    <a:pt x="52" y="71"/>
                  </a:move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89" y="42"/>
                    <a:pt x="59" y="12"/>
                  </a:cubicBezTo>
                  <a:cubicBezTo>
                    <a:pt x="49" y="3"/>
                    <a:pt x="41" y="0"/>
                    <a:pt x="33" y="0"/>
                  </a:cubicBezTo>
                  <a:cubicBezTo>
                    <a:pt x="15" y="0"/>
                    <a:pt x="3" y="16"/>
                    <a:pt x="3" y="16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52" y="7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  <p:sp>
        <p:nvSpPr>
          <p:cNvPr id="55300" name="Freeform 38"/>
          <p:cNvSpPr>
            <a:spLocks noEditPoints="1"/>
          </p:cNvSpPr>
          <p:nvPr/>
        </p:nvSpPr>
        <p:spPr>
          <a:xfrm>
            <a:off x="5787390" y="3908425"/>
            <a:ext cx="432000" cy="4320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等腰三角形 1"/>
          <p:cNvSpPr/>
          <p:nvPr/>
        </p:nvSpPr>
        <p:spPr>
          <a:xfrm>
            <a:off x="3145473" y="1156335"/>
            <a:ext cx="5901055" cy="375666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3404235" y="1358900"/>
            <a:ext cx="5383530" cy="3427095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5875" y="3528695"/>
            <a:ext cx="12209145" cy="53594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66385" y="1908175"/>
            <a:ext cx="1459230" cy="1444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80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lang="en-US" altLang="zh-CN" sz="8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52988" y="3564255"/>
            <a:ext cx="248602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04080" y="4205605"/>
            <a:ext cx="2783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>
                <a:solidFill>
                  <a:schemeClr val="bg1"/>
                </a:solidFill>
              </a:rPr>
              <a:t>Please enter your title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/>
        </p:nvSpPr>
        <p:spPr>
          <a:xfrm>
            <a:off x="-15240" y="4110355"/>
            <a:ext cx="4932680" cy="246888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47920" y="4110038"/>
            <a:ext cx="2468563" cy="2468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7436485" y="4110355"/>
            <a:ext cx="4752340" cy="246888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407275" y="622935"/>
            <a:ext cx="2468880" cy="1028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grpSp>
        <p:nvGrpSpPr>
          <p:cNvPr id="49160" name="组合 123"/>
          <p:cNvGrpSpPr/>
          <p:nvPr/>
        </p:nvGrpSpPr>
        <p:grpSpPr>
          <a:xfrm flipH="1">
            <a:off x="425450" y="971550"/>
            <a:ext cx="5029200" cy="863600"/>
            <a:chOff x="9218" y="1827"/>
            <a:chExt cx="7921" cy="1360"/>
          </a:xfrm>
        </p:grpSpPr>
        <p:sp>
          <p:nvSpPr>
            <p:cNvPr id="49161" name="文本框 22"/>
            <p:cNvSpPr txBox="1"/>
            <p:nvPr/>
          </p:nvSpPr>
          <p:spPr>
            <a:xfrm>
              <a:off x="9218" y="2347"/>
              <a:ext cx="7546" cy="84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49162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 algn="ctr"/>
              <a:r>
                <a: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9163" name="文本框 22"/>
          <p:cNvSpPr txBox="1"/>
          <p:nvPr/>
        </p:nvSpPr>
        <p:spPr>
          <a:xfrm flipH="1">
            <a:off x="593725" y="2998788"/>
            <a:ext cx="5084763" cy="53181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9164" name="文本框 20"/>
          <p:cNvSpPr txBox="1"/>
          <p:nvPr/>
        </p:nvSpPr>
        <p:spPr>
          <a:xfrm flipH="1">
            <a:off x="1050925" y="251618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38175" y="2263775"/>
            <a:ext cx="3492500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66" name="Freeform 5"/>
          <p:cNvSpPr>
            <a:spLocks noEditPoints="1"/>
          </p:cNvSpPr>
          <p:nvPr/>
        </p:nvSpPr>
        <p:spPr>
          <a:xfrm>
            <a:off x="658813" y="2468563"/>
            <a:ext cx="398462" cy="401637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404040"/>
          </a:solidFill>
          <a:ln w="9525">
            <a:noFill/>
          </a:ln>
        </p:spPr>
        <p:txBody>
          <a:bodyPr/>
          <a:p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406640" y="1641475"/>
            <a:ext cx="4780915" cy="246888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768975" y="5547360"/>
            <a:ext cx="812165" cy="811530"/>
          </a:xfrm>
          <a:prstGeom prst="ellipse">
            <a:avLst/>
          </a:prstGeom>
          <a:solidFill>
            <a:srgbClr val="EDCB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15" name="文本框 20"/>
          <p:cNvSpPr txBox="1"/>
          <p:nvPr/>
        </p:nvSpPr>
        <p:spPr>
          <a:xfrm flipH="1">
            <a:off x="5321300" y="4364355"/>
            <a:ext cx="1788160" cy="97536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761" name="Freeform 65"/>
          <p:cNvSpPr>
            <a:spLocks noEditPoints="1"/>
          </p:cNvSpPr>
          <p:nvPr/>
        </p:nvSpPr>
        <p:spPr>
          <a:xfrm>
            <a:off x="5988685" y="5661025"/>
            <a:ext cx="372745" cy="58420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6038" y="792163"/>
            <a:ext cx="12099925" cy="30543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1722438" y="2154238"/>
            <a:ext cx="8747125" cy="3509963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1203" name="文本框 22"/>
          <p:cNvSpPr txBox="1"/>
          <p:nvPr/>
        </p:nvSpPr>
        <p:spPr>
          <a:xfrm flipH="1">
            <a:off x="1203325" y="5888038"/>
            <a:ext cx="10496550" cy="8397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204" name="Freeform 5"/>
          <p:cNvSpPr>
            <a:spLocks noEditPoints="1"/>
          </p:cNvSpPr>
          <p:nvPr/>
        </p:nvSpPr>
        <p:spPr>
          <a:xfrm>
            <a:off x="658813" y="6002338"/>
            <a:ext cx="398462" cy="401637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rgbClr val="3D160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1205" name="文本框 22"/>
          <p:cNvSpPr txBox="1"/>
          <p:nvPr/>
        </p:nvSpPr>
        <p:spPr>
          <a:xfrm flipH="1">
            <a:off x="3152775" y="1246188"/>
            <a:ext cx="5886450" cy="5334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1206" name="Freeform 38"/>
          <p:cNvSpPr>
            <a:spLocks noEditPoints="1"/>
          </p:cNvSpPr>
          <p:nvPr/>
        </p:nvSpPr>
        <p:spPr>
          <a:xfrm>
            <a:off x="2476500" y="1330325"/>
            <a:ext cx="466725" cy="45085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直角三角形 1"/>
          <p:cNvSpPr/>
          <p:nvPr/>
        </p:nvSpPr>
        <p:spPr>
          <a:xfrm>
            <a:off x="3643313" y="1452563"/>
            <a:ext cx="349250" cy="392113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7" name="直角三角形 6"/>
          <p:cNvSpPr/>
          <p:nvPr/>
        </p:nvSpPr>
        <p:spPr>
          <a:xfrm flipH="1">
            <a:off x="411163" y="1452563"/>
            <a:ext cx="350838" cy="392113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" name="矩形 10"/>
          <p:cNvSpPr/>
          <p:nvPr/>
        </p:nvSpPr>
        <p:spPr>
          <a:xfrm>
            <a:off x="58420" y="1845310"/>
            <a:ext cx="12023725" cy="171767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矩形 11"/>
          <p:cNvSpPr/>
          <p:nvPr/>
        </p:nvSpPr>
        <p:spPr>
          <a:xfrm>
            <a:off x="762000" y="1452563"/>
            <a:ext cx="2881313" cy="48148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" name="椭圆 12"/>
          <p:cNvSpPr/>
          <p:nvPr/>
        </p:nvSpPr>
        <p:spPr>
          <a:xfrm>
            <a:off x="1416050" y="1920875"/>
            <a:ext cx="1574800" cy="15732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3191" name="文本框 20"/>
          <p:cNvSpPr txBox="1"/>
          <p:nvPr/>
        </p:nvSpPr>
        <p:spPr>
          <a:xfrm flipH="1">
            <a:off x="1208088" y="362267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192" name="文本框 22"/>
          <p:cNvSpPr txBox="1"/>
          <p:nvPr/>
        </p:nvSpPr>
        <p:spPr>
          <a:xfrm flipH="1">
            <a:off x="1020763" y="417195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90613" y="4051300"/>
            <a:ext cx="2232025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480050" y="2066925"/>
            <a:ext cx="1335088" cy="13350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3195" name="文本框 20"/>
          <p:cNvSpPr txBox="1"/>
          <p:nvPr/>
        </p:nvSpPr>
        <p:spPr>
          <a:xfrm flipH="1">
            <a:off x="5124450" y="362267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196" name="文本框 22"/>
          <p:cNvSpPr txBox="1"/>
          <p:nvPr/>
        </p:nvSpPr>
        <p:spPr>
          <a:xfrm flipH="1">
            <a:off x="4937125" y="417195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006975" y="40513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9366250" y="2066925"/>
            <a:ext cx="1335088" cy="13350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93199" name="文本框 20"/>
          <p:cNvSpPr txBox="1"/>
          <p:nvPr/>
        </p:nvSpPr>
        <p:spPr>
          <a:xfrm flipH="1">
            <a:off x="9010650" y="362267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3200" name="文本框 22"/>
          <p:cNvSpPr txBox="1"/>
          <p:nvPr/>
        </p:nvSpPr>
        <p:spPr>
          <a:xfrm flipH="1">
            <a:off x="8823325" y="417195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8893175" y="40513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74761" name="Freeform 65"/>
          <p:cNvSpPr>
            <a:spLocks noEditPoints="1"/>
          </p:cNvSpPr>
          <p:nvPr/>
        </p:nvSpPr>
        <p:spPr>
          <a:xfrm>
            <a:off x="1910715" y="2226310"/>
            <a:ext cx="576000" cy="97200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4" name="Freeform 103"/>
          <p:cNvSpPr>
            <a:spLocks noEditPoints="1"/>
          </p:cNvSpPr>
          <p:nvPr/>
        </p:nvSpPr>
        <p:spPr>
          <a:xfrm>
            <a:off x="5780405" y="2294890"/>
            <a:ext cx="734060" cy="81915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0" name="Freeform 38"/>
          <p:cNvSpPr>
            <a:spLocks noEditPoints="1"/>
          </p:cNvSpPr>
          <p:nvPr/>
        </p:nvSpPr>
        <p:spPr>
          <a:xfrm>
            <a:off x="9657080" y="2388235"/>
            <a:ext cx="754380" cy="63246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泪滴形 1"/>
          <p:cNvSpPr/>
          <p:nvPr/>
        </p:nvSpPr>
        <p:spPr>
          <a:xfrm rot="18900000">
            <a:off x="4897755" y="2713355"/>
            <a:ext cx="2331720" cy="2331720"/>
          </a:xfrm>
          <a:prstGeom prst="teardrop">
            <a:avLst>
              <a:gd name="adj" fmla="val 124783"/>
            </a:avLst>
          </a:prstGeom>
          <a:noFill/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2" name="弦形 21"/>
          <p:cNvSpPr/>
          <p:nvPr/>
        </p:nvSpPr>
        <p:spPr>
          <a:xfrm>
            <a:off x="4989830" y="2800985"/>
            <a:ext cx="2171065" cy="2171065"/>
          </a:xfrm>
          <a:prstGeom prst="chord">
            <a:avLst>
              <a:gd name="adj1" fmla="val 18724453"/>
              <a:gd name="adj2" fmla="val 13806496"/>
            </a:avLst>
          </a:prstGeom>
          <a:solidFill>
            <a:srgbClr val="FF660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1" name="弦形 10"/>
          <p:cNvSpPr/>
          <p:nvPr/>
        </p:nvSpPr>
        <p:spPr>
          <a:xfrm>
            <a:off x="8004810" y="3149600"/>
            <a:ext cx="1821180" cy="1822450"/>
          </a:xfrm>
          <a:prstGeom prst="chord">
            <a:avLst>
              <a:gd name="adj1" fmla="val 21004315"/>
              <a:gd name="adj2" fmla="val 11399034"/>
            </a:avLst>
          </a:prstGeom>
          <a:solidFill>
            <a:srgbClr val="FF660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4" name="泪滴形 3"/>
          <p:cNvSpPr/>
          <p:nvPr/>
        </p:nvSpPr>
        <p:spPr>
          <a:xfrm rot="18900000">
            <a:off x="7924800" y="3056255"/>
            <a:ext cx="1988185" cy="1989455"/>
          </a:xfrm>
          <a:prstGeom prst="teardrop">
            <a:avLst>
              <a:gd name="adj" fmla="val 124783"/>
            </a:avLst>
          </a:prstGeom>
          <a:noFill/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弦形 5"/>
          <p:cNvSpPr/>
          <p:nvPr/>
        </p:nvSpPr>
        <p:spPr>
          <a:xfrm>
            <a:off x="2278380" y="3128645"/>
            <a:ext cx="1858010" cy="1858010"/>
          </a:xfrm>
          <a:prstGeom prst="chord">
            <a:avLst>
              <a:gd name="adj1" fmla="val 20056648"/>
              <a:gd name="adj2" fmla="val 12363583"/>
            </a:avLst>
          </a:prstGeom>
          <a:solidFill>
            <a:srgbClr val="FF6600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" name="泪滴形 4"/>
          <p:cNvSpPr/>
          <p:nvPr/>
        </p:nvSpPr>
        <p:spPr>
          <a:xfrm rot="18900000">
            <a:off x="2212975" y="3056255"/>
            <a:ext cx="1990090" cy="1989455"/>
          </a:xfrm>
          <a:prstGeom prst="teardrop">
            <a:avLst>
              <a:gd name="adj" fmla="val 124783"/>
            </a:avLst>
          </a:prstGeom>
          <a:noFill/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8794" name="文本框 20"/>
          <p:cNvSpPr txBox="1"/>
          <p:nvPr/>
        </p:nvSpPr>
        <p:spPr>
          <a:xfrm flipH="1">
            <a:off x="5372100" y="3644900"/>
            <a:ext cx="1384300" cy="6143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91%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795" name="文本框 20"/>
          <p:cNvSpPr txBox="1"/>
          <p:nvPr/>
        </p:nvSpPr>
        <p:spPr>
          <a:xfrm flipH="1">
            <a:off x="2492375" y="3829050"/>
            <a:ext cx="1384300" cy="612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84%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796" name="文本框 20"/>
          <p:cNvSpPr txBox="1"/>
          <p:nvPr/>
        </p:nvSpPr>
        <p:spPr>
          <a:xfrm flipH="1">
            <a:off x="8237538" y="3952875"/>
            <a:ext cx="1384300" cy="6127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64%</a:t>
            </a:r>
            <a:r>
              <a:rPr lang="zh-CN" altLang="en-US" sz="32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32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797" name="文本框 20"/>
          <p:cNvSpPr txBox="1"/>
          <p:nvPr/>
        </p:nvSpPr>
        <p:spPr>
          <a:xfrm flipH="1">
            <a:off x="2208213" y="524192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798" name="文本框 22"/>
          <p:cNvSpPr txBox="1"/>
          <p:nvPr/>
        </p:nvSpPr>
        <p:spPr>
          <a:xfrm flipH="1">
            <a:off x="441325" y="6111875"/>
            <a:ext cx="11239500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lvl="0"/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18799" name="文本框 20"/>
          <p:cNvSpPr txBox="1"/>
          <p:nvPr/>
        </p:nvSpPr>
        <p:spPr>
          <a:xfrm flipH="1">
            <a:off x="5080000" y="524033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8800" name="文本框 20"/>
          <p:cNvSpPr txBox="1"/>
          <p:nvPr/>
        </p:nvSpPr>
        <p:spPr>
          <a:xfrm flipH="1">
            <a:off x="7969250" y="5226050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4144963" y="579438"/>
            <a:ext cx="3902075" cy="3652838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6838" y="4081463"/>
            <a:ext cx="11985625" cy="2651125"/>
          </a:xfrm>
          <a:prstGeom prst="rect">
            <a:avLst/>
          </a:prstGeom>
          <a:solidFill>
            <a:srgbClr val="FF66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44039" name="文本框 20"/>
          <p:cNvSpPr txBox="1"/>
          <p:nvPr/>
        </p:nvSpPr>
        <p:spPr>
          <a:xfrm flipH="1">
            <a:off x="1465263" y="4443413"/>
            <a:ext cx="1993900" cy="3952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fontAlgn="base"/>
            <a:r>
              <a:rPr lang="zh-CN" altLang="en-US" sz="1865" strike="noStrike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756" name="文本框 22"/>
          <p:cNvSpPr txBox="1"/>
          <p:nvPr/>
        </p:nvSpPr>
        <p:spPr>
          <a:xfrm flipH="1">
            <a:off x="1498600" y="5040313"/>
            <a:ext cx="4095750" cy="13271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460500" y="4916488"/>
            <a:ext cx="27305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52400" y="4275138"/>
            <a:ext cx="11904663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4" name="文本框 20"/>
          <p:cNvSpPr txBox="1"/>
          <p:nvPr/>
        </p:nvSpPr>
        <p:spPr>
          <a:xfrm flipH="1">
            <a:off x="7777163" y="4445000"/>
            <a:ext cx="1993900" cy="3968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fontAlgn="base"/>
            <a:r>
              <a:rPr lang="zh-CN" altLang="en-US" sz="1865" strike="noStrike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761" name="文本框 22"/>
          <p:cNvSpPr txBox="1"/>
          <p:nvPr/>
        </p:nvSpPr>
        <p:spPr>
          <a:xfrm flipH="1">
            <a:off x="7810500" y="5041900"/>
            <a:ext cx="4097338" cy="13271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772400" y="4919663"/>
            <a:ext cx="27305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6" name="文本框 20"/>
          <p:cNvSpPr txBox="1"/>
          <p:nvPr/>
        </p:nvSpPr>
        <p:spPr>
          <a:xfrm flipH="1">
            <a:off x="198438" y="857250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767" name="文本框 22"/>
          <p:cNvSpPr txBox="1"/>
          <p:nvPr/>
        </p:nvSpPr>
        <p:spPr>
          <a:xfrm flipH="1">
            <a:off x="198438" y="1254125"/>
            <a:ext cx="359092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31788" y="1209675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69" name="文本框 20"/>
          <p:cNvSpPr txBox="1"/>
          <p:nvPr/>
        </p:nvSpPr>
        <p:spPr>
          <a:xfrm flipH="1">
            <a:off x="198438" y="2259013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770" name="文本框 22"/>
          <p:cNvSpPr txBox="1"/>
          <p:nvPr/>
        </p:nvSpPr>
        <p:spPr>
          <a:xfrm flipH="1">
            <a:off x="198438" y="2655888"/>
            <a:ext cx="359092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31788" y="2611438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2" name="文本框 20"/>
          <p:cNvSpPr txBox="1"/>
          <p:nvPr/>
        </p:nvSpPr>
        <p:spPr>
          <a:xfrm flipH="1">
            <a:off x="8435975" y="84137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773" name="文本框 22"/>
          <p:cNvSpPr txBox="1"/>
          <p:nvPr/>
        </p:nvSpPr>
        <p:spPr>
          <a:xfrm flipH="1">
            <a:off x="8435975" y="1238250"/>
            <a:ext cx="359092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8569325" y="1193800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75" name="文本框 20"/>
          <p:cNvSpPr txBox="1"/>
          <p:nvPr/>
        </p:nvSpPr>
        <p:spPr>
          <a:xfrm flipH="1">
            <a:off x="8435975" y="224472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4776" name="文本框 22"/>
          <p:cNvSpPr txBox="1"/>
          <p:nvPr/>
        </p:nvSpPr>
        <p:spPr>
          <a:xfrm flipH="1">
            <a:off x="8435975" y="2641600"/>
            <a:ext cx="359092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569325" y="2595563"/>
            <a:ext cx="34925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46" name="Freeform 125"/>
          <p:cNvSpPr/>
          <p:nvPr/>
        </p:nvSpPr>
        <p:spPr>
          <a:xfrm>
            <a:off x="6984365" y="4550410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" name="Freeform 125"/>
          <p:cNvSpPr/>
          <p:nvPr/>
        </p:nvSpPr>
        <p:spPr>
          <a:xfrm>
            <a:off x="650875" y="4563745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4" name="Freeform 103"/>
          <p:cNvSpPr>
            <a:spLocks noEditPoints="1"/>
          </p:cNvSpPr>
          <p:nvPr/>
        </p:nvSpPr>
        <p:spPr>
          <a:xfrm>
            <a:off x="711835" y="4603750"/>
            <a:ext cx="432000" cy="50400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0" name="Freeform 38"/>
          <p:cNvSpPr>
            <a:spLocks noEditPoints="1"/>
          </p:cNvSpPr>
          <p:nvPr/>
        </p:nvSpPr>
        <p:spPr>
          <a:xfrm>
            <a:off x="7060565" y="4613910"/>
            <a:ext cx="468000" cy="4680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等腰三角形 1"/>
          <p:cNvSpPr/>
          <p:nvPr/>
        </p:nvSpPr>
        <p:spPr>
          <a:xfrm>
            <a:off x="3145473" y="1156335"/>
            <a:ext cx="5901055" cy="375666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3404235" y="1358900"/>
            <a:ext cx="5383530" cy="3427095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5875" y="3528695"/>
            <a:ext cx="12209145" cy="53594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66385" y="1908175"/>
            <a:ext cx="1459230" cy="1444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800">
                <a:solidFill>
                  <a:schemeClr val="bg1">
                    <a:lumMod val="95000"/>
                  </a:schemeClr>
                </a:solidFill>
              </a:rPr>
              <a:t>02</a:t>
            </a:r>
            <a:endParaRPr lang="en-US" altLang="zh-CN" sz="8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52988" y="3564255"/>
            <a:ext cx="248602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04080" y="4205605"/>
            <a:ext cx="2783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>
                <a:solidFill>
                  <a:schemeClr val="bg1"/>
                </a:solidFill>
              </a:rPr>
              <a:t>Please enter your title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5" name="文本框 22"/>
          <p:cNvSpPr txBox="1"/>
          <p:nvPr/>
        </p:nvSpPr>
        <p:spPr>
          <a:xfrm flipH="1">
            <a:off x="700088" y="981075"/>
            <a:ext cx="10983912" cy="5334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5963" y="1849438"/>
            <a:ext cx="10760075" cy="330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7347" name="文本框 22"/>
          <p:cNvSpPr txBox="1"/>
          <p:nvPr/>
        </p:nvSpPr>
        <p:spPr>
          <a:xfrm flipH="1">
            <a:off x="715963" y="2990850"/>
            <a:ext cx="2017712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7348" name="文本框 20"/>
          <p:cNvSpPr txBox="1"/>
          <p:nvPr/>
        </p:nvSpPr>
        <p:spPr>
          <a:xfrm flipH="1">
            <a:off x="715963" y="2546350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349" name="文本框 22"/>
          <p:cNvSpPr txBox="1"/>
          <p:nvPr/>
        </p:nvSpPr>
        <p:spPr>
          <a:xfrm flipH="1">
            <a:off x="715963" y="5000625"/>
            <a:ext cx="4090987" cy="11731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733675" y="2990850"/>
            <a:ext cx="1812925" cy="1828800"/>
          </a:xfrm>
          <a:prstGeom prst="round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7351" name="文本框 22"/>
          <p:cNvSpPr txBox="1"/>
          <p:nvPr/>
        </p:nvSpPr>
        <p:spPr>
          <a:xfrm flipH="1">
            <a:off x="5045075" y="2943225"/>
            <a:ext cx="2190750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7352" name="文本框 20"/>
          <p:cNvSpPr txBox="1"/>
          <p:nvPr/>
        </p:nvSpPr>
        <p:spPr>
          <a:xfrm flipH="1">
            <a:off x="5045075" y="2500313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353" name="文本框 22"/>
          <p:cNvSpPr txBox="1"/>
          <p:nvPr/>
        </p:nvSpPr>
        <p:spPr>
          <a:xfrm flipH="1">
            <a:off x="5045075" y="4954588"/>
            <a:ext cx="6613525" cy="11731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376795" y="2470150"/>
            <a:ext cx="4099560" cy="2286000"/>
          </a:xfrm>
          <a:prstGeom prst="round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41313" y="1341438"/>
            <a:ext cx="3808413" cy="2849563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195763" y="1341438"/>
            <a:ext cx="3810000" cy="2849563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051800" y="1341438"/>
            <a:ext cx="3808413" cy="2849563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8350" y="3779838"/>
            <a:ext cx="3000375" cy="86836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2800" y="3779838"/>
            <a:ext cx="3001963" cy="86836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77250" y="3779838"/>
            <a:ext cx="3001963" cy="86836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61447" name="文本框 20"/>
          <p:cNvSpPr txBox="1"/>
          <p:nvPr/>
        </p:nvSpPr>
        <p:spPr>
          <a:xfrm flipH="1">
            <a:off x="1285875" y="4014788"/>
            <a:ext cx="1995488" cy="3841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448" name="文本框 20"/>
          <p:cNvSpPr txBox="1"/>
          <p:nvPr/>
        </p:nvSpPr>
        <p:spPr>
          <a:xfrm flipH="1">
            <a:off x="5116513" y="3998913"/>
            <a:ext cx="1995487" cy="3841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449" name="文本框 20"/>
          <p:cNvSpPr txBox="1"/>
          <p:nvPr/>
        </p:nvSpPr>
        <p:spPr>
          <a:xfrm flipH="1">
            <a:off x="9002713" y="3997325"/>
            <a:ext cx="1995487" cy="3857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450" name="文本框 22"/>
          <p:cNvSpPr txBox="1"/>
          <p:nvPr/>
        </p:nvSpPr>
        <p:spPr>
          <a:xfrm flipH="1">
            <a:off x="814388" y="5487988"/>
            <a:ext cx="2846387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1451" name="文本框 20"/>
          <p:cNvSpPr txBox="1"/>
          <p:nvPr/>
        </p:nvSpPr>
        <p:spPr>
          <a:xfrm flipH="1">
            <a:off x="1239838" y="5105400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452" name="文本框 22"/>
          <p:cNvSpPr txBox="1"/>
          <p:nvPr/>
        </p:nvSpPr>
        <p:spPr>
          <a:xfrm flipH="1">
            <a:off x="4691063" y="5441950"/>
            <a:ext cx="2846387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1453" name="文本框 20"/>
          <p:cNvSpPr txBox="1"/>
          <p:nvPr/>
        </p:nvSpPr>
        <p:spPr>
          <a:xfrm flipH="1">
            <a:off x="5116513" y="5059363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454" name="文本框 22"/>
          <p:cNvSpPr txBox="1"/>
          <p:nvPr/>
        </p:nvSpPr>
        <p:spPr>
          <a:xfrm flipH="1">
            <a:off x="8623300" y="5397500"/>
            <a:ext cx="2846388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1455" name="文本框 20"/>
          <p:cNvSpPr txBox="1"/>
          <p:nvPr/>
        </p:nvSpPr>
        <p:spPr>
          <a:xfrm flipH="1">
            <a:off x="9048750" y="501332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43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86017" name="组合 6"/>
          <p:cNvGrpSpPr/>
          <p:nvPr/>
        </p:nvGrpSpPr>
        <p:grpSpPr>
          <a:xfrm>
            <a:off x="800100" y="1014413"/>
            <a:ext cx="4684713" cy="1657350"/>
            <a:chOff x="1590" y="1690"/>
            <a:chExt cx="7378" cy="2611"/>
          </a:xfrm>
        </p:grpSpPr>
        <p:sp>
          <p:nvSpPr>
            <p:cNvPr id="86018" name="文本框 20"/>
            <p:cNvSpPr txBox="1"/>
            <p:nvPr/>
          </p:nvSpPr>
          <p:spPr>
            <a:xfrm flipH="1">
              <a:off x="1590" y="1690"/>
              <a:ext cx="1592" cy="26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en-US" altLang="zh-CN" sz="9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1</a:t>
              </a:r>
              <a:r>
                <a:rPr lang="zh-CN" altLang="en-US" sz="9600" b="1">
                  <a:solidFill>
                    <a:srgbClr val="3D160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endParaRPr lang="zh-CN" altLang="en-US" sz="9600" b="1">
                <a:solidFill>
                  <a:srgbClr val="3D160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67" y="2151"/>
              <a:ext cx="6501" cy="147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86020" name="组合 25"/>
          <p:cNvGrpSpPr/>
          <p:nvPr/>
        </p:nvGrpSpPr>
        <p:grpSpPr>
          <a:xfrm>
            <a:off x="800100" y="2249170"/>
            <a:ext cx="4684713" cy="1657350"/>
            <a:chOff x="1590" y="4041"/>
            <a:chExt cx="7378" cy="2611"/>
          </a:xfrm>
        </p:grpSpPr>
        <p:sp>
          <p:nvSpPr>
            <p:cNvPr id="86021" name="文本框 20"/>
            <p:cNvSpPr txBox="1"/>
            <p:nvPr/>
          </p:nvSpPr>
          <p:spPr>
            <a:xfrm flipH="1">
              <a:off x="1590" y="4041"/>
              <a:ext cx="1592" cy="26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en-US" altLang="zh-CN" sz="9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2</a:t>
              </a:r>
              <a:r>
                <a:rPr lang="zh-CN" altLang="en-US" sz="9600" b="1">
                  <a:solidFill>
                    <a:srgbClr val="3D160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endParaRPr lang="zh-CN" altLang="en-US" sz="9600" b="1">
                <a:solidFill>
                  <a:srgbClr val="3D160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467" y="4526"/>
              <a:ext cx="6501" cy="147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86023" name="组合 28"/>
          <p:cNvGrpSpPr/>
          <p:nvPr/>
        </p:nvGrpSpPr>
        <p:grpSpPr>
          <a:xfrm>
            <a:off x="800100" y="3492500"/>
            <a:ext cx="4684713" cy="1658938"/>
            <a:chOff x="1590" y="6542"/>
            <a:chExt cx="7378" cy="2611"/>
          </a:xfrm>
        </p:grpSpPr>
        <p:sp>
          <p:nvSpPr>
            <p:cNvPr id="86024" name="文本框 20"/>
            <p:cNvSpPr txBox="1"/>
            <p:nvPr/>
          </p:nvSpPr>
          <p:spPr>
            <a:xfrm flipH="1">
              <a:off x="1590" y="6542"/>
              <a:ext cx="1592" cy="26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en-US" altLang="zh-CN" sz="9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3</a:t>
              </a:r>
              <a:r>
                <a:rPr lang="zh-CN" altLang="en-US" sz="9600" b="1">
                  <a:solidFill>
                    <a:srgbClr val="3D160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endParaRPr lang="zh-CN" altLang="en-US" sz="9600" b="1">
                <a:solidFill>
                  <a:srgbClr val="3D160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467" y="7027"/>
              <a:ext cx="6501" cy="147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</p:grpSp>
      <p:grpSp>
        <p:nvGrpSpPr>
          <p:cNvPr id="86026" name="组合 31"/>
          <p:cNvGrpSpPr/>
          <p:nvPr/>
        </p:nvGrpSpPr>
        <p:grpSpPr>
          <a:xfrm>
            <a:off x="800100" y="4732338"/>
            <a:ext cx="4684713" cy="1657350"/>
            <a:chOff x="1590" y="8667"/>
            <a:chExt cx="7377" cy="2610"/>
          </a:xfrm>
        </p:grpSpPr>
        <p:sp>
          <p:nvSpPr>
            <p:cNvPr id="86027" name="文本框 20"/>
            <p:cNvSpPr txBox="1"/>
            <p:nvPr/>
          </p:nvSpPr>
          <p:spPr>
            <a:xfrm flipH="1">
              <a:off x="1590" y="8667"/>
              <a:ext cx="1592" cy="261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en-US" altLang="zh-CN" sz="9600" b="1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4</a:t>
              </a:r>
              <a:r>
                <a:rPr lang="zh-CN" altLang="en-US" sz="9600" b="1">
                  <a:solidFill>
                    <a:srgbClr val="3D160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 </a:t>
              </a:r>
              <a:endParaRPr lang="zh-CN" altLang="en-US" sz="9600" b="1">
                <a:solidFill>
                  <a:srgbClr val="3D160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467" y="9128"/>
              <a:ext cx="6501" cy="1474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86029" name="文本框 20"/>
          <p:cNvSpPr txBox="1"/>
          <p:nvPr/>
        </p:nvSpPr>
        <p:spPr>
          <a:xfrm flipH="1">
            <a:off x="1620838" y="1346200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030" name="文本框 22"/>
          <p:cNvSpPr txBox="1"/>
          <p:nvPr/>
        </p:nvSpPr>
        <p:spPr>
          <a:xfrm flipH="1">
            <a:off x="1620838" y="1704975"/>
            <a:ext cx="3903662" cy="5334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620838" y="1668463"/>
            <a:ext cx="34925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32" name="文本框 20"/>
          <p:cNvSpPr txBox="1"/>
          <p:nvPr/>
        </p:nvSpPr>
        <p:spPr>
          <a:xfrm flipH="1">
            <a:off x="1620838" y="2578100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033" name="文本框 22"/>
          <p:cNvSpPr txBox="1"/>
          <p:nvPr/>
        </p:nvSpPr>
        <p:spPr>
          <a:xfrm flipH="1">
            <a:off x="1620838" y="2936875"/>
            <a:ext cx="3903662" cy="5334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1620838" y="2900363"/>
            <a:ext cx="34925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35" name="文本框 20"/>
          <p:cNvSpPr txBox="1"/>
          <p:nvPr/>
        </p:nvSpPr>
        <p:spPr>
          <a:xfrm flipH="1">
            <a:off x="1620838" y="383222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036" name="文本框 22"/>
          <p:cNvSpPr txBox="1"/>
          <p:nvPr/>
        </p:nvSpPr>
        <p:spPr>
          <a:xfrm flipH="1">
            <a:off x="1620838" y="4191000"/>
            <a:ext cx="3903662" cy="5334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1620838" y="4154488"/>
            <a:ext cx="34925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038" name="文本框 20"/>
          <p:cNvSpPr txBox="1"/>
          <p:nvPr/>
        </p:nvSpPr>
        <p:spPr>
          <a:xfrm flipH="1">
            <a:off x="1620838" y="5027613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039" name="文本框 44"/>
          <p:cNvSpPr txBox="1"/>
          <p:nvPr/>
        </p:nvSpPr>
        <p:spPr>
          <a:xfrm flipH="1">
            <a:off x="1620838" y="5386388"/>
            <a:ext cx="3903662" cy="53181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620838" y="5348288"/>
            <a:ext cx="34925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5484813" y="1316038"/>
            <a:ext cx="5867400" cy="935038"/>
          </a:xfrm>
          <a:prstGeom prst="rect">
            <a:avLst/>
          </a:prstGeom>
          <a:blipFill rotWithShape="1">
            <a:blip r:embed="rId1"/>
            <a:stretch>
              <a:fillRect t="-40000" b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8" name="矩形 47"/>
          <p:cNvSpPr/>
          <p:nvPr/>
        </p:nvSpPr>
        <p:spPr>
          <a:xfrm>
            <a:off x="5484813" y="2563813"/>
            <a:ext cx="5867400" cy="935038"/>
          </a:xfrm>
          <a:prstGeom prst="rect">
            <a:avLst/>
          </a:prstGeom>
          <a:blipFill rotWithShape="1">
            <a:blip r:embed="rId1"/>
            <a:stretch>
              <a:fillRect t="-40000" b="-99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484813" y="3797300"/>
            <a:ext cx="5867400" cy="935038"/>
          </a:xfrm>
          <a:prstGeom prst="rect">
            <a:avLst/>
          </a:prstGeom>
          <a:blipFill rotWithShape="1">
            <a:blip r:embed="rId1"/>
            <a:stretch>
              <a:fillRect t="-40000" b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484813" y="5027613"/>
            <a:ext cx="5867400" cy="935038"/>
          </a:xfrm>
          <a:prstGeom prst="rect">
            <a:avLst/>
          </a:prstGeom>
          <a:blipFill rotWithShape="1">
            <a:blip r:embed="rId1"/>
            <a:stretch>
              <a:fillRect t="-40000" b="-10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2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138113" y="1050925"/>
            <a:ext cx="5241925" cy="5715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97550" y="3916363"/>
            <a:ext cx="6124575" cy="2849563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60419" name="文本框 20"/>
          <p:cNvSpPr txBox="1"/>
          <p:nvPr/>
        </p:nvSpPr>
        <p:spPr>
          <a:xfrm flipH="1">
            <a:off x="5797550" y="2286000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420" name="文本框 22"/>
          <p:cNvSpPr txBox="1"/>
          <p:nvPr/>
        </p:nvSpPr>
        <p:spPr>
          <a:xfrm flipH="1">
            <a:off x="5797550" y="2644775"/>
            <a:ext cx="6146800" cy="11731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0421" name="文本框 22"/>
          <p:cNvSpPr txBox="1"/>
          <p:nvPr/>
        </p:nvSpPr>
        <p:spPr>
          <a:xfrm flipH="1">
            <a:off x="5765800" y="1389063"/>
            <a:ext cx="2847975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60422" name="文本框 20"/>
          <p:cNvSpPr txBox="1"/>
          <p:nvPr/>
        </p:nvSpPr>
        <p:spPr>
          <a:xfrm flipH="1">
            <a:off x="5797550" y="1004888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rgbClr val="0D0D0D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0D0D0D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6400" y="1517650"/>
            <a:ext cx="1722438" cy="1720850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0424" name="文本框 20"/>
          <p:cNvSpPr txBox="1"/>
          <p:nvPr/>
        </p:nvSpPr>
        <p:spPr>
          <a:xfrm flipH="1">
            <a:off x="436880" y="2089150"/>
            <a:ext cx="1629410" cy="5486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键入标题 </a:t>
            </a: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425" name="文本框 20"/>
          <p:cNvSpPr txBox="1"/>
          <p:nvPr/>
        </p:nvSpPr>
        <p:spPr>
          <a:xfrm flipH="1">
            <a:off x="406400" y="4470400"/>
            <a:ext cx="1995488" cy="3857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426" name="文本框 22"/>
          <p:cNvSpPr txBox="1"/>
          <p:nvPr/>
        </p:nvSpPr>
        <p:spPr>
          <a:xfrm flipH="1">
            <a:off x="406400" y="4997450"/>
            <a:ext cx="4638675" cy="13858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3" name="Freeform 125"/>
          <p:cNvSpPr/>
          <p:nvPr/>
        </p:nvSpPr>
        <p:spPr>
          <a:xfrm>
            <a:off x="3001010" y="2145665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" name="Freeform 125"/>
          <p:cNvSpPr/>
          <p:nvPr/>
        </p:nvSpPr>
        <p:spPr>
          <a:xfrm>
            <a:off x="2226310" y="2162175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775710" y="2145665"/>
            <a:ext cx="647700" cy="6477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2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55304" name="Freeform 103"/>
          <p:cNvSpPr>
            <a:spLocks noEditPoints="1"/>
          </p:cNvSpPr>
          <p:nvPr/>
        </p:nvSpPr>
        <p:spPr>
          <a:xfrm>
            <a:off x="3100705" y="2193925"/>
            <a:ext cx="432000" cy="46800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en-US" altLang="zh-CN"/>
          </a:p>
        </p:txBody>
      </p:sp>
      <p:sp>
        <p:nvSpPr>
          <p:cNvPr id="55300" name="Freeform 38"/>
          <p:cNvSpPr>
            <a:spLocks noEditPoints="1"/>
          </p:cNvSpPr>
          <p:nvPr/>
        </p:nvSpPr>
        <p:spPr>
          <a:xfrm>
            <a:off x="3876675" y="2226945"/>
            <a:ext cx="432000" cy="4320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4761" name="Freeform 65"/>
          <p:cNvSpPr>
            <a:spLocks noEditPoints="1"/>
          </p:cNvSpPr>
          <p:nvPr/>
        </p:nvSpPr>
        <p:spPr>
          <a:xfrm>
            <a:off x="2409190" y="2229485"/>
            <a:ext cx="288000" cy="46800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椭圆 2"/>
          <p:cNvSpPr/>
          <p:nvPr/>
        </p:nvSpPr>
        <p:spPr>
          <a:xfrm>
            <a:off x="719138" y="1565275"/>
            <a:ext cx="4319588" cy="4319588"/>
          </a:xfrm>
          <a:prstGeom prst="ellipse">
            <a:avLst/>
          </a:prstGeom>
          <a:noFill/>
          <a:ln w="15875"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" name="椭圆 1"/>
          <p:cNvSpPr/>
          <p:nvPr/>
        </p:nvSpPr>
        <p:spPr>
          <a:xfrm>
            <a:off x="865188" y="1866900"/>
            <a:ext cx="3513138" cy="3513138"/>
          </a:xfrm>
          <a:prstGeom prst="ellipse">
            <a:avLst/>
          </a:prstGeom>
          <a:noFill/>
          <a:ln w="47625">
            <a:solidFill>
              <a:srgbClr val="3D16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" name="椭圆 3"/>
          <p:cNvSpPr/>
          <p:nvPr/>
        </p:nvSpPr>
        <p:spPr>
          <a:xfrm>
            <a:off x="1897063" y="3000375"/>
            <a:ext cx="2160588" cy="216058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2232025" y="882650"/>
            <a:ext cx="1476375" cy="1477963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4476750" y="2660650"/>
            <a:ext cx="1066800" cy="10668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" name="椭圆 10"/>
          <p:cNvSpPr/>
          <p:nvPr/>
        </p:nvSpPr>
        <p:spPr>
          <a:xfrm>
            <a:off x="3230563" y="5254625"/>
            <a:ext cx="957263" cy="958850"/>
          </a:xfrm>
          <a:prstGeom prst="ellips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" name="椭圆 11"/>
          <p:cNvSpPr/>
          <p:nvPr/>
        </p:nvSpPr>
        <p:spPr>
          <a:xfrm>
            <a:off x="352425" y="3727450"/>
            <a:ext cx="731838" cy="73183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9336" name="文本框 20"/>
          <p:cNvSpPr txBox="1"/>
          <p:nvPr/>
        </p:nvSpPr>
        <p:spPr>
          <a:xfrm flipH="1">
            <a:off x="2662238" y="1363663"/>
            <a:ext cx="604837" cy="4841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A</a:t>
            </a:r>
            <a:r>
              <a: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37" name="文本框 20"/>
          <p:cNvSpPr txBox="1"/>
          <p:nvPr/>
        </p:nvSpPr>
        <p:spPr>
          <a:xfrm flipH="1">
            <a:off x="4733925" y="3000375"/>
            <a:ext cx="6048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38" name="文本框 20"/>
          <p:cNvSpPr txBox="1"/>
          <p:nvPr/>
        </p:nvSpPr>
        <p:spPr>
          <a:xfrm flipH="1">
            <a:off x="3419475" y="5481638"/>
            <a:ext cx="6048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</a:t>
            </a:r>
            <a:r>
              <a:rPr lang="zh-CN" altLang="en-US" sz="24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39" name="文本框 20"/>
          <p:cNvSpPr txBox="1"/>
          <p:nvPr/>
        </p:nvSpPr>
        <p:spPr>
          <a:xfrm flipH="1">
            <a:off x="415925" y="3827463"/>
            <a:ext cx="604838" cy="4841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40" name="文本框 20"/>
          <p:cNvSpPr txBox="1"/>
          <p:nvPr/>
        </p:nvSpPr>
        <p:spPr>
          <a:xfrm flipH="1">
            <a:off x="6931025" y="1270000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41" name="文本框 22"/>
          <p:cNvSpPr txBox="1"/>
          <p:nvPr/>
        </p:nvSpPr>
        <p:spPr>
          <a:xfrm flipH="1">
            <a:off x="6931025" y="1666875"/>
            <a:ext cx="4849813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7064375" y="1635125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43" name="文本框 20"/>
          <p:cNvSpPr txBox="1"/>
          <p:nvPr/>
        </p:nvSpPr>
        <p:spPr>
          <a:xfrm flipH="1">
            <a:off x="6931025" y="2635250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44" name="文本框 22"/>
          <p:cNvSpPr txBox="1"/>
          <p:nvPr/>
        </p:nvSpPr>
        <p:spPr>
          <a:xfrm flipH="1">
            <a:off x="6931025" y="3017838"/>
            <a:ext cx="4849813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064375" y="2986088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46" name="文本框 20"/>
          <p:cNvSpPr txBox="1"/>
          <p:nvPr/>
        </p:nvSpPr>
        <p:spPr>
          <a:xfrm flipH="1">
            <a:off x="6931025" y="388302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47" name="文本框 22"/>
          <p:cNvSpPr txBox="1"/>
          <p:nvPr/>
        </p:nvSpPr>
        <p:spPr>
          <a:xfrm flipH="1">
            <a:off x="6931025" y="4265613"/>
            <a:ext cx="4849813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7064375" y="423386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349" name="文本框 20"/>
          <p:cNvSpPr txBox="1"/>
          <p:nvPr/>
        </p:nvSpPr>
        <p:spPr>
          <a:xfrm flipH="1">
            <a:off x="6931025" y="5130800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50" name="文本框 22"/>
          <p:cNvSpPr txBox="1"/>
          <p:nvPr/>
        </p:nvSpPr>
        <p:spPr>
          <a:xfrm flipH="1">
            <a:off x="6931025" y="5511800"/>
            <a:ext cx="4849813" cy="7461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7064375" y="5481638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954713" y="1323975"/>
            <a:ext cx="684213" cy="6842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7" name="椭圆 26"/>
          <p:cNvSpPr/>
          <p:nvPr/>
        </p:nvSpPr>
        <p:spPr>
          <a:xfrm>
            <a:off x="5938838" y="2613025"/>
            <a:ext cx="684213" cy="6842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8" name="椭圆 27"/>
          <p:cNvSpPr/>
          <p:nvPr/>
        </p:nvSpPr>
        <p:spPr>
          <a:xfrm>
            <a:off x="5954713" y="3902075"/>
            <a:ext cx="684213" cy="6842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9" name="椭圆 28"/>
          <p:cNvSpPr/>
          <p:nvPr/>
        </p:nvSpPr>
        <p:spPr>
          <a:xfrm>
            <a:off x="5938838" y="5191125"/>
            <a:ext cx="684213" cy="68421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9356" name="文本框 20"/>
          <p:cNvSpPr txBox="1"/>
          <p:nvPr/>
        </p:nvSpPr>
        <p:spPr>
          <a:xfrm flipH="1">
            <a:off x="6018213" y="1425575"/>
            <a:ext cx="604837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A</a:t>
            </a:r>
            <a:endParaRPr lang="en-US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57" name="文本框 20"/>
          <p:cNvSpPr txBox="1"/>
          <p:nvPr/>
        </p:nvSpPr>
        <p:spPr>
          <a:xfrm flipH="1">
            <a:off x="5984875" y="2706688"/>
            <a:ext cx="6048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58" name="文本框 20"/>
          <p:cNvSpPr txBox="1"/>
          <p:nvPr/>
        </p:nvSpPr>
        <p:spPr>
          <a:xfrm flipH="1">
            <a:off x="6003925" y="4016375"/>
            <a:ext cx="603250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</a:t>
            </a:r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9359" name="文本框 20"/>
          <p:cNvSpPr txBox="1"/>
          <p:nvPr/>
        </p:nvSpPr>
        <p:spPr>
          <a:xfrm flipH="1">
            <a:off x="5972175" y="5286375"/>
            <a:ext cx="6048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en-US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</a:t>
            </a:r>
            <a:endParaRPr lang="en-US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74761" name="Freeform 65"/>
          <p:cNvSpPr>
            <a:spLocks noEditPoints="1"/>
          </p:cNvSpPr>
          <p:nvPr/>
        </p:nvSpPr>
        <p:spPr>
          <a:xfrm>
            <a:off x="2644775" y="3547745"/>
            <a:ext cx="652780" cy="102362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等腰三角形 1"/>
          <p:cNvSpPr/>
          <p:nvPr/>
        </p:nvSpPr>
        <p:spPr>
          <a:xfrm>
            <a:off x="3145473" y="1156335"/>
            <a:ext cx="5901055" cy="375666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3404235" y="1358900"/>
            <a:ext cx="5383530" cy="3427095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5875" y="3528695"/>
            <a:ext cx="12209145" cy="53594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66385" y="1908175"/>
            <a:ext cx="1459230" cy="1444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800">
                <a:solidFill>
                  <a:schemeClr val="bg1">
                    <a:lumMod val="95000"/>
                  </a:schemeClr>
                </a:solidFill>
              </a:rPr>
              <a:t>03</a:t>
            </a:r>
            <a:endParaRPr lang="en-US" altLang="zh-CN" sz="8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52988" y="3564255"/>
            <a:ext cx="248602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04080" y="4205605"/>
            <a:ext cx="2783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>
                <a:solidFill>
                  <a:schemeClr val="bg1"/>
                </a:solidFill>
              </a:rPr>
              <a:t>Please enter your title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889000" y="1428750"/>
            <a:ext cx="1555750" cy="40671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2559050" y="1428750"/>
            <a:ext cx="1555750" cy="406717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29100" y="1428750"/>
            <a:ext cx="1555750" cy="40671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9095" name="文本框 20"/>
          <p:cNvSpPr txBox="1"/>
          <p:nvPr/>
        </p:nvSpPr>
        <p:spPr>
          <a:xfrm flipH="1">
            <a:off x="1057275" y="2035175"/>
            <a:ext cx="12017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096" name="文本框 20"/>
          <p:cNvSpPr txBox="1"/>
          <p:nvPr/>
        </p:nvSpPr>
        <p:spPr>
          <a:xfrm flipH="1">
            <a:off x="2714625" y="2035175"/>
            <a:ext cx="1201738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2400">
                <a:solidFill>
                  <a:srgbClr val="3D160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  <a:endParaRPr lang="zh-CN" altLang="en-US" sz="2400">
              <a:solidFill>
                <a:srgbClr val="3D160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097" name="文本框 20"/>
          <p:cNvSpPr txBox="1"/>
          <p:nvPr/>
        </p:nvSpPr>
        <p:spPr>
          <a:xfrm flipH="1">
            <a:off x="4408488" y="2035175"/>
            <a:ext cx="1201737" cy="4826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 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71625" y="2670175"/>
            <a:ext cx="209550" cy="1081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" name="矩形 7"/>
          <p:cNvSpPr/>
          <p:nvPr/>
        </p:nvSpPr>
        <p:spPr>
          <a:xfrm>
            <a:off x="3241675" y="2670175"/>
            <a:ext cx="209550" cy="1081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11725" y="2670175"/>
            <a:ext cx="209550" cy="1081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9101" name="文本框 20"/>
          <p:cNvSpPr txBox="1"/>
          <p:nvPr/>
        </p:nvSpPr>
        <p:spPr>
          <a:xfrm flipH="1">
            <a:off x="6784975" y="145732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102" name="文本框 22"/>
          <p:cNvSpPr txBox="1"/>
          <p:nvPr/>
        </p:nvSpPr>
        <p:spPr>
          <a:xfrm flipH="1">
            <a:off x="6784975" y="2006600"/>
            <a:ext cx="4833938" cy="20256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6918325" y="188436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104" name="组合 123"/>
          <p:cNvGrpSpPr/>
          <p:nvPr/>
        </p:nvGrpSpPr>
        <p:grpSpPr>
          <a:xfrm flipH="1">
            <a:off x="6562725" y="5170488"/>
            <a:ext cx="4038600" cy="862012"/>
            <a:chOff x="10778" y="1827"/>
            <a:chExt cx="6361" cy="1360"/>
          </a:xfrm>
        </p:grpSpPr>
        <p:sp>
          <p:nvSpPr>
            <p:cNvPr id="89105" name="文本框 22"/>
            <p:cNvSpPr txBox="1"/>
            <p:nvPr/>
          </p:nvSpPr>
          <p:spPr>
            <a:xfrm>
              <a:off x="10778" y="2347"/>
              <a:ext cx="5962" cy="840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89106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 algn="ctr"/>
              <a:r>
                <a: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椭圆 84"/>
          <p:cNvSpPr/>
          <p:nvPr/>
        </p:nvSpPr>
        <p:spPr>
          <a:xfrm>
            <a:off x="6918325" y="4194175"/>
            <a:ext cx="704850" cy="7048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9108" name="Freeform 49"/>
          <p:cNvSpPr>
            <a:spLocks noEditPoints="1"/>
          </p:cNvSpPr>
          <p:nvPr/>
        </p:nvSpPr>
        <p:spPr>
          <a:xfrm>
            <a:off x="7096125" y="4332288"/>
            <a:ext cx="358775" cy="395287"/>
          </a:xfrm>
          <a:custGeom>
            <a:avLst/>
            <a:gdLst/>
            <a:ahLst/>
            <a:cxnLst>
              <a:cxn ang="0">
                <a:pos x="28298" y="391037"/>
              </a:cxn>
              <a:cxn ang="0">
                <a:pos x="28298" y="70273"/>
              </a:cxn>
              <a:cxn ang="0">
                <a:pos x="69047" y="29469"/>
              </a:cxn>
              <a:cxn ang="0">
                <a:pos x="604441" y="29469"/>
              </a:cxn>
              <a:cxn ang="0">
                <a:pos x="645190" y="70273"/>
              </a:cxn>
              <a:cxn ang="0">
                <a:pos x="645190" y="391037"/>
              </a:cxn>
              <a:cxn ang="0">
                <a:pos x="604441" y="431841"/>
              </a:cxn>
              <a:cxn ang="0">
                <a:pos x="69047" y="431841"/>
              </a:cxn>
              <a:cxn ang="0">
                <a:pos x="28298" y="391037"/>
              </a:cxn>
              <a:cxn ang="0">
                <a:pos x="604441" y="460177"/>
              </a:cxn>
              <a:cxn ang="0">
                <a:pos x="674620" y="391037"/>
              </a:cxn>
              <a:cxn ang="0">
                <a:pos x="674620" y="70273"/>
              </a:cxn>
              <a:cxn ang="0">
                <a:pos x="604441" y="0"/>
              </a:cxn>
              <a:cxn ang="0">
                <a:pos x="69047" y="0"/>
              </a:cxn>
              <a:cxn ang="0">
                <a:pos x="0" y="70273"/>
              </a:cxn>
              <a:cxn ang="0">
                <a:pos x="0" y="391037"/>
              </a:cxn>
              <a:cxn ang="0">
                <a:pos x="69047" y="460177"/>
              </a:cxn>
              <a:cxn ang="0">
                <a:pos x="277319" y="460177"/>
              </a:cxn>
              <a:cxn ang="0">
                <a:pos x="277319" y="523650"/>
              </a:cxn>
              <a:cxn ang="0">
                <a:pos x="69047" y="523650"/>
              </a:cxn>
              <a:cxn ang="0">
                <a:pos x="0" y="593923"/>
              </a:cxn>
              <a:cxn ang="0">
                <a:pos x="0" y="646061"/>
              </a:cxn>
              <a:cxn ang="0">
                <a:pos x="13583" y="660796"/>
              </a:cxn>
              <a:cxn ang="0">
                <a:pos x="659905" y="660796"/>
              </a:cxn>
              <a:cxn ang="0">
                <a:pos x="674620" y="646061"/>
              </a:cxn>
              <a:cxn ang="0">
                <a:pos x="674620" y="593923"/>
              </a:cxn>
              <a:cxn ang="0">
                <a:pos x="604441" y="523650"/>
              </a:cxn>
              <a:cxn ang="0">
                <a:pos x="397301" y="523650"/>
              </a:cxn>
              <a:cxn ang="0">
                <a:pos x="397301" y="460177"/>
              </a:cxn>
              <a:cxn ang="0">
                <a:pos x="604441" y="460177"/>
              </a:cxn>
              <a:cxn ang="0">
                <a:pos x="615761" y="391037"/>
              </a:cxn>
              <a:cxn ang="0">
                <a:pos x="615761" y="70273"/>
              </a:cxn>
              <a:cxn ang="0">
                <a:pos x="604441" y="58939"/>
              </a:cxn>
              <a:cxn ang="0">
                <a:pos x="70179" y="58939"/>
              </a:cxn>
              <a:cxn ang="0">
                <a:pos x="57728" y="70273"/>
              </a:cxn>
              <a:cxn ang="0">
                <a:pos x="57728" y="391037"/>
              </a:cxn>
              <a:cxn ang="0">
                <a:pos x="70179" y="402371"/>
              </a:cxn>
              <a:cxn ang="0">
                <a:pos x="604441" y="402371"/>
              </a:cxn>
              <a:cxn ang="0">
                <a:pos x="615761" y="391037"/>
              </a:cxn>
            </a:cxnLst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2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4"/>
                  <a:pt x="554" y="381"/>
                  <a:pt x="534" y="381"/>
                </a:cubicBezTo>
                <a:lnTo>
                  <a:pt x="61" y="381"/>
                </a:lnTo>
                <a:cubicBezTo>
                  <a:pt x="42" y="381"/>
                  <a:pt x="25" y="364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2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2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89109" name="文本框 20"/>
          <p:cNvSpPr txBox="1"/>
          <p:nvPr/>
        </p:nvSpPr>
        <p:spPr>
          <a:xfrm flipH="1">
            <a:off x="7783513" y="4332288"/>
            <a:ext cx="1995487" cy="3841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5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46" name="Freeform 125"/>
          <p:cNvSpPr/>
          <p:nvPr/>
        </p:nvSpPr>
        <p:spPr>
          <a:xfrm>
            <a:off x="3000375" y="4427220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2" name="Freeform 125"/>
          <p:cNvSpPr/>
          <p:nvPr/>
        </p:nvSpPr>
        <p:spPr>
          <a:xfrm>
            <a:off x="1174115" y="4427220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rgbClr val="FF66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5" name="Freeform 125"/>
          <p:cNvSpPr/>
          <p:nvPr/>
        </p:nvSpPr>
        <p:spPr>
          <a:xfrm>
            <a:off x="4667250" y="4418330"/>
            <a:ext cx="647700" cy="647700"/>
          </a:xfrm>
          <a:custGeom>
            <a:avLst/>
            <a:gdLst/>
            <a:ahLst/>
            <a:cxnLst>
              <a:cxn ang="0">
                <a:pos x="723177" y="673751"/>
              </a:cxn>
              <a:cxn ang="0">
                <a:pos x="672661" y="724349"/>
              </a:cxn>
              <a:cxn ang="0">
                <a:pos x="50516" y="724349"/>
              </a:cxn>
              <a:cxn ang="0">
                <a:pos x="0" y="673751"/>
              </a:cxn>
              <a:cxn ang="0">
                <a:pos x="0" y="50598"/>
              </a:cxn>
              <a:cxn ang="0">
                <a:pos x="50516" y="0"/>
              </a:cxn>
              <a:cxn ang="0">
                <a:pos x="672661" y="0"/>
              </a:cxn>
              <a:cxn ang="0">
                <a:pos x="723177" y="50598"/>
              </a:cxn>
              <a:cxn ang="0">
                <a:pos x="723177" y="673751"/>
              </a:cxn>
            </a:cxnLst>
            <a:pathLst>
              <a:path w="1632" h="1632">
                <a:moveTo>
                  <a:pt x="1632" y="1518"/>
                </a:moveTo>
                <a:cubicBezTo>
                  <a:pt x="1632" y="1581"/>
                  <a:pt x="1581" y="1632"/>
                  <a:pt x="1518" y="1632"/>
                </a:cubicBezTo>
                <a:cubicBezTo>
                  <a:pt x="114" y="1632"/>
                  <a:pt x="114" y="1632"/>
                  <a:pt x="114" y="1632"/>
                </a:cubicBezTo>
                <a:cubicBezTo>
                  <a:pt x="51" y="1632"/>
                  <a:pt x="0" y="1581"/>
                  <a:pt x="0" y="1518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18" y="0"/>
                  <a:pt x="1518" y="0"/>
                  <a:pt x="1518" y="0"/>
                </a:cubicBezTo>
                <a:cubicBezTo>
                  <a:pt x="1581" y="0"/>
                  <a:pt x="1632" y="51"/>
                  <a:pt x="1632" y="114"/>
                </a:cubicBezTo>
                <a:lnTo>
                  <a:pt x="1632" y="1518"/>
                </a:lnTo>
                <a:close/>
              </a:path>
            </a:pathLst>
          </a:custGeom>
          <a:solidFill>
            <a:srgbClr val="FF66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55304" name="Freeform 103"/>
          <p:cNvSpPr>
            <a:spLocks noEditPoints="1"/>
          </p:cNvSpPr>
          <p:nvPr/>
        </p:nvSpPr>
        <p:spPr>
          <a:xfrm>
            <a:off x="3086735" y="4462780"/>
            <a:ext cx="432000" cy="50400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" name="Freeform 38"/>
          <p:cNvSpPr>
            <a:spLocks noEditPoints="1"/>
          </p:cNvSpPr>
          <p:nvPr/>
        </p:nvSpPr>
        <p:spPr>
          <a:xfrm>
            <a:off x="4787265" y="4498340"/>
            <a:ext cx="432000" cy="43200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" name="Freeform 65"/>
          <p:cNvSpPr>
            <a:spLocks noEditPoints="1"/>
          </p:cNvSpPr>
          <p:nvPr/>
        </p:nvSpPr>
        <p:spPr>
          <a:xfrm>
            <a:off x="1372235" y="4504690"/>
            <a:ext cx="252000" cy="46800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562985" y="1260475"/>
            <a:ext cx="3889375" cy="2484438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trike="noStrike" noProof="1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4970" y="1260475"/>
            <a:ext cx="3047365" cy="411670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3562985" y="3851275"/>
            <a:ext cx="1555750" cy="1525588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5213668" y="3851275"/>
            <a:ext cx="2238375" cy="1525588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6263" name="文本框 20"/>
          <p:cNvSpPr txBox="1"/>
          <p:nvPr/>
        </p:nvSpPr>
        <p:spPr>
          <a:xfrm flipH="1">
            <a:off x="7639050" y="148907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6264" name="文本框 22"/>
          <p:cNvSpPr txBox="1"/>
          <p:nvPr/>
        </p:nvSpPr>
        <p:spPr>
          <a:xfrm flipH="1">
            <a:off x="7639050" y="2038350"/>
            <a:ext cx="4300538" cy="13874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7772400" y="19161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266" name="组合 123"/>
          <p:cNvGrpSpPr/>
          <p:nvPr/>
        </p:nvGrpSpPr>
        <p:grpSpPr>
          <a:xfrm flipH="1">
            <a:off x="2981325" y="5697538"/>
            <a:ext cx="4843463" cy="863600"/>
            <a:chOff x="9510" y="1827"/>
            <a:chExt cx="7629" cy="1361"/>
          </a:xfrm>
        </p:grpSpPr>
        <p:sp>
          <p:nvSpPr>
            <p:cNvPr id="96267" name="文本框 22"/>
            <p:cNvSpPr txBox="1"/>
            <p:nvPr/>
          </p:nvSpPr>
          <p:spPr>
            <a:xfrm>
              <a:off x="9510" y="2347"/>
              <a:ext cx="7230" cy="84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96268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 algn="ctr"/>
              <a:r>
                <a: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85" name="椭圆 84"/>
          <p:cNvSpPr/>
          <p:nvPr/>
        </p:nvSpPr>
        <p:spPr>
          <a:xfrm>
            <a:off x="395288" y="5699125"/>
            <a:ext cx="704850" cy="7048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6270" name="Freeform 49"/>
          <p:cNvSpPr>
            <a:spLocks noEditPoints="1"/>
          </p:cNvSpPr>
          <p:nvPr/>
        </p:nvSpPr>
        <p:spPr>
          <a:xfrm>
            <a:off x="573088" y="5835650"/>
            <a:ext cx="360362" cy="396875"/>
          </a:xfrm>
          <a:custGeom>
            <a:avLst/>
            <a:gdLst/>
            <a:ahLst/>
            <a:cxnLst>
              <a:cxn ang="0">
                <a:pos x="28298" y="391037"/>
              </a:cxn>
              <a:cxn ang="0">
                <a:pos x="28298" y="70273"/>
              </a:cxn>
              <a:cxn ang="0">
                <a:pos x="69047" y="29469"/>
              </a:cxn>
              <a:cxn ang="0">
                <a:pos x="604441" y="29469"/>
              </a:cxn>
              <a:cxn ang="0">
                <a:pos x="645190" y="70273"/>
              </a:cxn>
              <a:cxn ang="0">
                <a:pos x="645190" y="391037"/>
              </a:cxn>
              <a:cxn ang="0">
                <a:pos x="604441" y="431841"/>
              </a:cxn>
              <a:cxn ang="0">
                <a:pos x="69047" y="431841"/>
              </a:cxn>
              <a:cxn ang="0">
                <a:pos x="28298" y="391037"/>
              </a:cxn>
              <a:cxn ang="0">
                <a:pos x="604441" y="460177"/>
              </a:cxn>
              <a:cxn ang="0">
                <a:pos x="674620" y="391037"/>
              </a:cxn>
              <a:cxn ang="0">
                <a:pos x="674620" y="70273"/>
              </a:cxn>
              <a:cxn ang="0">
                <a:pos x="604441" y="0"/>
              </a:cxn>
              <a:cxn ang="0">
                <a:pos x="69047" y="0"/>
              </a:cxn>
              <a:cxn ang="0">
                <a:pos x="0" y="70273"/>
              </a:cxn>
              <a:cxn ang="0">
                <a:pos x="0" y="391037"/>
              </a:cxn>
              <a:cxn ang="0">
                <a:pos x="69047" y="460177"/>
              </a:cxn>
              <a:cxn ang="0">
                <a:pos x="277319" y="460177"/>
              </a:cxn>
              <a:cxn ang="0">
                <a:pos x="277319" y="523650"/>
              </a:cxn>
              <a:cxn ang="0">
                <a:pos x="69047" y="523650"/>
              </a:cxn>
              <a:cxn ang="0">
                <a:pos x="0" y="593923"/>
              </a:cxn>
              <a:cxn ang="0">
                <a:pos x="0" y="646061"/>
              </a:cxn>
              <a:cxn ang="0">
                <a:pos x="13583" y="660796"/>
              </a:cxn>
              <a:cxn ang="0">
                <a:pos x="659905" y="660796"/>
              </a:cxn>
              <a:cxn ang="0">
                <a:pos x="674620" y="646061"/>
              </a:cxn>
              <a:cxn ang="0">
                <a:pos x="674620" y="593923"/>
              </a:cxn>
              <a:cxn ang="0">
                <a:pos x="604441" y="523650"/>
              </a:cxn>
              <a:cxn ang="0">
                <a:pos x="397301" y="523650"/>
              </a:cxn>
              <a:cxn ang="0">
                <a:pos x="397301" y="460177"/>
              </a:cxn>
              <a:cxn ang="0">
                <a:pos x="604441" y="460177"/>
              </a:cxn>
              <a:cxn ang="0">
                <a:pos x="615761" y="391037"/>
              </a:cxn>
              <a:cxn ang="0">
                <a:pos x="615761" y="70273"/>
              </a:cxn>
              <a:cxn ang="0">
                <a:pos x="604441" y="58939"/>
              </a:cxn>
              <a:cxn ang="0">
                <a:pos x="70179" y="58939"/>
              </a:cxn>
              <a:cxn ang="0">
                <a:pos x="57728" y="70273"/>
              </a:cxn>
              <a:cxn ang="0">
                <a:pos x="57728" y="391037"/>
              </a:cxn>
              <a:cxn ang="0">
                <a:pos x="70179" y="402371"/>
              </a:cxn>
              <a:cxn ang="0">
                <a:pos x="604441" y="402371"/>
              </a:cxn>
              <a:cxn ang="0">
                <a:pos x="615761" y="391037"/>
              </a:cxn>
            </a:cxnLst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2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4"/>
                  <a:pt x="554" y="381"/>
                  <a:pt x="534" y="381"/>
                </a:cubicBezTo>
                <a:lnTo>
                  <a:pt x="61" y="381"/>
                </a:lnTo>
                <a:cubicBezTo>
                  <a:pt x="42" y="381"/>
                  <a:pt x="25" y="364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2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2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6271" name="文本框 20"/>
          <p:cNvSpPr txBox="1"/>
          <p:nvPr/>
        </p:nvSpPr>
        <p:spPr>
          <a:xfrm flipH="1">
            <a:off x="1260475" y="5835650"/>
            <a:ext cx="1995488" cy="38576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6272" name="文本框 22"/>
          <p:cNvSpPr txBox="1"/>
          <p:nvPr/>
        </p:nvSpPr>
        <p:spPr>
          <a:xfrm flipH="1">
            <a:off x="7635875" y="4427538"/>
            <a:ext cx="4302125" cy="159861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6273" name="文本框 20"/>
          <p:cNvSpPr txBox="1"/>
          <p:nvPr/>
        </p:nvSpPr>
        <p:spPr>
          <a:xfrm flipH="1">
            <a:off x="7635875" y="3851275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769225" y="4278313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8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649288" y="2098675"/>
            <a:ext cx="1997075" cy="250190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2870200" y="2098675"/>
            <a:ext cx="1997075" cy="25019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5091113" y="2098675"/>
            <a:ext cx="1998663" cy="25019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3430" name="文本框 20"/>
          <p:cNvSpPr txBox="1"/>
          <p:nvPr/>
        </p:nvSpPr>
        <p:spPr>
          <a:xfrm flipH="1">
            <a:off x="627063" y="468788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431" name="文本框 22"/>
          <p:cNvSpPr txBox="1"/>
          <p:nvPr/>
        </p:nvSpPr>
        <p:spPr>
          <a:xfrm flipH="1">
            <a:off x="606425" y="5237163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52463" y="5116513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3" name="文本框 20"/>
          <p:cNvSpPr txBox="1"/>
          <p:nvPr/>
        </p:nvSpPr>
        <p:spPr>
          <a:xfrm flipH="1">
            <a:off x="2870200" y="46720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434" name="文本框 22"/>
          <p:cNvSpPr txBox="1"/>
          <p:nvPr/>
        </p:nvSpPr>
        <p:spPr>
          <a:xfrm flipH="1">
            <a:off x="2849563" y="5221288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895600" y="5100638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6" name="文本框 20"/>
          <p:cNvSpPr txBox="1"/>
          <p:nvPr/>
        </p:nvSpPr>
        <p:spPr>
          <a:xfrm flipH="1">
            <a:off x="5076825" y="46720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437" name="文本框 22"/>
          <p:cNvSpPr txBox="1"/>
          <p:nvPr/>
        </p:nvSpPr>
        <p:spPr>
          <a:xfrm flipH="1">
            <a:off x="5056188" y="5221288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100638" y="5100638"/>
            <a:ext cx="1944688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39" name="文本框 20"/>
          <p:cNvSpPr txBox="1"/>
          <p:nvPr/>
        </p:nvSpPr>
        <p:spPr>
          <a:xfrm flipH="1">
            <a:off x="7316788" y="46720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440" name="文本框 22"/>
          <p:cNvSpPr txBox="1"/>
          <p:nvPr/>
        </p:nvSpPr>
        <p:spPr>
          <a:xfrm flipH="1">
            <a:off x="7296150" y="5221288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342188" y="5100638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42" name="文本框 20"/>
          <p:cNvSpPr txBox="1"/>
          <p:nvPr/>
        </p:nvSpPr>
        <p:spPr>
          <a:xfrm flipH="1">
            <a:off x="9537700" y="46720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3443" name="文本框 22"/>
          <p:cNvSpPr txBox="1"/>
          <p:nvPr/>
        </p:nvSpPr>
        <p:spPr>
          <a:xfrm flipH="1">
            <a:off x="9517063" y="5221288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9563100" y="5100638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弦形 19"/>
          <p:cNvSpPr/>
          <p:nvPr/>
        </p:nvSpPr>
        <p:spPr>
          <a:xfrm>
            <a:off x="650875" y="1123950"/>
            <a:ext cx="1981200" cy="1981200"/>
          </a:xfrm>
          <a:prstGeom prst="chord">
            <a:avLst>
              <a:gd name="adj1" fmla="val 11014374"/>
              <a:gd name="adj2" fmla="val 2143736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1" name="弦形 20"/>
          <p:cNvSpPr/>
          <p:nvPr/>
        </p:nvSpPr>
        <p:spPr>
          <a:xfrm>
            <a:off x="2867025" y="1123950"/>
            <a:ext cx="1981200" cy="1981200"/>
          </a:xfrm>
          <a:prstGeom prst="chord">
            <a:avLst>
              <a:gd name="adj1" fmla="val 11014374"/>
              <a:gd name="adj2" fmla="val 2143736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2" name="弦形 21"/>
          <p:cNvSpPr/>
          <p:nvPr/>
        </p:nvSpPr>
        <p:spPr>
          <a:xfrm>
            <a:off x="5084763" y="1123950"/>
            <a:ext cx="1979613" cy="1981200"/>
          </a:xfrm>
          <a:prstGeom prst="chord">
            <a:avLst>
              <a:gd name="adj1" fmla="val 11014374"/>
              <a:gd name="adj2" fmla="val 2143736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3" name="弦形 22"/>
          <p:cNvSpPr/>
          <p:nvPr/>
        </p:nvSpPr>
        <p:spPr>
          <a:xfrm>
            <a:off x="7300913" y="1123950"/>
            <a:ext cx="1981200" cy="1981200"/>
          </a:xfrm>
          <a:prstGeom prst="chord">
            <a:avLst>
              <a:gd name="adj1" fmla="val 11014374"/>
              <a:gd name="adj2" fmla="val 2143736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4" name="弦形 23"/>
          <p:cNvSpPr/>
          <p:nvPr/>
        </p:nvSpPr>
        <p:spPr>
          <a:xfrm>
            <a:off x="9532938" y="1123950"/>
            <a:ext cx="1981200" cy="1981200"/>
          </a:xfrm>
          <a:prstGeom prst="chord">
            <a:avLst>
              <a:gd name="adj1" fmla="val 11014374"/>
              <a:gd name="adj2" fmla="val 2143736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3450" name="Freeform 136"/>
          <p:cNvSpPr/>
          <p:nvPr/>
        </p:nvSpPr>
        <p:spPr>
          <a:xfrm>
            <a:off x="1389063" y="1376363"/>
            <a:ext cx="504825" cy="504825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087" name="组合 220"/>
          <p:cNvGrpSpPr/>
          <p:nvPr/>
        </p:nvGrpSpPr>
        <p:grpSpPr>
          <a:xfrm>
            <a:off x="3605940" y="1464628"/>
            <a:ext cx="504001" cy="432000"/>
            <a:chOff x="0" y="0"/>
            <a:chExt cx="574675" cy="492125"/>
          </a:xfrm>
          <a:solidFill>
            <a:schemeClr val="bg1"/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  <p:sp>
        <p:nvSpPr>
          <p:cNvPr id="103452" name="Freeform 14"/>
          <p:cNvSpPr>
            <a:spLocks noEditPoints="1"/>
          </p:cNvSpPr>
          <p:nvPr/>
        </p:nvSpPr>
        <p:spPr>
          <a:xfrm>
            <a:off x="8112125" y="1306513"/>
            <a:ext cx="358775" cy="539750"/>
          </a:xfrm>
          <a:custGeom>
            <a:avLst/>
            <a:gdLst/>
            <a:ahLst/>
            <a:cxnLst>
              <a:cxn ang="0">
                <a:pos x="44993" y="216036"/>
              </a:cxn>
              <a:cxn ang="0">
                <a:pos x="160286" y="216036"/>
              </a:cxn>
              <a:cxn ang="0">
                <a:pos x="146226" y="283372"/>
              </a:cxn>
              <a:cxn ang="0">
                <a:pos x="126542" y="283372"/>
              </a:cxn>
              <a:cxn ang="0">
                <a:pos x="104046" y="300206"/>
              </a:cxn>
              <a:cxn ang="0">
                <a:pos x="81549" y="283372"/>
              </a:cxn>
              <a:cxn ang="0">
                <a:pos x="59053" y="283372"/>
              </a:cxn>
              <a:cxn ang="0">
                <a:pos x="44993" y="216036"/>
              </a:cxn>
              <a:cxn ang="0">
                <a:pos x="143414" y="81364"/>
              </a:cxn>
              <a:cxn ang="0">
                <a:pos x="146226" y="98198"/>
              </a:cxn>
              <a:cxn ang="0">
                <a:pos x="143414" y="103810"/>
              </a:cxn>
              <a:cxn ang="0">
                <a:pos x="149038" y="106615"/>
              </a:cxn>
              <a:cxn ang="0">
                <a:pos x="146226" y="117838"/>
              </a:cxn>
              <a:cxn ang="0">
                <a:pos x="140602" y="117838"/>
              </a:cxn>
              <a:cxn ang="0">
                <a:pos x="146226" y="120644"/>
              </a:cxn>
              <a:cxn ang="0">
                <a:pos x="143414" y="131866"/>
              </a:cxn>
              <a:cxn ang="0">
                <a:pos x="140602" y="134672"/>
              </a:cxn>
              <a:cxn ang="0">
                <a:pos x="143414" y="137478"/>
              </a:cxn>
              <a:cxn ang="0">
                <a:pos x="140602" y="148700"/>
              </a:cxn>
              <a:cxn ang="0">
                <a:pos x="132166" y="151506"/>
              </a:cxn>
              <a:cxn ang="0">
                <a:pos x="81549" y="137478"/>
              </a:cxn>
              <a:cxn ang="0">
                <a:pos x="59053" y="137478"/>
              </a:cxn>
              <a:cxn ang="0">
                <a:pos x="59053" y="89781"/>
              </a:cxn>
              <a:cxn ang="0">
                <a:pos x="78737" y="86976"/>
              </a:cxn>
              <a:cxn ang="0">
                <a:pos x="118106" y="44891"/>
              </a:cxn>
              <a:cxn ang="0">
                <a:pos x="106858" y="84170"/>
              </a:cxn>
              <a:cxn ang="0">
                <a:pos x="143414" y="81364"/>
              </a:cxn>
              <a:cxn ang="0">
                <a:pos x="42181" y="199202"/>
              </a:cxn>
              <a:cxn ang="0">
                <a:pos x="70301" y="199202"/>
              </a:cxn>
              <a:cxn ang="0">
                <a:pos x="47805" y="134672"/>
              </a:cxn>
              <a:cxn ang="0">
                <a:pos x="30932" y="81364"/>
              </a:cxn>
              <a:cxn ang="0">
                <a:pos x="64677" y="36474"/>
              </a:cxn>
              <a:cxn ang="0">
                <a:pos x="104046" y="30862"/>
              </a:cxn>
              <a:cxn ang="0">
                <a:pos x="140602" y="39279"/>
              </a:cxn>
              <a:cxn ang="0">
                <a:pos x="174347" y="81364"/>
              </a:cxn>
              <a:cxn ang="0">
                <a:pos x="157474" y="134672"/>
              </a:cxn>
              <a:cxn ang="0">
                <a:pos x="134978" y="199202"/>
              </a:cxn>
              <a:cxn ang="0">
                <a:pos x="163098" y="199202"/>
              </a:cxn>
              <a:cxn ang="0">
                <a:pos x="182783" y="145895"/>
              </a:cxn>
              <a:cxn ang="0">
                <a:pos x="199655" y="75753"/>
              </a:cxn>
              <a:cxn ang="0">
                <a:pos x="154662" y="14028"/>
              </a:cxn>
              <a:cxn ang="0">
                <a:pos x="104046" y="2806"/>
              </a:cxn>
              <a:cxn ang="0">
                <a:pos x="53429" y="11223"/>
              </a:cxn>
              <a:cxn ang="0">
                <a:pos x="5624" y="75753"/>
              </a:cxn>
              <a:cxn ang="0">
                <a:pos x="22496" y="145895"/>
              </a:cxn>
              <a:cxn ang="0">
                <a:pos x="42181" y="199202"/>
              </a:cxn>
            </a:cxnLst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3"/>
                  <a:pt x="52" y="43"/>
                  <a:pt x="52" y="43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6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4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2"/>
                </a:cubicBezTo>
                <a:cubicBezTo>
                  <a:pt x="10" y="58"/>
                  <a:pt x="13" y="64"/>
                  <a:pt x="15" y="7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453" name="Freeform 36"/>
          <p:cNvSpPr>
            <a:spLocks noEditPoints="1"/>
          </p:cNvSpPr>
          <p:nvPr/>
        </p:nvSpPr>
        <p:spPr>
          <a:xfrm>
            <a:off x="5805488" y="1379538"/>
            <a:ext cx="539750" cy="53975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3454" name="Freeform 41"/>
          <p:cNvSpPr>
            <a:spLocks noEditPoints="1"/>
          </p:cNvSpPr>
          <p:nvPr/>
        </p:nvSpPr>
        <p:spPr>
          <a:xfrm>
            <a:off x="10199688" y="1354138"/>
            <a:ext cx="647700" cy="468312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0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pic>
        <p:nvPicPr>
          <p:cNvPr id="11" name="图片 10" descr="t01ffc213798a214824"/>
          <p:cNvPicPr>
            <a:picLocks noChangeAspect="1"/>
          </p:cNvPicPr>
          <p:nvPr/>
        </p:nvPicPr>
        <p:blipFill>
          <a:blip r:embed="rId4"/>
          <a:srcRect l="40246" t="236" r="12311" b="9931"/>
          <a:stretch>
            <a:fillRect/>
          </a:stretch>
        </p:blipFill>
        <p:spPr>
          <a:xfrm>
            <a:off x="7292340" y="2118360"/>
            <a:ext cx="2012315" cy="2492375"/>
          </a:xfrm>
          <a:prstGeom prst="rect">
            <a:avLst/>
          </a:prstGeom>
        </p:spPr>
      </p:pic>
      <p:pic>
        <p:nvPicPr>
          <p:cNvPr id="13" name="图片 12" descr="t01cbb415cf24caf9ca"/>
          <p:cNvPicPr>
            <a:picLocks noChangeAspect="1"/>
          </p:cNvPicPr>
          <p:nvPr/>
        </p:nvPicPr>
        <p:blipFill>
          <a:blip r:embed="rId5"/>
          <a:srcRect l="29693" r="20620" b="8927"/>
          <a:stretch>
            <a:fillRect/>
          </a:stretch>
        </p:blipFill>
        <p:spPr>
          <a:xfrm>
            <a:off x="9524365" y="2040890"/>
            <a:ext cx="2004695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12725" y="1145540"/>
            <a:ext cx="11766550" cy="4338320"/>
          </a:xfrm>
          <a:prstGeom prst="rect">
            <a:avLst/>
          </a:prstGeom>
          <a:blipFill rotWithShape="1">
            <a:blip r:embed="rId1"/>
            <a:stretch>
              <a:fillRect t="-1000" b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7" name="椭圆 6"/>
          <p:cNvSpPr/>
          <p:nvPr/>
        </p:nvSpPr>
        <p:spPr>
          <a:xfrm>
            <a:off x="1036638" y="4810125"/>
            <a:ext cx="1346200" cy="13462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4032250" y="4810125"/>
            <a:ext cx="1346200" cy="13462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6864350" y="4810125"/>
            <a:ext cx="1346200" cy="13462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9831388" y="4810125"/>
            <a:ext cx="1346200" cy="13462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568325" y="1778000"/>
            <a:ext cx="2422525" cy="279241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3455988" y="1778000"/>
            <a:ext cx="2424113" cy="279241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" name="矩形 3"/>
          <p:cNvSpPr/>
          <p:nvPr/>
        </p:nvSpPr>
        <p:spPr>
          <a:xfrm>
            <a:off x="6345238" y="1778000"/>
            <a:ext cx="2422525" cy="279241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9232900" y="1778000"/>
            <a:ext cx="2424113" cy="2792413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7530" name="Freeform 136"/>
          <p:cNvSpPr/>
          <p:nvPr/>
        </p:nvSpPr>
        <p:spPr>
          <a:xfrm>
            <a:off x="1465263" y="5230813"/>
            <a:ext cx="504825" cy="504825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087" name="组合 220"/>
          <p:cNvGrpSpPr/>
          <p:nvPr/>
        </p:nvGrpSpPr>
        <p:grpSpPr>
          <a:xfrm>
            <a:off x="4444139" y="5272084"/>
            <a:ext cx="504001" cy="432003"/>
            <a:chOff x="0" y="0"/>
            <a:chExt cx="574675" cy="492125"/>
          </a:xfrm>
          <a:solidFill>
            <a:schemeClr val="bg1"/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  <p:sp>
        <p:nvSpPr>
          <p:cNvPr id="107532" name="Freeform 14"/>
          <p:cNvSpPr>
            <a:spLocks noEditPoints="1"/>
          </p:cNvSpPr>
          <p:nvPr/>
        </p:nvSpPr>
        <p:spPr>
          <a:xfrm>
            <a:off x="10337800" y="5164138"/>
            <a:ext cx="358775" cy="539750"/>
          </a:xfrm>
          <a:custGeom>
            <a:avLst/>
            <a:gdLst/>
            <a:ahLst/>
            <a:cxnLst>
              <a:cxn ang="0">
                <a:pos x="44993" y="216036"/>
              </a:cxn>
              <a:cxn ang="0">
                <a:pos x="160286" y="216036"/>
              </a:cxn>
              <a:cxn ang="0">
                <a:pos x="146226" y="283372"/>
              </a:cxn>
              <a:cxn ang="0">
                <a:pos x="126542" y="283372"/>
              </a:cxn>
              <a:cxn ang="0">
                <a:pos x="104046" y="300206"/>
              </a:cxn>
              <a:cxn ang="0">
                <a:pos x="81549" y="283372"/>
              </a:cxn>
              <a:cxn ang="0">
                <a:pos x="59053" y="283372"/>
              </a:cxn>
              <a:cxn ang="0">
                <a:pos x="44993" y="216036"/>
              </a:cxn>
              <a:cxn ang="0">
                <a:pos x="143414" y="81364"/>
              </a:cxn>
              <a:cxn ang="0">
                <a:pos x="146226" y="98198"/>
              </a:cxn>
              <a:cxn ang="0">
                <a:pos x="143414" y="103810"/>
              </a:cxn>
              <a:cxn ang="0">
                <a:pos x="149038" y="106615"/>
              </a:cxn>
              <a:cxn ang="0">
                <a:pos x="146226" y="117838"/>
              </a:cxn>
              <a:cxn ang="0">
                <a:pos x="140602" y="117838"/>
              </a:cxn>
              <a:cxn ang="0">
                <a:pos x="146226" y="120644"/>
              </a:cxn>
              <a:cxn ang="0">
                <a:pos x="143414" y="131866"/>
              </a:cxn>
              <a:cxn ang="0">
                <a:pos x="140602" y="134672"/>
              </a:cxn>
              <a:cxn ang="0">
                <a:pos x="143414" y="137478"/>
              </a:cxn>
              <a:cxn ang="0">
                <a:pos x="140602" y="148700"/>
              </a:cxn>
              <a:cxn ang="0">
                <a:pos x="132166" y="151506"/>
              </a:cxn>
              <a:cxn ang="0">
                <a:pos x="81549" y="137478"/>
              </a:cxn>
              <a:cxn ang="0">
                <a:pos x="59053" y="137478"/>
              </a:cxn>
              <a:cxn ang="0">
                <a:pos x="59053" y="89781"/>
              </a:cxn>
              <a:cxn ang="0">
                <a:pos x="78737" y="86976"/>
              </a:cxn>
              <a:cxn ang="0">
                <a:pos x="118106" y="44891"/>
              </a:cxn>
              <a:cxn ang="0">
                <a:pos x="106858" y="84170"/>
              </a:cxn>
              <a:cxn ang="0">
                <a:pos x="143414" y="81364"/>
              </a:cxn>
              <a:cxn ang="0">
                <a:pos x="42181" y="199202"/>
              </a:cxn>
              <a:cxn ang="0">
                <a:pos x="70301" y="199202"/>
              </a:cxn>
              <a:cxn ang="0">
                <a:pos x="47805" y="134672"/>
              </a:cxn>
              <a:cxn ang="0">
                <a:pos x="30932" y="81364"/>
              </a:cxn>
              <a:cxn ang="0">
                <a:pos x="64677" y="36474"/>
              </a:cxn>
              <a:cxn ang="0">
                <a:pos x="104046" y="30862"/>
              </a:cxn>
              <a:cxn ang="0">
                <a:pos x="140602" y="39279"/>
              </a:cxn>
              <a:cxn ang="0">
                <a:pos x="174347" y="81364"/>
              </a:cxn>
              <a:cxn ang="0">
                <a:pos x="157474" y="134672"/>
              </a:cxn>
              <a:cxn ang="0">
                <a:pos x="134978" y="199202"/>
              </a:cxn>
              <a:cxn ang="0">
                <a:pos x="163098" y="199202"/>
              </a:cxn>
              <a:cxn ang="0">
                <a:pos x="182783" y="145895"/>
              </a:cxn>
              <a:cxn ang="0">
                <a:pos x="199655" y="75753"/>
              </a:cxn>
              <a:cxn ang="0">
                <a:pos x="154662" y="14028"/>
              </a:cxn>
              <a:cxn ang="0">
                <a:pos x="104046" y="2806"/>
              </a:cxn>
              <a:cxn ang="0">
                <a:pos x="53429" y="11223"/>
              </a:cxn>
              <a:cxn ang="0">
                <a:pos x="5624" y="75753"/>
              </a:cxn>
              <a:cxn ang="0">
                <a:pos x="22496" y="145895"/>
              </a:cxn>
              <a:cxn ang="0">
                <a:pos x="42181" y="199202"/>
              </a:cxn>
            </a:cxnLst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3"/>
                  <a:pt x="52" y="43"/>
                  <a:pt x="52" y="43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6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4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2"/>
                </a:cubicBezTo>
                <a:cubicBezTo>
                  <a:pt x="10" y="58"/>
                  <a:pt x="13" y="64"/>
                  <a:pt x="15" y="7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7533" name="Freeform 36"/>
          <p:cNvSpPr>
            <a:spLocks noEditPoints="1"/>
          </p:cNvSpPr>
          <p:nvPr/>
        </p:nvSpPr>
        <p:spPr>
          <a:xfrm>
            <a:off x="7299325" y="5195888"/>
            <a:ext cx="539750" cy="539750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07534" name="文本框 20"/>
          <p:cNvSpPr txBox="1"/>
          <p:nvPr/>
        </p:nvSpPr>
        <p:spPr>
          <a:xfrm flipH="1">
            <a:off x="765175" y="217328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7535" name="文本框 22"/>
          <p:cNvSpPr txBox="1"/>
          <p:nvPr/>
        </p:nvSpPr>
        <p:spPr>
          <a:xfrm flipH="1">
            <a:off x="744538" y="2722563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790575" y="2601913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37" name="文本框 20"/>
          <p:cNvSpPr txBox="1"/>
          <p:nvPr/>
        </p:nvSpPr>
        <p:spPr>
          <a:xfrm flipH="1">
            <a:off x="3660775" y="217328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7538" name="文本框 22"/>
          <p:cNvSpPr txBox="1"/>
          <p:nvPr/>
        </p:nvSpPr>
        <p:spPr>
          <a:xfrm flipH="1">
            <a:off x="3640138" y="2722563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686175" y="2601913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40" name="文本框 20"/>
          <p:cNvSpPr txBox="1"/>
          <p:nvPr/>
        </p:nvSpPr>
        <p:spPr>
          <a:xfrm flipH="1">
            <a:off x="6542088" y="21574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7541" name="文本框 22"/>
          <p:cNvSpPr txBox="1"/>
          <p:nvPr/>
        </p:nvSpPr>
        <p:spPr>
          <a:xfrm flipH="1">
            <a:off x="6521450" y="2706688"/>
            <a:ext cx="2035175" cy="13858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567488" y="2586038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43" name="文本框 20"/>
          <p:cNvSpPr txBox="1"/>
          <p:nvPr/>
        </p:nvSpPr>
        <p:spPr>
          <a:xfrm flipH="1">
            <a:off x="9461500" y="214312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7544" name="文本框 22"/>
          <p:cNvSpPr txBox="1"/>
          <p:nvPr/>
        </p:nvSpPr>
        <p:spPr>
          <a:xfrm flipH="1">
            <a:off x="9440863" y="2692400"/>
            <a:ext cx="2035175" cy="13858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9486900" y="2571750"/>
            <a:ext cx="194310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0" y="1141413"/>
            <a:ext cx="5364163" cy="4643438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5364163" y="1141413"/>
            <a:ext cx="2105025" cy="2352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" name="矩形 3"/>
          <p:cNvSpPr/>
          <p:nvPr/>
        </p:nvSpPr>
        <p:spPr>
          <a:xfrm>
            <a:off x="5364163" y="3473450"/>
            <a:ext cx="2105025" cy="23510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" name="矩形 4"/>
          <p:cNvSpPr/>
          <p:nvPr/>
        </p:nvSpPr>
        <p:spPr>
          <a:xfrm>
            <a:off x="7469188" y="1141413"/>
            <a:ext cx="2103438" cy="2352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矩形 5"/>
          <p:cNvSpPr/>
          <p:nvPr/>
        </p:nvSpPr>
        <p:spPr>
          <a:xfrm>
            <a:off x="7469188" y="3473450"/>
            <a:ext cx="2103438" cy="23510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6200" name="Freeform 10"/>
          <p:cNvSpPr>
            <a:spLocks noEditPoints="1"/>
          </p:cNvSpPr>
          <p:nvPr/>
        </p:nvSpPr>
        <p:spPr>
          <a:xfrm>
            <a:off x="8015288" y="4294188"/>
            <a:ext cx="993775" cy="828675"/>
          </a:xfrm>
          <a:custGeom>
            <a:avLst/>
            <a:gdLst/>
            <a:ahLst/>
            <a:cxnLst>
              <a:cxn ang="0">
                <a:pos x="193413" y="0"/>
              </a:cxn>
              <a:cxn ang="0">
                <a:pos x="204093" y="11866"/>
              </a:cxn>
              <a:cxn ang="0">
                <a:pos x="185107" y="65262"/>
              </a:cxn>
              <a:cxn ang="0">
                <a:pos x="43904" y="20172"/>
              </a:cxn>
              <a:cxn ang="0">
                <a:pos x="53396" y="28478"/>
              </a:cxn>
              <a:cxn ang="0">
                <a:pos x="70009" y="42717"/>
              </a:cxn>
              <a:cxn ang="0">
                <a:pos x="43904" y="53396"/>
              </a:cxn>
              <a:cxn ang="0">
                <a:pos x="53396" y="61702"/>
              </a:cxn>
              <a:cxn ang="0">
                <a:pos x="70009" y="75941"/>
              </a:cxn>
              <a:cxn ang="0">
                <a:pos x="43904" y="87807"/>
              </a:cxn>
              <a:cxn ang="0">
                <a:pos x="53396" y="92554"/>
              </a:cxn>
              <a:cxn ang="0">
                <a:pos x="70009" y="106793"/>
              </a:cxn>
              <a:cxn ang="0">
                <a:pos x="43904" y="118658"/>
              </a:cxn>
              <a:cxn ang="0">
                <a:pos x="53396" y="123405"/>
              </a:cxn>
              <a:cxn ang="0">
                <a:pos x="70009" y="137644"/>
              </a:cxn>
              <a:cxn ang="0">
                <a:pos x="43904" y="151883"/>
              </a:cxn>
              <a:cxn ang="0">
                <a:pos x="53396" y="160189"/>
              </a:cxn>
              <a:cxn ang="0">
                <a:pos x="70009" y="174428"/>
              </a:cxn>
              <a:cxn ang="0">
                <a:pos x="43904" y="185107"/>
              </a:cxn>
              <a:cxn ang="0">
                <a:pos x="43904" y="207652"/>
              </a:cxn>
              <a:cxn ang="0">
                <a:pos x="185107" y="162562"/>
              </a:cxn>
              <a:cxn ang="0">
                <a:pos x="204093" y="215958"/>
              </a:cxn>
              <a:cxn ang="0">
                <a:pos x="193413" y="227824"/>
              </a:cxn>
              <a:cxn ang="0">
                <a:pos x="24918" y="227824"/>
              </a:cxn>
              <a:cxn ang="0">
                <a:pos x="24918" y="201719"/>
              </a:cxn>
              <a:cxn ang="0">
                <a:pos x="0" y="182734"/>
              </a:cxn>
              <a:cxn ang="0">
                <a:pos x="24918" y="166122"/>
              </a:cxn>
              <a:cxn ang="0">
                <a:pos x="0" y="149510"/>
              </a:cxn>
              <a:cxn ang="0">
                <a:pos x="24918" y="135271"/>
              </a:cxn>
              <a:cxn ang="0">
                <a:pos x="0" y="115099"/>
              </a:cxn>
              <a:cxn ang="0">
                <a:pos x="24918" y="104419"/>
              </a:cxn>
              <a:cxn ang="0">
                <a:pos x="0" y="84247"/>
              </a:cxn>
              <a:cxn ang="0">
                <a:pos x="24918" y="70008"/>
              </a:cxn>
              <a:cxn ang="0">
                <a:pos x="0" y="53396"/>
              </a:cxn>
              <a:cxn ang="0">
                <a:pos x="24918" y="11866"/>
              </a:cxn>
              <a:cxn ang="0">
                <a:pos x="35598" y="0"/>
              </a:cxn>
              <a:cxn ang="0">
                <a:pos x="86621" y="109166"/>
              </a:cxn>
              <a:cxn ang="0">
                <a:pos x="113912" y="121031"/>
              </a:cxn>
              <a:cxn ang="0">
                <a:pos x="86621" y="109166"/>
              </a:cxn>
              <a:cxn ang="0">
                <a:pos x="86621" y="84247"/>
              </a:cxn>
              <a:cxn ang="0">
                <a:pos x="136457" y="96113"/>
              </a:cxn>
              <a:cxn ang="0">
                <a:pos x="86621" y="84247"/>
              </a:cxn>
              <a:cxn ang="0">
                <a:pos x="86621" y="61702"/>
              </a:cxn>
              <a:cxn ang="0">
                <a:pos x="159002" y="73568"/>
              </a:cxn>
              <a:cxn ang="0">
                <a:pos x="86621" y="61702"/>
              </a:cxn>
              <a:cxn ang="0">
                <a:pos x="86621" y="39157"/>
              </a:cxn>
              <a:cxn ang="0">
                <a:pos x="159002" y="48650"/>
              </a:cxn>
              <a:cxn ang="0">
                <a:pos x="86621" y="39157"/>
              </a:cxn>
              <a:cxn ang="0">
                <a:pos x="113912" y="180361"/>
              </a:cxn>
              <a:cxn ang="0">
                <a:pos x="144763" y="180361"/>
              </a:cxn>
              <a:cxn ang="0">
                <a:pos x="117472" y="149510"/>
              </a:cxn>
              <a:cxn ang="0">
                <a:pos x="113912" y="180361"/>
              </a:cxn>
              <a:cxn ang="0">
                <a:pos x="220705" y="51023"/>
              </a:cxn>
              <a:cxn ang="0">
                <a:pos x="159002" y="166122"/>
              </a:cxn>
              <a:cxn ang="0">
                <a:pos x="220705" y="51023"/>
              </a:cxn>
            </a:cxnLst>
            <a:pathLst>
              <a:path w="210" h="192">
                <a:moveTo>
                  <a:pt x="30" y="0"/>
                </a:moveTo>
                <a:lnTo>
                  <a:pt x="163" y="0"/>
                </a:lnTo>
                <a:lnTo>
                  <a:pt x="172" y="0"/>
                </a:lnTo>
                <a:lnTo>
                  <a:pt x="172" y="10"/>
                </a:lnTo>
                <a:lnTo>
                  <a:pt x="172" y="41"/>
                </a:lnTo>
                <a:lnTo>
                  <a:pt x="156" y="55"/>
                </a:lnTo>
                <a:lnTo>
                  <a:pt x="156" y="17"/>
                </a:lnTo>
                <a:lnTo>
                  <a:pt x="37" y="17"/>
                </a:lnTo>
                <a:lnTo>
                  <a:pt x="37" y="29"/>
                </a:lnTo>
                <a:lnTo>
                  <a:pt x="45" y="24"/>
                </a:lnTo>
                <a:lnTo>
                  <a:pt x="54" y="22"/>
                </a:lnTo>
                <a:lnTo>
                  <a:pt x="59" y="36"/>
                </a:lnTo>
                <a:lnTo>
                  <a:pt x="52" y="41"/>
                </a:lnTo>
                <a:lnTo>
                  <a:pt x="37" y="45"/>
                </a:lnTo>
                <a:lnTo>
                  <a:pt x="37" y="55"/>
                </a:lnTo>
                <a:lnTo>
                  <a:pt x="45" y="52"/>
                </a:lnTo>
                <a:lnTo>
                  <a:pt x="54" y="48"/>
                </a:lnTo>
                <a:lnTo>
                  <a:pt x="59" y="64"/>
                </a:lnTo>
                <a:lnTo>
                  <a:pt x="52" y="67"/>
                </a:lnTo>
                <a:lnTo>
                  <a:pt x="37" y="74"/>
                </a:lnTo>
                <a:lnTo>
                  <a:pt x="37" y="83"/>
                </a:lnTo>
                <a:lnTo>
                  <a:pt x="45" y="78"/>
                </a:lnTo>
                <a:lnTo>
                  <a:pt x="54" y="76"/>
                </a:lnTo>
                <a:lnTo>
                  <a:pt x="59" y="90"/>
                </a:lnTo>
                <a:lnTo>
                  <a:pt x="52" y="95"/>
                </a:lnTo>
                <a:lnTo>
                  <a:pt x="37" y="100"/>
                </a:lnTo>
                <a:lnTo>
                  <a:pt x="37" y="109"/>
                </a:lnTo>
                <a:lnTo>
                  <a:pt x="45" y="104"/>
                </a:lnTo>
                <a:lnTo>
                  <a:pt x="54" y="102"/>
                </a:lnTo>
                <a:lnTo>
                  <a:pt x="59" y="116"/>
                </a:lnTo>
                <a:lnTo>
                  <a:pt x="52" y="121"/>
                </a:lnTo>
                <a:lnTo>
                  <a:pt x="37" y="128"/>
                </a:lnTo>
                <a:lnTo>
                  <a:pt x="37" y="137"/>
                </a:lnTo>
                <a:lnTo>
                  <a:pt x="45" y="135"/>
                </a:lnTo>
                <a:lnTo>
                  <a:pt x="54" y="130"/>
                </a:lnTo>
                <a:lnTo>
                  <a:pt x="59" y="147"/>
                </a:lnTo>
                <a:lnTo>
                  <a:pt x="52" y="149"/>
                </a:lnTo>
                <a:lnTo>
                  <a:pt x="37" y="156"/>
                </a:lnTo>
                <a:lnTo>
                  <a:pt x="37" y="170"/>
                </a:lnTo>
                <a:lnTo>
                  <a:pt x="37" y="175"/>
                </a:lnTo>
                <a:lnTo>
                  <a:pt x="156" y="175"/>
                </a:lnTo>
                <a:lnTo>
                  <a:pt x="156" y="137"/>
                </a:lnTo>
                <a:lnTo>
                  <a:pt x="172" y="123"/>
                </a:lnTo>
                <a:lnTo>
                  <a:pt x="172" y="182"/>
                </a:lnTo>
                <a:lnTo>
                  <a:pt x="172" y="192"/>
                </a:lnTo>
                <a:lnTo>
                  <a:pt x="163" y="192"/>
                </a:lnTo>
                <a:lnTo>
                  <a:pt x="30" y="192"/>
                </a:lnTo>
                <a:lnTo>
                  <a:pt x="21" y="192"/>
                </a:lnTo>
                <a:lnTo>
                  <a:pt x="21" y="182"/>
                </a:lnTo>
                <a:lnTo>
                  <a:pt x="21" y="170"/>
                </a:lnTo>
                <a:lnTo>
                  <a:pt x="4" y="170"/>
                </a:lnTo>
                <a:lnTo>
                  <a:pt x="0" y="154"/>
                </a:lnTo>
                <a:lnTo>
                  <a:pt x="21" y="144"/>
                </a:lnTo>
                <a:lnTo>
                  <a:pt x="21" y="140"/>
                </a:lnTo>
                <a:lnTo>
                  <a:pt x="4" y="140"/>
                </a:lnTo>
                <a:lnTo>
                  <a:pt x="0" y="126"/>
                </a:lnTo>
                <a:lnTo>
                  <a:pt x="21" y="116"/>
                </a:lnTo>
                <a:lnTo>
                  <a:pt x="21" y="114"/>
                </a:lnTo>
                <a:lnTo>
                  <a:pt x="4" y="114"/>
                </a:lnTo>
                <a:lnTo>
                  <a:pt x="0" y="97"/>
                </a:lnTo>
                <a:lnTo>
                  <a:pt x="21" y="90"/>
                </a:lnTo>
                <a:lnTo>
                  <a:pt x="21" y="88"/>
                </a:lnTo>
                <a:lnTo>
                  <a:pt x="4" y="88"/>
                </a:lnTo>
                <a:lnTo>
                  <a:pt x="0" y="71"/>
                </a:lnTo>
                <a:lnTo>
                  <a:pt x="21" y="62"/>
                </a:lnTo>
                <a:lnTo>
                  <a:pt x="21" y="59"/>
                </a:lnTo>
                <a:lnTo>
                  <a:pt x="4" y="59"/>
                </a:lnTo>
                <a:lnTo>
                  <a:pt x="0" y="45"/>
                </a:lnTo>
                <a:lnTo>
                  <a:pt x="21" y="36"/>
                </a:lnTo>
                <a:lnTo>
                  <a:pt x="21" y="10"/>
                </a:lnTo>
                <a:lnTo>
                  <a:pt x="21" y="0"/>
                </a:lnTo>
                <a:lnTo>
                  <a:pt x="30" y="0"/>
                </a:lnTo>
                <a:lnTo>
                  <a:pt x="30" y="0"/>
                </a:lnTo>
                <a:close/>
                <a:moveTo>
                  <a:pt x="73" y="92"/>
                </a:moveTo>
                <a:lnTo>
                  <a:pt x="73" y="102"/>
                </a:lnTo>
                <a:lnTo>
                  <a:pt x="96" y="102"/>
                </a:lnTo>
                <a:lnTo>
                  <a:pt x="96" y="92"/>
                </a:lnTo>
                <a:lnTo>
                  <a:pt x="73" y="92"/>
                </a:lnTo>
                <a:lnTo>
                  <a:pt x="73" y="92"/>
                </a:lnTo>
                <a:close/>
                <a:moveTo>
                  <a:pt x="73" y="71"/>
                </a:moveTo>
                <a:lnTo>
                  <a:pt x="73" y="81"/>
                </a:lnTo>
                <a:lnTo>
                  <a:pt x="115" y="81"/>
                </a:lnTo>
                <a:lnTo>
                  <a:pt x="115" y="71"/>
                </a:lnTo>
                <a:lnTo>
                  <a:pt x="73" y="71"/>
                </a:lnTo>
                <a:lnTo>
                  <a:pt x="73" y="71"/>
                </a:lnTo>
                <a:close/>
                <a:moveTo>
                  <a:pt x="73" y="52"/>
                </a:moveTo>
                <a:lnTo>
                  <a:pt x="73" y="62"/>
                </a:lnTo>
                <a:lnTo>
                  <a:pt x="134" y="62"/>
                </a:lnTo>
                <a:lnTo>
                  <a:pt x="134" y="52"/>
                </a:lnTo>
                <a:lnTo>
                  <a:pt x="73" y="52"/>
                </a:lnTo>
                <a:lnTo>
                  <a:pt x="73" y="52"/>
                </a:lnTo>
                <a:close/>
                <a:moveTo>
                  <a:pt x="73" y="33"/>
                </a:moveTo>
                <a:lnTo>
                  <a:pt x="73" y="41"/>
                </a:lnTo>
                <a:lnTo>
                  <a:pt x="134" y="41"/>
                </a:lnTo>
                <a:lnTo>
                  <a:pt x="134" y="33"/>
                </a:lnTo>
                <a:lnTo>
                  <a:pt x="73" y="33"/>
                </a:lnTo>
                <a:lnTo>
                  <a:pt x="73" y="33"/>
                </a:lnTo>
                <a:close/>
                <a:moveTo>
                  <a:pt x="96" y="152"/>
                </a:moveTo>
                <a:lnTo>
                  <a:pt x="111" y="152"/>
                </a:lnTo>
                <a:lnTo>
                  <a:pt x="122" y="152"/>
                </a:lnTo>
                <a:lnTo>
                  <a:pt x="111" y="137"/>
                </a:lnTo>
                <a:lnTo>
                  <a:pt x="99" y="126"/>
                </a:lnTo>
                <a:lnTo>
                  <a:pt x="99" y="140"/>
                </a:lnTo>
                <a:lnTo>
                  <a:pt x="96" y="152"/>
                </a:lnTo>
                <a:lnTo>
                  <a:pt x="96" y="152"/>
                </a:lnTo>
                <a:close/>
                <a:moveTo>
                  <a:pt x="186" y="43"/>
                </a:moveTo>
                <a:lnTo>
                  <a:pt x="111" y="116"/>
                </a:lnTo>
                <a:lnTo>
                  <a:pt x="134" y="140"/>
                </a:lnTo>
                <a:lnTo>
                  <a:pt x="210" y="67"/>
                </a:lnTo>
                <a:lnTo>
                  <a:pt x="186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6201" name="Freeform 101"/>
          <p:cNvSpPr/>
          <p:nvPr/>
        </p:nvSpPr>
        <p:spPr>
          <a:xfrm>
            <a:off x="5953125" y="4125913"/>
            <a:ext cx="1050925" cy="996950"/>
          </a:xfrm>
          <a:custGeom>
            <a:avLst/>
            <a:gdLst/>
            <a:ahLst/>
            <a:cxnLst>
              <a:cxn ang="0">
                <a:pos x="72890" y="69779"/>
              </a:cxn>
              <a:cxn ang="0">
                <a:pos x="142977" y="69779"/>
              </a:cxn>
              <a:cxn ang="0">
                <a:pos x="148584" y="58615"/>
              </a:cxn>
              <a:cxn ang="0">
                <a:pos x="137370" y="41868"/>
              </a:cxn>
              <a:cxn ang="0">
                <a:pos x="140174" y="8374"/>
              </a:cxn>
              <a:cxn ang="0">
                <a:pos x="162601" y="0"/>
              </a:cxn>
              <a:cxn ang="0">
                <a:pos x="187833" y="8374"/>
              </a:cxn>
              <a:cxn ang="0">
                <a:pos x="190636" y="41868"/>
              </a:cxn>
              <a:cxn ang="0">
                <a:pos x="179422" y="58615"/>
              </a:cxn>
              <a:cxn ang="0">
                <a:pos x="182226" y="69779"/>
              </a:cxn>
              <a:cxn ang="0">
                <a:pos x="255116" y="69779"/>
              </a:cxn>
              <a:cxn ang="0">
                <a:pos x="255116" y="136767"/>
              </a:cxn>
              <a:cxn ang="0">
                <a:pos x="243902" y="142350"/>
              </a:cxn>
              <a:cxn ang="0">
                <a:pos x="227081" y="131185"/>
              </a:cxn>
              <a:cxn ang="0">
                <a:pos x="196243" y="133976"/>
              </a:cxn>
              <a:cxn ang="0">
                <a:pos x="187833" y="156306"/>
              </a:cxn>
              <a:cxn ang="0">
                <a:pos x="196243" y="178635"/>
              </a:cxn>
              <a:cxn ang="0">
                <a:pos x="227081" y="181426"/>
              </a:cxn>
              <a:cxn ang="0">
                <a:pos x="243902" y="170261"/>
              </a:cxn>
              <a:cxn ang="0">
                <a:pos x="255116" y="173053"/>
              </a:cxn>
              <a:cxn ang="0">
                <a:pos x="255116" y="245623"/>
              </a:cxn>
              <a:cxn ang="0">
                <a:pos x="179422" y="245623"/>
              </a:cxn>
              <a:cxn ang="0">
                <a:pos x="176619" y="237249"/>
              </a:cxn>
              <a:cxn ang="0">
                <a:pos x="187833" y="220502"/>
              </a:cxn>
              <a:cxn ang="0">
                <a:pos x="185029" y="189800"/>
              </a:cxn>
              <a:cxn ang="0">
                <a:pos x="162601" y="184217"/>
              </a:cxn>
              <a:cxn ang="0">
                <a:pos x="140174" y="189800"/>
              </a:cxn>
              <a:cxn ang="0">
                <a:pos x="137370" y="220502"/>
              </a:cxn>
              <a:cxn ang="0">
                <a:pos x="148584" y="237249"/>
              </a:cxn>
              <a:cxn ang="0">
                <a:pos x="142977" y="245623"/>
              </a:cxn>
              <a:cxn ang="0">
                <a:pos x="72890" y="245623"/>
              </a:cxn>
              <a:cxn ang="0">
                <a:pos x="72890" y="178635"/>
              </a:cxn>
              <a:cxn ang="0">
                <a:pos x="61676" y="173053"/>
              </a:cxn>
              <a:cxn ang="0">
                <a:pos x="44856" y="187008"/>
              </a:cxn>
              <a:cxn ang="0">
                <a:pos x="11214" y="181426"/>
              </a:cxn>
              <a:cxn ang="0">
                <a:pos x="2803" y="159097"/>
              </a:cxn>
              <a:cxn ang="0">
                <a:pos x="11214" y="133976"/>
              </a:cxn>
              <a:cxn ang="0">
                <a:pos x="44856" y="131185"/>
              </a:cxn>
              <a:cxn ang="0">
                <a:pos x="61676" y="142350"/>
              </a:cxn>
              <a:cxn ang="0">
                <a:pos x="72890" y="136767"/>
              </a:cxn>
              <a:cxn ang="0">
                <a:pos x="72890" y="69779"/>
              </a:cxn>
            </a:cxnLst>
            <a:pathLst>
              <a:path w="91" h="88">
                <a:moveTo>
                  <a:pt x="26" y="25"/>
                </a:moveTo>
                <a:cubicBezTo>
                  <a:pt x="51" y="25"/>
                  <a:pt x="51" y="25"/>
                  <a:pt x="51" y="25"/>
                </a:cubicBezTo>
                <a:cubicBezTo>
                  <a:pt x="52" y="24"/>
                  <a:pt x="54" y="23"/>
                  <a:pt x="53" y="21"/>
                </a:cubicBezTo>
                <a:cubicBezTo>
                  <a:pt x="52" y="19"/>
                  <a:pt x="50" y="17"/>
                  <a:pt x="49" y="15"/>
                </a:cubicBezTo>
                <a:cubicBezTo>
                  <a:pt x="46" y="12"/>
                  <a:pt x="47" y="6"/>
                  <a:pt x="50" y="3"/>
                </a:cubicBezTo>
                <a:cubicBezTo>
                  <a:pt x="53" y="0"/>
                  <a:pt x="58" y="0"/>
                  <a:pt x="58" y="0"/>
                </a:cubicBezTo>
                <a:cubicBezTo>
                  <a:pt x="58" y="0"/>
                  <a:pt x="64" y="0"/>
                  <a:pt x="67" y="3"/>
                </a:cubicBezTo>
                <a:cubicBezTo>
                  <a:pt x="70" y="6"/>
                  <a:pt x="70" y="12"/>
                  <a:pt x="68" y="15"/>
                </a:cubicBezTo>
                <a:cubicBezTo>
                  <a:pt x="67" y="17"/>
                  <a:pt x="65" y="19"/>
                  <a:pt x="64" y="21"/>
                </a:cubicBezTo>
                <a:cubicBezTo>
                  <a:pt x="63" y="23"/>
                  <a:pt x="64" y="24"/>
                  <a:pt x="65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91" y="49"/>
                  <a:pt x="91" y="49"/>
                  <a:pt x="91" y="49"/>
                </a:cubicBezTo>
                <a:cubicBezTo>
                  <a:pt x="90" y="50"/>
                  <a:pt x="89" y="51"/>
                  <a:pt x="87" y="51"/>
                </a:cubicBezTo>
                <a:cubicBezTo>
                  <a:pt x="85" y="50"/>
                  <a:pt x="83" y="48"/>
                  <a:pt x="81" y="47"/>
                </a:cubicBezTo>
                <a:cubicBezTo>
                  <a:pt x="78" y="44"/>
                  <a:pt x="73" y="45"/>
                  <a:pt x="70" y="48"/>
                </a:cubicBezTo>
                <a:cubicBezTo>
                  <a:pt x="67" y="51"/>
                  <a:pt x="67" y="56"/>
                  <a:pt x="67" y="56"/>
                </a:cubicBezTo>
                <a:cubicBezTo>
                  <a:pt x="67" y="56"/>
                  <a:pt x="67" y="61"/>
                  <a:pt x="70" y="64"/>
                </a:cubicBezTo>
                <a:cubicBezTo>
                  <a:pt x="73" y="67"/>
                  <a:pt x="78" y="67"/>
                  <a:pt x="81" y="65"/>
                </a:cubicBezTo>
                <a:cubicBezTo>
                  <a:pt x="83" y="64"/>
                  <a:pt x="85" y="62"/>
                  <a:pt x="87" y="61"/>
                </a:cubicBezTo>
                <a:cubicBezTo>
                  <a:pt x="89" y="60"/>
                  <a:pt x="90" y="61"/>
                  <a:pt x="91" y="62"/>
                </a:cubicBezTo>
                <a:cubicBezTo>
                  <a:pt x="91" y="88"/>
                  <a:pt x="91" y="88"/>
                  <a:pt x="91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3" y="88"/>
                  <a:pt x="62" y="86"/>
                  <a:pt x="63" y="85"/>
                </a:cubicBezTo>
                <a:cubicBezTo>
                  <a:pt x="63" y="83"/>
                  <a:pt x="65" y="81"/>
                  <a:pt x="67" y="79"/>
                </a:cubicBezTo>
                <a:cubicBezTo>
                  <a:pt x="69" y="76"/>
                  <a:pt x="68" y="71"/>
                  <a:pt x="66" y="68"/>
                </a:cubicBezTo>
                <a:cubicBezTo>
                  <a:pt x="63" y="65"/>
                  <a:pt x="58" y="66"/>
                  <a:pt x="58" y="66"/>
                </a:cubicBezTo>
                <a:cubicBezTo>
                  <a:pt x="58" y="66"/>
                  <a:pt x="53" y="65"/>
                  <a:pt x="50" y="68"/>
                </a:cubicBezTo>
                <a:cubicBezTo>
                  <a:pt x="47" y="71"/>
                  <a:pt x="46" y="76"/>
                  <a:pt x="49" y="79"/>
                </a:cubicBezTo>
                <a:cubicBezTo>
                  <a:pt x="50" y="81"/>
                  <a:pt x="52" y="83"/>
                  <a:pt x="53" y="85"/>
                </a:cubicBezTo>
                <a:cubicBezTo>
                  <a:pt x="53" y="86"/>
                  <a:pt x="52" y="88"/>
                  <a:pt x="51" y="88"/>
                </a:cubicBezTo>
                <a:cubicBezTo>
                  <a:pt x="26" y="88"/>
                  <a:pt x="26" y="88"/>
                  <a:pt x="26" y="88"/>
                </a:cubicBezTo>
                <a:cubicBezTo>
                  <a:pt x="26" y="64"/>
                  <a:pt x="26" y="64"/>
                  <a:pt x="26" y="64"/>
                </a:cubicBezTo>
                <a:cubicBezTo>
                  <a:pt x="26" y="63"/>
                  <a:pt x="24" y="61"/>
                  <a:pt x="22" y="62"/>
                </a:cubicBezTo>
                <a:cubicBezTo>
                  <a:pt x="20" y="63"/>
                  <a:pt x="18" y="65"/>
                  <a:pt x="16" y="67"/>
                </a:cubicBezTo>
                <a:cubicBezTo>
                  <a:pt x="12" y="69"/>
                  <a:pt x="7" y="69"/>
                  <a:pt x="4" y="65"/>
                </a:cubicBezTo>
                <a:cubicBezTo>
                  <a:pt x="0" y="62"/>
                  <a:pt x="1" y="57"/>
                  <a:pt x="1" y="57"/>
                </a:cubicBezTo>
                <a:cubicBezTo>
                  <a:pt x="1" y="57"/>
                  <a:pt x="0" y="51"/>
                  <a:pt x="4" y="48"/>
                </a:cubicBezTo>
                <a:cubicBezTo>
                  <a:pt x="7" y="45"/>
                  <a:pt x="12" y="44"/>
                  <a:pt x="16" y="47"/>
                </a:cubicBezTo>
                <a:cubicBezTo>
                  <a:pt x="18" y="48"/>
                  <a:pt x="20" y="50"/>
                  <a:pt x="22" y="51"/>
                </a:cubicBezTo>
                <a:cubicBezTo>
                  <a:pt x="24" y="52"/>
                  <a:pt x="26" y="51"/>
                  <a:pt x="26" y="49"/>
                </a:cubicBezTo>
                <a:lnTo>
                  <a:pt x="26" y="2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6202" name="文本框 20"/>
          <p:cNvSpPr txBox="1"/>
          <p:nvPr/>
        </p:nvSpPr>
        <p:spPr>
          <a:xfrm flipH="1">
            <a:off x="9705975" y="1141413"/>
            <a:ext cx="1995488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6203" name="文本框 22"/>
          <p:cNvSpPr txBox="1"/>
          <p:nvPr/>
        </p:nvSpPr>
        <p:spPr>
          <a:xfrm flipH="1">
            <a:off x="9705975" y="1720850"/>
            <a:ext cx="2244725" cy="95885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9705975" y="156845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205" name="文本框 22"/>
          <p:cNvSpPr txBox="1"/>
          <p:nvPr/>
        </p:nvSpPr>
        <p:spPr>
          <a:xfrm flipH="1">
            <a:off x="9647238" y="3206750"/>
            <a:ext cx="2473325" cy="2665413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36206" name="文本框 20"/>
          <p:cNvSpPr txBox="1"/>
          <p:nvPr/>
        </p:nvSpPr>
        <p:spPr>
          <a:xfrm flipH="1">
            <a:off x="9705975" y="5487988"/>
            <a:ext cx="1995488" cy="3841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55304" name="Freeform 103"/>
          <p:cNvSpPr>
            <a:spLocks noEditPoints="1"/>
          </p:cNvSpPr>
          <p:nvPr/>
        </p:nvSpPr>
        <p:spPr>
          <a:xfrm>
            <a:off x="8091170" y="1970405"/>
            <a:ext cx="843280" cy="84582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7" name="Freeform 38"/>
          <p:cNvSpPr>
            <a:spLocks noEditPoints="1"/>
          </p:cNvSpPr>
          <p:nvPr/>
        </p:nvSpPr>
        <p:spPr>
          <a:xfrm>
            <a:off x="6024880" y="1884045"/>
            <a:ext cx="784860" cy="86868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等腰三角形 1"/>
          <p:cNvSpPr/>
          <p:nvPr/>
        </p:nvSpPr>
        <p:spPr>
          <a:xfrm>
            <a:off x="3145473" y="1156335"/>
            <a:ext cx="5901055" cy="3756660"/>
          </a:xfrm>
          <a:prstGeom prst="triangl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3404235" y="1358900"/>
            <a:ext cx="5383530" cy="3427095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5875" y="3528695"/>
            <a:ext cx="12209145" cy="53594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66385" y="1908175"/>
            <a:ext cx="1459230" cy="14446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800">
                <a:solidFill>
                  <a:schemeClr val="bg1">
                    <a:lumMod val="95000"/>
                  </a:schemeClr>
                </a:solidFill>
              </a:rPr>
              <a:t>04</a:t>
            </a:r>
            <a:endParaRPr lang="en-US" altLang="zh-CN" sz="88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52988" y="3564255"/>
            <a:ext cx="2486025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704080" y="4205605"/>
            <a:ext cx="2783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>
                <a:solidFill>
                  <a:schemeClr val="bg1"/>
                </a:solidFill>
              </a:rPr>
              <a:t>Please enter your title</a:t>
            </a:r>
            <a:endParaRPr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34315" y="880745"/>
            <a:ext cx="11767185" cy="317754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76250" y="2982913"/>
            <a:ext cx="4419600" cy="3552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0595" name="文本框 20"/>
          <p:cNvSpPr txBox="1"/>
          <p:nvPr/>
        </p:nvSpPr>
        <p:spPr>
          <a:xfrm flipH="1">
            <a:off x="1689100" y="325596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0596" name="文本框 22"/>
          <p:cNvSpPr txBox="1"/>
          <p:nvPr/>
        </p:nvSpPr>
        <p:spPr>
          <a:xfrm flipH="1">
            <a:off x="663575" y="3805238"/>
            <a:ext cx="3984625" cy="11731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714500" y="3684588"/>
            <a:ext cx="1943100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900113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2355850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3730625" y="5487988"/>
            <a:ext cx="654050" cy="6540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0601" name="Freeform 136"/>
          <p:cNvSpPr/>
          <p:nvPr/>
        </p:nvSpPr>
        <p:spPr>
          <a:xfrm>
            <a:off x="1108075" y="5692775"/>
            <a:ext cx="246063" cy="244475"/>
          </a:xfrm>
          <a:custGeom>
            <a:avLst/>
            <a:gdLst/>
            <a:ahLst/>
            <a:cxnLst>
              <a:cxn ang="0">
                <a:pos x="383397" y="37560"/>
              </a:cxn>
              <a:cxn ang="0">
                <a:pos x="342050" y="97657"/>
              </a:cxn>
              <a:cxn ang="0">
                <a:pos x="285668" y="97657"/>
              </a:cxn>
              <a:cxn ang="0">
                <a:pos x="225528" y="97657"/>
              </a:cxn>
              <a:cxn ang="0">
                <a:pos x="112764" y="22536"/>
              </a:cxn>
              <a:cxn ang="0">
                <a:pos x="0" y="138974"/>
              </a:cxn>
              <a:cxn ang="0">
                <a:pos x="120281" y="255411"/>
              </a:cxn>
              <a:cxn ang="0">
                <a:pos x="229286" y="169022"/>
              </a:cxn>
              <a:cxn ang="0">
                <a:pos x="285668" y="169022"/>
              </a:cxn>
              <a:cxn ang="0">
                <a:pos x="342050" y="169022"/>
              </a:cxn>
              <a:cxn ang="0">
                <a:pos x="360844" y="199070"/>
              </a:cxn>
              <a:cxn ang="0">
                <a:pos x="390915" y="229119"/>
              </a:cxn>
              <a:cxn ang="0">
                <a:pos x="375879" y="274191"/>
              </a:cxn>
              <a:cxn ang="0">
                <a:pos x="353327" y="326776"/>
              </a:cxn>
              <a:cxn ang="0">
                <a:pos x="236804" y="398141"/>
              </a:cxn>
              <a:cxn ang="0">
                <a:pos x="296945" y="552139"/>
              </a:cxn>
              <a:cxn ang="0">
                <a:pos x="451055" y="488286"/>
              </a:cxn>
              <a:cxn ang="0">
                <a:pos x="417226" y="356824"/>
              </a:cxn>
              <a:cxn ang="0">
                <a:pos x="439779" y="300484"/>
              </a:cxn>
              <a:cxn ang="0">
                <a:pos x="462332" y="247899"/>
              </a:cxn>
              <a:cxn ang="0">
                <a:pos x="522472" y="225363"/>
              </a:cxn>
              <a:cxn ang="0">
                <a:pos x="545025" y="63853"/>
              </a:cxn>
              <a:cxn ang="0">
                <a:pos x="383397" y="37560"/>
              </a:cxn>
            </a:cxnLst>
            <a:pathLst>
              <a:path w="155" h="153">
                <a:moveTo>
                  <a:pt x="102" y="10"/>
                </a:moveTo>
                <a:cubicBezTo>
                  <a:pt x="96" y="14"/>
                  <a:pt x="93" y="20"/>
                  <a:pt x="91" y="26"/>
                </a:cubicBezTo>
                <a:cubicBezTo>
                  <a:pt x="86" y="26"/>
                  <a:pt x="81" y="26"/>
                  <a:pt x="76" y="26"/>
                </a:cubicBezTo>
                <a:cubicBezTo>
                  <a:pt x="70" y="26"/>
                  <a:pt x="65" y="26"/>
                  <a:pt x="60" y="26"/>
                </a:cubicBezTo>
                <a:cubicBezTo>
                  <a:pt x="56" y="14"/>
                  <a:pt x="44" y="5"/>
                  <a:pt x="30" y="6"/>
                </a:cubicBezTo>
                <a:cubicBezTo>
                  <a:pt x="13" y="6"/>
                  <a:pt x="0" y="20"/>
                  <a:pt x="0" y="37"/>
                </a:cubicBezTo>
                <a:cubicBezTo>
                  <a:pt x="0" y="54"/>
                  <a:pt x="15" y="68"/>
                  <a:pt x="32" y="68"/>
                </a:cubicBezTo>
                <a:cubicBezTo>
                  <a:pt x="45" y="67"/>
                  <a:pt x="57" y="58"/>
                  <a:pt x="61" y="45"/>
                </a:cubicBezTo>
                <a:cubicBezTo>
                  <a:pt x="65" y="45"/>
                  <a:pt x="71" y="45"/>
                  <a:pt x="76" y="45"/>
                </a:cubicBezTo>
                <a:cubicBezTo>
                  <a:pt x="81" y="45"/>
                  <a:pt x="86" y="45"/>
                  <a:pt x="91" y="45"/>
                </a:cubicBezTo>
                <a:cubicBezTo>
                  <a:pt x="92" y="48"/>
                  <a:pt x="94" y="51"/>
                  <a:pt x="96" y="53"/>
                </a:cubicBezTo>
                <a:cubicBezTo>
                  <a:pt x="98" y="57"/>
                  <a:pt x="101" y="59"/>
                  <a:pt x="104" y="61"/>
                </a:cubicBezTo>
                <a:cubicBezTo>
                  <a:pt x="103" y="65"/>
                  <a:pt x="101" y="69"/>
                  <a:pt x="100" y="73"/>
                </a:cubicBezTo>
                <a:cubicBezTo>
                  <a:pt x="98" y="78"/>
                  <a:pt x="96" y="83"/>
                  <a:pt x="94" y="87"/>
                </a:cubicBezTo>
                <a:cubicBezTo>
                  <a:pt x="81" y="86"/>
                  <a:pt x="68" y="93"/>
                  <a:pt x="63" y="106"/>
                </a:cubicBezTo>
                <a:cubicBezTo>
                  <a:pt x="56" y="122"/>
                  <a:pt x="63" y="140"/>
                  <a:pt x="79" y="147"/>
                </a:cubicBezTo>
                <a:cubicBezTo>
                  <a:pt x="95" y="153"/>
                  <a:pt x="113" y="146"/>
                  <a:pt x="120" y="130"/>
                </a:cubicBezTo>
                <a:cubicBezTo>
                  <a:pt x="125" y="118"/>
                  <a:pt x="121" y="103"/>
                  <a:pt x="111" y="95"/>
                </a:cubicBezTo>
                <a:cubicBezTo>
                  <a:pt x="113" y="90"/>
                  <a:pt x="115" y="85"/>
                  <a:pt x="117" y="80"/>
                </a:cubicBezTo>
                <a:cubicBezTo>
                  <a:pt x="120" y="75"/>
                  <a:pt x="122" y="70"/>
                  <a:pt x="123" y="66"/>
                </a:cubicBezTo>
                <a:cubicBezTo>
                  <a:pt x="129" y="65"/>
                  <a:pt x="134" y="63"/>
                  <a:pt x="139" y="60"/>
                </a:cubicBezTo>
                <a:cubicBezTo>
                  <a:pt x="152" y="50"/>
                  <a:pt x="155" y="30"/>
                  <a:pt x="145" y="17"/>
                </a:cubicBezTo>
                <a:cubicBezTo>
                  <a:pt x="135" y="3"/>
                  <a:pt x="116" y="0"/>
                  <a:pt x="102" y="10"/>
                </a:cubicBezTo>
                <a:close/>
              </a:path>
            </a:pathLst>
          </a:custGeom>
          <a:solidFill>
            <a:srgbClr val="3D160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3087" name="组合 220"/>
          <p:cNvGrpSpPr/>
          <p:nvPr/>
        </p:nvGrpSpPr>
        <p:grpSpPr>
          <a:xfrm rot="0">
            <a:off x="2555240" y="5711825"/>
            <a:ext cx="245110" cy="210185"/>
            <a:chOff x="0" y="0"/>
            <a:chExt cx="574675" cy="492125"/>
          </a:xfrm>
          <a:solidFill>
            <a:srgbClr val="3D1601"/>
          </a:solidFill>
        </p:grpSpPr>
        <p:sp>
          <p:nvSpPr>
            <p:cNvPr id="3088" name="Freeform 81"/>
            <p:cNvSpPr/>
            <p:nvPr/>
          </p:nvSpPr>
          <p:spPr>
            <a:xfrm>
              <a:off x="431800" y="266700"/>
              <a:ext cx="139700" cy="120650"/>
            </a:xfrm>
            <a:custGeom>
              <a:avLst/>
              <a:gdLst/>
              <a:ahLst/>
              <a:cxnLst>
                <a:cxn ang="0">
                  <a:pos x="139700" y="3770"/>
                </a:cxn>
                <a:cxn ang="0">
                  <a:pos x="15103" y="0"/>
                </a:cxn>
                <a:cxn ang="0">
                  <a:pos x="0" y="41473"/>
                </a:cxn>
                <a:cxn ang="0">
                  <a:pos x="98168" y="120650"/>
                </a:cxn>
                <a:cxn ang="0">
                  <a:pos x="139700" y="3770"/>
                </a:cxn>
              </a:cxnLst>
              <a:pathLst>
                <a:path w="37" h="32">
                  <a:moveTo>
                    <a:pt x="37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2" y="8"/>
                    <a:pt x="0" y="1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32" y="23"/>
                    <a:pt x="36" y="12"/>
                    <a:pt x="37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89" name="Freeform 82"/>
            <p:cNvSpPr/>
            <p:nvPr/>
          </p:nvSpPr>
          <p:spPr>
            <a:xfrm>
              <a:off x="436562" y="153987"/>
              <a:ext cx="138113" cy="79375"/>
            </a:xfrm>
            <a:custGeom>
              <a:avLst/>
              <a:gdLst/>
              <a:ahLst/>
              <a:cxnLst>
                <a:cxn ang="0">
                  <a:pos x="0" y="41577"/>
                </a:cxn>
                <a:cxn ang="0">
                  <a:pos x="11198" y="75595"/>
                </a:cxn>
                <a:cxn ang="0">
                  <a:pos x="138113" y="79375"/>
                </a:cxn>
                <a:cxn ang="0">
                  <a:pos x="119449" y="0"/>
                </a:cxn>
                <a:cxn ang="0">
                  <a:pos x="0" y="41577"/>
                </a:cxn>
              </a:cxnLst>
              <a:pathLst>
                <a:path w="37" h="21">
                  <a:moveTo>
                    <a:pt x="0" y="11"/>
                  </a:moveTo>
                  <a:cubicBezTo>
                    <a:pt x="2" y="14"/>
                    <a:pt x="3" y="17"/>
                    <a:pt x="3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14"/>
                    <a:pt x="35" y="7"/>
                    <a:pt x="32" y="0"/>
                  </a:cubicBezTo>
                  <a:lnTo>
                    <a:pt x="0" y="1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0" name="Freeform 83"/>
            <p:cNvSpPr/>
            <p:nvPr/>
          </p:nvSpPr>
          <p:spPr>
            <a:xfrm>
              <a:off x="398462" y="33337"/>
              <a:ext cx="142875" cy="131762"/>
            </a:xfrm>
            <a:custGeom>
              <a:avLst/>
              <a:gdLst/>
              <a:ahLst/>
              <a:cxnLst>
                <a:cxn ang="0">
                  <a:pos x="18799" y="131762"/>
                </a:cxn>
                <a:cxn ang="0">
                  <a:pos x="142875" y="86586"/>
                </a:cxn>
                <a:cxn ang="0">
                  <a:pos x="56398" y="0"/>
                </a:cxn>
                <a:cxn ang="0">
                  <a:pos x="0" y="112939"/>
                </a:cxn>
                <a:cxn ang="0">
                  <a:pos x="18799" y="131762"/>
                </a:cxn>
              </a:cxnLst>
              <a:pathLst>
                <a:path w="38" h="35">
                  <a:moveTo>
                    <a:pt x="5" y="35"/>
                  </a:moveTo>
                  <a:cubicBezTo>
                    <a:pt x="38" y="23"/>
                    <a:pt x="38" y="23"/>
                    <a:pt x="38" y="23"/>
                  </a:cubicBezTo>
                  <a:cubicBezTo>
                    <a:pt x="32" y="14"/>
                    <a:pt x="24" y="6"/>
                    <a:pt x="15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2"/>
                    <a:pt x="4" y="33"/>
                    <a:pt x="5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1" name="Freeform 84"/>
            <p:cNvSpPr/>
            <p:nvPr/>
          </p:nvSpPr>
          <p:spPr>
            <a:xfrm>
              <a:off x="327025" y="0"/>
              <a:ext cx="93663" cy="131762"/>
            </a:xfrm>
            <a:custGeom>
              <a:avLst/>
              <a:gdLst/>
              <a:ahLst/>
              <a:cxnLst>
                <a:cxn ang="0">
                  <a:pos x="41212" y="131762"/>
                </a:cxn>
                <a:cxn ang="0">
                  <a:pos x="93663" y="18823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124233"/>
                </a:cxn>
                <a:cxn ang="0">
                  <a:pos x="0" y="124233"/>
                </a:cxn>
                <a:cxn ang="0">
                  <a:pos x="41212" y="131762"/>
                </a:cxn>
              </a:cxnLst>
              <a:pathLst>
                <a:path w="25" h="35">
                  <a:moveTo>
                    <a:pt x="11" y="3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7" y="2"/>
                    <a:pt x="9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4" y="33"/>
                    <a:pt x="7" y="34"/>
                    <a:pt x="11" y="3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2" name="Freeform 85"/>
            <p:cNvSpPr/>
            <p:nvPr/>
          </p:nvSpPr>
          <p:spPr>
            <a:xfrm>
              <a:off x="368300" y="334962"/>
              <a:ext cx="139700" cy="153987"/>
            </a:xfrm>
            <a:custGeom>
              <a:avLst/>
              <a:gdLst/>
              <a:ahLst/>
              <a:cxnLst>
                <a:cxn ang="0">
                  <a:pos x="41532" y="0"/>
                </a:cxn>
                <a:cxn ang="0">
                  <a:pos x="0" y="26290"/>
                </a:cxn>
                <a:cxn ang="0">
                  <a:pos x="11327" y="153987"/>
                </a:cxn>
                <a:cxn ang="0">
                  <a:pos x="139700" y="78871"/>
                </a:cxn>
                <a:cxn ang="0">
                  <a:pos x="41532" y="0"/>
                </a:cxn>
              </a:cxnLst>
              <a:pathLst>
                <a:path w="37" h="41">
                  <a:moveTo>
                    <a:pt x="11" y="0"/>
                  </a:moveTo>
                  <a:cubicBezTo>
                    <a:pt x="8" y="3"/>
                    <a:pt x="4" y="5"/>
                    <a:pt x="0" y="7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16" y="38"/>
                    <a:pt x="28" y="31"/>
                    <a:pt x="37" y="21"/>
                  </a:cubicBez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3" name="Freeform 86"/>
            <p:cNvSpPr/>
            <p:nvPr/>
          </p:nvSpPr>
          <p:spPr>
            <a:xfrm>
              <a:off x="0" y="41275"/>
              <a:ext cx="285750" cy="390525"/>
            </a:xfrm>
            <a:custGeom>
              <a:avLst/>
              <a:gdLst/>
              <a:ahLst/>
              <a:cxnLst>
                <a:cxn ang="0">
                  <a:pos x="78957" y="206528"/>
                </a:cxn>
                <a:cxn ang="0">
                  <a:pos x="161674" y="390525"/>
                </a:cxn>
                <a:cxn ang="0">
                  <a:pos x="225592" y="274119"/>
                </a:cxn>
                <a:cxn ang="0">
                  <a:pos x="206793" y="206528"/>
                </a:cxn>
                <a:cxn ang="0">
                  <a:pos x="206793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66951" y="199018"/>
                </a:cxn>
                <a:cxn ang="0">
                  <a:pos x="285750" y="199018"/>
                </a:cxn>
                <a:cxn ang="0">
                  <a:pos x="142875" y="0"/>
                </a:cxn>
                <a:cxn ang="0">
                  <a:pos x="0" y="199018"/>
                </a:cxn>
                <a:cxn ang="0">
                  <a:pos x="78957" y="199018"/>
                </a:cxn>
                <a:cxn ang="0">
                  <a:pos x="78957" y="206528"/>
                </a:cxn>
              </a:cxnLst>
              <a:pathLst>
                <a:path w="76" h="104">
                  <a:moveTo>
                    <a:pt x="21" y="55"/>
                  </a:moveTo>
                  <a:cubicBezTo>
                    <a:pt x="21" y="74"/>
                    <a:pt x="30" y="92"/>
                    <a:pt x="43" y="104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7" y="67"/>
                    <a:pt x="55" y="61"/>
                    <a:pt x="55" y="55"/>
                  </a:cubicBezTo>
                  <a:cubicBezTo>
                    <a:pt x="55" y="54"/>
                    <a:pt x="55" y="53"/>
                    <a:pt x="55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1" y="53"/>
                    <a:pt x="71" y="53"/>
                    <a:pt x="71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3094" name="Freeform 87"/>
            <p:cNvSpPr/>
            <p:nvPr/>
          </p:nvSpPr>
          <p:spPr>
            <a:xfrm>
              <a:off x="192087" y="342900"/>
              <a:ext cx="150813" cy="149225"/>
            </a:xfrm>
            <a:custGeom>
              <a:avLst/>
              <a:gdLst/>
              <a:ahLst/>
              <a:cxnLst>
                <a:cxn ang="0">
                  <a:pos x="139502" y="26114"/>
                </a:cxn>
                <a:cxn ang="0">
                  <a:pos x="135732" y="26114"/>
                </a:cxn>
                <a:cxn ang="0">
                  <a:pos x="60325" y="0"/>
                </a:cxn>
                <a:cxn ang="0">
                  <a:pos x="0" y="111919"/>
                </a:cxn>
                <a:cxn ang="0">
                  <a:pos x="135732" y="149225"/>
                </a:cxn>
                <a:cxn ang="0">
                  <a:pos x="150813" y="149225"/>
                </a:cxn>
                <a:cxn ang="0">
                  <a:pos x="139502" y="26114"/>
                </a:cxn>
              </a:cxnLst>
              <a:pathLst>
                <a:path w="40" h="40">
                  <a:moveTo>
                    <a:pt x="37" y="7"/>
                  </a:moveTo>
                  <a:cubicBezTo>
                    <a:pt x="37" y="7"/>
                    <a:pt x="36" y="7"/>
                    <a:pt x="36" y="7"/>
                  </a:cubicBezTo>
                  <a:cubicBezTo>
                    <a:pt x="29" y="7"/>
                    <a:pt x="22" y="4"/>
                    <a:pt x="16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10" y="36"/>
                    <a:pt x="23" y="40"/>
                    <a:pt x="36" y="40"/>
                  </a:cubicBezTo>
                  <a:cubicBezTo>
                    <a:pt x="37" y="40"/>
                    <a:pt x="39" y="40"/>
                    <a:pt x="40" y="40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  <p:sp>
        <p:nvSpPr>
          <p:cNvPr id="110603" name="Freeform 36"/>
          <p:cNvSpPr>
            <a:spLocks noEditPoints="1"/>
          </p:cNvSpPr>
          <p:nvPr/>
        </p:nvSpPr>
        <p:spPr>
          <a:xfrm>
            <a:off x="3941763" y="5675313"/>
            <a:ext cx="261937" cy="261937"/>
          </a:xfrm>
          <a:custGeom>
            <a:avLst/>
            <a:gdLst/>
            <a:ahLst/>
            <a:cxnLst>
              <a:cxn ang="0">
                <a:pos x="137265" y="0"/>
              </a:cxn>
              <a:cxn ang="0">
                <a:pos x="232510" y="39218"/>
              </a:cxn>
              <a:cxn ang="0">
                <a:pos x="271728" y="137265"/>
              </a:cxn>
              <a:cxn ang="0">
                <a:pos x="232510" y="232510"/>
              </a:cxn>
              <a:cxn ang="0">
                <a:pos x="137265" y="271728"/>
              </a:cxn>
              <a:cxn ang="0">
                <a:pos x="39218" y="232510"/>
              </a:cxn>
              <a:cxn ang="0">
                <a:pos x="0" y="137265"/>
              </a:cxn>
              <a:cxn ang="0">
                <a:pos x="39218" y="39218"/>
              </a:cxn>
              <a:cxn ang="0">
                <a:pos x="137265" y="0"/>
              </a:cxn>
              <a:cxn ang="0">
                <a:pos x="154073" y="131662"/>
              </a:cxn>
              <a:cxn ang="0">
                <a:pos x="151271" y="126059"/>
              </a:cxn>
              <a:cxn ang="0">
                <a:pos x="190490" y="67232"/>
              </a:cxn>
              <a:cxn ang="0">
                <a:pos x="182086" y="58828"/>
              </a:cxn>
              <a:cxn ang="0">
                <a:pos x="140066" y="120457"/>
              </a:cxn>
              <a:cxn ang="0">
                <a:pos x="126059" y="120457"/>
              </a:cxn>
              <a:cxn ang="0">
                <a:pos x="117655" y="145669"/>
              </a:cxn>
              <a:cxn ang="0">
                <a:pos x="142867" y="156874"/>
              </a:cxn>
              <a:cxn ang="0">
                <a:pos x="145669" y="154073"/>
              </a:cxn>
              <a:cxn ang="0">
                <a:pos x="193291" y="170880"/>
              </a:cxn>
              <a:cxn ang="0">
                <a:pos x="198894" y="156874"/>
              </a:cxn>
              <a:cxn ang="0">
                <a:pos x="154073" y="140066"/>
              </a:cxn>
              <a:cxn ang="0">
                <a:pos x="154073" y="131662"/>
              </a:cxn>
              <a:cxn ang="0">
                <a:pos x="207298" y="67232"/>
              </a:cxn>
              <a:cxn ang="0">
                <a:pos x="137265" y="36417"/>
              </a:cxn>
              <a:cxn ang="0">
                <a:pos x="64430" y="67232"/>
              </a:cxn>
              <a:cxn ang="0">
                <a:pos x="36417" y="137265"/>
              </a:cxn>
              <a:cxn ang="0">
                <a:pos x="64430" y="207298"/>
              </a:cxn>
              <a:cxn ang="0">
                <a:pos x="137265" y="235311"/>
              </a:cxn>
              <a:cxn ang="0">
                <a:pos x="207298" y="207298"/>
              </a:cxn>
              <a:cxn ang="0">
                <a:pos x="235311" y="137265"/>
              </a:cxn>
              <a:cxn ang="0">
                <a:pos x="207298" y="67232"/>
              </a:cxn>
            </a:cxnLst>
            <a:pathLst>
              <a:path w="97" h="97">
                <a:moveTo>
                  <a:pt x="49" y="0"/>
                </a:moveTo>
                <a:cubicBezTo>
                  <a:pt x="62" y="0"/>
                  <a:pt x="74" y="5"/>
                  <a:pt x="83" y="14"/>
                </a:cubicBezTo>
                <a:cubicBezTo>
                  <a:pt x="92" y="23"/>
                  <a:pt x="97" y="35"/>
                  <a:pt x="97" y="49"/>
                </a:cubicBezTo>
                <a:cubicBezTo>
                  <a:pt x="97" y="62"/>
                  <a:pt x="92" y="74"/>
                  <a:pt x="83" y="83"/>
                </a:cubicBezTo>
                <a:cubicBezTo>
                  <a:pt x="74" y="92"/>
                  <a:pt x="62" y="97"/>
                  <a:pt x="49" y="97"/>
                </a:cubicBezTo>
                <a:cubicBezTo>
                  <a:pt x="35" y="97"/>
                  <a:pt x="23" y="92"/>
                  <a:pt x="14" y="83"/>
                </a:cubicBezTo>
                <a:cubicBezTo>
                  <a:pt x="5" y="74"/>
                  <a:pt x="0" y="62"/>
                  <a:pt x="0" y="49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9" y="0"/>
                </a:cubicBezTo>
                <a:close/>
                <a:moveTo>
                  <a:pt x="55" y="47"/>
                </a:moveTo>
                <a:cubicBezTo>
                  <a:pt x="54" y="46"/>
                  <a:pt x="54" y="45"/>
                  <a:pt x="54" y="45"/>
                </a:cubicBezTo>
                <a:cubicBezTo>
                  <a:pt x="59" y="38"/>
                  <a:pt x="64" y="31"/>
                  <a:pt x="68" y="24"/>
                </a:cubicBezTo>
                <a:cubicBezTo>
                  <a:pt x="67" y="23"/>
                  <a:pt x="66" y="22"/>
                  <a:pt x="65" y="21"/>
                </a:cubicBezTo>
                <a:cubicBezTo>
                  <a:pt x="59" y="28"/>
                  <a:pt x="54" y="35"/>
                  <a:pt x="50" y="43"/>
                </a:cubicBezTo>
                <a:cubicBezTo>
                  <a:pt x="48" y="42"/>
                  <a:pt x="47" y="43"/>
                  <a:pt x="45" y="43"/>
                </a:cubicBezTo>
                <a:cubicBezTo>
                  <a:pt x="42" y="45"/>
                  <a:pt x="40" y="49"/>
                  <a:pt x="42" y="52"/>
                </a:cubicBezTo>
                <a:cubicBezTo>
                  <a:pt x="43" y="56"/>
                  <a:pt x="47" y="58"/>
                  <a:pt x="51" y="56"/>
                </a:cubicBezTo>
                <a:cubicBezTo>
                  <a:pt x="51" y="56"/>
                  <a:pt x="52" y="56"/>
                  <a:pt x="52" y="55"/>
                </a:cubicBezTo>
                <a:cubicBezTo>
                  <a:pt x="58" y="58"/>
                  <a:pt x="63" y="60"/>
                  <a:pt x="69" y="61"/>
                </a:cubicBezTo>
                <a:cubicBezTo>
                  <a:pt x="70" y="59"/>
                  <a:pt x="71" y="58"/>
                  <a:pt x="71" y="56"/>
                </a:cubicBezTo>
                <a:cubicBezTo>
                  <a:pt x="66" y="54"/>
                  <a:pt x="61" y="51"/>
                  <a:pt x="55" y="50"/>
                </a:cubicBezTo>
                <a:cubicBezTo>
                  <a:pt x="55" y="49"/>
                  <a:pt x="55" y="48"/>
                  <a:pt x="55" y="47"/>
                </a:cubicBezTo>
                <a:close/>
                <a:moveTo>
                  <a:pt x="74" y="24"/>
                </a:moveTo>
                <a:cubicBezTo>
                  <a:pt x="67" y="17"/>
                  <a:pt x="58" y="13"/>
                  <a:pt x="49" y="13"/>
                </a:cubicBezTo>
                <a:cubicBezTo>
                  <a:pt x="39" y="13"/>
                  <a:pt x="30" y="17"/>
                  <a:pt x="23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8"/>
                  <a:pt x="17" y="67"/>
                  <a:pt x="23" y="74"/>
                </a:cubicBezTo>
                <a:cubicBezTo>
                  <a:pt x="30" y="80"/>
                  <a:pt x="39" y="84"/>
                  <a:pt x="49" y="84"/>
                </a:cubicBezTo>
                <a:cubicBezTo>
                  <a:pt x="58" y="84"/>
                  <a:pt x="67" y="80"/>
                  <a:pt x="74" y="74"/>
                </a:cubicBezTo>
                <a:cubicBezTo>
                  <a:pt x="80" y="67"/>
                  <a:pt x="84" y="58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rgbClr val="3D160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11775" y="4273550"/>
            <a:ext cx="2087563" cy="166370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" name="矩形 9"/>
          <p:cNvSpPr/>
          <p:nvPr/>
        </p:nvSpPr>
        <p:spPr>
          <a:xfrm>
            <a:off x="7666038" y="4273550"/>
            <a:ext cx="2089150" cy="166370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" name="矩形 10"/>
          <p:cNvSpPr/>
          <p:nvPr/>
        </p:nvSpPr>
        <p:spPr>
          <a:xfrm>
            <a:off x="10021888" y="4273550"/>
            <a:ext cx="2087563" cy="16637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10607" name="文本框 20"/>
          <p:cNvSpPr txBox="1"/>
          <p:nvPr/>
        </p:nvSpPr>
        <p:spPr>
          <a:xfrm flipH="1">
            <a:off x="5356225" y="614203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0608" name="文本框 20"/>
          <p:cNvSpPr txBox="1"/>
          <p:nvPr/>
        </p:nvSpPr>
        <p:spPr>
          <a:xfrm flipH="1">
            <a:off x="7712075" y="6140450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0609" name="文本框 20"/>
          <p:cNvSpPr txBox="1"/>
          <p:nvPr/>
        </p:nvSpPr>
        <p:spPr>
          <a:xfrm flipH="1">
            <a:off x="10052050" y="6140450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同侧圆角矩形 1"/>
          <p:cNvSpPr/>
          <p:nvPr/>
        </p:nvSpPr>
        <p:spPr>
          <a:xfrm>
            <a:off x="868363" y="930275"/>
            <a:ext cx="3290888" cy="2117725"/>
          </a:xfrm>
          <a:prstGeom prst="round2SameRect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同侧圆角矩形 2"/>
          <p:cNvSpPr/>
          <p:nvPr/>
        </p:nvSpPr>
        <p:spPr>
          <a:xfrm>
            <a:off x="4435475" y="930275"/>
            <a:ext cx="3290888" cy="2117725"/>
          </a:xfrm>
          <a:prstGeom prst="round2SameRect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4" name="同侧圆角矩形 3"/>
          <p:cNvSpPr/>
          <p:nvPr/>
        </p:nvSpPr>
        <p:spPr>
          <a:xfrm>
            <a:off x="8001000" y="930275"/>
            <a:ext cx="3290888" cy="2117725"/>
          </a:xfrm>
          <a:prstGeom prst="round2SameRect">
            <a:avLst/>
          </a:prstGeom>
          <a:solidFill>
            <a:srgbClr val="C00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>
              <a:sym typeface="+mn-ea"/>
            </a:endParaRPr>
          </a:p>
        </p:txBody>
      </p:sp>
      <p:sp>
        <p:nvSpPr>
          <p:cNvPr id="5" name="同侧圆角矩形 4"/>
          <p:cNvSpPr/>
          <p:nvPr/>
        </p:nvSpPr>
        <p:spPr>
          <a:xfrm flipV="1">
            <a:off x="868363" y="3260725"/>
            <a:ext cx="3290888" cy="2957513"/>
          </a:xfrm>
          <a:prstGeom prst="round2SameRect">
            <a:avLst/>
          </a:prstGeom>
          <a:solidFill>
            <a:srgbClr val="FF66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" name="同侧圆角矩形 5"/>
          <p:cNvSpPr/>
          <p:nvPr/>
        </p:nvSpPr>
        <p:spPr>
          <a:xfrm flipV="1">
            <a:off x="4435475" y="3260725"/>
            <a:ext cx="3290888" cy="2957513"/>
          </a:xfrm>
          <a:prstGeom prst="round2SameRect">
            <a:avLst/>
          </a:prstGeom>
          <a:solidFill>
            <a:srgbClr val="FF66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7" name="同侧圆角矩形 6"/>
          <p:cNvSpPr/>
          <p:nvPr/>
        </p:nvSpPr>
        <p:spPr>
          <a:xfrm flipV="1">
            <a:off x="8001000" y="3260725"/>
            <a:ext cx="3290888" cy="2957513"/>
          </a:xfrm>
          <a:prstGeom prst="round2SameRect">
            <a:avLst/>
          </a:prstGeom>
          <a:solidFill>
            <a:srgbClr val="FF66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8" name="椭圆 7"/>
          <p:cNvSpPr/>
          <p:nvPr/>
        </p:nvSpPr>
        <p:spPr>
          <a:xfrm>
            <a:off x="1616075" y="2301875"/>
            <a:ext cx="1835150" cy="1835150"/>
          </a:xfrm>
          <a:prstGeom prst="ellipse">
            <a:avLst/>
          </a:prstGeom>
          <a:solidFill>
            <a:srgbClr val="C00000"/>
          </a:solidFill>
          <a:ln w="177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9" name="椭圆 8"/>
          <p:cNvSpPr/>
          <p:nvPr/>
        </p:nvSpPr>
        <p:spPr>
          <a:xfrm>
            <a:off x="5181600" y="2301875"/>
            <a:ext cx="1836738" cy="1835150"/>
          </a:xfrm>
          <a:prstGeom prst="ellipse">
            <a:avLst/>
          </a:prstGeom>
          <a:solidFill>
            <a:srgbClr val="C00000"/>
          </a:solidFill>
          <a:ln w="177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0" name="椭圆 9"/>
          <p:cNvSpPr/>
          <p:nvPr/>
        </p:nvSpPr>
        <p:spPr>
          <a:xfrm>
            <a:off x="8747125" y="2301875"/>
            <a:ext cx="1836738" cy="1835150"/>
          </a:xfrm>
          <a:prstGeom prst="ellipse">
            <a:avLst/>
          </a:prstGeom>
          <a:solidFill>
            <a:srgbClr val="C00000"/>
          </a:solidFill>
          <a:ln w="177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24941" name="文本框 20"/>
          <p:cNvSpPr txBox="1"/>
          <p:nvPr/>
        </p:nvSpPr>
        <p:spPr>
          <a:xfrm flipH="1">
            <a:off x="1474788" y="4381500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942" name="文本框 22"/>
          <p:cNvSpPr txBox="1"/>
          <p:nvPr/>
        </p:nvSpPr>
        <p:spPr>
          <a:xfrm flipH="1">
            <a:off x="1282700" y="4900613"/>
            <a:ext cx="2376488" cy="96043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697038" y="4810125"/>
            <a:ext cx="1547813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44" name="文本框 20"/>
          <p:cNvSpPr txBox="1"/>
          <p:nvPr/>
        </p:nvSpPr>
        <p:spPr>
          <a:xfrm flipH="1">
            <a:off x="5075238" y="436562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945" name="文本框 22"/>
          <p:cNvSpPr txBox="1"/>
          <p:nvPr/>
        </p:nvSpPr>
        <p:spPr>
          <a:xfrm flipH="1">
            <a:off x="4884738" y="4884738"/>
            <a:ext cx="2376487" cy="96043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299075" y="4794250"/>
            <a:ext cx="1547813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47" name="文本框 20"/>
          <p:cNvSpPr txBox="1"/>
          <p:nvPr/>
        </p:nvSpPr>
        <p:spPr>
          <a:xfrm flipH="1">
            <a:off x="8589963" y="437991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948" name="文本框 22"/>
          <p:cNvSpPr txBox="1"/>
          <p:nvPr/>
        </p:nvSpPr>
        <p:spPr>
          <a:xfrm flipH="1">
            <a:off x="8399463" y="4899025"/>
            <a:ext cx="2376487" cy="96043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813800" y="4808538"/>
            <a:ext cx="1547813" cy="0"/>
          </a:xfrm>
          <a:prstGeom prst="line">
            <a:avLst/>
          </a:prstGeom>
          <a:ln w="15875">
            <a:solidFill>
              <a:schemeClr val="bg1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950" name="文本框 20"/>
          <p:cNvSpPr txBox="1"/>
          <p:nvPr/>
        </p:nvSpPr>
        <p:spPr>
          <a:xfrm flipH="1">
            <a:off x="1474788" y="1592263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951" name="文本框 20"/>
          <p:cNvSpPr txBox="1"/>
          <p:nvPr/>
        </p:nvSpPr>
        <p:spPr>
          <a:xfrm flipH="1">
            <a:off x="5075238" y="1576388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4952" name="文本框 20"/>
          <p:cNvSpPr txBox="1"/>
          <p:nvPr/>
        </p:nvSpPr>
        <p:spPr>
          <a:xfrm flipH="1">
            <a:off x="8589963" y="159067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55304" name="Freeform 103"/>
          <p:cNvSpPr>
            <a:spLocks noEditPoints="1"/>
          </p:cNvSpPr>
          <p:nvPr/>
        </p:nvSpPr>
        <p:spPr>
          <a:xfrm>
            <a:off x="5609590" y="2702560"/>
            <a:ext cx="926465" cy="1033780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8" name="Freeform 38"/>
          <p:cNvSpPr>
            <a:spLocks noEditPoints="1"/>
          </p:cNvSpPr>
          <p:nvPr/>
        </p:nvSpPr>
        <p:spPr>
          <a:xfrm>
            <a:off x="9220835" y="2790190"/>
            <a:ext cx="890270" cy="85852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" name="Freeform 65"/>
          <p:cNvSpPr>
            <a:spLocks noEditPoints="1"/>
          </p:cNvSpPr>
          <p:nvPr/>
        </p:nvSpPr>
        <p:spPr>
          <a:xfrm>
            <a:off x="2206625" y="2706370"/>
            <a:ext cx="655320" cy="1026795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1"/>
          <p:cNvSpPr/>
          <p:nvPr/>
        </p:nvSpPr>
        <p:spPr>
          <a:xfrm flipV="1">
            <a:off x="7478713" y="1492250"/>
            <a:ext cx="4541838" cy="3627438"/>
          </a:xfrm>
          <a:custGeom>
            <a:avLst/>
            <a:gdLst>
              <a:gd name="connsiteX0" fmla="*/ 0 w 5365"/>
              <a:gd name="connsiteY0" fmla="*/ 0 h 4155"/>
              <a:gd name="connsiteX1" fmla="*/ 5365 w 5365"/>
              <a:gd name="connsiteY1" fmla="*/ 15 h 4155"/>
              <a:gd name="connsiteX2" fmla="*/ 5365 w 5365"/>
              <a:gd name="connsiteY2" fmla="*/ 4155 h 4155"/>
              <a:gd name="connsiteX3" fmla="*/ 2025 w 5365"/>
              <a:gd name="connsiteY3" fmla="*/ 4143 h 4155"/>
              <a:gd name="connsiteX4" fmla="*/ 0 w 5365"/>
              <a:gd name="connsiteY4" fmla="*/ 0 h 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" h="4155">
                <a:moveTo>
                  <a:pt x="0" y="0"/>
                </a:moveTo>
                <a:lnTo>
                  <a:pt x="5365" y="15"/>
                </a:lnTo>
                <a:lnTo>
                  <a:pt x="5365" y="4155"/>
                </a:lnTo>
                <a:lnTo>
                  <a:pt x="2025" y="414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29000"/>
            </a:scheme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 flipV="1">
            <a:off x="173038" y="1504950"/>
            <a:ext cx="8924925" cy="3638550"/>
          </a:xfrm>
          <a:custGeom>
            <a:avLst/>
            <a:gdLst>
              <a:gd name="connsiteX0" fmla="*/ 0 w 10540"/>
              <a:gd name="connsiteY0" fmla="*/ 0 h 4166"/>
              <a:gd name="connsiteX1" fmla="*/ 8515 w 10540"/>
              <a:gd name="connsiteY1" fmla="*/ 3 h 4166"/>
              <a:gd name="connsiteX2" fmla="*/ 10540 w 10540"/>
              <a:gd name="connsiteY2" fmla="*/ 4166 h 4166"/>
              <a:gd name="connsiteX3" fmla="*/ 0 w 10540"/>
              <a:gd name="connsiteY3" fmla="*/ 4140 h 4166"/>
              <a:gd name="connsiteX4" fmla="*/ 0 w 10540"/>
              <a:gd name="connsiteY4" fmla="*/ 0 h 4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0" h="4166">
                <a:moveTo>
                  <a:pt x="0" y="0"/>
                </a:moveTo>
                <a:lnTo>
                  <a:pt x="8515" y="3"/>
                </a:lnTo>
                <a:lnTo>
                  <a:pt x="10540" y="4166"/>
                </a:lnTo>
                <a:lnTo>
                  <a:pt x="0" y="4140"/>
                </a:lnTo>
                <a:lnTo>
                  <a:pt x="0" y="0"/>
                </a:lnTo>
                <a:close/>
              </a:path>
            </a:pathLst>
          </a:custGeom>
          <a:blipFill rotWithShape="0">
            <a:blip r:embed="rId1"/>
            <a:stretch>
              <a:fillRect b="-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矩形 1"/>
          <p:cNvSpPr/>
          <p:nvPr/>
        </p:nvSpPr>
        <p:spPr>
          <a:xfrm>
            <a:off x="7467600" y="5213350"/>
            <a:ext cx="4541838" cy="1300163"/>
          </a:xfrm>
          <a:custGeom>
            <a:avLst/>
            <a:gdLst>
              <a:gd name="connsiteX0" fmla="*/ 0 w 5365"/>
              <a:gd name="connsiteY0" fmla="*/ 0 h 4155"/>
              <a:gd name="connsiteX1" fmla="*/ 5365 w 5365"/>
              <a:gd name="connsiteY1" fmla="*/ 15 h 4155"/>
              <a:gd name="connsiteX2" fmla="*/ 5365 w 5365"/>
              <a:gd name="connsiteY2" fmla="*/ 4155 h 4155"/>
              <a:gd name="connsiteX3" fmla="*/ 2025 w 5365"/>
              <a:gd name="connsiteY3" fmla="*/ 4143 h 4155"/>
              <a:gd name="connsiteX4" fmla="*/ 0 w 5365"/>
              <a:gd name="connsiteY4" fmla="*/ 0 h 4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5" h="4155">
                <a:moveTo>
                  <a:pt x="0" y="0"/>
                </a:moveTo>
                <a:lnTo>
                  <a:pt x="5365" y="15"/>
                </a:lnTo>
                <a:lnTo>
                  <a:pt x="5365" y="4155"/>
                </a:lnTo>
                <a:lnTo>
                  <a:pt x="2025" y="4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/>
            <a:stretch>
              <a:fillRect t="-17000" b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60338" y="5232400"/>
            <a:ext cx="8924925" cy="1301750"/>
          </a:xfrm>
          <a:custGeom>
            <a:avLst/>
            <a:gdLst>
              <a:gd name="connsiteX0" fmla="*/ 0 w 10540"/>
              <a:gd name="connsiteY0" fmla="*/ 0 h 4166"/>
              <a:gd name="connsiteX1" fmla="*/ 8515 w 10540"/>
              <a:gd name="connsiteY1" fmla="*/ 3 h 4166"/>
              <a:gd name="connsiteX2" fmla="*/ 10540 w 10540"/>
              <a:gd name="connsiteY2" fmla="*/ 4166 h 4166"/>
              <a:gd name="connsiteX3" fmla="*/ 0 w 10540"/>
              <a:gd name="connsiteY3" fmla="*/ 4140 h 4166"/>
              <a:gd name="connsiteX4" fmla="*/ 0 w 10540"/>
              <a:gd name="connsiteY4" fmla="*/ 0 h 4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40" h="4166">
                <a:moveTo>
                  <a:pt x="0" y="0"/>
                </a:moveTo>
                <a:lnTo>
                  <a:pt x="8515" y="3"/>
                </a:lnTo>
                <a:lnTo>
                  <a:pt x="10540" y="4166"/>
                </a:lnTo>
                <a:lnTo>
                  <a:pt x="0" y="4140"/>
                </a:lnTo>
                <a:lnTo>
                  <a:pt x="0" y="0"/>
                </a:lnTo>
                <a:close/>
              </a:path>
            </a:pathLst>
          </a:custGeom>
          <a:solidFill>
            <a:srgbClr val="C00000">
              <a:alpha val="20000"/>
            </a:srgbClr>
          </a:solidFill>
          <a:ln w="158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 fontAlgn="base"/>
            <a:endParaRPr lang="zh-CN" altLang="en-US" sz="2400" strike="noStrike" noProof="1">
              <a:solidFill>
                <a:schemeClr val="tx1">
                  <a:lumMod val="95000"/>
                  <a:lumOff val="5000"/>
                </a:schemeClr>
              </a:solidFill>
              <a:sym typeface="+mn-ea"/>
            </a:endParaRPr>
          </a:p>
        </p:txBody>
      </p:sp>
      <p:sp>
        <p:nvSpPr>
          <p:cNvPr id="45062" name="文本框 20"/>
          <p:cNvSpPr txBox="1"/>
          <p:nvPr/>
        </p:nvSpPr>
        <p:spPr>
          <a:xfrm flipH="1">
            <a:off x="9402763" y="2316163"/>
            <a:ext cx="1993900" cy="3952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fontAlgn="base"/>
            <a:r>
              <a:rPr lang="zh-CN" altLang="en-US" sz="1865" strike="noStrike" noProof="1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单击键入标题 </a:t>
            </a:r>
            <a:endParaRPr lang="zh-CN" altLang="en-US" sz="1865" strike="noStrike" noProof="1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704" name="文本框 22"/>
          <p:cNvSpPr txBox="1"/>
          <p:nvPr/>
        </p:nvSpPr>
        <p:spPr>
          <a:xfrm flipH="1">
            <a:off x="8656638" y="2944813"/>
            <a:ext cx="3146425" cy="181451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</a:t>
            </a:r>
            <a:r>
              <a:rPr lang="en-US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.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8872538" y="2773363"/>
            <a:ext cx="2730500" cy="0"/>
          </a:xfrm>
          <a:prstGeom prst="line">
            <a:avLst/>
          </a:prstGeom>
          <a:ln w="9525">
            <a:solidFill>
              <a:srgbClr val="3D16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7" name="文本框 22"/>
          <p:cNvSpPr txBox="1"/>
          <p:nvPr/>
        </p:nvSpPr>
        <p:spPr>
          <a:xfrm flipH="1">
            <a:off x="890588" y="5434013"/>
            <a:ext cx="6629400" cy="839787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4145" name="文本框 20"/>
          <p:cNvSpPr txBox="1"/>
          <p:nvPr/>
        </p:nvSpPr>
        <p:spPr>
          <a:xfrm flipH="1">
            <a:off x="598488" y="1141413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60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4146" name="文本框 22"/>
          <p:cNvSpPr txBox="1"/>
          <p:nvPr/>
        </p:nvSpPr>
        <p:spPr>
          <a:xfrm flipH="1">
            <a:off x="598488" y="1690688"/>
            <a:ext cx="3416300" cy="1173162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731838" y="156845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148" name="文本框 22"/>
          <p:cNvSpPr txBox="1"/>
          <p:nvPr/>
        </p:nvSpPr>
        <p:spPr>
          <a:xfrm flipH="1">
            <a:off x="598488" y="4073525"/>
            <a:ext cx="3378200" cy="2452688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  <a:p>
            <a:pPr lvl="0"/>
            <a:endParaRPr lang="zh-CN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730250" y="3116263"/>
            <a:ext cx="704850" cy="7048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4150" name="Freeform 49"/>
          <p:cNvSpPr>
            <a:spLocks noEditPoints="1"/>
          </p:cNvSpPr>
          <p:nvPr/>
        </p:nvSpPr>
        <p:spPr>
          <a:xfrm>
            <a:off x="908050" y="3254375"/>
            <a:ext cx="358775" cy="395288"/>
          </a:xfrm>
          <a:custGeom>
            <a:avLst/>
            <a:gdLst/>
            <a:ahLst/>
            <a:cxnLst>
              <a:cxn ang="0">
                <a:pos x="28298" y="391037"/>
              </a:cxn>
              <a:cxn ang="0">
                <a:pos x="28298" y="70273"/>
              </a:cxn>
              <a:cxn ang="0">
                <a:pos x="69047" y="29469"/>
              </a:cxn>
              <a:cxn ang="0">
                <a:pos x="604441" y="29469"/>
              </a:cxn>
              <a:cxn ang="0">
                <a:pos x="645190" y="70273"/>
              </a:cxn>
              <a:cxn ang="0">
                <a:pos x="645190" y="391037"/>
              </a:cxn>
              <a:cxn ang="0">
                <a:pos x="604441" y="431841"/>
              </a:cxn>
              <a:cxn ang="0">
                <a:pos x="69047" y="431841"/>
              </a:cxn>
              <a:cxn ang="0">
                <a:pos x="28298" y="391037"/>
              </a:cxn>
              <a:cxn ang="0">
                <a:pos x="604441" y="460177"/>
              </a:cxn>
              <a:cxn ang="0">
                <a:pos x="674620" y="391037"/>
              </a:cxn>
              <a:cxn ang="0">
                <a:pos x="674620" y="70273"/>
              </a:cxn>
              <a:cxn ang="0">
                <a:pos x="604441" y="0"/>
              </a:cxn>
              <a:cxn ang="0">
                <a:pos x="69047" y="0"/>
              </a:cxn>
              <a:cxn ang="0">
                <a:pos x="0" y="70273"/>
              </a:cxn>
              <a:cxn ang="0">
                <a:pos x="0" y="391037"/>
              </a:cxn>
              <a:cxn ang="0">
                <a:pos x="69047" y="460177"/>
              </a:cxn>
              <a:cxn ang="0">
                <a:pos x="277319" y="460177"/>
              </a:cxn>
              <a:cxn ang="0">
                <a:pos x="277319" y="523650"/>
              </a:cxn>
              <a:cxn ang="0">
                <a:pos x="69047" y="523650"/>
              </a:cxn>
              <a:cxn ang="0">
                <a:pos x="0" y="593923"/>
              </a:cxn>
              <a:cxn ang="0">
                <a:pos x="0" y="646061"/>
              </a:cxn>
              <a:cxn ang="0">
                <a:pos x="13583" y="660796"/>
              </a:cxn>
              <a:cxn ang="0">
                <a:pos x="659905" y="660796"/>
              </a:cxn>
              <a:cxn ang="0">
                <a:pos x="674620" y="646061"/>
              </a:cxn>
              <a:cxn ang="0">
                <a:pos x="674620" y="593923"/>
              </a:cxn>
              <a:cxn ang="0">
                <a:pos x="604441" y="523650"/>
              </a:cxn>
              <a:cxn ang="0">
                <a:pos x="397301" y="523650"/>
              </a:cxn>
              <a:cxn ang="0">
                <a:pos x="397301" y="460177"/>
              </a:cxn>
              <a:cxn ang="0">
                <a:pos x="604441" y="460177"/>
              </a:cxn>
              <a:cxn ang="0">
                <a:pos x="615761" y="391037"/>
              </a:cxn>
              <a:cxn ang="0">
                <a:pos x="615761" y="70273"/>
              </a:cxn>
              <a:cxn ang="0">
                <a:pos x="604441" y="58939"/>
              </a:cxn>
              <a:cxn ang="0">
                <a:pos x="70179" y="58939"/>
              </a:cxn>
              <a:cxn ang="0">
                <a:pos x="57728" y="70273"/>
              </a:cxn>
              <a:cxn ang="0">
                <a:pos x="57728" y="391037"/>
              </a:cxn>
              <a:cxn ang="0">
                <a:pos x="70179" y="402371"/>
              </a:cxn>
              <a:cxn ang="0">
                <a:pos x="604441" y="402371"/>
              </a:cxn>
              <a:cxn ang="0">
                <a:pos x="615761" y="391037"/>
              </a:cxn>
            </a:cxnLst>
            <a:pathLst>
              <a:path w="596" h="583">
                <a:moveTo>
                  <a:pt x="25" y="345"/>
                </a:moveTo>
                <a:lnTo>
                  <a:pt x="25" y="62"/>
                </a:lnTo>
                <a:cubicBezTo>
                  <a:pt x="25" y="42"/>
                  <a:pt x="42" y="26"/>
                  <a:pt x="61" y="26"/>
                </a:cubicBezTo>
                <a:lnTo>
                  <a:pt x="534" y="26"/>
                </a:lnTo>
                <a:cubicBezTo>
                  <a:pt x="554" y="26"/>
                  <a:pt x="570" y="42"/>
                  <a:pt x="570" y="62"/>
                </a:cubicBezTo>
                <a:lnTo>
                  <a:pt x="570" y="345"/>
                </a:lnTo>
                <a:cubicBezTo>
                  <a:pt x="570" y="364"/>
                  <a:pt x="554" y="381"/>
                  <a:pt x="534" y="381"/>
                </a:cubicBezTo>
                <a:lnTo>
                  <a:pt x="61" y="381"/>
                </a:lnTo>
                <a:cubicBezTo>
                  <a:pt x="42" y="381"/>
                  <a:pt x="25" y="364"/>
                  <a:pt x="25" y="345"/>
                </a:cubicBezTo>
                <a:close/>
                <a:moveTo>
                  <a:pt x="534" y="406"/>
                </a:moveTo>
                <a:cubicBezTo>
                  <a:pt x="568" y="406"/>
                  <a:pt x="596" y="379"/>
                  <a:pt x="596" y="345"/>
                </a:cubicBezTo>
                <a:lnTo>
                  <a:pt x="596" y="62"/>
                </a:lnTo>
                <a:cubicBezTo>
                  <a:pt x="596" y="28"/>
                  <a:pt x="568" y="0"/>
                  <a:pt x="534" y="0"/>
                </a:cubicBezTo>
                <a:lnTo>
                  <a:pt x="61" y="0"/>
                </a:lnTo>
                <a:cubicBezTo>
                  <a:pt x="27" y="0"/>
                  <a:pt x="0" y="28"/>
                  <a:pt x="0" y="62"/>
                </a:cubicBezTo>
                <a:lnTo>
                  <a:pt x="0" y="345"/>
                </a:lnTo>
                <a:cubicBezTo>
                  <a:pt x="0" y="379"/>
                  <a:pt x="27" y="406"/>
                  <a:pt x="61" y="406"/>
                </a:cubicBezTo>
                <a:lnTo>
                  <a:pt x="245" y="406"/>
                </a:lnTo>
                <a:lnTo>
                  <a:pt x="245" y="462"/>
                </a:lnTo>
                <a:lnTo>
                  <a:pt x="61" y="462"/>
                </a:lnTo>
                <a:cubicBezTo>
                  <a:pt x="27" y="462"/>
                  <a:pt x="0" y="490"/>
                  <a:pt x="0" y="524"/>
                </a:cubicBezTo>
                <a:lnTo>
                  <a:pt x="0" y="570"/>
                </a:lnTo>
                <a:cubicBezTo>
                  <a:pt x="0" y="577"/>
                  <a:pt x="5" y="583"/>
                  <a:pt x="12" y="583"/>
                </a:cubicBezTo>
                <a:lnTo>
                  <a:pt x="583" y="583"/>
                </a:lnTo>
                <a:cubicBezTo>
                  <a:pt x="590" y="583"/>
                  <a:pt x="596" y="577"/>
                  <a:pt x="596" y="570"/>
                </a:cubicBezTo>
                <a:lnTo>
                  <a:pt x="596" y="524"/>
                </a:lnTo>
                <a:cubicBezTo>
                  <a:pt x="596" y="490"/>
                  <a:pt x="568" y="462"/>
                  <a:pt x="534" y="462"/>
                </a:cubicBezTo>
                <a:lnTo>
                  <a:pt x="351" y="462"/>
                </a:lnTo>
                <a:lnTo>
                  <a:pt x="351" y="406"/>
                </a:lnTo>
                <a:lnTo>
                  <a:pt x="534" y="406"/>
                </a:lnTo>
                <a:close/>
                <a:moveTo>
                  <a:pt x="544" y="345"/>
                </a:moveTo>
                <a:lnTo>
                  <a:pt x="544" y="62"/>
                </a:lnTo>
                <a:cubicBezTo>
                  <a:pt x="544" y="56"/>
                  <a:pt x="540" y="52"/>
                  <a:pt x="534" y="52"/>
                </a:cubicBezTo>
                <a:lnTo>
                  <a:pt x="62" y="52"/>
                </a:lnTo>
                <a:cubicBezTo>
                  <a:pt x="56" y="52"/>
                  <a:pt x="51" y="56"/>
                  <a:pt x="51" y="62"/>
                </a:cubicBezTo>
                <a:lnTo>
                  <a:pt x="51" y="345"/>
                </a:lnTo>
                <a:cubicBezTo>
                  <a:pt x="51" y="350"/>
                  <a:pt x="56" y="355"/>
                  <a:pt x="62" y="355"/>
                </a:cubicBezTo>
                <a:lnTo>
                  <a:pt x="534" y="355"/>
                </a:lnTo>
                <a:cubicBezTo>
                  <a:pt x="540" y="355"/>
                  <a:pt x="544" y="350"/>
                  <a:pt x="544" y="3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4151" name="文本框 20"/>
          <p:cNvSpPr txBox="1"/>
          <p:nvPr/>
        </p:nvSpPr>
        <p:spPr>
          <a:xfrm flipH="1">
            <a:off x="1595438" y="3254375"/>
            <a:ext cx="1995487" cy="38417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/>
            <a:r>
              <a: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73563" y="1141413"/>
            <a:ext cx="7848600" cy="5622925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矩形 2"/>
          <p:cNvSpPr/>
          <p:nvPr/>
        </p:nvSpPr>
        <p:spPr>
          <a:xfrm>
            <a:off x="8275638" y="1141413"/>
            <a:ext cx="3946525" cy="5622925"/>
          </a:xfrm>
          <a:prstGeom prst="rect">
            <a:avLst/>
          </a:prstGeom>
          <a:solidFill>
            <a:schemeClr val="bg1"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grpSp>
        <p:nvGrpSpPr>
          <p:cNvPr id="134154" name="组合 123"/>
          <p:cNvGrpSpPr/>
          <p:nvPr/>
        </p:nvGrpSpPr>
        <p:grpSpPr>
          <a:xfrm flipH="1">
            <a:off x="9375775" y="3254375"/>
            <a:ext cx="2486025" cy="1290638"/>
            <a:chOff x="13225" y="1827"/>
            <a:chExt cx="3914" cy="2034"/>
          </a:xfrm>
        </p:grpSpPr>
        <p:sp>
          <p:nvSpPr>
            <p:cNvPr id="134155" name="文本框 22"/>
            <p:cNvSpPr txBox="1"/>
            <p:nvPr/>
          </p:nvSpPr>
          <p:spPr>
            <a:xfrm>
              <a:off x="13225" y="2347"/>
              <a:ext cx="3587" cy="151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/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sp>
          <p:nvSpPr>
            <p:cNvPr id="134156" name="文本框 20"/>
            <p:cNvSpPr txBox="1"/>
            <p:nvPr/>
          </p:nvSpPr>
          <p:spPr>
            <a:xfrm>
              <a:off x="13992" y="1827"/>
              <a:ext cx="3147" cy="606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p>
              <a:pPr lvl="0" algn="ctr"/>
              <a:r>
                <a: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椭圆 25"/>
          <p:cNvSpPr/>
          <p:nvPr/>
        </p:nvSpPr>
        <p:spPr>
          <a:xfrm>
            <a:off x="8670925" y="3351213"/>
            <a:ext cx="704850" cy="7048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134158" name="Freeform 34"/>
          <p:cNvSpPr>
            <a:spLocks noEditPoints="1"/>
          </p:cNvSpPr>
          <p:nvPr/>
        </p:nvSpPr>
        <p:spPr>
          <a:xfrm>
            <a:off x="8882063" y="3444875"/>
            <a:ext cx="287337" cy="468313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14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弦形 1"/>
          <p:cNvSpPr/>
          <p:nvPr/>
        </p:nvSpPr>
        <p:spPr>
          <a:xfrm rot="2760000">
            <a:off x="3215640" y="4876800"/>
            <a:ext cx="2331720" cy="2331720"/>
          </a:xfrm>
          <a:prstGeom prst="chord">
            <a:avLst>
              <a:gd name="adj1" fmla="val 5348338"/>
              <a:gd name="adj2" fmla="val 21532158"/>
            </a:avLst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3" name="弦形 2"/>
          <p:cNvSpPr/>
          <p:nvPr/>
        </p:nvSpPr>
        <p:spPr>
          <a:xfrm>
            <a:off x="974725" y="5673725"/>
            <a:ext cx="2332038" cy="2332038"/>
          </a:xfrm>
          <a:prstGeom prst="chord">
            <a:avLst>
              <a:gd name="adj1" fmla="val 10738149"/>
              <a:gd name="adj2" fmla="val 6739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4" name="弦形 3"/>
          <p:cNvSpPr/>
          <p:nvPr/>
        </p:nvSpPr>
        <p:spPr>
          <a:xfrm rot="2760000">
            <a:off x="8611235" y="4497702"/>
            <a:ext cx="2809875" cy="2809877"/>
          </a:xfrm>
          <a:prstGeom prst="chord">
            <a:avLst>
              <a:gd name="adj1" fmla="val 5348338"/>
              <a:gd name="adj2" fmla="val 21532158"/>
            </a:avLst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5" name="弦形 4"/>
          <p:cNvSpPr/>
          <p:nvPr/>
        </p:nvSpPr>
        <p:spPr>
          <a:xfrm>
            <a:off x="5491163" y="5232400"/>
            <a:ext cx="3216275" cy="3216275"/>
          </a:xfrm>
          <a:prstGeom prst="chord">
            <a:avLst>
              <a:gd name="adj1" fmla="val 10738149"/>
              <a:gd name="adj2" fmla="val 6739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cxnSp>
        <p:nvCxnSpPr>
          <p:cNvPr id="6" name="直接连接符 5"/>
          <p:cNvCxnSpPr/>
          <p:nvPr/>
        </p:nvCxnSpPr>
        <p:spPr>
          <a:xfrm>
            <a:off x="2133600" y="4700588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58" name="文本框 20"/>
          <p:cNvSpPr txBox="1"/>
          <p:nvPr/>
        </p:nvSpPr>
        <p:spPr>
          <a:xfrm flipH="1">
            <a:off x="1136650" y="232727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359" name="文本框 22"/>
          <p:cNvSpPr txBox="1"/>
          <p:nvPr/>
        </p:nvSpPr>
        <p:spPr>
          <a:xfrm flipH="1">
            <a:off x="947738" y="287655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017588" y="27559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370388" y="3908425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2" name="文本框 20"/>
          <p:cNvSpPr txBox="1"/>
          <p:nvPr/>
        </p:nvSpPr>
        <p:spPr>
          <a:xfrm flipH="1">
            <a:off x="3373438" y="1535113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363" name="文本框 22"/>
          <p:cNvSpPr txBox="1"/>
          <p:nvPr/>
        </p:nvSpPr>
        <p:spPr>
          <a:xfrm flipH="1">
            <a:off x="3184525" y="2084388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254375" y="1963738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37388" y="4197350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66" name="文本框 20"/>
          <p:cNvSpPr txBox="1"/>
          <p:nvPr/>
        </p:nvSpPr>
        <p:spPr>
          <a:xfrm flipH="1">
            <a:off x="6040438" y="1825625"/>
            <a:ext cx="1995487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367" name="文本框 22"/>
          <p:cNvSpPr txBox="1"/>
          <p:nvPr/>
        </p:nvSpPr>
        <p:spPr>
          <a:xfrm flipH="1">
            <a:off x="5851525" y="237490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921375" y="225425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953625" y="3479800"/>
            <a:ext cx="0" cy="1008063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370" name="文本框 20"/>
          <p:cNvSpPr txBox="1"/>
          <p:nvPr/>
        </p:nvSpPr>
        <p:spPr>
          <a:xfrm flipH="1">
            <a:off x="8956675" y="1108075"/>
            <a:ext cx="1993900" cy="3524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0371" name="文本框 22"/>
          <p:cNvSpPr txBox="1"/>
          <p:nvPr/>
        </p:nvSpPr>
        <p:spPr>
          <a:xfrm flipH="1">
            <a:off x="8767763" y="1657350"/>
            <a:ext cx="2371725" cy="18129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p>
            <a:pPr lvl="0" algn="ctr"/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837613" y="1536700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 flipV="1">
            <a:off x="-15240" y="-14605"/>
            <a:ext cx="12204000" cy="67691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 rot="0">
            <a:off x="58420" y="9525"/>
            <a:ext cx="3956050" cy="634365"/>
            <a:chOff x="681" y="3617"/>
            <a:chExt cx="7384" cy="994"/>
          </a:xfrm>
        </p:grpSpPr>
        <p:sp>
          <p:nvSpPr>
            <p:cNvPr id="38" name="TextBox 25"/>
            <p:cNvSpPr txBox="1"/>
            <p:nvPr/>
          </p:nvSpPr>
          <p:spPr>
            <a:xfrm flipH="1">
              <a:off x="681" y="3617"/>
              <a:ext cx="6541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请在此处输入所需标题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  <p:sp>
          <p:nvSpPr>
            <p:cNvPr id="9" name="TextBox 25"/>
            <p:cNvSpPr txBox="1"/>
            <p:nvPr/>
          </p:nvSpPr>
          <p:spPr>
            <a:xfrm flipH="1">
              <a:off x="681" y="4059"/>
              <a:ext cx="7384" cy="55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p>
              <a:pPr lvl="0" algn="l" fontAlgn="base"/>
              <a:r>
                <a:rPr lang="zh-CN" altLang="zh-CN" sz="1600" strike="noStrike" noProof="1">
                  <a:solidFill>
                    <a:schemeClr val="bg1"/>
                  </a:solidFill>
                  <a:effectLst/>
                  <a:latin typeface="微软雅黑" panose="020B0503020204020204" charset="-122"/>
                  <a:ea typeface="微软雅黑" panose="020B0503020204020204" charset="-122"/>
                  <a:cs typeface="+mn-cs"/>
                  <a:sym typeface="微软雅黑" panose="020B0503020204020204" charset="-122"/>
                </a:rPr>
                <a:t>Please enter the required title here</a:t>
              </a:r>
              <a:endParaRPr lang="zh-CN" altLang="zh-CN" sz="1600" strike="noStrike" noProof="1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cs"/>
                <a:sym typeface="微软雅黑" panose="020B0503020204020204" charset="-122"/>
              </a:endParaRPr>
            </a:p>
          </p:txBody>
        </p:sp>
      </p:grpSp>
      <p:sp>
        <p:nvSpPr>
          <p:cNvPr id="55304" name="Freeform 103"/>
          <p:cNvSpPr>
            <a:spLocks noEditPoints="1"/>
          </p:cNvSpPr>
          <p:nvPr/>
        </p:nvSpPr>
        <p:spPr>
          <a:xfrm>
            <a:off x="3928110" y="5537200"/>
            <a:ext cx="906780" cy="1011555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6" name="Freeform 38"/>
          <p:cNvSpPr>
            <a:spLocks noEditPoints="1"/>
          </p:cNvSpPr>
          <p:nvPr/>
        </p:nvSpPr>
        <p:spPr>
          <a:xfrm>
            <a:off x="6628130" y="5714365"/>
            <a:ext cx="943610" cy="911860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9" name="Freeform 65"/>
          <p:cNvSpPr>
            <a:spLocks noEditPoints="1"/>
          </p:cNvSpPr>
          <p:nvPr/>
        </p:nvSpPr>
        <p:spPr>
          <a:xfrm>
            <a:off x="1823085" y="5895975"/>
            <a:ext cx="622300" cy="97536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134158" name="Freeform 34"/>
          <p:cNvSpPr>
            <a:spLocks noEditPoints="1"/>
          </p:cNvSpPr>
          <p:nvPr/>
        </p:nvSpPr>
        <p:spPr>
          <a:xfrm>
            <a:off x="9699625" y="5254625"/>
            <a:ext cx="633730" cy="1034415"/>
          </a:xfrm>
          <a:custGeom>
            <a:avLst/>
            <a:gdLst/>
            <a:ahLst/>
            <a:cxnLst>
              <a:cxn ang="0">
                <a:pos x="159498" y="27985"/>
              </a:cxn>
              <a:cxn ang="0">
                <a:pos x="173489" y="142726"/>
              </a:cxn>
              <a:cxn ang="0">
                <a:pos x="142709" y="181906"/>
              </a:cxn>
              <a:cxn ang="0">
                <a:pos x="153901" y="181906"/>
              </a:cxn>
              <a:cxn ang="0">
                <a:pos x="159498" y="204294"/>
              </a:cxn>
              <a:cxn ang="0">
                <a:pos x="156700" y="221085"/>
              </a:cxn>
              <a:cxn ang="0">
                <a:pos x="159498" y="240675"/>
              </a:cxn>
              <a:cxn ang="0">
                <a:pos x="153901" y="260265"/>
              </a:cxn>
              <a:cxn ang="0">
                <a:pos x="41973" y="271459"/>
              </a:cxn>
              <a:cxn ang="0">
                <a:pos x="33579" y="263063"/>
              </a:cxn>
              <a:cxn ang="0">
                <a:pos x="33579" y="232279"/>
              </a:cxn>
              <a:cxn ang="0">
                <a:pos x="33579" y="229481"/>
              </a:cxn>
              <a:cxn ang="0">
                <a:pos x="33579" y="198697"/>
              </a:cxn>
              <a:cxn ang="0">
                <a:pos x="39175" y="193100"/>
              </a:cxn>
              <a:cxn ang="0">
                <a:pos x="44771" y="173510"/>
              </a:cxn>
              <a:cxn ang="0">
                <a:pos x="0" y="95151"/>
              </a:cxn>
              <a:cxn ang="0">
                <a:pos x="92341" y="0"/>
              </a:cxn>
              <a:cxn ang="0">
                <a:pos x="78350" y="111942"/>
              </a:cxn>
              <a:cxn ang="0">
                <a:pos x="83946" y="109143"/>
              </a:cxn>
              <a:cxn ang="0">
                <a:pos x="92341" y="114740"/>
              </a:cxn>
              <a:cxn ang="0">
                <a:pos x="100736" y="109143"/>
              </a:cxn>
              <a:cxn ang="0">
                <a:pos x="109130" y="114740"/>
              </a:cxn>
              <a:cxn ang="0">
                <a:pos x="120323" y="106345"/>
              </a:cxn>
              <a:cxn ang="0">
                <a:pos x="109130" y="142726"/>
              </a:cxn>
              <a:cxn ang="0">
                <a:pos x="123121" y="184704"/>
              </a:cxn>
              <a:cxn ang="0">
                <a:pos x="123121" y="162316"/>
              </a:cxn>
              <a:cxn ang="0">
                <a:pos x="156700" y="131532"/>
              </a:cxn>
              <a:cxn ang="0">
                <a:pos x="145507" y="41978"/>
              </a:cxn>
              <a:cxn ang="0">
                <a:pos x="39175" y="41978"/>
              </a:cxn>
              <a:cxn ang="0">
                <a:pos x="30780" y="131532"/>
              </a:cxn>
              <a:cxn ang="0">
                <a:pos x="64359" y="162316"/>
              </a:cxn>
              <a:cxn ang="0">
                <a:pos x="64359" y="187503"/>
              </a:cxn>
              <a:cxn ang="0">
                <a:pos x="81148" y="142726"/>
              </a:cxn>
              <a:cxn ang="0">
                <a:pos x="69955" y="106345"/>
              </a:cxn>
              <a:cxn ang="0">
                <a:pos x="111928" y="117539"/>
              </a:cxn>
              <a:cxn ang="0">
                <a:pos x="100736" y="114740"/>
              </a:cxn>
              <a:cxn ang="0">
                <a:pos x="83946" y="114740"/>
              </a:cxn>
              <a:cxn ang="0">
                <a:pos x="75552" y="117539"/>
              </a:cxn>
              <a:cxn ang="0">
                <a:pos x="89543" y="139927"/>
              </a:cxn>
              <a:cxn ang="0">
                <a:pos x="89543" y="187503"/>
              </a:cxn>
              <a:cxn ang="0">
                <a:pos x="97937" y="142726"/>
              </a:cxn>
              <a:cxn ang="0">
                <a:pos x="97937" y="139927"/>
              </a:cxn>
              <a:cxn ang="0">
                <a:pos x="120323" y="268661"/>
              </a:cxn>
              <a:cxn ang="0">
                <a:pos x="95139" y="296646"/>
              </a:cxn>
              <a:cxn ang="0">
                <a:pos x="120323" y="268661"/>
              </a:cxn>
              <a:cxn ang="0">
                <a:pos x="47570" y="246272"/>
              </a:cxn>
              <a:cxn ang="0">
                <a:pos x="47570" y="249071"/>
              </a:cxn>
              <a:cxn ang="0">
                <a:pos x="139910" y="240675"/>
              </a:cxn>
              <a:cxn ang="0">
                <a:pos x="139910" y="204294"/>
              </a:cxn>
              <a:cxn ang="0">
                <a:pos x="47570" y="212690"/>
              </a:cxn>
              <a:cxn ang="0">
                <a:pos x="139910" y="207092"/>
              </a:cxn>
              <a:cxn ang="0">
                <a:pos x="139910" y="204294"/>
              </a:cxn>
            </a:cxnLst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4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5"/>
                  <a:pt x="56" y="59"/>
                  <a:pt x="51" y="62"/>
                </a:cubicBezTo>
                <a:cubicBezTo>
                  <a:pt x="51" y="65"/>
                  <a:pt x="51" y="65"/>
                  <a:pt x="51" y="65"/>
                </a:cubicBezTo>
                <a:cubicBezTo>
                  <a:pt x="52" y="65"/>
                  <a:pt x="52" y="65"/>
                  <a:pt x="52" y="65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7"/>
                  <a:pt x="56" y="67"/>
                  <a:pt x="56" y="67"/>
                </a:cubicBezTo>
                <a:cubicBezTo>
                  <a:pt x="57" y="69"/>
                  <a:pt x="57" y="71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89"/>
                  <a:pt x="56" y="91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15" y="97"/>
                  <a:pt x="15" y="97"/>
                  <a:pt x="15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3"/>
                  <a:pt x="10" y="91"/>
                  <a:pt x="10" y="89"/>
                </a:cubicBezTo>
                <a:cubicBezTo>
                  <a:pt x="10" y="87"/>
                  <a:pt x="11" y="85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0"/>
                  <a:pt x="10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2"/>
                  <a:pt x="16" y="62"/>
                  <a:pt x="16" y="62"/>
                </a:cubicBezTo>
                <a:cubicBezTo>
                  <a:pt x="11" y="60"/>
                  <a:pt x="7" y="56"/>
                  <a:pt x="5" y="51"/>
                </a:cubicBezTo>
                <a:cubicBezTo>
                  <a:pt x="1" y="46"/>
                  <a:pt x="0" y="40"/>
                  <a:pt x="0" y="34"/>
                </a:cubicBezTo>
                <a:cubicBezTo>
                  <a:pt x="0" y="24"/>
                  <a:pt x="3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6" y="40"/>
                  <a:pt x="27" y="40"/>
                  <a:pt x="28" y="40"/>
                </a:cubicBezTo>
                <a:cubicBezTo>
                  <a:pt x="28" y="40"/>
                  <a:pt x="29" y="40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0"/>
                  <a:pt x="32" y="41"/>
                  <a:pt x="33" y="41"/>
                </a:cubicBezTo>
                <a:cubicBezTo>
                  <a:pt x="34" y="41"/>
                  <a:pt x="35" y="40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0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1"/>
                  <a:pt x="39" y="51"/>
                  <a:pt x="39" y="51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1"/>
                  <a:pt x="56" y="47"/>
                </a:cubicBezTo>
                <a:cubicBezTo>
                  <a:pt x="58" y="43"/>
                  <a:pt x="60" y="39"/>
                  <a:pt x="60" y="34"/>
                </a:cubicBezTo>
                <a:cubicBezTo>
                  <a:pt x="60" y="26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4" y="15"/>
                </a:cubicBezTo>
                <a:cubicBezTo>
                  <a:pt x="10" y="20"/>
                  <a:pt x="7" y="26"/>
                  <a:pt x="7" y="34"/>
                </a:cubicBezTo>
                <a:cubicBezTo>
                  <a:pt x="7" y="39"/>
                  <a:pt x="8" y="43"/>
                  <a:pt x="11" y="47"/>
                </a:cubicBezTo>
                <a:cubicBezTo>
                  <a:pt x="13" y="52"/>
                  <a:pt x="17" y="55"/>
                  <a:pt x="21" y="57"/>
                </a:cubicBezTo>
                <a:cubicBezTo>
                  <a:pt x="23" y="58"/>
                  <a:pt x="23" y="58"/>
                  <a:pt x="23" y="58"/>
                </a:cubicBezTo>
                <a:cubicBezTo>
                  <a:pt x="23" y="60"/>
                  <a:pt x="23" y="60"/>
                  <a:pt x="23" y="60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1"/>
                  <a:pt x="29" y="51"/>
                  <a:pt x="29" y="51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2"/>
                </a:moveTo>
                <a:cubicBezTo>
                  <a:pt x="40" y="42"/>
                  <a:pt x="40" y="42"/>
                  <a:pt x="39" y="42"/>
                </a:cubicBezTo>
                <a:cubicBezTo>
                  <a:pt x="38" y="43"/>
                  <a:pt x="37" y="42"/>
                  <a:pt x="36" y="41"/>
                </a:cubicBezTo>
                <a:cubicBezTo>
                  <a:pt x="35" y="42"/>
                  <a:pt x="34" y="43"/>
                  <a:pt x="33" y="42"/>
                </a:cubicBezTo>
                <a:cubicBezTo>
                  <a:pt x="32" y="42"/>
                  <a:pt x="31" y="42"/>
                  <a:pt x="30" y="41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2"/>
                  <a:pt x="27" y="42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2"/>
                  <a:pt x="40" y="42"/>
                  <a:pt x="40" y="42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6"/>
                  <a:pt x="43" y="96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8"/>
                  <a:pt x="17" y="89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6"/>
                  <a:pt x="50" y="86"/>
                  <a:pt x="50" y="86"/>
                </a:cubicBezTo>
                <a:cubicBezTo>
                  <a:pt x="50" y="85"/>
                  <a:pt x="50" y="85"/>
                  <a:pt x="50" y="85"/>
                </a:cubicBezTo>
                <a:close/>
                <a:moveTo>
                  <a:pt x="50" y="73"/>
                </a:moveTo>
                <a:cubicBezTo>
                  <a:pt x="17" y="75"/>
                  <a:pt x="17" y="75"/>
                  <a:pt x="17" y="75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3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8" name="任意多边形 7"/>
          <p:cNvSpPr/>
          <p:nvPr/>
        </p:nvSpPr>
        <p:spPr>
          <a:xfrm flipH="1">
            <a:off x="4618355" y="-10160"/>
            <a:ext cx="7587615" cy="6858635"/>
          </a:xfrm>
          <a:custGeom>
            <a:avLst/>
            <a:gdLst>
              <a:gd name="connsiteX0" fmla="*/ 25 w 11949"/>
              <a:gd name="connsiteY0" fmla="*/ 10792 h 10801"/>
              <a:gd name="connsiteX1" fmla="*/ 0 w 11949"/>
              <a:gd name="connsiteY1" fmla="*/ 0 h 10801"/>
              <a:gd name="connsiteX2" fmla="*/ 1845 w 11949"/>
              <a:gd name="connsiteY2" fmla="*/ 16 h 10801"/>
              <a:gd name="connsiteX3" fmla="*/ 11949 w 11949"/>
              <a:gd name="connsiteY3" fmla="*/ 10801 h 10801"/>
              <a:gd name="connsiteX4" fmla="*/ 25 w 11949"/>
              <a:gd name="connsiteY4" fmla="*/ 10792 h 10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49" h="10801">
                <a:moveTo>
                  <a:pt x="25" y="10792"/>
                </a:moveTo>
                <a:lnTo>
                  <a:pt x="0" y="0"/>
                </a:lnTo>
                <a:lnTo>
                  <a:pt x="1845" y="16"/>
                </a:lnTo>
                <a:lnTo>
                  <a:pt x="11949" y="10801"/>
                </a:lnTo>
                <a:lnTo>
                  <a:pt x="25" y="10792"/>
                </a:lnTo>
                <a:close/>
              </a:path>
            </a:pathLst>
          </a:custGeom>
          <a:blipFill rotWithShape="1">
            <a:blip r:embed="rId2"/>
            <a:stretch>
              <a:fillRect l="-30000" b="-68000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flipH="1" flipV="1">
            <a:off x="5871210" y="-10160"/>
            <a:ext cx="5210175" cy="5260975"/>
          </a:xfrm>
          <a:custGeom>
            <a:avLst/>
            <a:gdLst>
              <a:gd name="connsiteX0" fmla="*/ 0 w 8205"/>
              <a:gd name="connsiteY0" fmla="*/ 8285 h 8285"/>
              <a:gd name="connsiteX1" fmla="*/ 8205 w 8205"/>
              <a:gd name="connsiteY1" fmla="*/ 0 h 8285"/>
              <a:gd name="connsiteX2" fmla="*/ 5133 w 8205"/>
              <a:gd name="connsiteY2" fmla="*/ 8285 h 8285"/>
              <a:gd name="connsiteX3" fmla="*/ 0 w 8205"/>
              <a:gd name="connsiteY3" fmla="*/ 8285 h 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5" h="8285">
                <a:moveTo>
                  <a:pt x="0" y="8285"/>
                </a:moveTo>
                <a:lnTo>
                  <a:pt x="8205" y="0"/>
                </a:lnTo>
                <a:lnTo>
                  <a:pt x="5133" y="8285"/>
                </a:lnTo>
                <a:lnTo>
                  <a:pt x="0" y="8285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722630" y="3667760"/>
            <a:ext cx="4883150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0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感谢聆听！ </a:t>
            </a:r>
            <a:endParaRPr lang="zh-CN" altLang="en-US" sz="40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 flipH="1" flipV="1">
            <a:off x="4573905" y="-10160"/>
            <a:ext cx="6534785" cy="6891655"/>
          </a:xfrm>
          <a:custGeom>
            <a:avLst/>
            <a:gdLst>
              <a:gd name="connsiteX0" fmla="*/ 0 w 10291"/>
              <a:gd name="connsiteY0" fmla="*/ 10836 h 10853"/>
              <a:gd name="connsiteX1" fmla="*/ 10291 w 10291"/>
              <a:gd name="connsiteY1" fmla="*/ 0 h 10853"/>
              <a:gd name="connsiteX2" fmla="*/ 1664 w 10291"/>
              <a:gd name="connsiteY2" fmla="*/ 10853 h 10853"/>
              <a:gd name="connsiteX3" fmla="*/ 0 w 10291"/>
              <a:gd name="connsiteY3" fmla="*/ 10836 h 1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91" h="10853">
                <a:moveTo>
                  <a:pt x="0" y="10836"/>
                </a:moveTo>
                <a:lnTo>
                  <a:pt x="10291" y="0"/>
                </a:lnTo>
                <a:lnTo>
                  <a:pt x="1664" y="10853"/>
                </a:lnTo>
                <a:lnTo>
                  <a:pt x="0" y="1083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 3"/>
          <p:cNvSpPr/>
          <p:nvPr/>
        </p:nvSpPr>
        <p:spPr>
          <a:xfrm>
            <a:off x="212725" y="1698625"/>
            <a:ext cx="11718925" cy="4972050"/>
          </a:xfrm>
          <a:prstGeom prst="roundRect">
            <a:avLst/>
          </a:prstGeom>
          <a:solidFill>
            <a:schemeClr val="bg1">
              <a:alpha val="41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base"/>
            <a:endParaRPr lang="zh-CN" altLang="en-US" strike="noStrike" noProof="1"/>
          </a:p>
        </p:txBody>
      </p:sp>
      <p:sp>
        <p:nvSpPr>
          <p:cNvPr id="69634" name="Freeform 61"/>
          <p:cNvSpPr>
            <a:spLocks noEditPoints="1"/>
          </p:cNvSpPr>
          <p:nvPr/>
        </p:nvSpPr>
        <p:spPr>
          <a:xfrm>
            <a:off x="8758238" y="2098675"/>
            <a:ext cx="490537" cy="641350"/>
          </a:xfrm>
          <a:custGeom>
            <a:avLst/>
            <a:gdLst/>
            <a:ahLst/>
            <a:cxnLst>
              <a:cxn ang="0">
                <a:pos x="38762" y="173832"/>
              </a:cxn>
              <a:cxn ang="0">
                <a:pos x="0" y="215681"/>
              </a:cxn>
              <a:cxn ang="0">
                <a:pos x="38762" y="254310"/>
              </a:cxn>
              <a:cxn ang="0">
                <a:pos x="80754" y="215681"/>
              </a:cxn>
              <a:cxn ang="0">
                <a:pos x="38762" y="173832"/>
              </a:cxn>
              <a:cxn ang="0">
                <a:pos x="25841" y="90135"/>
              </a:cxn>
              <a:cxn ang="0">
                <a:pos x="3230" y="112669"/>
              </a:cxn>
              <a:cxn ang="0">
                <a:pos x="25841" y="135203"/>
              </a:cxn>
              <a:cxn ang="0">
                <a:pos x="93674" y="164175"/>
              </a:cxn>
              <a:cxn ang="0">
                <a:pos x="122746" y="231776"/>
              </a:cxn>
              <a:cxn ang="0">
                <a:pos x="145357" y="254310"/>
              </a:cxn>
              <a:cxn ang="0">
                <a:pos x="167968" y="231776"/>
              </a:cxn>
              <a:cxn ang="0">
                <a:pos x="25841" y="90135"/>
              </a:cxn>
              <a:cxn ang="0">
                <a:pos x="25841" y="0"/>
              </a:cxn>
              <a:cxn ang="0">
                <a:pos x="3230" y="19315"/>
              </a:cxn>
              <a:cxn ang="0">
                <a:pos x="25841" y="41848"/>
              </a:cxn>
              <a:cxn ang="0">
                <a:pos x="161508" y="96573"/>
              </a:cxn>
              <a:cxn ang="0">
                <a:pos x="216420" y="231776"/>
              </a:cxn>
              <a:cxn ang="0">
                <a:pos x="239031" y="254310"/>
              </a:cxn>
              <a:cxn ang="0">
                <a:pos x="258412" y="231776"/>
              </a:cxn>
              <a:cxn ang="0">
                <a:pos x="25841" y="0"/>
              </a:cxn>
            </a:cxnLst>
            <a:pathLst>
              <a:path w="80" h="79">
                <a:moveTo>
                  <a:pt x="12" y="54"/>
                </a:moveTo>
                <a:cubicBezTo>
                  <a:pt x="5" y="54"/>
                  <a:pt x="0" y="60"/>
                  <a:pt x="0" y="67"/>
                </a:cubicBezTo>
                <a:cubicBezTo>
                  <a:pt x="0" y="74"/>
                  <a:pt x="5" y="79"/>
                  <a:pt x="12" y="79"/>
                </a:cubicBezTo>
                <a:cubicBezTo>
                  <a:pt x="19" y="79"/>
                  <a:pt x="25" y="74"/>
                  <a:pt x="25" y="67"/>
                </a:cubicBezTo>
                <a:cubicBezTo>
                  <a:pt x="25" y="60"/>
                  <a:pt x="19" y="54"/>
                  <a:pt x="12" y="54"/>
                </a:cubicBezTo>
                <a:moveTo>
                  <a:pt x="8" y="28"/>
                </a:moveTo>
                <a:cubicBezTo>
                  <a:pt x="5" y="28"/>
                  <a:pt x="1" y="31"/>
                  <a:pt x="1" y="35"/>
                </a:cubicBezTo>
                <a:cubicBezTo>
                  <a:pt x="1" y="39"/>
                  <a:pt x="5" y="42"/>
                  <a:pt x="8" y="42"/>
                </a:cubicBezTo>
                <a:cubicBezTo>
                  <a:pt x="17" y="42"/>
                  <a:pt x="24" y="45"/>
                  <a:pt x="29" y="51"/>
                </a:cubicBezTo>
                <a:cubicBezTo>
                  <a:pt x="35" y="56"/>
                  <a:pt x="38" y="63"/>
                  <a:pt x="38" y="72"/>
                </a:cubicBezTo>
                <a:cubicBezTo>
                  <a:pt x="38" y="76"/>
                  <a:pt x="41" y="79"/>
                  <a:pt x="45" y="79"/>
                </a:cubicBezTo>
                <a:cubicBezTo>
                  <a:pt x="49" y="79"/>
                  <a:pt x="52" y="76"/>
                  <a:pt x="52" y="72"/>
                </a:cubicBezTo>
                <a:cubicBezTo>
                  <a:pt x="52" y="47"/>
                  <a:pt x="33" y="28"/>
                  <a:pt x="8" y="28"/>
                </a:cubicBezTo>
                <a:moveTo>
                  <a:pt x="8" y="0"/>
                </a:moveTo>
                <a:cubicBezTo>
                  <a:pt x="4" y="0"/>
                  <a:pt x="1" y="3"/>
                  <a:pt x="1" y="6"/>
                </a:cubicBezTo>
                <a:cubicBezTo>
                  <a:pt x="1" y="10"/>
                  <a:pt x="4" y="13"/>
                  <a:pt x="8" y="13"/>
                </a:cubicBezTo>
                <a:cubicBezTo>
                  <a:pt x="24" y="13"/>
                  <a:pt x="39" y="20"/>
                  <a:pt x="50" y="30"/>
                </a:cubicBezTo>
                <a:cubicBezTo>
                  <a:pt x="60" y="41"/>
                  <a:pt x="67" y="56"/>
                  <a:pt x="67" y="72"/>
                </a:cubicBezTo>
                <a:cubicBezTo>
                  <a:pt x="67" y="76"/>
                  <a:pt x="70" y="79"/>
                  <a:pt x="74" y="79"/>
                </a:cubicBezTo>
                <a:cubicBezTo>
                  <a:pt x="77" y="79"/>
                  <a:pt x="80" y="76"/>
                  <a:pt x="80" y="72"/>
                </a:cubicBezTo>
                <a:cubicBezTo>
                  <a:pt x="80" y="32"/>
                  <a:pt x="48" y="0"/>
                  <a:pt x="8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35" name="Freeform 62"/>
          <p:cNvSpPr>
            <a:spLocks noEditPoints="1"/>
          </p:cNvSpPr>
          <p:nvPr/>
        </p:nvSpPr>
        <p:spPr>
          <a:xfrm>
            <a:off x="9017000" y="3967163"/>
            <a:ext cx="490538" cy="674687"/>
          </a:xfrm>
          <a:custGeom>
            <a:avLst/>
            <a:gdLst/>
            <a:ahLst/>
            <a:cxnLst>
              <a:cxn ang="0">
                <a:pos x="22611" y="222781"/>
              </a:cxn>
              <a:cxn ang="0">
                <a:pos x="16151" y="219552"/>
              </a:cxn>
              <a:cxn ang="0">
                <a:pos x="16151" y="177579"/>
              </a:cxn>
              <a:cxn ang="0">
                <a:pos x="19381" y="167893"/>
              </a:cxn>
              <a:cxn ang="0">
                <a:pos x="32302" y="164664"/>
              </a:cxn>
              <a:cxn ang="0">
                <a:pos x="38762" y="171122"/>
              </a:cxn>
              <a:cxn ang="0">
                <a:pos x="32302" y="174350"/>
              </a:cxn>
              <a:cxn ang="0">
                <a:pos x="29071" y="177579"/>
              </a:cxn>
              <a:cxn ang="0">
                <a:pos x="29071" y="177579"/>
              </a:cxn>
              <a:cxn ang="0">
                <a:pos x="29071" y="219552"/>
              </a:cxn>
              <a:cxn ang="0">
                <a:pos x="22611" y="222781"/>
              </a:cxn>
              <a:cxn ang="0">
                <a:pos x="38762" y="145292"/>
              </a:cxn>
              <a:cxn ang="0">
                <a:pos x="0" y="184037"/>
              </a:cxn>
              <a:cxn ang="0">
                <a:pos x="0" y="232467"/>
              </a:cxn>
              <a:cxn ang="0">
                <a:pos x="38762" y="267983"/>
              </a:cxn>
              <a:cxn ang="0">
                <a:pos x="77524" y="232467"/>
              </a:cxn>
              <a:cxn ang="0">
                <a:pos x="77524" y="184037"/>
              </a:cxn>
              <a:cxn ang="0">
                <a:pos x="38762" y="145292"/>
              </a:cxn>
              <a:cxn ang="0">
                <a:pos x="113055" y="167893"/>
              </a:cxn>
              <a:cxn ang="0">
                <a:pos x="106595" y="161436"/>
              </a:cxn>
              <a:cxn ang="0">
                <a:pos x="106595" y="103319"/>
              </a:cxn>
              <a:cxn ang="0">
                <a:pos x="113055" y="93633"/>
              </a:cxn>
              <a:cxn ang="0">
                <a:pos x="122746" y="87175"/>
              </a:cxn>
              <a:cxn ang="0">
                <a:pos x="129206" y="93633"/>
              </a:cxn>
              <a:cxn ang="0">
                <a:pos x="122746" y="100090"/>
              </a:cxn>
              <a:cxn ang="0">
                <a:pos x="122746" y="100090"/>
              </a:cxn>
              <a:cxn ang="0">
                <a:pos x="119516" y="100090"/>
              </a:cxn>
              <a:cxn ang="0">
                <a:pos x="119516" y="103319"/>
              </a:cxn>
              <a:cxn ang="0">
                <a:pos x="119516" y="161436"/>
              </a:cxn>
              <a:cxn ang="0">
                <a:pos x="113055" y="167893"/>
              </a:cxn>
              <a:cxn ang="0">
                <a:pos x="129206" y="67803"/>
              </a:cxn>
              <a:cxn ang="0">
                <a:pos x="90444" y="106547"/>
              </a:cxn>
              <a:cxn ang="0">
                <a:pos x="90444" y="232467"/>
              </a:cxn>
              <a:cxn ang="0">
                <a:pos x="129206" y="267983"/>
              </a:cxn>
              <a:cxn ang="0">
                <a:pos x="164738" y="232467"/>
              </a:cxn>
              <a:cxn ang="0">
                <a:pos x="164738" y="106547"/>
              </a:cxn>
              <a:cxn ang="0">
                <a:pos x="129206" y="67803"/>
              </a:cxn>
              <a:cxn ang="0">
                <a:pos x="206730" y="119462"/>
              </a:cxn>
              <a:cxn ang="0">
                <a:pos x="203499" y="113005"/>
              </a:cxn>
              <a:cxn ang="0">
                <a:pos x="203499" y="38745"/>
              </a:cxn>
              <a:cxn ang="0">
                <a:pos x="206730" y="25830"/>
              </a:cxn>
              <a:cxn ang="0">
                <a:pos x="216420" y="19372"/>
              </a:cxn>
              <a:cxn ang="0">
                <a:pos x="222880" y="25830"/>
              </a:cxn>
              <a:cxn ang="0">
                <a:pos x="216420" y="32287"/>
              </a:cxn>
              <a:cxn ang="0">
                <a:pos x="216420" y="32287"/>
              </a:cxn>
              <a:cxn ang="0">
                <a:pos x="213190" y="38745"/>
              </a:cxn>
              <a:cxn ang="0">
                <a:pos x="213190" y="113005"/>
              </a:cxn>
              <a:cxn ang="0">
                <a:pos x="206730" y="119462"/>
              </a:cxn>
              <a:cxn ang="0">
                <a:pos x="222880" y="0"/>
              </a:cxn>
              <a:cxn ang="0">
                <a:pos x="184119" y="38745"/>
              </a:cxn>
              <a:cxn ang="0">
                <a:pos x="184119" y="232467"/>
              </a:cxn>
              <a:cxn ang="0">
                <a:pos x="222880" y="267983"/>
              </a:cxn>
              <a:cxn ang="0">
                <a:pos x="258412" y="232467"/>
              </a:cxn>
              <a:cxn ang="0">
                <a:pos x="258412" y="38745"/>
              </a:cxn>
              <a:cxn ang="0">
                <a:pos x="222880" y="0"/>
              </a:cxn>
            </a:cxnLst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36" name="Freeform 38"/>
          <p:cNvSpPr>
            <a:spLocks noEditPoints="1"/>
          </p:cNvSpPr>
          <p:nvPr/>
        </p:nvSpPr>
        <p:spPr>
          <a:xfrm>
            <a:off x="10599738" y="3713163"/>
            <a:ext cx="960437" cy="928687"/>
          </a:xfrm>
          <a:custGeom>
            <a:avLst/>
            <a:gdLst/>
            <a:ahLst/>
            <a:cxnLst>
              <a:cxn ang="0">
                <a:pos x="297244" y="291843"/>
              </a:cxn>
              <a:cxn ang="0">
                <a:pos x="297244" y="308056"/>
              </a:cxn>
              <a:cxn ang="0">
                <a:pos x="423249" y="298328"/>
              </a:cxn>
              <a:cxn ang="0">
                <a:pos x="458789" y="259416"/>
              </a:cxn>
              <a:cxn ang="0">
                <a:pos x="368324" y="259416"/>
              </a:cxn>
              <a:cxn ang="0">
                <a:pos x="297244" y="259416"/>
              </a:cxn>
              <a:cxn ang="0">
                <a:pos x="297244" y="278872"/>
              </a:cxn>
              <a:cxn ang="0">
                <a:pos x="458789" y="278872"/>
              </a:cxn>
              <a:cxn ang="0">
                <a:pos x="458789" y="259416"/>
              </a:cxn>
              <a:cxn ang="0">
                <a:pos x="390940" y="230232"/>
              </a:cxn>
              <a:cxn ang="0">
                <a:pos x="361862" y="230232"/>
              </a:cxn>
              <a:cxn ang="0">
                <a:pos x="297244" y="230232"/>
              </a:cxn>
              <a:cxn ang="0">
                <a:pos x="297244" y="246445"/>
              </a:cxn>
              <a:cxn ang="0">
                <a:pos x="361862" y="246445"/>
              </a:cxn>
              <a:cxn ang="0">
                <a:pos x="390940" y="246445"/>
              </a:cxn>
              <a:cxn ang="0">
                <a:pos x="465251" y="236717"/>
              </a:cxn>
              <a:cxn ang="0">
                <a:pos x="274627" y="191319"/>
              </a:cxn>
              <a:cxn ang="0">
                <a:pos x="361862" y="191319"/>
              </a:cxn>
              <a:cxn ang="0">
                <a:pos x="468482" y="191319"/>
              </a:cxn>
              <a:cxn ang="0">
                <a:pos x="481406" y="194562"/>
              </a:cxn>
              <a:cxn ang="0">
                <a:pos x="484637" y="337241"/>
              </a:cxn>
              <a:cxn ang="0">
                <a:pos x="468482" y="343726"/>
              </a:cxn>
              <a:cxn ang="0">
                <a:pos x="274627" y="343726"/>
              </a:cxn>
              <a:cxn ang="0">
                <a:pos x="261704" y="340483"/>
              </a:cxn>
              <a:cxn ang="0">
                <a:pos x="261704" y="285358"/>
              </a:cxn>
              <a:cxn ang="0">
                <a:pos x="261704" y="197805"/>
              </a:cxn>
              <a:cxn ang="0">
                <a:pos x="264935" y="194562"/>
              </a:cxn>
              <a:cxn ang="0">
                <a:pos x="274627" y="191319"/>
              </a:cxn>
              <a:cxn ang="0">
                <a:pos x="35540" y="256173"/>
              </a:cxn>
              <a:cxn ang="0">
                <a:pos x="197086" y="194562"/>
              </a:cxn>
              <a:cxn ang="0">
                <a:pos x="245549" y="181591"/>
              </a:cxn>
              <a:cxn ang="0">
                <a:pos x="239087" y="256173"/>
              </a:cxn>
              <a:cxn ang="0">
                <a:pos x="29078" y="220504"/>
              </a:cxn>
              <a:cxn ang="0">
                <a:pos x="132467" y="145921"/>
              </a:cxn>
              <a:cxn ang="0">
                <a:pos x="287551" y="171863"/>
              </a:cxn>
              <a:cxn ang="0">
                <a:pos x="361862" y="68097"/>
              </a:cxn>
              <a:cxn ang="0">
                <a:pos x="287551" y="171863"/>
              </a:cxn>
              <a:cxn ang="0">
                <a:pos x="35540" y="32427"/>
              </a:cxn>
              <a:cxn ang="0">
                <a:pos x="42002" y="29184"/>
              </a:cxn>
              <a:cxn ang="0">
                <a:pos x="358631" y="32427"/>
              </a:cxn>
              <a:cxn ang="0">
                <a:pos x="229395" y="129708"/>
              </a:cxn>
              <a:cxn ang="0">
                <a:pos x="229395" y="129708"/>
              </a:cxn>
              <a:cxn ang="0">
                <a:pos x="352169" y="0"/>
              </a:cxn>
              <a:cxn ang="0">
                <a:pos x="0" y="35670"/>
              </a:cxn>
              <a:cxn ang="0">
                <a:pos x="42002" y="285358"/>
              </a:cxn>
              <a:cxn ang="0">
                <a:pos x="239087" y="337241"/>
              </a:cxn>
              <a:cxn ang="0">
                <a:pos x="274627" y="366425"/>
              </a:cxn>
              <a:cxn ang="0">
                <a:pos x="494329" y="359940"/>
              </a:cxn>
              <a:cxn ang="0">
                <a:pos x="507253" y="197805"/>
              </a:cxn>
              <a:cxn ang="0">
                <a:pos x="468482" y="171863"/>
              </a:cxn>
              <a:cxn ang="0">
                <a:pos x="390940" y="35670"/>
              </a:cxn>
            </a:cxnLst>
            <a:pathLst>
              <a:path w="157" h="113">
                <a:moveTo>
                  <a:pt x="128" y="90"/>
                </a:moveTo>
                <a:cubicBezTo>
                  <a:pt x="92" y="90"/>
                  <a:pt x="92" y="90"/>
                  <a:pt x="92" y="90"/>
                </a:cubicBezTo>
                <a:cubicBezTo>
                  <a:pt x="91" y="90"/>
                  <a:pt x="90" y="91"/>
                  <a:pt x="90" y="92"/>
                </a:cubicBezTo>
                <a:cubicBezTo>
                  <a:pt x="90" y="94"/>
                  <a:pt x="91" y="95"/>
                  <a:pt x="92" y="95"/>
                </a:cubicBezTo>
                <a:cubicBezTo>
                  <a:pt x="128" y="95"/>
                  <a:pt x="128" y="95"/>
                  <a:pt x="128" y="95"/>
                </a:cubicBezTo>
                <a:cubicBezTo>
                  <a:pt x="130" y="95"/>
                  <a:pt x="131" y="94"/>
                  <a:pt x="131" y="92"/>
                </a:cubicBezTo>
                <a:cubicBezTo>
                  <a:pt x="131" y="91"/>
                  <a:pt x="130" y="90"/>
                  <a:pt x="128" y="90"/>
                </a:cubicBezTo>
                <a:moveTo>
                  <a:pt x="142" y="80"/>
                </a:moveTo>
                <a:cubicBezTo>
                  <a:pt x="120" y="80"/>
                  <a:pt x="120" y="80"/>
                  <a:pt x="120" y="80"/>
                </a:cubicBezTo>
                <a:cubicBezTo>
                  <a:pt x="114" y="80"/>
                  <a:pt x="114" y="80"/>
                  <a:pt x="114" y="80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92" y="80"/>
                  <a:pt x="92" y="80"/>
                  <a:pt x="92" y="80"/>
                </a:cubicBezTo>
                <a:cubicBezTo>
                  <a:pt x="91" y="80"/>
                  <a:pt x="90" y="81"/>
                  <a:pt x="90" y="83"/>
                </a:cubicBezTo>
                <a:cubicBezTo>
                  <a:pt x="90" y="84"/>
                  <a:pt x="91" y="86"/>
                  <a:pt x="92" y="86"/>
                </a:cubicBezTo>
                <a:cubicBezTo>
                  <a:pt x="116" y="86"/>
                  <a:pt x="116" y="86"/>
                  <a:pt x="116" y="86"/>
                </a:cubicBezTo>
                <a:cubicBezTo>
                  <a:pt x="142" y="86"/>
                  <a:pt x="142" y="86"/>
                  <a:pt x="142" y="86"/>
                </a:cubicBezTo>
                <a:cubicBezTo>
                  <a:pt x="143" y="86"/>
                  <a:pt x="144" y="84"/>
                  <a:pt x="144" y="83"/>
                </a:cubicBezTo>
                <a:cubicBezTo>
                  <a:pt x="144" y="81"/>
                  <a:pt x="143" y="80"/>
                  <a:pt x="142" y="80"/>
                </a:cubicBezTo>
                <a:moveTo>
                  <a:pt x="142" y="71"/>
                </a:moveTo>
                <a:cubicBezTo>
                  <a:pt x="121" y="71"/>
                  <a:pt x="121" y="71"/>
                  <a:pt x="121" y="71"/>
                </a:cubicBezTo>
                <a:cubicBezTo>
                  <a:pt x="114" y="71"/>
                  <a:pt x="114" y="71"/>
                  <a:pt x="114" y="71"/>
                </a:cubicBezTo>
                <a:cubicBezTo>
                  <a:pt x="112" y="71"/>
                  <a:pt x="112" y="71"/>
                  <a:pt x="112" y="71"/>
                </a:cubicBezTo>
                <a:cubicBezTo>
                  <a:pt x="97" y="71"/>
                  <a:pt x="97" y="71"/>
                  <a:pt x="97" y="71"/>
                </a:cubicBezTo>
                <a:cubicBezTo>
                  <a:pt x="92" y="71"/>
                  <a:pt x="92" y="71"/>
                  <a:pt x="92" y="71"/>
                </a:cubicBezTo>
                <a:cubicBezTo>
                  <a:pt x="91" y="71"/>
                  <a:pt x="90" y="72"/>
                  <a:pt x="90" y="73"/>
                </a:cubicBezTo>
                <a:cubicBezTo>
                  <a:pt x="90" y="75"/>
                  <a:pt x="91" y="76"/>
                  <a:pt x="92" y="76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7" y="76"/>
                  <a:pt x="117" y="76"/>
                  <a:pt x="117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42" y="76"/>
                  <a:pt x="142" y="76"/>
                  <a:pt x="142" y="76"/>
                </a:cubicBezTo>
                <a:cubicBezTo>
                  <a:pt x="143" y="76"/>
                  <a:pt x="144" y="75"/>
                  <a:pt x="144" y="73"/>
                </a:cubicBezTo>
                <a:cubicBezTo>
                  <a:pt x="144" y="72"/>
                  <a:pt x="143" y="71"/>
                  <a:pt x="142" y="71"/>
                </a:cubicBezTo>
                <a:moveTo>
                  <a:pt x="85" y="59"/>
                </a:moveTo>
                <a:cubicBezTo>
                  <a:pt x="98" y="59"/>
                  <a:pt x="98" y="59"/>
                  <a:pt x="98" y="59"/>
                </a:cubicBezTo>
                <a:cubicBezTo>
                  <a:pt x="112" y="59"/>
                  <a:pt x="112" y="59"/>
                  <a:pt x="112" y="59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5" y="59"/>
                  <a:pt x="145" y="59"/>
                  <a:pt x="145" y="59"/>
                </a:cubicBezTo>
                <a:cubicBezTo>
                  <a:pt x="147" y="59"/>
                  <a:pt x="148" y="60"/>
                  <a:pt x="149" y="60"/>
                </a:cubicBezTo>
                <a:cubicBezTo>
                  <a:pt x="150" y="61"/>
                  <a:pt x="150" y="61"/>
                  <a:pt x="150" y="61"/>
                </a:cubicBezTo>
                <a:cubicBezTo>
                  <a:pt x="150" y="104"/>
                  <a:pt x="150" y="104"/>
                  <a:pt x="150" y="104"/>
                </a:cubicBezTo>
                <a:cubicBezTo>
                  <a:pt x="150" y="104"/>
                  <a:pt x="150" y="104"/>
                  <a:pt x="149" y="105"/>
                </a:cubicBezTo>
                <a:cubicBezTo>
                  <a:pt x="148" y="106"/>
                  <a:pt x="147" y="106"/>
                  <a:pt x="145" y="106"/>
                </a:cubicBezTo>
                <a:cubicBezTo>
                  <a:pt x="145" y="106"/>
                  <a:pt x="145" y="106"/>
                  <a:pt x="14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84" y="106"/>
                  <a:pt x="82" y="106"/>
                  <a:pt x="81" y="105"/>
                </a:cubicBezTo>
                <a:cubicBezTo>
                  <a:pt x="81" y="104"/>
                  <a:pt x="81" y="104"/>
                  <a:pt x="81" y="104"/>
                </a:cubicBezTo>
                <a:cubicBezTo>
                  <a:pt x="81" y="88"/>
                  <a:pt x="81" y="88"/>
                  <a:pt x="81" y="88"/>
                </a:cubicBezTo>
                <a:cubicBezTo>
                  <a:pt x="81" y="79"/>
                  <a:pt x="81" y="79"/>
                  <a:pt x="81" y="79"/>
                </a:cubicBezTo>
                <a:cubicBezTo>
                  <a:pt x="81" y="61"/>
                  <a:pt x="81" y="61"/>
                  <a:pt x="81" y="61"/>
                </a:cubicBezTo>
                <a:cubicBezTo>
                  <a:pt x="81" y="61"/>
                  <a:pt x="81" y="61"/>
                  <a:pt x="81" y="60"/>
                </a:cubicBezTo>
                <a:cubicBezTo>
                  <a:pt x="82" y="60"/>
                  <a:pt x="82" y="60"/>
                  <a:pt x="82" y="60"/>
                </a:cubicBezTo>
                <a:cubicBezTo>
                  <a:pt x="83" y="60"/>
                  <a:pt x="84" y="59"/>
                  <a:pt x="85" y="59"/>
                </a:cubicBezTo>
                <a:cubicBezTo>
                  <a:pt x="85" y="59"/>
                  <a:pt x="85" y="59"/>
                  <a:pt x="85" y="59"/>
                </a:cubicBezTo>
                <a:moveTo>
                  <a:pt x="13" y="79"/>
                </a:moveTo>
                <a:cubicBezTo>
                  <a:pt x="12" y="79"/>
                  <a:pt x="11" y="79"/>
                  <a:pt x="11" y="79"/>
                </a:cubicBezTo>
                <a:cubicBezTo>
                  <a:pt x="50" y="51"/>
                  <a:pt x="50" y="51"/>
                  <a:pt x="50" y="51"/>
                </a:cubicBezTo>
                <a:cubicBezTo>
                  <a:pt x="61" y="60"/>
                  <a:pt x="61" y="60"/>
                  <a:pt x="61" y="60"/>
                </a:cubicBezTo>
                <a:cubicBezTo>
                  <a:pt x="71" y="52"/>
                  <a:pt x="71" y="52"/>
                  <a:pt x="71" y="52"/>
                </a:cubicBezTo>
                <a:cubicBezTo>
                  <a:pt x="76" y="56"/>
                  <a:pt x="76" y="56"/>
                  <a:pt x="76" y="56"/>
                </a:cubicBezTo>
                <a:cubicBezTo>
                  <a:pt x="75" y="57"/>
                  <a:pt x="74" y="59"/>
                  <a:pt x="74" y="61"/>
                </a:cubicBezTo>
                <a:cubicBezTo>
                  <a:pt x="74" y="79"/>
                  <a:pt x="74" y="79"/>
                  <a:pt x="74" y="79"/>
                </a:cubicBezTo>
                <a:cubicBezTo>
                  <a:pt x="13" y="79"/>
                  <a:pt x="13" y="79"/>
                  <a:pt x="13" y="79"/>
                </a:cubicBezTo>
                <a:moveTo>
                  <a:pt x="9" y="68"/>
                </a:moveTo>
                <a:cubicBezTo>
                  <a:pt x="9" y="21"/>
                  <a:pt x="9" y="21"/>
                  <a:pt x="9" y="21"/>
                </a:cubicBezTo>
                <a:cubicBezTo>
                  <a:pt x="41" y="45"/>
                  <a:pt x="41" y="45"/>
                  <a:pt x="41" y="45"/>
                </a:cubicBezTo>
                <a:cubicBezTo>
                  <a:pt x="9" y="68"/>
                  <a:pt x="9" y="68"/>
                  <a:pt x="9" y="68"/>
                </a:cubicBezTo>
                <a:moveTo>
                  <a:pt x="89" y="53"/>
                </a:moveTo>
                <a:cubicBezTo>
                  <a:pt x="79" y="46"/>
                  <a:pt x="79" y="46"/>
                  <a:pt x="79" y="46"/>
                </a:cubicBezTo>
                <a:cubicBezTo>
                  <a:pt x="112" y="21"/>
                  <a:pt x="112" y="21"/>
                  <a:pt x="112" y="21"/>
                </a:cubicBezTo>
                <a:cubicBezTo>
                  <a:pt x="112" y="53"/>
                  <a:pt x="112" y="53"/>
                  <a:pt x="112" y="53"/>
                </a:cubicBezTo>
                <a:cubicBezTo>
                  <a:pt x="89" y="53"/>
                  <a:pt x="89" y="53"/>
                  <a:pt x="89" y="53"/>
                </a:cubicBezTo>
                <a:moveTo>
                  <a:pt x="61" y="47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9"/>
                  <a:pt x="12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09" y="9"/>
                  <a:pt x="109" y="9"/>
                  <a:pt x="109" y="9"/>
                </a:cubicBezTo>
                <a:cubicBezTo>
                  <a:pt x="109" y="9"/>
                  <a:pt x="110" y="9"/>
                  <a:pt x="111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61" y="47"/>
                  <a:pt x="61" y="47"/>
                  <a:pt x="61" y="47"/>
                </a:cubicBezTo>
                <a:moveTo>
                  <a:pt x="109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1" y="5"/>
                  <a:pt x="0" y="11"/>
                </a:cubicBezTo>
                <a:cubicBezTo>
                  <a:pt x="0" y="77"/>
                  <a:pt x="0" y="77"/>
                  <a:pt x="0" y="77"/>
                </a:cubicBezTo>
                <a:cubicBezTo>
                  <a:pt x="1" y="84"/>
                  <a:pt x="6" y="88"/>
                  <a:pt x="13" y="88"/>
                </a:cubicBezTo>
                <a:cubicBezTo>
                  <a:pt x="74" y="88"/>
                  <a:pt x="74" y="88"/>
                  <a:pt x="74" y="88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4" y="107"/>
                  <a:pt x="75" y="109"/>
                  <a:pt x="78" y="111"/>
                </a:cubicBezTo>
                <a:cubicBezTo>
                  <a:pt x="80" y="112"/>
                  <a:pt x="82" y="113"/>
                  <a:pt x="85" y="113"/>
                </a:cubicBezTo>
                <a:cubicBezTo>
                  <a:pt x="145" y="113"/>
                  <a:pt x="145" y="113"/>
                  <a:pt x="145" y="113"/>
                </a:cubicBezTo>
                <a:cubicBezTo>
                  <a:pt x="148" y="113"/>
                  <a:pt x="151" y="112"/>
                  <a:pt x="153" y="111"/>
                </a:cubicBezTo>
                <a:cubicBezTo>
                  <a:pt x="155" y="109"/>
                  <a:pt x="157" y="107"/>
                  <a:pt x="157" y="104"/>
                </a:cubicBezTo>
                <a:cubicBezTo>
                  <a:pt x="157" y="61"/>
                  <a:pt x="157" y="61"/>
                  <a:pt x="157" y="61"/>
                </a:cubicBezTo>
                <a:cubicBezTo>
                  <a:pt x="157" y="59"/>
                  <a:pt x="155" y="56"/>
                  <a:pt x="153" y="55"/>
                </a:cubicBezTo>
                <a:cubicBezTo>
                  <a:pt x="151" y="53"/>
                  <a:pt x="148" y="53"/>
                  <a:pt x="145" y="53"/>
                </a:cubicBezTo>
                <a:cubicBezTo>
                  <a:pt x="121" y="53"/>
                  <a:pt x="121" y="53"/>
                  <a:pt x="121" y="53"/>
                </a:cubicBezTo>
                <a:cubicBezTo>
                  <a:pt x="121" y="11"/>
                  <a:pt x="121" y="11"/>
                  <a:pt x="121" y="11"/>
                </a:cubicBezTo>
                <a:cubicBezTo>
                  <a:pt x="121" y="5"/>
                  <a:pt x="115" y="0"/>
                  <a:pt x="109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37" name="Freeform 49"/>
          <p:cNvSpPr>
            <a:spLocks noEditPoints="1"/>
          </p:cNvSpPr>
          <p:nvPr/>
        </p:nvSpPr>
        <p:spPr>
          <a:xfrm>
            <a:off x="2292350" y="2098675"/>
            <a:ext cx="795338" cy="795338"/>
          </a:xfrm>
          <a:custGeom>
            <a:avLst/>
            <a:gdLst/>
            <a:ahLst/>
            <a:cxnLst>
              <a:cxn ang="0">
                <a:pos x="119609" y="158856"/>
              </a:cxn>
              <a:cxn ang="0">
                <a:pos x="106678" y="171824"/>
              </a:cxn>
              <a:cxn ang="0">
                <a:pos x="106678" y="301502"/>
              </a:cxn>
              <a:cxn ang="0">
                <a:pos x="119609" y="314470"/>
              </a:cxn>
              <a:cxn ang="0">
                <a:pos x="135772" y="301502"/>
              </a:cxn>
              <a:cxn ang="0">
                <a:pos x="135772" y="171824"/>
              </a:cxn>
              <a:cxn ang="0">
                <a:pos x="119609" y="158856"/>
              </a:cxn>
              <a:cxn ang="0">
                <a:pos x="294173" y="158856"/>
              </a:cxn>
              <a:cxn ang="0">
                <a:pos x="281243" y="171824"/>
              </a:cxn>
              <a:cxn ang="0">
                <a:pos x="281243" y="301502"/>
              </a:cxn>
              <a:cxn ang="0">
                <a:pos x="294173" y="314470"/>
              </a:cxn>
              <a:cxn ang="0">
                <a:pos x="310337" y="301502"/>
              </a:cxn>
              <a:cxn ang="0">
                <a:pos x="310337" y="171824"/>
              </a:cxn>
              <a:cxn ang="0">
                <a:pos x="294173" y="158856"/>
              </a:cxn>
              <a:cxn ang="0">
                <a:pos x="206891" y="0"/>
              </a:cxn>
              <a:cxn ang="0">
                <a:pos x="35559" y="171824"/>
              </a:cxn>
              <a:cxn ang="0">
                <a:pos x="0" y="236663"/>
              </a:cxn>
              <a:cxn ang="0">
                <a:pos x="87282" y="314470"/>
              </a:cxn>
              <a:cxn ang="0">
                <a:pos x="93748" y="314470"/>
              </a:cxn>
              <a:cxn ang="0">
                <a:pos x="93748" y="155614"/>
              </a:cxn>
              <a:cxn ang="0">
                <a:pos x="87282" y="155614"/>
              </a:cxn>
              <a:cxn ang="0">
                <a:pos x="64653" y="158856"/>
              </a:cxn>
              <a:cxn ang="0">
                <a:pos x="206891" y="29178"/>
              </a:cxn>
              <a:cxn ang="0">
                <a:pos x="349129" y="158856"/>
              </a:cxn>
              <a:cxn ang="0">
                <a:pos x="329733" y="155614"/>
              </a:cxn>
              <a:cxn ang="0">
                <a:pos x="323267" y="155614"/>
              </a:cxn>
              <a:cxn ang="0">
                <a:pos x="323267" y="314470"/>
              </a:cxn>
              <a:cxn ang="0">
                <a:pos x="329733" y="314470"/>
              </a:cxn>
              <a:cxn ang="0">
                <a:pos x="417015" y="236663"/>
              </a:cxn>
              <a:cxn ang="0">
                <a:pos x="378223" y="168582"/>
              </a:cxn>
              <a:cxn ang="0">
                <a:pos x="206891" y="0"/>
              </a:cxn>
            </a:cxnLst>
            <a:pathLst>
              <a:path w="129" h="97">
                <a:moveTo>
                  <a:pt x="37" y="49"/>
                </a:moveTo>
                <a:cubicBezTo>
                  <a:pt x="35" y="49"/>
                  <a:pt x="33" y="51"/>
                  <a:pt x="33" y="53"/>
                </a:cubicBezTo>
                <a:cubicBezTo>
                  <a:pt x="33" y="93"/>
                  <a:pt x="33" y="93"/>
                  <a:pt x="33" y="93"/>
                </a:cubicBezTo>
                <a:cubicBezTo>
                  <a:pt x="33" y="95"/>
                  <a:pt x="35" y="97"/>
                  <a:pt x="37" y="97"/>
                </a:cubicBezTo>
                <a:cubicBezTo>
                  <a:pt x="40" y="97"/>
                  <a:pt x="42" y="95"/>
                  <a:pt x="42" y="93"/>
                </a:cubicBezTo>
                <a:cubicBezTo>
                  <a:pt x="42" y="53"/>
                  <a:pt x="42" y="53"/>
                  <a:pt x="42" y="53"/>
                </a:cubicBezTo>
                <a:cubicBezTo>
                  <a:pt x="42" y="51"/>
                  <a:pt x="40" y="49"/>
                  <a:pt x="37" y="49"/>
                </a:cubicBezTo>
                <a:moveTo>
                  <a:pt x="91" y="49"/>
                </a:moveTo>
                <a:cubicBezTo>
                  <a:pt x="89" y="49"/>
                  <a:pt x="87" y="51"/>
                  <a:pt x="87" y="53"/>
                </a:cubicBezTo>
                <a:cubicBezTo>
                  <a:pt x="87" y="93"/>
                  <a:pt x="87" y="93"/>
                  <a:pt x="87" y="93"/>
                </a:cubicBezTo>
                <a:cubicBezTo>
                  <a:pt x="87" y="95"/>
                  <a:pt x="89" y="97"/>
                  <a:pt x="91" y="97"/>
                </a:cubicBezTo>
                <a:cubicBezTo>
                  <a:pt x="94" y="97"/>
                  <a:pt x="96" y="95"/>
                  <a:pt x="96" y="93"/>
                </a:cubicBezTo>
                <a:cubicBezTo>
                  <a:pt x="96" y="53"/>
                  <a:pt x="96" y="53"/>
                  <a:pt x="96" y="53"/>
                </a:cubicBezTo>
                <a:cubicBezTo>
                  <a:pt x="96" y="51"/>
                  <a:pt x="94" y="49"/>
                  <a:pt x="91" y="49"/>
                </a:cubicBezTo>
                <a:moveTo>
                  <a:pt x="64" y="0"/>
                </a:moveTo>
                <a:cubicBezTo>
                  <a:pt x="35" y="0"/>
                  <a:pt x="12" y="24"/>
                  <a:pt x="11" y="53"/>
                </a:cubicBezTo>
                <a:cubicBezTo>
                  <a:pt x="4" y="58"/>
                  <a:pt x="0" y="65"/>
                  <a:pt x="0" y="73"/>
                </a:cubicBezTo>
                <a:cubicBezTo>
                  <a:pt x="0" y="86"/>
                  <a:pt x="12" y="97"/>
                  <a:pt x="27" y="97"/>
                </a:cubicBezTo>
                <a:cubicBezTo>
                  <a:pt x="28" y="97"/>
                  <a:pt x="28" y="97"/>
                  <a:pt x="29" y="97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8"/>
                  <a:pt x="28" y="48"/>
                  <a:pt x="27" y="48"/>
                </a:cubicBezTo>
                <a:cubicBezTo>
                  <a:pt x="24" y="48"/>
                  <a:pt x="22" y="49"/>
                  <a:pt x="20" y="49"/>
                </a:cubicBezTo>
                <a:cubicBezTo>
                  <a:pt x="23" y="26"/>
                  <a:pt x="41" y="9"/>
                  <a:pt x="64" y="9"/>
                </a:cubicBezTo>
                <a:cubicBezTo>
                  <a:pt x="86" y="9"/>
                  <a:pt x="105" y="26"/>
                  <a:pt x="108" y="49"/>
                </a:cubicBezTo>
                <a:cubicBezTo>
                  <a:pt x="106" y="49"/>
                  <a:pt x="104" y="48"/>
                  <a:pt x="102" y="48"/>
                </a:cubicBezTo>
                <a:cubicBezTo>
                  <a:pt x="101" y="48"/>
                  <a:pt x="100" y="48"/>
                  <a:pt x="100" y="48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100" y="97"/>
                  <a:pt x="101" y="97"/>
                  <a:pt x="102" y="97"/>
                </a:cubicBezTo>
                <a:cubicBezTo>
                  <a:pt x="117" y="97"/>
                  <a:pt x="129" y="86"/>
                  <a:pt x="129" y="73"/>
                </a:cubicBezTo>
                <a:cubicBezTo>
                  <a:pt x="129" y="64"/>
                  <a:pt x="124" y="57"/>
                  <a:pt x="117" y="52"/>
                </a:cubicBezTo>
                <a:cubicBezTo>
                  <a:pt x="115" y="23"/>
                  <a:pt x="92" y="0"/>
                  <a:pt x="64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38" name="Freeform 10"/>
          <p:cNvSpPr>
            <a:spLocks noEditPoints="1"/>
          </p:cNvSpPr>
          <p:nvPr/>
        </p:nvSpPr>
        <p:spPr>
          <a:xfrm>
            <a:off x="568325" y="2098675"/>
            <a:ext cx="660400" cy="647700"/>
          </a:xfrm>
          <a:custGeom>
            <a:avLst/>
            <a:gdLst/>
            <a:ahLst/>
            <a:cxnLst>
              <a:cxn ang="0">
                <a:pos x="172019" y="171531"/>
              </a:cxn>
              <a:cxn ang="0">
                <a:pos x="142808" y="184477"/>
              </a:cxn>
              <a:cxn ang="0">
                <a:pos x="142808" y="242732"/>
              </a:cxn>
              <a:cxn ang="0">
                <a:pos x="172019" y="255678"/>
              </a:cxn>
              <a:cxn ang="0">
                <a:pos x="201229" y="242732"/>
              </a:cxn>
              <a:cxn ang="0">
                <a:pos x="201229" y="184477"/>
              </a:cxn>
              <a:cxn ang="0">
                <a:pos x="172019" y="171531"/>
              </a:cxn>
              <a:cxn ang="0">
                <a:pos x="172019" y="90620"/>
              </a:cxn>
              <a:cxn ang="0">
                <a:pos x="71404" y="132694"/>
              </a:cxn>
              <a:cxn ang="0">
                <a:pos x="71404" y="165058"/>
              </a:cxn>
              <a:cxn ang="0">
                <a:pos x="87632" y="171531"/>
              </a:cxn>
              <a:cxn ang="0">
                <a:pos x="103860" y="165058"/>
              </a:cxn>
              <a:cxn ang="0">
                <a:pos x="172019" y="139167"/>
              </a:cxn>
              <a:cxn ang="0">
                <a:pos x="240177" y="165058"/>
              </a:cxn>
              <a:cxn ang="0">
                <a:pos x="256405" y="171531"/>
              </a:cxn>
              <a:cxn ang="0">
                <a:pos x="272633" y="165058"/>
              </a:cxn>
              <a:cxn ang="0">
                <a:pos x="272633" y="132694"/>
              </a:cxn>
              <a:cxn ang="0">
                <a:pos x="172019" y="90620"/>
              </a:cxn>
              <a:cxn ang="0">
                <a:pos x="172019" y="0"/>
              </a:cxn>
              <a:cxn ang="0">
                <a:pos x="6491" y="71201"/>
              </a:cxn>
              <a:cxn ang="0">
                <a:pos x="6491" y="100329"/>
              </a:cxn>
              <a:cxn ang="0">
                <a:pos x="22719" y="106802"/>
              </a:cxn>
              <a:cxn ang="0">
                <a:pos x="38948" y="100329"/>
              </a:cxn>
              <a:cxn ang="0">
                <a:pos x="172019" y="45310"/>
              </a:cxn>
              <a:cxn ang="0">
                <a:pos x="308335" y="100329"/>
              </a:cxn>
              <a:cxn ang="0">
                <a:pos x="324564" y="106802"/>
              </a:cxn>
              <a:cxn ang="0">
                <a:pos x="337546" y="100329"/>
              </a:cxn>
              <a:cxn ang="0">
                <a:pos x="337546" y="71201"/>
              </a:cxn>
              <a:cxn ang="0">
                <a:pos x="172019" y="0"/>
              </a:cxn>
            </a:cxnLst>
            <a:pathLst>
              <a:path w="107" h="79">
                <a:moveTo>
                  <a:pt x="53" y="53"/>
                </a:moveTo>
                <a:cubicBezTo>
                  <a:pt x="50" y="53"/>
                  <a:pt x="46" y="55"/>
                  <a:pt x="44" y="57"/>
                </a:cubicBezTo>
                <a:cubicBezTo>
                  <a:pt x="39" y="62"/>
                  <a:pt x="39" y="70"/>
                  <a:pt x="44" y="75"/>
                </a:cubicBezTo>
                <a:cubicBezTo>
                  <a:pt x="46" y="77"/>
                  <a:pt x="50" y="79"/>
                  <a:pt x="53" y="79"/>
                </a:cubicBezTo>
                <a:cubicBezTo>
                  <a:pt x="56" y="79"/>
                  <a:pt x="59" y="77"/>
                  <a:pt x="62" y="75"/>
                </a:cubicBezTo>
                <a:cubicBezTo>
                  <a:pt x="67" y="70"/>
                  <a:pt x="67" y="62"/>
                  <a:pt x="62" y="57"/>
                </a:cubicBezTo>
                <a:cubicBezTo>
                  <a:pt x="59" y="55"/>
                  <a:pt x="56" y="53"/>
                  <a:pt x="53" y="53"/>
                </a:cubicBezTo>
                <a:moveTo>
                  <a:pt x="53" y="28"/>
                </a:moveTo>
                <a:cubicBezTo>
                  <a:pt x="42" y="28"/>
                  <a:pt x="31" y="32"/>
                  <a:pt x="22" y="41"/>
                </a:cubicBezTo>
                <a:cubicBezTo>
                  <a:pt x="19" y="44"/>
                  <a:pt x="19" y="48"/>
                  <a:pt x="22" y="51"/>
                </a:cubicBezTo>
                <a:cubicBezTo>
                  <a:pt x="24" y="53"/>
                  <a:pt x="25" y="53"/>
                  <a:pt x="27" y="53"/>
                </a:cubicBezTo>
                <a:cubicBezTo>
                  <a:pt x="29" y="53"/>
                  <a:pt x="31" y="53"/>
                  <a:pt x="32" y="51"/>
                </a:cubicBezTo>
                <a:cubicBezTo>
                  <a:pt x="38" y="45"/>
                  <a:pt x="46" y="43"/>
                  <a:pt x="53" y="43"/>
                </a:cubicBezTo>
                <a:cubicBezTo>
                  <a:pt x="61" y="43"/>
                  <a:pt x="68" y="45"/>
                  <a:pt x="74" y="51"/>
                </a:cubicBezTo>
                <a:cubicBezTo>
                  <a:pt x="76" y="53"/>
                  <a:pt x="77" y="53"/>
                  <a:pt x="79" y="53"/>
                </a:cubicBezTo>
                <a:cubicBezTo>
                  <a:pt x="81" y="53"/>
                  <a:pt x="83" y="53"/>
                  <a:pt x="84" y="51"/>
                </a:cubicBezTo>
                <a:cubicBezTo>
                  <a:pt x="87" y="48"/>
                  <a:pt x="87" y="44"/>
                  <a:pt x="84" y="41"/>
                </a:cubicBezTo>
                <a:cubicBezTo>
                  <a:pt x="76" y="32"/>
                  <a:pt x="65" y="28"/>
                  <a:pt x="53" y="28"/>
                </a:cubicBezTo>
                <a:moveTo>
                  <a:pt x="53" y="0"/>
                </a:moveTo>
                <a:cubicBezTo>
                  <a:pt x="35" y="0"/>
                  <a:pt x="16" y="7"/>
                  <a:pt x="2" y="22"/>
                </a:cubicBezTo>
                <a:cubicBezTo>
                  <a:pt x="0" y="24"/>
                  <a:pt x="0" y="28"/>
                  <a:pt x="2" y="31"/>
                </a:cubicBezTo>
                <a:cubicBezTo>
                  <a:pt x="3" y="32"/>
                  <a:pt x="5" y="33"/>
                  <a:pt x="7" y="33"/>
                </a:cubicBezTo>
                <a:cubicBezTo>
                  <a:pt x="9" y="33"/>
                  <a:pt x="10" y="32"/>
                  <a:pt x="12" y="31"/>
                </a:cubicBezTo>
                <a:cubicBezTo>
                  <a:pt x="23" y="20"/>
                  <a:pt x="38" y="14"/>
                  <a:pt x="53" y="14"/>
                </a:cubicBezTo>
                <a:cubicBezTo>
                  <a:pt x="68" y="14"/>
                  <a:pt x="83" y="20"/>
                  <a:pt x="95" y="31"/>
                </a:cubicBezTo>
                <a:cubicBezTo>
                  <a:pt x="96" y="32"/>
                  <a:pt x="98" y="33"/>
                  <a:pt x="100" y="33"/>
                </a:cubicBezTo>
                <a:cubicBezTo>
                  <a:pt x="101" y="33"/>
                  <a:pt x="103" y="32"/>
                  <a:pt x="104" y="31"/>
                </a:cubicBezTo>
                <a:cubicBezTo>
                  <a:pt x="107" y="28"/>
                  <a:pt x="107" y="24"/>
                  <a:pt x="104" y="22"/>
                </a:cubicBezTo>
                <a:cubicBezTo>
                  <a:pt x="90" y="7"/>
                  <a:pt x="72" y="0"/>
                  <a:pt x="53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39" name="Freeform 12"/>
          <p:cNvSpPr>
            <a:spLocks noEditPoints="1"/>
          </p:cNvSpPr>
          <p:nvPr/>
        </p:nvSpPr>
        <p:spPr>
          <a:xfrm>
            <a:off x="9199563" y="5397500"/>
            <a:ext cx="668337" cy="852488"/>
          </a:xfrm>
          <a:custGeom>
            <a:avLst/>
            <a:gdLst/>
            <a:ahLst/>
            <a:cxnLst>
              <a:cxn ang="0">
                <a:pos x="45308" y="245791"/>
              </a:cxn>
              <a:cxn ang="0">
                <a:pos x="32363" y="236088"/>
              </a:cxn>
              <a:cxn ang="0">
                <a:pos x="32363" y="100257"/>
              </a:cxn>
              <a:cxn ang="0">
                <a:pos x="45308" y="90554"/>
              </a:cxn>
              <a:cxn ang="0">
                <a:pos x="249192" y="90554"/>
              </a:cxn>
              <a:cxn ang="0">
                <a:pos x="265374" y="100257"/>
              </a:cxn>
              <a:cxn ang="0">
                <a:pos x="265374" y="236088"/>
              </a:cxn>
              <a:cxn ang="0">
                <a:pos x="249192" y="245791"/>
              </a:cxn>
              <a:cxn ang="0">
                <a:pos x="45308" y="245791"/>
              </a:cxn>
              <a:cxn ang="0">
                <a:pos x="90615" y="58214"/>
              </a:cxn>
              <a:cxn ang="0">
                <a:pos x="90615" y="45277"/>
              </a:cxn>
              <a:cxn ang="0">
                <a:pos x="103561" y="32341"/>
              </a:cxn>
              <a:cxn ang="0">
                <a:pos x="307445" y="32341"/>
              </a:cxn>
              <a:cxn ang="0">
                <a:pos x="320390" y="45277"/>
              </a:cxn>
              <a:cxn ang="0">
                <a:pos x="320390" y="177875"/>
              </a:cxn>
              <a:cxn ang="0">
                <a:pos x="307445" y="187577"/>
              </a:cxn>
              <a:cxn ang="0">
                <a:pos x="297736" y="187577"/>
              </a:cxn>
              <a:cxn ang="0">
                <a:pos x="297736" y="100257"/>
              </a:cxn>
              <a:cxn ang="0">
                <a:pos x="249192" y="58214"/>
              </a:cxn>
              <a:cxn ang="0">
                <a:pos x="90615" y="58214"/>
              </a:cxn>
              <a:cxn ang="0">
                <a:pos x="307445" y="0"/>
              </a:cxn>
              <a:cxn ang="0">
                <a:pos x="103561" y="0"/>
              </a:cxn>
              <a:cxn ang="0">
                <a:pos x="58253" y="45277"/>
              </a:cxn>
              <a:cxn ang="0">
                <a:pos x="58253" y="58214"/>
              </a:cxn>
              <a:cxn ang="0">
                <a:pos x="45308" y="58214"/>
              </a:cxn>
              <a:cxn ang="0">
                <a:pos x="0" y="100257"/>
              </a:cxn>
              <a:cxn ang="0">
                <a:pos x="0" y="236088"/>
              </a:cxn>
              <a:cxn ang="0">
                <a:pos x="45308" y="278131"/>
              </a:cxn>
              <a:cxn ang="0">
                <a:pos x="126214" y="278131"/>
              </a:cxn>
              <a:cxn ang="0">
                <a:pos x="126214" y="300770"/>
              </a:cxn>
              <a:cxn ang="0">
                <a:pos x="84143" y="300770"/>
              </a:cxn>
              <a:cxn ang="0">
                <a:pos x="67962" y="316940"/>
              </a:cxn>
              <a:cxn ang="0">
                <a:pos x="84143" y="336345"/>
              </a:cxn>
              <a:cxn ang="0">
                <a:pos x="213594" y="336345"/>
              </a:cxn>
              <a:cxn ang="0">
                <a:pos x="229775" y="316940"/>
              </a:cxn>
              <a:cxn ang="0">
                <a:pos x="213594" y="300770"/>
              </a:cxn>
              <a:cxn ang="0">
                <a:pos x="171522" y="300770"/>
              </a:cxn>
              <a:cxn ang="0">
                <a:pos x="171522" y="278131"/>
              </a:cxn>
              <a:cxn ang="0">
                <a:pos x="249192" y="278131"/>
              </a:cxn>
              <a:cxn ang="0">
                <a:pos x="297736" y="236088"/>
              </a:cxn>
              <a:cxn ang="0">
                <a:pos x="297736" y="219918"/>
              </a:cxn>
              <a:cxn ang="0">
                <a:pos x="307445" y="219918"/>
              </a:cxn>
              <a:cxn ang="0">
                <a:pos x="352753" y="177875"/>
              </a:cxn>
              <a:cxn ang="0">
                <a:pos x="352753" y="45277"/>
              </a:cxn>
              <a:cxn ang="0">
                <a:pos x="307445" y="0"/>
              </a:cxn>
            </a:cxnLst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0" name="Freeform 103"/>
          <p:cNvSpPr>
            <a:spLocks noEditPoints="1"/>
          </p:cNvSpPr>
          <p:nvPr/>
        </p:nvSpPr>
        <p:spPr>
          <a:xfrm>
            <a:off x="10507663" y="1852613"/>
            <a:ext cx="860425" cy="960437"/>
          </a:xfrm>
          <a:custGeom>
            <a:avLst/>
            <a:gdLst/>
            <a:ahLst/>
            <a:cxnLst>
              <a:cxn ang="0">
                <a:pos x="126413" y="291332"/>
              </a:cxn>
              <a:cxn ang="0">
                <a:pos x="90758" y="210406"/>
              </a:cxn>
              <a:cxn ang="0">
                <a:pos x="149102" y="168325"/>
              </a:cxn>
              <a:cxn ang="0">
                <a:pos x="204205" y="207169"/>
              </a:cxn>
              <a:cxn ang="0">
                <a:pos x="175033" y="288095"/>
              </a:cxn>
              <a:cxn ang="0">
                <a:pos x="178274" y="87399"/>
              </a:cxn>
              <a:cxn ang="0">
                <a:pos x="149102" y="116533"/>
              </a:cxn>
              <a:cxn ang="0">
                <a:pos x="106965" y="90636"/>
              </a:cxn>
              <a:cxn ang="0">
                <a:pos x="81034" y="139192"/>
              </a:cxn>
              <a:cxn ang="0">
                <a:pos x="16207" y="158614"/>
              </a:cxn>
              <a:cxn ang="0">
                <a:pos x="35655" y="216880"/>
              </a:cxn>
              <a:cxn ang="0">
                <a:pos x="3241" y="271909"/>
              </a:cxn>
              <a:cxn ang="0">
                <a:pos x="58344" y="301043"/>
              </a:cxn>
              <a:cxn ang="0">
                <a:pos x="74551" y="362546"/>
              </a:cxn>
              <a:cxn ang="0">
                <a:pos x="129654" y="343124"/>
              </a:cxn>
              <a:cxn ang="0">
                <a:pos x="171792" y="343124"/>
              </a:cxn>
              <a:cxn ang="0">
                <a:pos x="230136" y="359309"/>
              </a:cxn>
              <a:cxn ang="0">
                <a:pos x="243102" y="294569"/>
              </a:cxn>
              <a:cxn ang="0">
                <a:pos x="294963" y="262198"/>
              </a:cxn>
              <a:cxn ang="0">
                <a:pos x="259308" y="207169"/>
              </a:cxn>
              <a:cxn ang="0">
                <a:pos x="272274" y="152140"/>
              </a:cxn>
              <a:cxn ang="0">
                <a:pos x="210688" y="135955"/>
              </a:cxn>
              <a:cxn ang="0">
                <a:pos x="178274" y="87399"/>
              </a:cxn>
              <a:cxn ang="0">
                <a:pos x="301446" y="103585"/>
              </a:cxn>
              <a:cxn ang="0">
                <a:pos x="272274" y="71214"/>
              </a:cxn>
              <a:cxn ang="0">
                <a:pos x="304687" y="42081"/>
              </a:cxn>
              <a:cxn ang="0">
                <a:pos x="324135" y="48555"/>
              </a:cxn>
              <a:cxn ang="0">
                <a:pos x="324135" y="93873"/>
              </a:cxn>
              <a:cxn ang="0">
                <a:pos x="291722" y="0"/>
              </a:cxn>
              <a:cxn ang="0">
                <a:pos x="272274" y="25896"/>
              </a:cxn>
              <a:cxn ang="0">
                <a:pos x="243102" y="25896"/>
              </a:cxn>
              <a:cxn ang="0">
                <a:pos x="249584" y="58266"/>
              </a:cxn>
              <a:cxn ang="0">
                <a:pos x="230136" y="80925"/>
              </a:cxn>
              <a:cxn ang="0">
                <a:pos x="256067" y="100348"/>
              </a:cxn>
              <a:cxn ang="0">
                <a:pos x="259308" y="129481"/>
              </a:cxn>
              <a:cxn ang="0">
                <a:pos x="291722" y="126244"/>
              </a:cxn>
              <a:cxn ang="0">
                <a:pos x="314411" y="145666"/>
              </a:cxn>
              <a:cxn ang="0">
                <a:pos x="333859" y="119770"/>
              </a:cxn>
              <a:cxn ang="0">
                <a:pos x="359790" y="116533"/>
              </a:cxn>
              <a:cxn ang="0">
                <a:pos x="356549" y="84162"/>
              </a:cxn>
              <a:cxn ang="0">
                <a:pos x="375997" y="61503"/>
              </a:cxn>
              <a:cxn ang="0">
                <a:pos x="350066" y="42081"/>
              </a:cxn>
              <a:cxn ang="0">
                <a:pos x="346825" y="12948"/>
              </a:cxn>
              <a:cxn ang="0">
                <a:pos x="314411" y="16185"/>
              </a:cxn>
              <a:cxn ang="0">
                <a:pos x="291722" y="0"/>
              </a:cxn>
            </a:cxnLst>
            <a:pathLst>
              <a:path w="116" h="117">
                <a:moveTo>
                  <a:pt x="46" y="91"/>
                </a:moveTo>
                <a:cubicBezTo>
                  <a:pt x="44" y="91"/>
                  <a:pt x="41" y="91"/>
                  <a:pt x="39" y="90"/>
                </a:cubicBezTo>
                <a:cubicBezTo>
                  <a:pt x="34" y="88"/>
                  <a:pt x="30" y="84"/>
                  <a:pt x="28" y="80"/>
                </a:cubicBezTo>
                <a:cubicBezTo>
                  <a:pt x="26" y="75"/>
                  <a:pt x="26" y="70"/>
                  <a:pt x="28" y="65"/>
                </a:cubicBezTo>
                <a:cubicBezTo>
                  <a:pt x="29" y="60"/>
                  <a:pt x="33" y="56"/>
                  <a:pt x="38" y="54"/>
                </a:cubicBezTo>
                <a:cubicBezTo>
                  <a:pt x="40" y="53"/>
                  <a:pt x="43" y="52"/>
                  <a:pt x="46" y="52"/>
                </a:cubicBezTo>
                <a:cubicBezTo>
                  <a:pt x="48" y="52"/>
                  <a:pt x="50" y="53"/>
                  <a:pt x="53" y="53"/>
                </a:cubicBezTo>
                <a:cubicBezTo>
                  <a:pt x="58" y="55"/>
                  <a:pt x="61" y="59"/>
                  <a:pt x="63" y="64"/>
                </a:cubicBezTo>
                <a:cubicBezTo>
                  <a:pt x="66" y="68"/>
                  <a:pt x="66" y="73"/>
                  <a:pt x="64" y="78"/>
                </a:cubicBezTo>
                <a:cubicBezTo>
                  <a:pt x="62" y="83"/>
                  <a:pt x="58" y="87"/>
                  <a:pt x="54" y="89"/>
                </a:cubicBezTo>
                <a:cubicBezTo>
                  <a:pt x="51" y="90"/>
                  <a:pt x="49" y="91"/>
                  <a:pt x="46" y="91"/>
                </a:cubicBezTo>
                <a:moveTo>
                  <a:pt x="55" y="27"/>
                </a:moveTo>
                <a:cubicBezTo>
                  <a:pt x="51" y="37"/>
                  <a:pt x="51" y="37"/>
                  <a:pt x="51" y="37"/>
                </a:cubicBezTo>
                <a:cubicBezTo>
                  <a:pt x="49" y="37"/>
                  <a:pt x="48" y="36"/>
                  <a:pt x="46" y="36"/>
                </a:cubicBezTo>
                <a:cubicBezTo>
                  <a:pt x="43" y="36"/>
                  <a:pt x="40" y="37"/>
                  <a:pt x="38" y="3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34"/>
                  <a:pt x="20" y="34"/>
                  <a:pt x="20" y="34"/>
                </a:cubicBezTo>
                <a:cubicBezTo>
                  <a:pt x="25" y="43"/>
                  <a:pt x="25" y="43"/>
                  <a:pt x="25" y="43"/>
                </a:cubicBezTo>
                <a:cubicBezTo>
                  <a:pt x="21" y="46"/>
                  <a:pt x="18" y="49"/>
                  <a:pt x="16" y="53"/>
                </a:cubicBezTo>
                <a:cubicBezTo>
                  <a:pt x="5" y="49"/>
                  <a:pt x="5" y="49"/>
                  <a:pt x="5" y="49"/>
                </a:cubicBezTo>
                <a:cubicBezTo>
                  <a:pt x="0" y="63"/>
                  <a:pt x="0" y="63"/>
                  <a:pt x="0" y="63"/>
                </a:cubicBezTo>
                <a:cubicBezTo>
                  <a:pt x="11" y="67"/>
                  <a:pt x="11" y="67"/>
                  <a:pt x="11" y="67"/>
                </a:cubicBezTo>
                <a:cubicBezTo>
                  <a:pt x="10" y="71"/>
                  <a:pt x="10" y="76"/>
                  <a:pt x="11" y="80"/>
                </a:cubicBezTo>
                <a:cubicBezTo>
                  <a:pt x="1" y="84"/>
                  <a:pt x="1" y="84"/>
                  <a:pt x="1" y="84"/>
                </a:cubicBezTo>
                <a:cubicBezTo>
                  <a:pt x="7" y="97"/>
                  <a:pt x="7" y="97"/>
                  <a:pt x="7" y="97"/>
                </a:cubicBezTo>
                <a:cubicBezTo>
                  <a:pt x="18" y="93"/>
                  <a:pt x="18" y="93"/>
                  <a:pt x="18" y="93"/>
                </a:cubicBezTo>
                <a:cubicBezTo>
                  <a:pt x="20" y="96"/>
                  <a:pt x="23" y="99"/>
                  <a:pt x="27" y="101"/>
                </a:cubicBezTo>
                <a:cubicBezTo>
                  <a:pt x="23" y="112"/>
                  <a:pt x="23" y="112"/>
                  <a:pt x="23" y="112"/>
                </a:cubicBezTo>
                <a:cubicBezTo>
                  <a:pt x="36" y="117"/>
                  <a:pt x="36" y="117"/>
                  <a:pt x="36" y="117"/>
                </a:cubicBezTo>
                <a:cubicBezTo>
                  <a:pt x="40" y="106"/>
                  <a:pt x="40" y="106"/>
                  <a:pt x="40" y="106"/>
                </a:cubicBezTo>
                <a:cubicBezTo>
                  <a:pt x="42" y="107"/>
                  <a:pt x="44" y="107"/>
                  <a:pt x="46" y="107"/>
                </a:cubicBezTo>
                <a:cubicBezTo>
                  <a:pt x="48" y="107"/>
                  <a:pt x="51" y="107"/>
                  <a:pt x="53" y="106"/>
                </a:cubicBezTo>
                <a:cubicBezTo>
                  <a:pt x="58" y="116"/>
                  <a:pt x="58" y="116"/>
                  <a:pt x="58" y="116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70" y="98"/>
                  <a:pt x="73" y="95"/>
                  <a:pt x="75" y="91"/>
                </a:cubicBezTo>
                <a:cubicBezTo>
                  <a:pt x="86" y="95"/>
                  <a:pt x="86" y="95"/>
                  <a:pt x="86" y="95"/>
                </a:cubicBezTo>
                <a:cubicBezTo>
                  <a:pt x="91" y="81"/>
                  <a:pt x="91" y="81"/>
                  <a:pt x="91" y="81"/>
                </a:cubicBezTo>
                <a:cubicBezTo>
                  <a:pt x="81" y="77"/>
                  <a:pt x="81" y="77"/>
                  <a:pt x="81" y="77"/>
                </a:cubicBezTo>
                <a:cubicBezTo>
                  <a:pt x="81" y="73"/>
                  <a:pt x="81" y="68"/>
                  <a:pt x="80" y="64"/>
                </a:cubicBezTo>
                <a:cubicBezTo>
                  <a:pt x="90" y="60"/>
                  <a:pt x="90" y="60"/>
                  <a:pt x="90" y="60"/>
                </a:cubicBezTo>
                <a:cubicBezTo>
                  <a:pt x="84" y="47"/>
                  <a:pt x="84" y="47"/>
                  <a:pt x="84" y="47"/>
                </a:cubicBezTo>
                <a:cubicBezTo>
                  <a:pt x="74" y="51"/>
                  <a:pt x="74" y="51"/>
                  <a:pt x="74" y="51"/>
                </a:cubicBezTo>
                <a:cubicBezTo>
                  <a:pt x="72" y="47"/>
                  <a:pt x="68" y="44"/>
                  <a:pt x="65" y="42"/>
                </a:cubicBezTo>
                <a:cubicBezTo>
                  <a:pt x="68" y="32"/>
                  <a:pt x="68" y="32"/>
                  <a:pt x="68" y="32"/>
                </a:cubicBezTo>
                <a:cubicBezTo>
                  <a:pt x="55" y="27"/>
                  <a:pt x="55" y="27"/>
                  <a:pt x="55" y="27"/>
                </a:cubicBezTo>
                <a:moveTo>
                  <a:pt x="94" y="32"/>
                </a:moveTo>
                <a:cubicBezTo>
                  <a:pt x="94" y="32"/>
                  <a:pt x="93" y="32"/>
                  <a:pt x="93" y="32"/>
                </a:cubicBezTo>
                <a:cubicBezTo>
                  <a:pt x="91" y="32"/>
                  <a:pt x="88" y="31"/>
                  <a:pt x="87" y="29"/>
                </a:cubicBezTo>
                <a:cubicBezTo>
                  <a:pt x="85" y="27"/>
                  <a:pt x="84" y="25"/>
                  <a:pt x="84" y="22"/>
                </a:cubicBezTo>
                <a:cubicBezTo>
                  <a:pt x="84" y="19"/>
                  <a:pt x="85" y="17"/>
                  <a:pt x="87" y="15"/>
                </a:cubicBezTo>
                <a:cubicBezTo>
                  <a:pt x="89" y="14"/>
                  <a:pt x="91" y="13"/>
                  <a:pt x="94" y="13"/>
                </a:cubicBezTo>
                <a:cubicBezTo>
                  <a:pt x="94" y="13"/>
                  <a:pt x="94" y="13"/>
                  <a:pt x="94" y="13"/>
                </a:cubicBezTo>
                <a:cubicBezTo>
                  <a:pt x="96" y="13"/>
                  <a:pt x="99" y="14"/>
                  <a:pt x="100" y="15"/>
                </a:cubicBezTo>
                <a:cubicBezTo>
                  <a:pt x="102" y="17"/>
                  <a:pt x="103" y="20"/>
                  <a:pt x="103" y="22"/>
                </a:cubicBezTo>
                <a:cubicBezTo>
                  <a:pt x="103" y="25"/>
                  <a:pt x="102" y="27"/>
                  <a:pt x="100" y="29"/>
                </a:cubicBezTo>
                <a:cubicBezTo>
                  <a:pt x="98" y="31"/>
                  <a:pt x="96" y="32"/>
                  <a:pt x="94" y="32"/>
                </a:cubicBezTo>
                <a:moveTo>
                  <a:pt x="90" y="0"/>
                </a:moveTo>
                <a:cubicBezTo>
                  <a:pt x="90" y="5"/>
                  <a:pt x="90" y="5"/>
                  <a:pt x="90" y="5"/>
                </a:cubicBezTo>
                <a:cubicBezTo>
                  <a:pt x="88" y="6"/>
                  <a:pt x="86" y="6"/>
                  <a:pt x="84" y="8"/>
                </a:cubicBezTo>
                <a:cubicBezTo>
                  <a:pt x="80" y="4"/>
                  <a:pt x="80" y="4"/>
                  <a:pt x="80" y="4"/>
                </a:cubicBezTo>
                <a:cubicBezTo>
                  <a:pt x="75" y="8"/>
                  <a:pt x="75" y="8"/>
                  <a:pt x="75" y="8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14"/>
                  <a:pt x="77" y="16"/>
                  <a:pt x="77" y="18"/>
                </a:cubicBezTo>
                <a:cubicBezTo>
                  <a:pt x="71" y="18"/>
                  <a:pt x="71" y="18"/>
                  <a:pt x="71" y="18"/>
                </a:cubicBezTo>
                <a:cubicBezTo>
                  <a:pt x="71" y="25"/>
                  <a:pt x="71" y="25"/>
                  <a:pt x="71" y="25"/>
                </a:cubicBezTo>
                <a:cubicBezTo>
                  <a:pt x="77" y="25"/>
                  <a:pt x="77" y="25"/>
                  <a:pt x="77" y="25"/>
                </a:cubicBezTo>
                <a:cubicBezTo>
                  <a:pt x="77" y="28"/>
                  <a:pt x="78" y="30"/>
                  <a:pt x="79" y="31"/>
                </a:cubicBezTo>
                <a:cubicBezTo>
                  <a:pt x="75" y="35"/>
                  <a:pt x="75" y="35"/>
                  <a:pt x="75" y="35"/>
                </a:cubicBezTo>
                <a:cubicBezTo>
                  <a:pt x="80" y="40"/>
                  <a:pt x="80" y="40"/>
                  <a:pt x="80" y="40"/>
                </a:cubicBezTo>
                <a:cubicBezTo>
                  <a:pt x="84" y="36"/>
                  <a:pt x="84" y="36"/>
                  <a:pt x="84" y="36"/>
                </a:cubicBezTo>
                <a:cubicBezTo>
                  <a:pt x="85" y="38"/>
                  <a:pt x="87" y="38"/>
                  <a:pt x="90" y="39"/>
                </a:cubicBezTo>
                <a:cubicBezTo>
                  <a:pt x="90" y="44"/>
                  <a:pt x="90" y="44"/>
                  <a:pt x="90" y="44"/>
                </a:cubicBezTo>
                <a:cubicBezTo>
                  <a:pt x="97" y="45"/>
                  <a:pt x="97" y="45"/>
                  <a:pt x="97" y="45"/>
                </a:cubicBezTo>
                <a:cubicBezTo>
                  <a:pt x="97" y="39"/>
                  <a:pt x="97" y="39"/>
                  <a:pt x="97" y="39"/>
                </a:cubicBezTo>
                <a:cubicBezTo>
                  <a:pt x="99" y="39"/>
                  <a:pt x="101" y="38"/>
                  <a:pt x="103" y="37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111" y="36"/>
                  <a:pt x="111" y="36"/>
                  <a:pt x="111" y="36"/>
                </a:cubicBezTo>
                <a:cubicBezTo>
                  <a:pt x="108" y="32"/>
                  <a:pt x="108" y="32"/>
                  <a:pt x="108" y="32"/>
                </a:cubicBezTo>
                <a:cubicBezTo>
                  <a:pt x="109" y="30"/>
                  <a:pt x="110" y="28"/>
                  <a:pt x="11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1" y="19"/>
                  <a:pt x="111" y="19"/>
                  <a:pt x="111" y="19"/>
                </a:cubicBezTo>
                <a:cubicBezTo>
                  <a:pt x="110" y="17"/>
                  <a:pt x="109" y="15"/>
                  <a:pt x="108" y="13"/>
                </a:cubicBezTo>
                <a:cubicBezTo>
                  <a:pt x="112" y="9"/>
                  <a:pt x="112" y="9"/>
                  <a:pt x="112" y="9"/>
                </a:cubicBezTo>
                <a:cubicBezTo>
                  <a:pt x="107" y="4"/>
                  <a:pt x="107" y="4"/>
                  <a:pt x="107" y="4"/>
                </a:cubicBezTo>
                <a:cubicBezTo>
                  <a:pt x="103" y="8"/>
                  <a:pt x="103" y="8"/>
                  <a:pt x="103" y="8"/>
                </a:cubicBezTo>
                <a:cubicBezTo>
                  <a:pt x="101" y="6"/>
                  <a:pt x="99" y="6"/>
                  <a:pt x="97" y="5"/>
                </a:cubicBezTo>
                <a:cubicBezTo>
                  <a:pt x="97" y="0"/>
                  <a:pt x="97" y="0"/>
                  <a:pt x="97" y="0"/>
                </a:cubicBezTo>
                <a:cubicBezTo>
                  <a:pt x="90" y="0"/>
                  <a:pt x="90" y="0"/>
                  <a:pt x="90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1" name="Freeform 65"/>
          <p:cNvSpPr>
            <a:spLocks noEditPoints="1"/>
          </p:cNvSpPr>
          <p:nvPr/>
        </p:nvSpPr>
        <p:spPr>
          <a:xfrm>
            <a:off x="5757863" y="2098675"/>
            <a:ext cx="452437" cy="1047750"/>
          </a:xfrm>
          <a:custGeom>
            <a:avLst/>
            <a:gdLst/>
            <a:ahLst/>
            <a:cxnLst>
              <a:cxn ang="0">
                <a:pos x="115973" y="197015"/>
              </a:cxn>
              <a:cxn ang="0">
                <a:pos x="35436" y="116271"/>
              </a:cxn>
              <a:cxn ang="0">
                <a:pos x="115973" y="35527"/>
              </a:cxn>
              <a:cxn ang="0">
                <a:pos x="199732" y="116271"/>
              </a:cxn>
              <a:cxn ang="0">
                <a:pos x="115973" y="197015"/>
              </a:cxn>
              <a:cxn ang="0">
                <a:pos x="115973" y="0"/>
              </a:cxn>
              <a:cxn ang="0">
                <a:pos x="0" y="116271"/>
              </a:cxn>
              <a:cxn ang="0">
                <a:pos x="6443" y="148568"/>
              </a:cxn>
              <a:cxn ang="0">
                <a:pos x="119195" y="410178"/>
              </a:cxn>
              <a:cxn ang="0">
                <a:pos x="228725" y="148568"/>
              </a:cxn>
              <a:cxn ang="0">
                <a:pos x="235168" y="116271"/>
              </a:cxn>
              <a:cxn ang="0">
                <a:pos x="115973" y="0"/>
              </a:cxn>
            </a:cxnLst>
            <a:pathLst>
              <a:path w="73" h="127">
                <a:moveTo>
                  <a:pt x="36" y="61"/>
                </a:moveTo>
                <a:cubicBezTo>
                  <a:pt x="23" y="61"/>
                  <a:pt x="11" y="50"/>
                  <a:pt x="11" y="36"/>
                </a:cubicBezTo>
                <a:cubicBezTo>
                  <a:pt x="11" y="22"/>
                  <a:pt x="23" y="11"/>
                  <a:pt x="36" y="11"/>
                </a:cubicBezTo>
                <a:cubicBezTo>
                  <a:pt x="50" y="11"/>
                  <a:pt x="62" y="22"/>
                  <a:pt x="62" y="36"/>
                </a:cubicBezTo>
                <a:cubicBezTo>
                  <a:pt x="62" y="50"/>
                  <a:pt x="50" y="61"/>
                  <a:pt x="36" y="61"/>
                </a:cubicBezTo>
                <a:moveTo>
                  <a:pt x="36" y="0"/>
                </a:moveTo>
                <a:cubicBezTo>
                  <a:pt x="17" y="0"/>
                  <a:pt x="0" y="16"/>
                  <a:pt x="0" y="36"/>
                </a:cubicBezTo>
                <a:cubicBezTo>
                  <a:pt x="0" y="40"/>
                  <a:pt x="1" y="43"/>
                  <a:pt x="2" y="46"/>
                </a:cubicBezTo>
                <a:cubicBezTo>
                  <a:pt x="37" y="127"/>
                  <a:pt x="37" y="127"/>
                  <a:pt x="37" y="127"/>
                </a:cubicBezTo>
                <a:cubicBezTo>
                  <a:pt x="71" y="46"/>
                  <a:pt x="71" y="46"/>
                  <a:pt x="71" y="46"/>
                </a:cubicBezTo>
                <a:cubicBezTo>
                  <a:pt x="72" y="43"/>
                  <a:pt x="73" y="40"/>
                  <a:pt x="73" y="36"/>
                </a:cubicBezTo>
                <a:cubicBezTo>
                  <a:pt x="73" y="16"/>
                  <a:pt x="56" y="0"/>
                  <a:pt x="36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2" name="Freeform 45"/>
          <p:cNvSpPr/>
          <p:nvPr/>
        </p:nvSpPr>
        <p:spPr>
          <a:xfrm>
            <a:off x="4152900" y="2098675"/>
            <a:ext cx="541338" cy="844550"/>
          </a:xfrm>
          <a:custGeom>
            <a:avLst/>
            <a:gdLst/>
            <a:ahLst/>
            <a:cxnLst>
              <a:cxn ang="0">
                <a:pos x="126259" y="0"/>
              </a:cxn>
              <a:cxn ang="0">
                <a:pos x="110072" y="6461"/>
              </a:cxn>
              <a:cxn ang="0">
                <a:pos x="67986" y="51688"/>
              </a:cxn>
              <a:cxn ang="0">
                <a:pos x="64748" y="58149"/>
              </a:cxn>
              <a:cxn ang="0">
                <a:pos x="61511" y="61379"/>
              </a:cxn>
              <a:cxn ang="0">
                <a:pos x="61511" y="71071"/>
              </a:cxn>
              <a:cxn ang="0">
                <a:pos x="61511" y="80762"/>
              </a:cxn>
              <a:cxn ang="0">
                <a:pos x="67986" y="87223"/>
              </a:cxn>
              <a:cxn ang="0">
                <a:pos x="67986" y="90453"/>
              </a:cxn>
              <a:cxn ang="0">
                <a:pos x="113309" y="135680"/>
              </a:cxn>
              <a:cxn ang="0">
                <a:pos x="126259" y="142141"/>
              </a:cxn>
              <a:cxn ang="0">
                <a:pos x="142446" y="135680"/>
              </a:cxn>
              <a:cxn ang="0">
                <a:pos x="142446" y="106606"/>
              </a:cxn>
              <a:cxn ang="0">
                <a:pos x="126259" y="90453"/>
              </a:cxn>
              <a:cxn ang="0">
                <a:pos x="139209" y="87223"/>
              </a:cxn>
              <a:cxn ang="0">
                <a:pos x="236331" y="155063"/>
              </a:cxn>
              <a:cxn ang="0">
                <a:pos x="242806" y="187368"/>
              </a:cxn>
              <a:cxn ang="0">
                <a:pos x="174820" y="284282"/>
              </a:cxn>
              <a:cxn ang="0">
                <a:pos x="139209" y="290743"/>
              </a:cxn>
              <a:cxn ang="0">
                <a:pos x="45324" y="222903"/>
              </a:cxn>
              <a:cxn ang="0">
                <a:pos x="38849" y="190598"/>
              </a:cxn>
              <a:cxn ang="0">
                <a:pos x="42086" y="164755"/>
              </a:cxn>
              <a:cxn ang="0">
                <a:pos x="29137" y="138911"/>
              </a:cxn>
              <a:cxn ang="0">
                <a:pos x="22662" y="138911"/>
              </a:cxn>
              <a:cxn ang="0">
                <a:pos x="3237" y="155063"/>
              </a:cxn>
              <a:cxn ang="0">
                <a:pos x="0" y="190598"/>
              </a:cxn>
              <a:cxn ang="0">
                <a:pos x="9712" y="235825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39209" y="329509"/>
              </a:cxn>
              <a:cxn ang="0">
                <a:pos x="187770" y="319818"/>
              </a:cxn>
              <a:cxn ang="0">
                <a:pos x="281655" y="187368"/>
              </a:cxn>
              <a:cxn ang="0">
                <a:pos x="271943" y="142141"/>
              </a:cxn>
              <a:cxn ang="0">
                <a:pos x="142446" y="48457"/>
              </a:cxn>
              <a:cxn ang="0">
                <a:pos x="139209" y="48457"/>
              </a:cxn>
              <a:cxn ang="0">
                <a:pos x="126259" y="48457"/>
              </a:cxn>
              <a:cxn ang="0">
                <a:pos x="139209" y="32305"/>
              </a:cxn>
              <a:cxn ang="0">
                <a:pos x="139209" y="3230"/>
              </a:cxn>
              <a:cxn ang="0">
                <a:pos x="126259" y="0"/>
              </a:cxn>
            </a:cxnLst>
            <a:pathLst>
              <a:path w="87" h="102">
                <a:moveTo>
                  <a:pt x="39" y="0"/>
                </a:moveTo>
                <a:cubicBezTo>
                  <a:pt x="37" y="0"/>
                  <a:pt x="35" y="0"/>
                  <a:pt x="34" y="2"/>
                </a:cubicBezTo>
                <a:cubicBezTo>
                  <a:pt x="21" y="16"/>
                  <a:pt x="21" y="16"/>
                  <a:pt x="21" y="16"/>
                </a:cubicBezTo>
                <a:cubicBezTo>
                  <a:pt x="21" y="17"/>
                  <a:pt x="20" y="17"/>
                  <a:pt x="20" y="18"/>
                </a:cubicBezTo>
                <a:cubicBezTo>
                  <a:pt x="20" y="18"/>
                  <a:pt x="19" y="19"/>
                  <a:pt x="19" y="19"/>
                </a:cubicBezTo>
                <a:cubicBezTo>
                  <a:pt x="19" y="20"/>
                  <a:pt x="19" y="21"/>
                  <a:pt x="19" y="22"/>
                </a:cubicBezTo>
                <a:cubicBezTo>
                  <a:pt x="19" y="23"/>
                  <a:pt x="19" y="24"/>
                  <a:pt x="19" y="25"/>
                </a:cubicBezTo>
                <a:cubicBezTo>
                  <a:pt x="20" y="26"/>
                  <a:pt x="20" y="26"/>
                  <a:pt x="21" y="27"/>
                </a:cubicBezTo>
                <a:cubicBezTo>
                  <a:pt x="21" y="27"/>
                  <a:pt x="21" y="28"/>
                  <a:pt x="21" y="28"/>
                </a:cubicBezTo>
                <a:cubicBezTo>
                  <a:pt x="35" y="42"/>
                  <a:pt x="35" y="42"/>
                  <a:pt x="35" y="42"/>
                </a:cubicBezTo>
                <a:cubicBezTo>
                  <a:pt x="36" y="43"/>
                  <a:pt x="38" y="44"/>
                  <a:pt x="39" y="44"/>
                </a:cubicBezTo>
                <a:cubicBezTo>
                  <a:pt x="41" y="44"/>
                  <a:pt x="42" y="43"/>
                  <a:pt x="44" y="42"/>
                </a:cubicBezTo>
                <a:cubicBezTo>
                  <a:pt x="46" y="39"/>
                  <a:pt x="46" y="35"/>
                  <a:pt x="44" y="33"/>
                </a:cubicBezTo>
                <a:cubicBezTo>
                  <a:pt x="39" y="28"/>
                  <a:pt x="39" y="28"/>
                  <a:pt x="39" y="28"/>
                </a:cubicBezTo>
                <a:cubicBezTo>
                  <a:pt x="40" y="27"/>
                  <a:pt x="42" y="27"/>
                  <a:pt x="43" y="27"/>
                </a:cubicBezTo>
                <a:cubicBezTo>
                  <a:pt x="56" y="27"/>
                  <a:pt x="68" y="35"/>
                  <a:pt x="73" y="48"/>
                </a:cubicBezTo>
                <a:cubicBezTo>
                  <a:pt x="74" y="51"/>
                  <a:pt x="75" y="55"/>
                  <a:pt x="75" y="58"/>
                </a:cubicBezTo>
                <a:cubicBezTo>
                  <a:pt x="75" y="71"/>
                  <a:pt x="67" y="83"/>
                  <a:pt x="54" y="88"/>
                </a:cubicBezTo>
                <a:cubicBezTo>
                  <a:pt x="51" y="89"/>
                  <a:pt x="47" y="90"/>
                  <a:pt x="43" y="90"/>
                </a:cubicBezTo>
                <a:cubicBezTo>
                  <a:pt x="31" y="90"/>
                  <a:pt x="19" y="82"/>
                  <a:pt x="14" y="69"/>
                </a:cubicBezTo>
                <a:cubicBezTo>
                  <a:pt x="13" y="66"/>
                  <a:pt x="12" y="62"/>
                  <a:pt x="12" y="59"/>
                </a:cubicBezTo>
                <a:cubicBezTo>
                  <a:pt x="12" y="56"/>
                  <a:pt x="13" y="53"/>
                  <a:pt x="13" y="51"/>
                </a:cubicBezTo>
                <a:cubicBezTo>
                  <a:pt x="14" y="48"/>
                  <a:pt x="12" y="44"/>
                  <a:pt x="9" y="43"/>
                </a:cubicBezTo>
                <a:cubicBezTo>
                  <a:pt x="8" y="43"/>
                  <a:pt x="8" y="43"/>
                  <a:pt x="7" y="43"/>
                </a:cubicBezTo>
                <a:cubicBezTo>
                  <a:pt x="4" y="43"/>
                  <a:pt x="2" y="45"/>
                  <a:pt x="1" y="48"/>
                </a:cubicBezTo>
                <a:cubicBezTo>
                  <a:pt x="0" y="51"/>
                  <a:pt x="0" y="55"/>
                  <a:pt x="0" y="59"/>
                </a:cubicBezTo>
                <a:cubicBezTo>
                  <a:pt x="0" y="63"/>
                  <a:pt x="1" y="69"/>
                  <a:pt x="3" y="73"/>
                </a:cubicBezTo>
                <a:cubicBezTo>
                  <a:pt x="9" y="91"/>
                  <a:pt x="26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3" y="102"/>
                  <a:pt x="43" y="102"/>
                  <a:pt x="43" y="102"/>
                </a:cubicBezTo>
                <a:cubicBezTo>
                  <a:pt x="48" y="102"/>
                  <a:pt x="53" y="101"/>
                  <a:pt x="58" y="99"/>
                </a:cubicBezTo>
                <a:cubicBezTo>
                  <a:pt x="76" y="93"/>
                  <a:pt x="87" y="76"/>
                  <a:pt x="87" y="58"/>
                </a:cubicBezTo>
                <a:cubicBezTo>
                  <a:pt x="87" y="54"/>
                  <a:pt x="86" y="49"/>
                  <a:pt x="84" y="44"/>
                </a:cubicBezTo>
                <a:cubicBezTo>
                  <a:pt x="78" y="26"/>
                  <a:pt x="61" y="15"/>
                  <a:pt x="44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2" y="15"/>
                  <a:pt x="40" y="15"/>
                  <a:pt x="39" y="15"/>
                </a:cubicBezTo>
                <a:cubicBezTo>
                  <a:pt x="43" y="10"/>
                  <a:pt x="43" y="10"/>
                  <a:pt x="43" y="10"/>
                </a:cubicBezTo>
                <a:cubicBezTo>
                  <a:pt x="46" y="7"/>
                  <a:pt x="45" y="3"/>
                  <a:pt x="43" y="1"/>
                </a:cubicBezTo>
                <a:cubicBezTo>
                  <a:pt x="42" y="0"/>
                  <a:pt x="40" y="0"/>
                  <a:pt x="39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3" name="Freeform 35"/>
          <p:cNvSpPr/>
          <p:nvPr/>
        </p:nvSpPr>
        <p:spPr>
          <a:xfrm>
            <a:off x="7273925" y="2098675"/>
            <a:ext cx="419100" cy="892175"/>
          </a:xfrm>
          <a:custGeom>
            <a:avLst/>
            <a:gdLst/>
            <a:ahLst/>
            <a:cxnLst>
              <a:cxn ang="0">
                <a:pos x="170997" y="154233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231349"/>
              </a:cxn>
              <a:cxn ang="0">
                <a:pos x="60352" y="191114"/>
              </a:cxn>
              <a:cxn ang="0">
                <a:pos x="97234" y="273260"/>
              </a:cxn>
              <a:cxn ang="0">
                <a:pos x="139145" y="254819"/>
              </a:cxn>
              <a:cxn ang="0">
                <a:pos x="102263" y="172673"/>
              </a:cxn>
              <a:cxn ang="0">
                <a:pos x="170997" y="154233"/>
              </a:cxn>
            </a:cxnLst>
            <a:pathLst>
              <a:path w="102" h="163">
                <a:moveTo>
                  <a:pt x="102" y="92"/>
                </a:move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0"/>
                </a:lnTo>
                <a:lnTo>
                  <a:pt x="0" y="138"/>
                </a:lnTo>
                <a:lnTo>
                  <a:pt x="36" y="114"/>
                </a:lnTo>
                <a:lnTo>
                  <a:pt x="58" y="163"/>
                </a:lnTo>
                <a:lnTo>
                  <a:pt x="83" y="152"/>
                </a:lnTo>
                <a:lnTo>
                  <a:pt x="61" y="103"/>
                </a:lnTo>
                <a:lnTo>
                  <a:pt x="102" y="92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4" name="Freeform 68"/>
          <p:cNvSpPr>
            <a:spLocks noEditPoints="1"/>
          </p:cNvSpPr>
          <p:nvPr/>
        </p:nvSpPr>
        <p:spPr>
          <a:xfrm>
            <a:off x="525463" y="3749675"/>
            <a:ext cx="665162" cy="892175"/>
          </a:xfrm>
          <a:custGeom>
            <a:avLst/>
            <a:gdLst/>
            <a:ahLst/>
            <a:cxnLst>
              <a:cxn ang="0">
                <a:pos x="271583" y="124295"/>
              </a:cxn>
              <a:cxn ang="0">
                <a:pos x="245944" y="124295"/>
              </a:cxn>
              <a:cxn ang="0">
                <a:pos x="147187" y="24669"/>
              </a:cxn>
              <a:cxn ang="0">
                <a:pos x="147187" y="0"/>
              </a:cxn>
              <a:cxn ang="0">
                <a:pos x="124396" y="0"/>
              </a:cxn>
              <a:cxn ang="0">
                <a:pos x="124396" y="24669"/>
              </a:cxn>
              <a:cxn ang="0">
                <a:pos x="25639" y="124295"/>
              </a:cxn>
              <a:cxn ang="0">
                <a:pos x="0" y="124295"/>
              </a:cxn>
              <a:cxn ang="0">
                <a:pos x="0" y="147067"/>
              </a:cxn>
              <a:cxn ang="0">
                <a:pos x="26589" y="147067"/>
              </a:cxn>
              <a:cxn ang="0">
                <a:pos x="124396" y="244795"/>
              </a:cxn>
              <a:cxn ang="0">
                <a:pos x="124396" y="273260"/>
              </a:cxn>
              <a:cxn ang="0">
                <a:pos x="147187" y="273260"/>
              </a:cxn>
              <a:cxn ang="0">
                <a:pos x="147187" y="244795"/>
              </a:cxn>
              <a:cxn ang="0">
                <a:pos x="245944" y="147067"/>
              </a:cxn>
              <a:cxn ang="0">
                <a:pos x="271583" y="147067"/>
              </a:cxn>
              <a:cxn ang="0">
                <a:pos x="271583" y="124295"/>
              </a:cxn>
              <a:cxn ang="0">
                <a:pos x="223154" y="124295"/>
              </a:cxn>
              <a:cxn ang="0">
                <a:pos x="147187" y="124295"/>
              </a:cxn>
              <a:cxn ang="0">
                <a:pos x="147187" y="47441"/>
              </a:cxn>
              <a:cxn ang="0">
                <a:pos x="223154" y="124295"/>
              </a:cxn>
              <a:cxn ang="0">
                <a:pos x="124396" y="47441"/>
              </a:cxn>
              <a:cxn ang="0">
                <a:pos x="124396" y="124295"/>
              </a:cxn>
              <a:cxn ang="0">
                <a:pos x="48429" y="124295"/>
              </a:cxn>
              <a:cxn ang="0">
                <a:pos x="124396" y="47441"/>
              </a:cxn>
              <a:cxn ang="0">
                <a:pos x="49379" y="147067"/>
              </a:cxn>
              <a:cxn ang="0">
                <a:pos x="124396" y="147067"/>
              </a:cxn>
              <a:cxn ang="0">
                <a:pos x="124396" y="222024"/>
              </a:cxn>
              <a:cxn ang="0">
                <a:pos x="49379" y="147067"/>
              </a:cxn>
              <a:cxn ang="0">
                <a:pos x="147187" y="222024"/>
              </a:cxn>
              <a:cxn ang="0">
                <a:pos x="147187" y="147067"/>
              </a:cxn>
              <a:cxn ang="0">
                <a:pos x="223154" y="147067"/>
              </a:cxn>
              <a:cxn ang="0">
                <a:pos x="147187" y="222024"/>
              </a:cxn>
            </a:cxnLst>
            <a:pathLst>
              <a:path w="286" h="288">
                <a:moveTo>
                  <a:pt x="286" y="131"/>
                </a:moveTo>
                <a:cubicBezTo>
                  <a:pt x="259" y="131"/>
                  <a:pt x="259" y="131"/>
                  <a:pt x="259" y="131"/>
                </a:cubicBezTo>
                <a:cubicBezTo>
                  <a:pt x="254" y="76"/>
                  <a:pt x="210" y="31"/>
                  <a:pt x="155" y="26"/>
                </a:cubicBezTo>
                <a:cubicBezTo>
                  <a:pt x="155" y="0"/>
                  <a:pt x="155" y="0"/>
                  <a:pt x="155" y="0"/>
                </a:cubicBezTo>
                <a:cubicBezTo>
                  <a:pt x="131" y="0"/>
                  <a:pt x="131" y="0"/>
                  <a:pt x="131" y="0"/>
                </a:cubicBezTo>
                <a:cubicBezTo>
                  <a:pt x="131" y="26"/>
                  <a:pt x="131" y="26"/>
                  <a:pt x="131" y="26"/>
                </a:cubicBezTo>
                <a:cubicBezTo>
                  <a:pt x="76" y="32"/>
                  <a:pt x="32" y="76"/>
                  <a:pt x="27" y="131"/>
                </a:cubicBezTo>
                <a:cubicBezTo>
                  <a:pt x="0" y="131"/>
                  <a:pt x="0" y="131"/>
                  <a:pt x="0" y="131"/>
                </a:cubicBezTo>
                <a:cubicBezTo>
                  <a:pt x="0" y="155"/>
                  <a:pt x="0" y="155"/>
                  <a:pt x="0" y="155"/>
                </a:cubicBezTo>
                <a:cubicBezTo>
                  <a:pt x="28" y="155"/>
                  <a:pt x="28" y="155"/>
                  <a:pt x="28" y="155"/>
                </a:cubicBezTo>
                <a:cubicBezTo>
                  <a:pt x="33" y="209"/>
                  <a:pt x="77" y="252"/>
                  <a:pt x="131" y="258"/>
                </a:cubicBezTo>
                <a:cubicBezTo>
                  <a:pt x="131" y="288"/>
                  <a:pt x="131" y="288"/>
                  <a:pt x="131" y="288"/>
                </a:cubicBezTo>
                <a:cubicBezTo>
                  <a:pt x="155" y="288"/>
                  <a:pt x="155" y="288"/>
                  <a:pt x="155" y="288"/>
                </a:cubicBezTo>
                <a:cubicBezTo>
                  <a:pt x="155" y="258"/>
                  <a:pt x="155" y="258"/>
                  <a:pt x="155" y="258"/>
                </a:cubicBezTo>
                <a:cubicBezTo>
                  <a:pt x="210" y="253"/>
                  <a:pt x="253" y="209"/>
                  <a:pt x="259" y="155"/>
                </a:cubicBezTo>
                <a:cubicBezTo>
                  <a:pt x="286" y="155"/>
                  <a:pt x="286" y="155"/>
                  <a:pt x="286" y="155"/>
                </a:cubicBezTo>
                <a:lnTo>
                  <a:pt x="286" y="131"/>
                </a:lnTo>
                <a:close/>
                <a:moveTo>
                  <a:pt x="235" y="131"/>
                </a:moveTo>
                <a:cubicBezTo>
                  <a:pt x="155" y="131"/>
                  <a:pt x="155" y="131"/>
                  <a:pt x="155" y="131"/>
                </a:cubicBezTo>
                <a:cubicBezTo>
                  <a:pt x="155" y="50"/>
                  <a:pt x="155" y="50"/>
                  <a:pt x="155" y="50"/>
                </a:cubicBezTo>
                <a:cubicBezTo>
                  <a:pt x="197" y="55"/>
                  <a:pt x="231" y="89"/>
                  <a:pt x="235" y="131"/>
                </a:cubicBezTo>
                <a:close/>
                <a:moveTo>
                  <a:pt x="131" y="50"/>
                </a:moveTo>
                <a:cubicBezTo>
                  <a:pt x="131" y="131"/>
                  <a:pt x="131" y="131"/>
                  <a:pt x="131" y="131"/>
                </a:cubicBezTo>
                <a:cubicBezTo>
                  <a:pt x="51" y="131"/>
                  <a:pt x="51" y="131"/>
                  <a:pt x="51" y="131"/>
                </a:cubicBezTo>
                <a:cubicBezTo>
                  <a:pt x="56" y="89"/>
                  <a:pt x="89" y="56"/>
                  <a:pt x="131" y="50"/>
                </a:cubicBezTo>
                <a:close/>
                <a:moveTo>
                  <a:pt x="52" y="155"/>
                </a:moveTo>
                <a:cubicBezTo>
                  <a:pt x="131" y="155"/>
                  <a:pt x="131" y="155"/>
                  <a:pt x="131" y="155"/>
                </a:cubicBezTo>
                <a:cubicBezTo>
                  <a:pt x="131" y="234"/>
                  <a:pt x="131" y="234"/>
                  <a:pt x="131" y="234"/>
                </a:cubicBezTo>
                <a:cubicBezTo>
                  <a:pt x="90" y="228"/>
                  <a:pt x="57" y="196"/>
                  <a:pt x="52" y="155"/>
                </a:cubicBezTo>
                <a:close/>
                <a:moveTo>
                  <a:pt x="155" y="234"/>
                </a:moveTo>
                <a:cubicBezTo>
                  <a:pt x="155" y="155"/>
                  <a:pt x="155" y="155"/>
                  <a:pt x="155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9" y="196"/>
                  <a:pt x="196" y="229"/>
                  <a:pt x="155" y="234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5" name="Freeform 186"/>
          <p:cNvSpPr/>
          <p:nvPr/>
        </p:nvSpPr>
        <p:spPr>
          <a:xfrm>
            <a:off x="2282825" y="3749675"/>
            <a:ext cx="373063" cy="892175"/>
          </a:xfrm>
          <a:custGeom>
            <a:avLst/>
            <a:gdLst/>
            <a:ahLst/>
            <a:cxnLst>
              <a:cxn ang="0">
                <a:pos x="110603" y="178378"/>
              </a:cxn>
              <a:cxn ang="0">
                <a:pos x="142068" y="90138"/>
              </a:cxn>
              <a:cxn ang="0">
                <a:pos x="142068" y="90138"/>
              </a:cxn>
              <a:cxn ang="0">
                <a:pos x="142068" y="90138"/>
              </a:cxn>
              <a:cxn ang="0">
                <a:pos x="142068" y="90138"/>
              </a:cxn>
              <a:cxn ang="0">
                <a:pos x="59115" y="90138"/>
              </a:cxn>
              <a:cxn ang="0">
                <a:pos x="89627" y="0"/>
              </a:cxn>
              <a:cxn ang="0">
                <a:pos x="42906" y="0"/>
              </a:cxn>
              <a:cxn ang="0">
                <a:pos x="0" y="121449"/>
              </a:cxn>
              <a:cxn ang="0">
                <a:pos x="0" y="121449"/>
              </a:cxn>
              <a:cxn ang="0">
                <a:pos x="0" y="121449"/>
              </a:cxn>
              <a:cxn ang="0">
                <a:pos x="0" y="121449"/>
              </a:cxn>
              <a:cxn ang="0">
                <a:pos x="82952" y="121449"/>
              </a:cxn>
              <a:cxn ang="0">
                <a:pos x="62929" y="178378"/>
              </a:cxn>
              <a:cxn ang="0">
                <a:pos x="23837" y="178378"/>
              </a:cxn>
              <a:cxn ang="0">
                <a:pos x="60069" y="273260"/>
              </a:cxn>
              <a:cxn ang="0">
                <a:pos x="152556" y="178378"/>
              </a:cxn>
              <a:cxn ang="0">
                <a:pos x="110603" y="178378"/>
              </a:cxn>
            </a:cxnLst>
            <a:pathLst>
              <a:path w="160" h="288">
                <a:moveTo>
                  <a:pt x="116" y="188"/>
                </a:moveTo>
                <a:cubicBezTo>
                  <a:pt x="149" y="95"/>
                  <a:pt x="149" y="95"/>
                  <a:pt x="149" y="95"/>
                </a:cubicBezTo>
                <a:cubicBezTo>
                  <a:pt x="149" y="95"/>
                  <a:pt x="149" y="95"/>
                  <a:pt x="149" y="95"/>
                </a:cubicBezTo>
                <a:cubicBezTo>
                  <a:pt x="149" y="95"/>
                  <a:pt x="149" y="95"/>
                  <a:pt x="149" y="95"/>
                </a:cubicBezTo>
                <a:cubicBezTo>
                  <a:pt x="149" y="95"/>
                  <a:pt x="149" y="95"/>
                  <a:pt x="149" y="95"/>
                </a:cubicBezTo>
                <a:cubicBezTo>
                  <a:pt x="62" y="95"/>
                  <a:pt x="62" y="95"/>
                  <a:pt x="62" y="95"/>
                </a:cubicBezTo>
                <a:cubicBezTo>
                  <a:pt x="63" y="93"/>
                  <a:pt x="83" y="37"/>
                  <a:pt x="9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87" y="128"/>
                  <a:pt x="87" y="128"/>
                  <a:pt x="87" y="128"/>
                </a:cubicBezTo>
                <a:cubicBezTo>
                  <a:pt x="87" y="129"/>
                  <a:pt x="76" y="158"/>
                  <a:pt x="66" y="188"/>
                </a:cubicBezTo>
                <a:cubicBezTo>
                  <a:pt x="25" y="188"/>
                  <a:pt x="25" y="188"/>
                  <a:pt x="25" y="188"/>
                </a:cubicBezTo>
                <a:cubicBezTo>
                  <a:pt x="63" y="288"/>
                  <a:pt x="63" y="288"/>
                  <a:pt x="63" y="288"/>
                </a:cubicBezTo>
                <a:cubicBezTo>
                  <a:pt x="160" y="188"/>
                  <a:pt x="160" y="188"/>
                  <a:pt x="160" y="188"/>
                </a:cubicBezTo>
                <a:lnTo>
                  <a:pt x="116" y="188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6" name="Freeform 211"/>
          <p:cNvSpPr>
            <a:spLocks noEditPoints="1"/>
          </p:cNvSpPr>
          <p:nvPr/>
        </p:nvSpPr>
        <p:spPr>
          <a:xfrm>
            <a:off x="3748088" y="3749675"/>
            <a:ext cx="501650" cy="892175"/>
          </a:xfrm>
          <a:custGeom>
            <a:avLst/>
            <a:gdLst/>
            <a:ahLst/>
            <a:cxnLst>
              <a:cxn ang="0">
                <a:pos x="182132" y="34158"/>
              </a:cxn>
              <a:cxn ang="0">
                <a:pos x="149710" y="0"/>
              </a:cxn>
              <a:cxn ang="0">
                <a:pos x="58168" y="0"/>
              </a:cxn>
              <a:cxn ang="0">
                <a:pos x="26700" y="34158"/>
              </a:cxn>
              <a:cxn ang="0">
                <a:pos x="0" y="34158"/>
              </a:cxn>
              <a:cxn ang="0">
                <a:pos x="0" y="273260"/>
              </a:cxn>
              <a:cxn ang="0">
                <a:pos x="207878" y="273260"/>
              </a:cxn>
              <a:cxn ang="0">
                <a:pos x="207878" y="34158"/>
              </a:cxn>
              <a:cxn ang="0">
                <a:pos x="182132" y="34158"/>
              </a:cxn>
              <a:cxn ang="0">
                <a:pos x="70564" y="15181"/>
              </a:cxn>
              <a:cxn ang="0">
                <a:pos x="135407" y="15181"/>
              </a:cxn>
              <a:cxn ang="0">
                <a:pos x="143989" y="22772"/>
              </a:cxn>
              <a:cxn ang="0">
                <a:pos x="135407" y="31311"/>
              </a:cxn>
              <a:cxn ang="0">
                <a:pos x="70564" y="31311"/>
              </a:cxn>
              <a:cxn ang="0">
                <a:pos x="62936" y="22772"/>
              </a:cxn>
              <a:cxn ang="0">
                <a:pos x="70564" y="15181"/>
              </a:cxn>
              <a:cxn ang="0">
                <a:pos x="163060" y="223921"/>
              </a:cxn>
              <a:cxn ang="0">
                <a:pos x="42911" y="223921"/>
              </a:cxn>
              <a:cxn ang="0">
                <a:pos x="42911" y="205894"/>
              </a:cxn>
              <a:cxn ang="0">
                <a:pos x="163060" y="205894"/>
              </a:cxn>
              <a:cxn ang="0">
                <a:pos x="163060" y="223921"/>
              </a:cxn>
              <a:cxn ang="0">
                <a:pos x="163060" y="183122"/>
              </a:cxn>
              <a:cxn ang="0">
                <a:pos x="42911" y="183122"/>
              </a:cxn>
              <a:cxn ang="0">
                <a:pos x="42911" y="165095"/>
              </a:cxn>
              <a:cxn ang="0">
                <a:pos x="163060" y="165095"/>
              </a:cxn>
              <a:cxn ang="0">
                <a:pos x="163060" y="183122"/>
              </a:cxn>
              <a:cxn ang="0">
                <a:pos x="163060" y="142323"/>
              </a:cxn>
              <a:cxn ang="0">
                <a:pos x="42911" y="142323"/>
              </a:cxn>
              <a:cxn ang="0">
                <a:pos x="42911" y="124295"/>
              </a:cxn>
              <a:cxn ang="0">
                <a:pos x="163060" y="124295"/>
              </a:cxn>
              <a:cxn ang="0">
                <a:pos x="163060" y="142323"/>
              </a:cxn>
              <a:cxn ang="0">
                <a:pos x="163060" y="101524"/>
              </a:cxn>
              <a:cxn ang="0">
                <a:pos x="42911" y="101524"/>
              </a:cxn>
              <a:cxn ang="0">
                <a:pos x="42911" y="83496"/>
              </a:cxn>
              <a:cxn ang="0">
                <a:pos x="163060" y="83496"/>
              </a:cxn>
              <a:cxn ang="0">
                <a:pos x="163060" y="101524"/>
              </a:cxn>
            </a:cxnLst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7" name="Freeform 207"/>
          <p:cNvSpPr/>
          <p:nvPr/>
        </p:nvSpPr>
        <p:spPr>
          <a:xfrm>
            <a:off x="10688638" y="5597525"/>
            <a:ext cx="922337" cy="652463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8" name="Freeform 218"/>
          <p:cNvSpPr>
            <a:spLocks noEditPoints="1"/>
          </p:cNvSpPr>
          <p:nvPr/>
        </p:nvSpPr>
        <p:spPr>
          <a:xfrm>
            <a:off x="7896225" y="5427663"/>
            <a:ext cx="482600" cy="822325"/>
          </a:xfrm>
          <a:custGeom>
            <a:avLst/>
            <a:gdLst/>
            <a:ahLst/>
            <a:cxnLst>
              <a:cxn ang="0">
                <a:pos x="214313" y="113874"/>
              </a:cxn>
              <a:cxn ang="0">
                <a:pos x="107157" y="0"/>
              </a:cxn>
              <a:cxn ang="0">
                <a:pos x="0" y="113874"/>
              </a:cxn>
              <a:cxn ang="0">
                <a:pos x="93762" y="246886"/>
              </a:cxn>
              <a:cxn ang="0">
                <a:pos x="81324" y="269852"/>
              </a:cxn>
              <a:cxn ang="0">
                <a:pos x="81324" y="272723"/>
              </a:cxn>
              <a:cxn ang="0">
                <a:pos x="84194" y="274637"/>
              </a:cxn>
              <a:cxn ang="0">
                <a:pos x="130119" y="274637"/>
              </a:cxn>
              <a:cxn ang="0">
                <a:pos x="133946" y="272723"/>
              </a:cxn>
              <a:cxn ang="0">
                <a:pos x="133946" y="269852"/>
              </a:cxn>
              <a:cxn ang="0">
                <a:pos x="121508" y="246886"/>
              </a:cxn>
              <a:cxn ang="0">
                <a:pos x="214313" y="113874"/>
              </a:cxn>
              <a:cxn ang="0">
                <a:pos x="35400" y="124400"/>
              </a:cxn>
              <a:cxn ang="0">
                <a:pos x="34443" y="122486"/>
              </a:cxn>
              <a:cxn ang="0">
                <a:pos x="46881" y="57415"/>
              </a:cxn>
              <a:cxn ang="0">
                <a:pos x="75584" y="56458"/>
              </a:cxn>
              <a:cxn ang="0">
                <a:pos x="78454" y="60286"/>
              </a:cxn>
              <a:cxn ang="0">
                <a:pos x="70800" y="76554"/>
              </a:cxn>
              <a:cxn ang="0">
                <a:pos x="66016" y="84209"/>
              </a:cxn>
              <a:cxn ang="0">
                <a:pos x="58362" y="112917"/>
              </a:cxn>
              <a:cxn ang="0">
                <a:pos x="51665" y="127271"/>
              </a:cxn>
              <a:cxn ang="0">
                <a:pos x="46881" y="128228"/>
              </a:cxn>
              <a:cxn ang="0">
                <a:pos x="35400" y="124400"/>
              </a:cxn>
            </a:cxnLst>
            <a:pathLst>
              <a:path w="224" h="287">
                <a:moveTo>
                  <a:pt x="224" y="119"/>
                </a:moveTo>
                <a:cubicBezTo>
                  <a:pt x="224" y="6"/>
                  <a:pt x="131" y="0"/>
                  <a:pt x="112" y="0"/>
                </a:cubicBezTo>
                <a:cubicBezTo>
                  <a:pt x="93" y="0"/>
                  <a:pt x="0" y="6"/>
                  <a:pt x="0" y="119"/>
                </a:cubicBezTo>
                <a:cubicBezTo>
                  <a:pt x="0" y="201"/>
                  <a:pt x="76" y="247"/>
                  <a:pt x="98" y="258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4" y="283"/>
                  <a:pt x="84" y="284"/>
                  <a:pt x="85" y="285"/>
                </a:cubicBezTo>
                <a:cubicBezTo>
                  <a:pt x="86" y="287"/>
                  <a:pt x="87" y="287"/>
                  <a:pt x="88" y="287"/>
                </a:cubicBezTo>
                <a:cubicBezTo>
                  <a:pt x="136" y="287"/>
                  <a:pt x="136" y="287"/>
                  <a:pt x="136" y="287"/>
                </a:cubicBezTo>
                <a:cubicBezTo>
                  <a:pt x="138" y="287"/>
                  <a:pt x="139" y="287"/>
                  <a:pt x="140" y="285"/>
                </a:cubicBezTo>
                <a:cubicBezTo>
                  <a:pt x="140" y="284"/>
                  <a:pt x="140" y="283"/>
                  <a:pt x="140" y="282"/>
                </a:cubicBezTo>
                <a:cubicBezTo>
                  <a:pt x="127" y="258"/>
                  <a:pt x="127" y="258"/>
                  <a:pt x="127" y="258"/>
                </a:cubicBezTo>
                <a:cubicBezTo>
                  <a:pt x="149" y="247"/>
                  <a:pt x="224" y="202"/>
                  <a:pt x="224" y="119"/>
                </a:cubicBezTo>
                <a:close/>
                <a:moveTo>
                  <a:pt x="37" y="130"/>
                </a:moveTo>
                <a:cubicBezTo>
                  <a:pt x="36" y="130"/>
                  <a:pt x="36" y="129"/>
                  <a:pt x="36" y="128"/>
                </a:cubicBezTo>
                <a:cubicBezTo>
                  <a:pt x="35" y="126"/>
                  <a:pt x="28" y="84"/>
                  <a:pt x="49" y="60"/>
                </a:cubicBezTo>
                <a:cubicBezTo>
                  <a:pt x="56" y="52"/>
                  <a:pt x="66" y="52"/>
                  <a:pt x="79" y="59"/>
                </a:cubicBezTo>
                <a:cubicBezTo>
                  <a:pt x="80" y="60"/>
                  <a:pt x="81" y="62"/>
                  <a:pt x="82" y="63"/>
                </a:cubicBezTo>
                <a:cubicBezTo>
                  <a:pt x="82" y="68"/>
                  <a:pt x="79" y="73"/>
                  <a:pt x="74" y="80"/>
                </a:cubicBezTo>
                <a:cubicBezTo>
                  <a:pt x="72" y="83"/>
                  <a:pt x="70" y="86"/>
                  <a:pt x="69" y="88"/>
                </a:cubicBezTo>
                <a:cubicBezTo>
                  <a:pt x="64" y="99"/>
                  <a:pt x="62" y="110"/>
                  <a:pt x="61" y="118"/>
                </a:cubicBezTo>
                <a:cubicBezTo>
                  <a:pt x="59" y="127"/>
                  <a:pt x="58" y="132"/>
                  <a:pt x="54" y="133"/>
                </a:cubicBezTo>
                <a:cubicBezTo>
                  <a:pt x="52" y="133"/>
                  <a:pt x="51" y="134"/>
                  <a:pt x="49" y="134"/>
                </a:cubicBezTo>
                <a:cubicBezTo>
                  <a:pt x="45" y="134"/>
                  <a:pt x="39" y="133"/>
                  <a:pt x="37" y="130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49" name="Freeform 220"/>
          <p:cNvSpPr/>
          <p:nvPr/>
        </p:nvSpPr>
        <p:spPr>
          <a:xfrm>
            <a:off x="5341938" y="3886200"/>
            <a:ext cx="760412" cy="755650"/>
          </a:xfrm>
          <a:custGeom>
            <a:avLst/>
            <a:gdLst/>
            <a:ahLst/>
            <a:cxnLst>
              <a:cxn ang="0">
                <a:pos x="252413" y="185738"/>
              </a:cxn>
              <a:cxn ang="0">
                <a:pos x="252413" y="0"/>
              </a:cxn>
              <a:cxn ang="0">
                <a:pos x="196850" y="0"/>
              </a:cxn>
              <a:cxn ang="0">
                <a:pos x="196850" y="185738"/>
              </a:cxn>
              <a:cxn ang="0">
                <a:pos x="165100" y="185738"/>
              </a:cxn>
              <a:cxn ang="0">
                <a:pos x="165100" y="114300"/>
              </a:cxn>
              <a:cxn ang="0">
                <a:pos x="109538" y="114300"/>
              </a:cxn>
              <a:cxn ang="0">
                <a:pos x="109538" y="185738"/>
              </a:cxn>
              <a:cxn ang="0">
                <a:pos x="79375" y="185738"/>
              </a:cxn>
              <a:cxn ang="0">
                <a:pos x="79375" y="50800"/>
              </a:cxn>
              <a:cxn ang="0">
                <a:pos x="23813" y="50800"/>
              </a:cxn>
              <a:cxn ang="0">
                <a:pos x="23813" y="185738"/>
              </a:cxn>
              <a:cxn ang="0">
                <a:pos x="0" y="185738"/>
              </a:cxn>
              <a:cxn ang="0">
                <a:pos x="0" y="206375"/>
              </a:cxn>
              <a:cxn ang="0">
                <a:pos x="276225" y="206375"/>
              </a:cxn>
              <a:cxn ang="0">
                <a:pos x="276225" y="185738"/>
              </a:cxn>
              <a:cxn ang="0">
                <a:pos x="252413" y="185738"/>
              </a:cxn>
            </a:cxnLst>
            <a:pathLst>
              <a:path w="174" h="130">
                <a:moveTo>
                  <a:pt x="159" y="117"/>
                </a:moveTo>
                <a:lnTo>
                  <a:pt x="159" y="0"/>
                </a:lnTo>
                <a:lnTo>
                  <a:pt x="124" y="0"/>
                </a:lnTo>
                <a:lnTo>
                  <a:pt x="124" y="117"/>
                </a:lnTo>
                <a:lnTo>
                  <a:pt x="104" y="117"/>
                </a:lnTo>
                <a:lnTo>
                  <a:pt x="104" y="72"/>
                </a:lnTo>
                <a:lnTo>
                  <a:pt x="69" y="72"/>
                </a:lnTo>
                <a:lnTo>
                  <a:pt x="69" y="117"/>
                </a:lnTo>
                <a:lnTo>
                  <a:pt x="50" y="117"/>
                </a:lnTo>
                <a:lnTo>
                  <a:pt x="50" y="32"/>
                </a:lnTo>
                <a:lnTo>
                  <a:pt x="15" y="32"/>
                </a:lnTo>
                <a:lnTo>
                  <a:pt x="15" y="117"/>
                </a:lnTo>
                <a:lnTo>
                  <a:pt x="0" y="117"/>
                </a:lnTo>
                <a:lnTo>
                  <a:pt x="0" y="130"/>
                </a:lnTo>
                <a:lnTo>
                  <a:pt x="174" y="130"/>
                </a:lnTo>
                <a:lnTo>
                  <a:pt x="174" y="117"/>
                </a:lnTo>
                <a:lnTo>
                  <a:pt x="159" y="117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50" name="Freeform 331"/>
          <p:cNvSpPr/>
          <p:nvPr/>
        </p:nvSpPr>
        <p:spPr>
          <a:xfrm>
            <a:off x="7192963" y="3932238"/>
            <a:ext cx="733425" cy="709612"/>
          </a:xfrm>
          <a:custGeom>
            <a:avLst/>
            <a:gdLst/>
            <a:ahLst/>
            <a:cxnLst>
              <a:cxn ang="0">
                <a:pos x="249370" y="0"/>
              </a:cxn>
              <a:cxn ang="0">
                <a:pos x="222515" y="26882"/>
              </a:cxn>
              <a:cxn ang="0">
                <a:pos x="229228" y="44163"/>
              </a:cxn>
              <a:cxn ang="0">
                <a:pos x="183191" y="112327"/>
              </a:cxn>
              <a:cxn ang="0">
                <a:pos x="175518" y="111367"/>
              </a:cxn>
              <a:cxn ang="0">
                <a:pos x="163049" y="114247"/>
              </a:cxn>
              <a:cxn ang="0">
                <a:pos x="124685" y="75845"/>
              </a:cxn>
              <a:cxn ang="0">
                <a:pos x="127562" y="64324"/>
              </a:cxn>
              <a:cxn ang="0">
                <a:pos x="100707" y="37442"/>
              </a:cxn>
              <a:cxn ang="0">
                <a:pos x="74811" y="64324"/>
              </a:cxn>
              <a:cxn ang="0">
                <a:pos x="80566" y="80645"/>
              </a:cxn>
              <a:cxn ang="0">
                <a:pos x="34528" y="149769"/>
              </a:cxn>
              <a:cxn ang="0">
                <a:pos x="26855" y="148809"/>
              </a:cxn>
              <a:cxn ang="0">
                <a:pos x="0" y="175690"/>
              </a:cxn>
              <a:cxn ang="0">
                <a:pos x="26855" y="201612"/>
              </a:cxn>
              <a:cxn ang="0">
                <a:pos x="53710" y="175690"/>
              </a:cxn>
              <a:cxn ang="0">
                <a:pos x="47956" y="159369"/>
              </a:cxn>
              <a:cxn ang="0">
                <a:pos x="93993" y="90245"/>
              </a:cxn>
              <a:cxn ang="0">
                <a:pos x="100707" y="91205"/>
              </a:cxn>
              <a:cxn ang="0">
                <a:pos x="113176" y="88325"/>
              </a:cxn>
              <a:cxn ang="0">
                <a:pos x="151540" y="126728"/>
              </a:cxn>
              <a:cxn ang="0">
                <a:pos x="148663" y="138248"/>
              </a:cxn>
              <a:cxn ang="0">
                <a:pos x="175518" y="165130"/>
              </a:cxn>
              <a:cxn ang="0">
                <a:pos x="202373" y="138248"/>
              </a:cxn>
              <a:cxn ang="0">
                <a:pos x="196618" y="121927"/>
              </a:cxn>
              <a:cxn ang="0">
                <a:pos x="242656" y="52803"/>
              </a:cxn>
              <a:cxn ang="0">
                <a:pos x="249370" y="53763"/>
              </a:cxn>
              <a:cxn ang="0">
                <a:pos x="276225" y="26882"/>
              </a:cxn>
              <a:cxn ang="0">
                <a:pos x="249370" y="0"/>
              </a:cxn>
            </a:cxnLst>
            <a:pathLst>
              <a:path w="288" h="210">
                <a:moveTo>
                  <a:pt x="260" y="0"/>
                </a:moveTo>
                <a:cubicBezTo>
                  <a:pt x="245" y="0"/>
                  <a:pt x="232" y="12"/>
                  <a:pt x="232" y="28"/>
                </a:cubicBezTo>
                <a:cubicBezTo>
                  <a:pt x="232" y="34"/>
                  <a:pt x="235" y="41"/>
                  <a:pt x="239" y="46"/>
                </a:cubicBezTo>
                <a:cubicBezTo>
                  <a:pt x="191" y="117"/>
                  <a:pt x="191" y="117"/>
                  <a:pt x="191" y="117"/>
                </a:cubicBezTo>
                <a:cubicBezTo>
                  <a:pt x="188" y="116"/>
                  <a:pt x="186" y="116"/>
                  <a:pt x="183" y="116"/>
                </a:cubicBezTo>
                <a:cubicBezTo>
                  <a:pt x="178" y="116"/>
                  <a:pt x="174" y="117"/>
                  <a:pt x="170" y="119"/>
                </a:cubicBezTo>
                <a:cubicBezTo>
                  <a:pt x="130" y="79"/>
                  <a:pt x="130" y="79"/>
                  <a:pt x="130" y="79"/>
                </a:cubicBezTo>
                <a:cubicBezTo>
                  <a:pt x="132" y="76"/>
                  <a:pt x="133" y="71"/>
                  <a:pt x="133" y="67"/>
                </a:cubicBezTo>
                <a:cubicBezTo>
                  <a:pt x="133" y="51"/>
                  <a:pt x="121" y="39"/>
                  <a:pt x="105" y="39"/>
                </a:cubicBezTo>
                <a:cubicBezTo>
                  <a:pt x="90" y="39"/>
                  <a:pt x="78" y="51"/>
                  <a:pt x="78" y="67"/>
                </a:cubicBezTo>
                <a:cubicBezTo>
                  <a:pt x="78" y="73"/>
                  <a:pt x="80" y="79"/>
                  <a:pt x="84" y="84"/>
                </a:cubicBezTo>
                <a:cubicBezTo>
                  <a:pt x="36" y="156"/>
                  <a:pt x="36" y="156"/>
                  <a:pt x="36" y="156"/>
                </a:cubicBezTo>
                <a:cubicBezTo>
                  <a:pt x="34" y="155"/>
                  <a:pt x="31" y="155"/>
                  <a:pt x="28" y="155"/>
                </a:cubicBezTo>
                <a:cubicBezTo>
                  <a:pt x="13" y="155"/>
                  <a:pt x="0" y="167"/>
                  <a:pt x="0" y="183"/>
                </a:cubicBezTo>
                <a:cubicBezTo>
                  <a:pt x="0" y="198"/>
                  <a:pt x="13" y="210"/>
                  <a:pt x="28" y="210"/>
                </a:cubicBezTo>
                <a:cubicBezTo>
                  <a:pt x="43" y="210"/>
                  <a:pt x="56" y="198"/>
                  <a:pt x="56" y="183"/>
                </a:cubicBezTo>
                <a:cubicBezTo>
                  <a:pt x="56" y="176"/>
                  <a:pt x="54" y="170"/>
                  <a:pt x="50" y="166"/>
                </a:cubicBezTo>
                <a:cubicBezTo>
                  <a:pt x="98" y="94"/>
                  <a:pt x="98" y="94"/>
                  <a:pt x="98" y="94"/>
                </a:cubicBezTo>
                <a:cubicBezTo>
                  <a:pt x="100" y="94"/>
                  <a:pt x="103" y="95"/>
                  <a:pt x="105" y="95"/>
                </a:cubicBezTo>
                <a:cubicBezTo>
                  <a:pt x="110" y="95"/>
                  <a:pt x="114" y="93"/>
                  <a:pt x="118" y="92"/>
                </a:cubicBezTo>
                <a:cubicBezTo>
                  <a:pt x="158" y="132"/>
                  <a:pt x="158" y="132"/>
                  <a:pt x="158" y="132"/>
                </a:cubicBezTo>
                <a:cubicBezTo>
                  <a:pt x="156" y="135"/>
                  <a:pt x="155" y="140"/>
                  <a:pt x="155" y="144"/>
                </a:cubicBezTo>
                <a:cubicBezTo>
                  <a:pt x="155" y="159"/>
                  <a:pt x="167" y="172"/>
                  <a:pt x="183" y="172"/>
                </a:cubicBezTo>
                <a:cubicBezTo>
                  <a:pt x="198" y="172"/>
                  <a:pt x="211" y="159"/>
                  <a:pt x="211" y="144"/>
                </a:cubicBezTo>
                <a:cubicBezTo>
                  <a:pt x="211" y="138"/>
                  <a:pt x="209" y="132"/>
                  <a:pt x="205" y="127"/>
                </a:cubicBezTo>
                <a:cubicBezTo>
                  <a:pt x="253" y="55"/>
                  <a:pt x="253" y="55"/>
                  <a:pt x="253" y="55"/>
                </a:cubicBezTo>
                <a:cubicBezTo>
                  <a:pt x="255" y="55"/>
                  <a:pt x="258" y="56"/>
                  <a:pt x="260" y="56"/>
                </a:cubicBezTo>
                <a:cubicBezTo>
                  <a:pt x="276" y="56"/>
                  <a:pt x="288" y="43"/>
                  <a:pt x="288" y="28"/>
                </a:cubicBezTo>
                <a:cubicBezTo>
                  <a:pt x="288" y="12"/>
                  <a:pt x="276" y="0"/>
                  <a:pt x="260" y="0"/>
                </a:cubicBez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51" name="Freeform 8"/>
          <p:cNvSpPr/>
          <p:nvPr/>
        </p:nvSpPr>
        <p:spPr>
          <a:xfrm>
            <a:off x="4989513" y="5438775"/>
            <a:ext cx="684212" cy="811213"/>
          </a:xfrm>
          <a:custGeom>
            <a:avLst/>
            <a:gdLst/>
            <a:ahLst/>
            <a:cxnLst>
              <a:cxn ang="0">
                <a:pos x="276225" y="244475"/>
              </a:cxn>
              <a:cxn ang="0">
                <a:pos x="276225" y="243520"/>
              </a:cxn>
              <a:cxn ang="0">
                <a:pos x="75770" y="44884"/>
              </a:cxn>
              <a:cxn ang="0">
                <a:pos x="74811" y="44884"/>
              </a:cxn>
              <a:cxn ang="0">
                <a:pos x="74811" y="0"/>
              </a:cxn>
              <a:cxn ang="0">
                <a:pos x="0" y="74488"/>
              </a:cxn>
              <a:cxn ang="0">
                <a:pos x="74811" y="148977"/>
              </a:cxn>
              <a:cxn ang="0">
                <a:pos x="74811" y="148022"/>
              </a:cxn>
              <a:cxn ang="0">
                <a:pos x="74811" y="100273"/>
              </a:cxn>
              <a:cxn ang="0">
                <a:pos x="75770" y="100273"/>
              </a:cxn>
              <a:cxn ang="0">
                <a:pos x="220596" y="243520"/>
              </a:cxn>
              <a:cxn ang="0">
                <a:pos x="220596" y="244475"/>
              </a:cxn>
              <a:cxn ang="0">
                <a:pos x="276225" y="244475"/>
              </a:cxn>
            </a:cxnLst>
            <a:pathLst>
              <a:path w="288" h="256">
                <a:moveTo>
                  <a:pt x="288" y="256"/>
                </a:moveTo>
                <a:cubicBezTo>
                  <a:pt x="288" y="256"/>
                  <a:pt x="288" y="256"/>
                  <a:pt x="288" y="255"/>
                </a:cubicBezTo>
                <a:cubicBezTo>
                  <a:pt x="288" y="140"/>
                  <a:pt x="194" y="47"/>
                  <a:pt x="79" y="47"/>
                </a:cubicBezTo>
                <a:cubicBezTo>
                  <a:pt x="79" y="47"/>
                  <a:pt x="78" y="47"/>
                  <a:pt x="78" y="47"/>
                </a:cubicBezTo>
                <a:cubicBezTo>
                  <a:pt x="78" y="0"/>
                  <a:pt x="78" y="0"/>
                  <a:pt x="78" y="0"/>
                </a:cubicBezTo>
                <a:cubicBezTo>
                  <a:pt x="0" y="78"/>
                  <a:pt x="0" y="78"/>
                  <a:pt x="0" y="78"/>
                </a:cubicBezTo>
                <a:cubicBezTo>
                  <a:pt x="78" y="156"/>
                  <a:pt x="78" y="156"/>
                  <a:pt x="78" y="156"/>
                </a:cubicBezTo>
                <a:cubicBezTo>
                  <a:pt x="78" y="155"/>
                  <a:pt x="78" y="155"/>
                  <a:pt x="78" y="15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5"/>
                  <a:pt x="79" y="105"/>
                  <a:pt x="79" y="105"/>
                </a:cubicBezTo>
                <a:cubicBezTo>
                  <a:pt x="162" y="105"/>
                  <a:pt x="230" y="172"/>
                  <a:pt x="230" y="255"/>
                </a:cubicBezTo>
                <a:cubicBezTo>
                  <a:pt x="230" y="256"/>
                  <a:pt x="230" y="256"/>
                  <a:pt x="230" y="256"/>
                </a:cubicBezTo>
                <a:lnTo>
                  <a:pt x="288" y="256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52" name="Freeform 171"/>
          <p:cNvSpPr/>
          <p:nvPr/>
        </p:nvSpPr>
        <p:spPr>
          <a:xfrm>
            <a:off x="485775" y="5334000"/>
            <a:ext cx="673100" cy="915988"/>
          </a:xfrm>
          <a:custGeom>
            <a:avLst/>
            <a:gdLst/>
            <a:ahLst/>
            <a:cxnLst>
              <a:cxn ang="0">
                <a:pos x="258763" y="100013"/>
              </a:cxn>
              <a:cxn ang="0">
                <a:pos x="247650" y="71438"/>
              </a:cxn>
              <a:cxn ang="0">
                <a:pos x="234950" y="39688"/>
              </a:cxn>
              <a:cxn ang="0">
                <a:pos x="223838" y="25400"/>
              </a:cxn>
              <a:cxn ang="0">
                <a:pos x="214313" y="68263"/>
              </a:cxn>
              <a:cxn ang="0">
                <a:pos x="201613" y="31750"/>
              </a:cxn>
              <a:cxn ang="0">
                <a:pos x="190500" y="63500"/>
              </a:cxn>
              <a:cxn ang="0">
                <a:pos x="179388" y="38100"/>
              </a:cxn>
              <a:cxn ang="0">
                <a:pos x="168275" y="87313"/>
              </a:cxn>
              <a:cxn ang="0">
                <a:pos x="157163" y="103188"/>
              </a:cxn>
              <a:cxn ang="0">
                <a:pos x="146050" y="88900"/>
              </a:cxn>
              <a:cxn ang="0">
                <a:pos x="134938" y="63500"/>
              </a:cxn>
              <a:cxn ang="0">
                <a:pos x="123825" y="30163"/>
              </a:cxn>
              <a:cxn ang="0">
                <a:pos x="112713" y="53975"/>
              </a:cxn>
              <a:cxn ang="0">
                <a:pos x="100013" y="38100"/>
              </a:cxn>
              <a:cxn ang="0">
                <a:pos x="90488" y="0"/>
              </a:cxn>
              <a:cxn ang="0">
                <a:pos x="79375" y="77788"/>
              </a:cxn>
              <a:cxn ang="0">
                <a:pos x="66675" y="53975"/>
              </a:cxn>
              <a:cxn ang="0">
                <a:pos x="57150" y="19050"/>
              </a:cxn>
              <a:cxn ang="0">
                <a:pos x="44450" y="76200"/>
              </a:cxn>
              <a:cxn ang="0">
                <a:pos x="33338" y="96838"/>
              </a:cxn>
              <a:cxn ang="0">
                <a:pos x="22225" y="84138"/>
              </a:cxn>
              <a:cxn ang="0">
                <a:pos x="11113" y="119063"/>
              </a:cxn>
              <a:cxn ang="0">
                <a:pos x="0" y="155575"/>
              </a:cxn>
              <a:cxn ang="0">
                <a:pos x="11113" y="192088"/>
              </a:cxn>
              <a:cxn ang="0">
                <a:pos x="22225" y="179388"/>
              </a:cxn>
              <a:cxn ang="0">
                <a:pos x="33338" y="198438"/>
              </a:cxn>
              <a:cxn ang="0">
                <a:pos x="44450" y="257175"/>
              </a:cxn>
              <a:cxn ang="0">
                <a:pos x="57150" y="222250"/>
              </a:cxn>
              <a:cxn ang="0">
                <a:pos x="66675" y="198438"/>
              </a:cxn>
              <a:cxn ang="0">
                <a:pos x="79375" y="276225"/>
              </a:cxn>
              <a:cxn ang="0">
                <a:pos x="90488" y="236538"/>
              </a:cxn>
              <a:cxn ang="0">
                <a:pos x="100013" y="222250"/>
              </a:cxn>
              <a:cxn ang="0">
                <a:pos x="112713" y="247650"/>
              </a:cxn>
              <a:cxn ang="0">
                <a:pos x="123825" y="212725"/>
              </a:cxn>
              <a:cxn ang="0">
                <a:pos x="134938" y="188913"/>
              </a:cxn>
              <a:cxn ang="0">
                <a:pos x="146050" y="171450"/>
              </a:cxn>
              <a:cxn ang="0">
                <a:pos x="157163" y="188913"/>
              </a:cxn>
              <a:cxn ang="0">
                <a:pos x="168275" y="236538"/>
              </a:cxn>
              <a:cxn ang="0">
                <a:pos x="179388" y="212725"/>
              </a:cxn>
              <a:cxn ang="0">
                <a:pos x="190500" y="244475"/>
              </a:cxn>
              <a:cxn ang="0">
                <a:pos x="201613" y="209550"/>
              </a:cxn>
              <a:cxn ang="0">
                <a:pos x="214313" y="249238"/>
              </a:cxn>
              <a:cxn ang="0">
                <a:pos x="223838" y="238125"/>
              </a:cxn>
              <a:cxn ang="0">
                <a:pos x="234950" y="206375"/>
              </a:cxn>
              <a:cxn ang="0">
                <a:pos x="247650" y="174625"/>
              </a:cxn>
              <a:cxn ang="0">
                <a:pos x="258763" y="161925"/>
              </a:cxn>
              <a:cxn ang="0">
                <a:pos x="269875" y="114300"/>
              </a:cxn>
            </a:cxnLst>
            <a:pathLst>
              <a:path w="170" h="174">
                <a:moveTo>
                  <a:pt x="163" y="72"/>
                </a:moveTo>
                <a:lnTo>
                  <a:pt x="163" y="63"/>
                </a:lnTo>
                <a:lnTo>
                  <a:pt x="156" y="63"/>
                </a:lnTo>
                <a:lnTo>
                  <a:pt x="156" y="45"/>
                </a:lnTo>
                <a:lnTo>
                  <a:pt x="148" y="45"/>
                </a:lnTo>
                <a:lnTo>
                  <a:pt x="148" y="25"/>
                </a:lnTo>
                <a:lnTo>
                  <a:pt x="141" y="25"/>
                </a:lnTo>
                <a:lnTo>
                  <a:pt x="141" y="16"/>
                </a:lnTo>
                <a:lnTo>
                  <a:pt x="135" y="16"/>
                </a:lnTo>
                <a:lnTo>
                  <a:pt x="135" y="43"/>
                </a:lnTo>
                <a:lnTo>
                  <a:pt x="127" y="43"/>
                </a:lnTo>
                <a:lnTo>
                  <a:pt x="127" y="20"/>
                </a:lnTo>
                <a:lnTo>
                  <a:pt x="120" y="20"/>
                </a:lnTo>
                <a:lnTo>
                  <a:pt x="120" y="40"/>
                </a:lnTo>
                <a:lnTo>
                  <a:pt x="113" y="40"/>
                </a:lnTo>
                <a:lnTo>
                  <a:pt x="113" y="24"/>
                </a:lnTo>
                <a:lnTo>
                  <a:pt x="106" y="24"/>
                </a:lnTo>
                <a:lnTo>
                  <a:pt x="106" y="55"/>
                </a:lnTo>
                <a:lnTo>
                  <a:pt x="99" y="55"/>
                </a:lnTo>
                <a:lnTo>
                  <a:pt x="99" y="65"/>
                </a:lnTo>
                <a:lnTo>
                  <a:pt x="92" y="65"/>
                </a:lnTo>
                <a:lnTo>
                  <a:pt x="92" y="56"/>
                </a:lnTo>
                <a:lnTo>
                  <a:pt x="85" y="56"/>
                </a:lnTo>
                <a:lnTo>
                  <a:pt x="85" y="40"/>
                </a:lnTo>
                <a:lnTo>
                  <a:pt x="78" y="40"/>
                </a:lnTo>
                <a:lnTo>
                  <a:pt x="78" y="19"/>
                </a:lnTo>
                <a:lnTo>
                  <a:pt x="71" y="19"/>
                </a:lnTo>
                <a:lnTo>
                  <a:pt x="71" y="34"/>
                </a:lnTo>
                <a:lnTo>
                  <a:pt x="63" y="34"/>
                </a:lnTo>
                <a:lnTo>
                  <a:pt x="63" y="24"/>
                </a:lnTo>
                <a:lnTo>
                  <a:pt x="57" y="24"/>
                </a:lnTo>
                <a:lnTo>
                  <a:pt x="57" y="0"/>
                </a:lnTo>
                <a:lnTo>
                  <a:pt x="50" y="0"/>
                </a:lnTo>
                <a:lnTo>
                  <a:pt x="50" y="49"/>
                </a:lnTo>
                <a:lnTo>
                  <a:pt x="42" y="49"/>
                </a:lnTo>
                <a:lnTo>
                  <a:pt x="42" y="34"/>
                </a:lnTo>
                <a:lnTo>
                  <a:pt x="36" y="34"/>
                </a:lnTo>
                <a:lnTo>
                  <a:pt x="36" y="12"/>
                </a:lnTo>
                <a:lnTo>
                  <a:pt x="28" y="12"/>
                </a:lnTo>
                <a:lnTo>
                  <a:pt x="28" y="48"/>
                </a:lnTo>
                <a:lnTo>
                  <a:pt x="21" y="48"/>
                </a:lnTo>
                <a:lnTo>
                  <a:pt x="21" y="61"/>
                </a:lnTo>
                <a:lnTo>
                  <a:pt x="14" y="61"/>
                </a:lnTo>
                <a:lnTo>
                  <a:pt x="14" y="53"/>
                </a:lnTo>
                <a:lnTo>
                  <a:pt x="7" y="53"/>
                </a:lnTo>
                <a:lnTo>
                  <a:pt x="7" y="75"/>
                </a:lnTo>
                <a:lnTo>
                  <a:pt x="0" y="75"/>
                </a:lnTo>
                <a:lnTo>
                  <a:pt x="0" y="98"/>
                </a:lnTo>
                <a:lnTo>
                  <a:pt x="7" y="98"/>
                </a:lnTo>
                <a:lnTo>
                  <a:pt x="7" y="121"/>
                </a:lnTo>
                <a:lnTo>
                  <a:pt x="14" y="121"/>
                </a:lnTo>
                <a:lnTo>
                  <a:pt x="14" y="113"/>
                </a:lnTo>
                <a:lnTo>
                  <a:pt x="21" y="113"/>
                </a:lnTo>
                <a:lnTo>
                  <a:pt x="21" y="125"/>
                </a:lnTo>
                <a:lnTo>
                  <a:pt x="28" y="125"/>
                </a:lnTo>
                <a:lnTo>
                  <a:pt x="28" y="162"/>
                </a:lnTo>
                <a:lnTo>
                  <a:pt x="36" y="162"/>
                </a:lnTo>
                <a:lnTo>
                  <a:pt x="36" y="140"/>
                </a:lnTo>
                <a:lnTo>
                  <a:pt x="42" y="140"/>
                </a:lnTo>
                <a:lnTo>
                  <a:pt x="42" y="125"/>
                </a:lnTo>
                <a:lnTo>
                  <a:pt x="50" y="125"/>
                </a:lnTo>
                <a:lnTo>
                  <a:pt x="50" y="174"/>
                </a:lnTo>
                <a:lnTo>
                  <a:pt x="57" y="174"/>
                </a:lnTo>
                <a:lnTo>
                  <a:pt x="57" y="149"/>
                </a:lnTo>
                <a:lnTo>
                  <a:pt x="63" y="149"/>
                </a:lnTo>
                <a:lnTo>
                  <a:pt x="63" y="140"/>
                </a:lnTo>
                <a:lnTo>
                  <a:pt x="71" y="140"/>
                </a:lnTo>
                <a:lnTo>
                  <a:pt x="71" y="156"/>
                </a:lnTo>
                <a:lnTo>
                  <a:pt x="78" y="156"/>
                </a:lnTo>
                <a:lnTo>
                  <a:pt x="78" y="134"/>
                </a:lnTo>
                <a:lnTo>
                  <a:pt x="85" y="134"/>
                </a:lnTo>
                <a:lnTo>
                  <a:pt x="85" y="119"/>
                </a:lnTo>
                <a:lnTo>
                  <a:pt x="92" y="119"/>
                </a:lnTo>
                <a:lnTo>
                  <a:pt x="92" y="108"/>
                </a:lnTo>
                <a:lnTo>
                  <a:pt x="99" y="108"/>
                </a:lnTo>
                <a:lnTo>
                  <a:pt x="99" y="119"/>
                </a:lnTo>
                <a:lnTo>
                  <a:pt x="106" y="119"/>
                </a:lnTo>
                <a:lnTo>
                  <a:pt x="106" y="149"/>
                </a:lnTo>
                <a:lnTo>
                  <a:pt x="113" y="149"/>
                </a:lnTo>
                <a:lnTo>
                  <a:pt x="113" y="134"/>
                </a:lnTo>
                <a:lnTo>
                  <a:pt x="120" y="134"/>
                </a:lnTo>
                <a:lnTo>
                  <a:pt x="120" y="154"/>
                </a:lnTo>
                <a:lnTo>
                  <a:pt x="127" y="154"/>
                </a:lnTo>
                <a:lnTo>
                  <a:pt x="127" y="132"/>
                </a:lnTo>
                <a:lnTo>
                  <a:pt x="135" y="132"/>
                </a:lnTo>
                <a:lnTo>
                  <a:pt x="135" y="157"/>
                </a:lnTo>
                <a:lnTo>
                  <a:pt x="141" y="157"/>
                </a:lnTo>
                <a:lnTo>
                  <a:pt x="141" y="150"/>
                </a:lnTo>
                <a:lnTo>
                  <a:pt x="148" y="150"/>
                </a:lnTo>
                <a:lnTo>
                  <a:pt x="148" y="130"/>
                </a:lnTo>
                <a:lnTo>
                  <a:pt x="156" y="130"/>
                </a:lnTo>
                <a:lnTo>
                  <a:pt x="156" y="110"/>
                </a:lnTo>
                <a:lnTo>
                  <a:pt x="163" y="110"/>
                </a:lnTo>
                <a:lnTo>
                  <a:pt x="163" y="102"/>
                </a:lnTo>
                <a:lnTo>
                  <a:pt x="170" y="102"/>
                </a:lnTo>
                <a:lnTo>
                  <a:pt x="170" y="72"/>
                </a:lnTo>
                <a:lnTo>
                  <a:pt x="163" y="72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459461" y="5368925"/>
            <a:ext cx="708660" cy="881360"/>
            <a:chOff x="4959" y="8712"/>
            <a:chExt cx="1116" cy="1388"/>
          </a:xfrm>
          <a:solidFill>
            <a:srgbClr val="C00000"/>
          </a:solidFill>
        </p:grpSpPr>
        <p:sp>
          <p:nvSpPr>
            <p:cNvPr id="6225" name="Freeform 247"/>
            <p:cNvSpPr>
              <a:spLocks noEditPoints="1"/>
            </p:cNvSpPr>
            <p:nvPr/>
          </p:nvSpPr>
          <p:spPr>
            <a:xfrm>
              <a:off x="4959" y="8840"/>
              <a:ext cx="955" cy="1260"/>
            </a:xfrm>
            <a:custGeom>
              <a:avLst/>
              <a:gdLst/>
              <a:ahLst/>
              <a:cxnLst>
                <a:cxn ang="0">
                  <a:pos x="71438" y="198438"/>
                </a:cxn>
                <a:cxn ang="0">
                  <a:pos x="60325" y="187325"/>
                </a:cxn>
                <a:cxn ang="0">
                  <a:pos x="220663" y="26988"/>
                </a:cxn>
                <a:cxn ang="0">
                  <a:pos x="215900" y="22225"/>
                </a:cxn>
                <a:cxn ang="0">
                  <a:pos x="55563" y="180975"/>
                </a:cxn>
                <a:cxn ang="0">
                  <a:pos x="44450" y="171450"/>
                </a:cxn>
                <a:cxn ang="0">
                  <a:pos x="203200" y="9525"/>
                </a:cxn>
                <a:cxn ang="0">
                  <a:pos x="193675" y="0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25400" y="168275"/>
                </a:cxn>
                <a:cxn ang="0">
                  <a:pos x="0" y="241300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74613" y="217488"/>
                </a:cxn>
                <a:cxn ang="0">
                  <a:pos x="242888" y="49213"/>
                </a:cxn>
                <a:cxn ang="0">
                  <a:pos x="231775" y="38100"/>
                </a:cxn>
                <a:cxn ang="0">
                  <a:pos x="71438" y="198438"/>
                </a:cxn>
                <a:cxn ang="0">
                  <a:pos x="34925" y="188913"/>
                </a:cxn>
                <a:cxn ang="0">
                  <a:pos x="53975" y="207963"/>
                </a:cxn>
                <a:cxn ang="0">
                  <a:pos x="25400" y="217488"/>
                </a:cxn>
                <a:cxn ang="0">
                  <a:pos x="34925" y="188913"/>
                </a:cxn>
              </a:cxnLst>
              <a:pathLst>
                <a:path w="153" h="152">
                  <a:moveTo>
                    <a:pt x="45" y="125"/>
                  </a:moveTo>
                  <a:lnTo>
                    <a:pt x="38" y="118"/>
                  </a:lnTo>
                  <a:lnTo>
                    <a:pt x="139" y="17"/>
                  </a:lnTo>
                  <a:lnTo>
                    <a:pt x="136" y="14"/>
                  </a:lnTo>
                  <a:lnTo>
                    <a:pt x="35" y="114"/>
                  </a:lnTo>
                  <a:lnTo>
                    <a:pt x="28" y="108"/>
                  </a:lnTo>
                  <a:lnTo>
                    <a:pt x="128" y="6"/>
                  </a:lnTo>
                  <a:lnTo>
                    <a:pt x="122" y="0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0" y="152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47" y="137"/>
                  </a:lnTo>
                  <a:lnTo>
                    <a:pt x="153" y="31"/>
                  </a:lnTo>
                  <a:lnTo>
                    <a:pt x="146" y="24"/>
                  </a:lnTo>
                  <a:lnTo>
                    <a:pt x="45" y="125"/>
                  </a:lnTo>
                  <a:close/>
                  <a:moveTo>
                    <a:pt x="22" y="119"/>
                  </a:moveTo>
                  <a:lnTo>
                    <a:pt x="34" y="131"/>
                  </a:lnTo>
                  <a:lnTo>
                    <a:pt x="16" y="137"/>
                  </a:lnTo>
                  <a:lnTo>
                    <a:pt x="22" y="11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  <p:sp>
          <p:nvSpPr>
            <p:cNvPr id="6226" name="Freeform 248"/>
            <p:cNvSpPr/>
            <p:nvPr/>
          </p:nvSpPr>
          <p:spPr>
            <a:xfrm>
              <a:off x="5737" y="8712"/>
              <a:ext cx="338" cy="355"/>
            </a:xfrm>
            <a:custGeom>
              <a:avLst/>
              <a:gdLst/>
              <a:ahLst/>
              <a:cxnLst>
                <a:cxn ang="0">
                  <a:pos x="50087" y="68262"/>
                </a:cxn>
                <a:cxn ang="0">
                  <a:pos x="52976" y="65378"/>
                </a:cxn>
                <a:cxn ang="0">
                  <a:pos x="56829" y="11537"/>
                </a:cxn>
                <a:cxn ang="0">
                  <a:pos x="31786" y="0"/>
                </a:cxn>
                <a:cxn ang="0">
                  <a:pos x="2890" y="15383"/>
                </a:cxn>
                <a:cxn ang="0">
                  <a:pos x="0" y="18267"/>
                </a:cxn>
                <a:cxn ang="0">
                  <a:pos x="50087" y="68262"/>
                </a:cxn>
              </a:cxnLst>
              <a:pathLst>
                <a:path w="89" h="71">
                  <a:moveTo>
                    <a:pt x="52" y="71"/>
                  </a:moveTo>
                  <a:cubicBezTo>
                    <a:pt x="55" y="68"/>
                    <a:pt x="55" y="68"/>
                    <a:pt x="55" y="68"/>
                  </a:cubicBezTo>
                  <a:cubicBezTo>
                    <a:pt x="55" y="68"/>
                    <a:pt x="89" y="42"/>
                    <a:pt x="59" y="12"/>
                  </a:cubicBezTo>
                  <a:cubicBezTo>
                    <a:pt x="49" y="3"/>
                    <a:pt x="41" y="0"/>
                    <a:pt x="33" y="0"/>
                  </a:cubicBezTo>
                  <a:cubicBezTo>
                    <a:pt x="15" y="0"/>
                    <a:pt x="3" y="16"/>
                    <a:pt x="3" y="16"/>
                  </a:cubicBezTo>
                  <a:cubicBezTo>
                    <a:pt x="0" y="19"/>
                    <a:pt x="0" y="19"/>
                    <a:pt x="0" y="19"/>
                  </a:cubicBezTo>
                  <a:lnTo>
                    <a:pt x="52" y="7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p>
              <a:pPr fontAlgn="base"/>
              <a:endParaRPr lang="zh-CN" altLang="en-US" strike="noStrike" noProof="1"/>
            </a:p>
          </p:txBody>
        </p:sp>
      </p:grpSp>
      <p:sp>
        <p:nvSpPr>
          <p:cNvPr id="69654" name="Freeform 493"/>
          <p:cNvSpPr/>
          <p:nvPr/>
        </p:nvSpPr>
        <p:spPr>
          <a:xfrm>
            <a:off x="1981200" y="5340350"/>
            <a:ext cx="657225" cy="909638"/>
          </a:xfrm>
          <a:custGeom>
            <a:avLst/>
            <a:gdLst/>
            <a:ahLst/>
            <a:cxnLst>
              <a:cxn ang="0">
                <a:pos x="66121" y="161720"/>
              </a:cxn>
              <a:cxn ang="0">
                <a:pos x="98702" y="129185"/>
              </a:cxn>
              <a:cxn ang="0">
                <a:pos x="118826" y="149280"/>
              </a:cxn>
              <a:cxn ang="0">
                <a:pos x="118826" y="214351"/>
              </a:cxn>
              <a:cxn ang="0">
                <a:pos x="118826" y="215308"/>
              </a:cxn>
              <a:cxn ang="0">
                <a:pos x="112118" y="244972"/>
              </a:cxn>
              <a:cxn ang="0">
                <a:pos x="98702" y="249757"/>
              </a:cxn>
              <a:cxn ang="0">
                <a:pos x="83370" y="244015"/>
              </a:cxn>
              <a:cxn ang="0">
                <a:pos x="78578" y="226791"/>
              </a:cxn>
              <a:cxn ang="0">
                <a:pos x="68037" y="212437"/>
              </a:cxn>
              <a:cxn ang="0">
                <a:pos x="53663" y="223920"/>
              </a:cxn>
              <a:cxn ang="0">
                <a:pos x="64204" y="261240"/>
              </a:cxn>
              <a:cxn ang="0">
                <a:pos x="98702" y="274637"/>
              </a:cxn>
              <a:cxn ang="0">
                <a:pos x="130325" y="262197"/>
              </a:cxn>
              <a:cxn ang="0">
                <a:pos x="144699" y="214351"/>
              </a:cxn>
              <a:cxn ang="0">
                <a:pos x="144699" y="149280"/>
              </a:cxn>
              <a:cxn ang="0">
                <a:pos x="164823" y="129185"/>
              </a:cxn>
              <a:cxn ang="0">
                <a:pos x="197404" y="161720"/>
              </a:cxn>
              <a:cxn ang="0">
                <a:pos x="230944" y="129185"/>
              </a:cxn>
              <a:cxn ang="0">
                <a:pos x="261608" y="159806"/>
              </a:cxn>
              <a:cxn ang="0">
                <a:pos x="263525" y="135883"/>
              </a:cxn>
              <a:cxn ang="0">
                <a:pos x="140866" y="22966"/>
              </a:cxn>
              <a:cxn ang="0">
                <a:pos x="140866" y="8612"/>
              </a:cxn>
              <a:cxn ang="0">
                <a:pos x="132242" y="0"/>
              </a:cxn>
              <a:cxn ang="0">
                <a:pos x="122659" y="8612"/>
              </a:cxn>
              <a:cxn ang="0">
                <a:pos x="122659" y="22966"/>
              </a:cxn>
              <a:cxn ang="0">
                <a:pos x="0" y="135883"/>
              </a:cxn>
              <a:cxn ang="0">
                <a:pos x="2875" y="159806"/>
              </a:cxn>
              <a:cxn ang="0">
                <a:pos x="33540" y="129185"/>
              </a:cxn>
              <a:cxn ang="0">
                <a:pos x="66121" y="161720"/>
              </a:cxn>
            </a:cxnLst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69655" name="Freeform 85"/>
          <p:cNvSpPr>
            <a:spLocks noEditPoints="1"/>
          </p:cNvSpPr>
          <p:nvPr/>
        </p:nvSpPr>
        <p:spPr>
          <a:xfrm>
            <a:off x="6496050" y="5478463"/>
            <a:ext cx="577850" cy="771525"/>
          </a:xfrm>
          <a:custGeom>
            <a:avLst/>
            <a:gdLst/>
            <a:ahLst/>
            <a:cxnLst>
              <a:cxn ang="0">
                <a:pos x="219277" y="336707"/>
              </a:cxn>
              <a:cxn ang="0">
                <a:pos x="251524" y="271956"/>
              </a:cxn>
              <a:cxn ang="0">
                <a:pos x="45145" y="288143"/>
              </a:cxn>
              <a:cxn ang="0">
                <a:pos x="87066" y="271956"/>
              </a:cxn>
              <a:cxn ang="0">
                <a:pos x="177356" y="343182"/>
              </a:cxn>
              <a:cxn ang="0">
                <a:pos x="235400" y="268718"/>
              </a:cxn>
              <a:cxn ang="0">
                <a:pos x="161233" y="259005"/>
              </a:cxn>
              <a:cxn ang="0">
                <a:pos x="141885" y="339944"/>
              </a:cxn>
              <a:cxn ang="0">
                <a:pos x="161233" y="259005"/>
              </a:cxn>
              <a:cxn ang="0">
                <a:pos x="0" y="178066"/>
              </a:cxn>
              <a:cxn ang="0">
                <a:pos x="80617" y="255768"/>
              </a:cxn>
              <a:cxn ang="0">
                <a:pos x="161233" y="178066"/>
              </a:cxn>
              <a:cxn ang="0">
                <a:pos x="96740" y="252530"/>
              </a:cxn>
              <a:cxn ang="0">
                <a:pos x="161233" y="178066"/>
              </a:cxn>
              <a:cxn ang="0">
                <a:pos x="177356" y="178066"/>
              </a:cxn>
              <a:cxn ang="0">
                <a:pos x="241850" y="252530"/>
              </a:cxn>
              <a:cxn ang="0">
                <a:pos x="341814" y="178066"/>
              </a:cxn>
              <a:cxn ang="0">
                <a:pos x="254748" y="259005"/>
              </a:cxn>
              <a:cxn ang="0">
                <a:pos x="341814" y="178066"/>
              </a:cxn>
              <a:cxn ang="0">
                <a:pos x="83841" y="165116"/>
              </a:cxn>
              <a:cxn ang="0">
                <a:pos x="161233" y="100365"/>
              </a:cxn>
              <a:cxn ang="0">
                <a:pos x="238625" y="90652"/>
              </a:cxn>
              <a:cxn ang="0">
                <a:pos x="177356" y="165116"/>
              </a:cxn>
              <a:cxn ang="0">
                <a:pos x="238625" y="90652"/>
              </a:cxn>
              <a:cxn ang="0">
                <a:pos x="0" y="165116"/>
              </a:cxn>
              <a:cxn ang="0">
                <a:pos x="83841" y="87414"/>
              </a:cxn>
              <a:cxn ang="0">
                <a:pos x="303118" y="64751"/>
              </a:cxn>
              <a:cxn ang="0">
                <a:pos x="267647" y="165116"/>
              </a:cxn>
              <a:cxn ang="0">
                <a:pos x="303118" y="64751"/>
              </a:cxn>
              <a:cxn ang="0">
                <a:pos x="45145" y="55039"/>
              </a:cxn>
              <a:cxn ang="0">
                <a:pos x="128986" y="6475"/>
              </a:cxn>
              <a:cxn ang="0">
                <a:pos x="248299" y="74464"/>
              </a:cxn>
              <a:cxn ang="0">
                <a:pos x="209603" y="6475"/>
              </a:cxn>
              <a:cxn ang="0">
                <a:pos x="148334" y="3238"/>
              </a:cxn>
              <a:cxn ang="0">
                <a:pos x="103189" y="77702"/>
              </a:cxn>
              <a:cxn ang="0">
                <a:pos x="161233" y="0"/>
              </a:cxn>
              <a:cxn ang="0">
                <a:pos x="177356" y="87414"/>
              </a:cxn>
              <a:cxn ang="0">
                <a:pos x="187030" y="0"/>
              </a:cxn>
            </a:cxnLst>
            <a:pathLst>
              <a:path w="106" h="106">
                <a:moveTo>
                  <a:pt x="78" y="84"/>
                </a:moveTo>
                <a:cubicBezTo>
                  <a:pt x="75" y="91"/>
                  <a:pt x="72" y="97"/>
                  <a:pt x="68" y="104"/>
                </a:cubicBezTo>
                <a:cubicBezTo>
                  <a:pt x="76" y="101"/>
                  <a:pt x="84" y="97"/>
                  <a:pt x="91" y="90"/>
                </a:cubicBezTo>
                <a:cubicBezTo>
                  <a:pt x="86" y="88"/>
                  <a:pt x="82" y="86"/>
                  <a:pt x="78" y="84"/>
                </a:cubicBezTo>
                <a:moveTo>
                  <a:pt x="27" y="84"/>
                </a:moveTo>
                <a:cubicBezTo>
                  <a:pt x="22" y="85"/>
                  <a:pt x="18" y="87"/>
                  <a:pt x="14" y="89"/>
                </a:cubicBezTo>
                <a:cubicBezTo>
                  <a:pt x="20" y="96"/>
                  <a:pt x="28" y="101"/>
                  <a:pt x="37" y="104"/>
                </a:cubicBezTo>
                <a:cubicBezTo>
                  <a:pt x="33" y="97"/>
                  <a:pt x="29" y="90"/>
                  <a:pt x="27" y="84"/>
                </a:cubicBezTo>
                <a:moveTo>
                  <a:pt x="55" y="80"/>
                </a:moveTo>
                <a:cubicBezTo>
                  <a:pt x="55" y="106"/>
                  <a:pt x="55" y="106"/>
                  <a:pt x="55" y="106"/>
                </a:cubicBezTo>
                <a:cubicBezTo>
                  <a:pt x="57" y="106"/>
                  <a:pt x="59" y="106"/>
                  <a:pt x="61" y="105"/>
                </a:cubicBezTo>
                <a:cubicBezTo>
                  <a:pt x="67" y="98"/>
                  <a:pt x="71" y="90"/>
                  <a:pt x="73" y="83"/>
                </a:cubicBezTo>
                <a:cubicBezTo>
                  <a:pt x="67" y="81"/>
                  <a:pt x="61" y="80"/>
                  <a:pt x="55" y="80"/>
                </a:cubicBezTo>
                <a:moveTo>
                  <a:pt x="50" y="80"/>
                </a:moveTo>
                <a:cubicBezTo>
                  <a:pt x="44" y="80"/>
                  <a:pt x="37" y="81"/>
                  <a:pt x="31" y="82"/>
                </a:cubicBezTo>
                <a:cubicBezTo>
                  <a:pt x="34" y="90"/>
                  <a:pt x="38" y="97"/>
                  <a:pt x="44" y="105"/>
                </a:cubicBezTo>
                <a:cubicBezTo>
                  <a:pt x="46" y="106"/>
                  <a:pt x="48" y="106"/>
                  <a:pt x="50" y="106"/>
                </a:cubicBezTo>
                <a:cubicBezTo>
                  <a:pt x="50" y="80"/>
                  <a:pt x="50" y="80"/>
                  <a:pt x="50" y="80"/>
                </a:cubicBezTo>
                <a:moveTo>
                  <a:pt x="21" y="55"/>
                </a:moveTo>
                <a:cubicBezTo>
                  <a:pt x="0" y="55"/>
                  <a:pt x="0" y="55"/>
                  <a:pt x="0" y="55"/>
                </a:cubicBezTo>
                <a:cubicBezTo>
                  <a:pt x="0" y="67"/>
                  <a:pt x="4" y="77"/>
                  <a:pt x="11" y="85"/>
                </a:cubicBezTo>
                <a:cubicBezTo>
                  <a:pt x="15" y="83"/>
                  <a:pt x="20" y="81"/>
                  <a:pt x="25" y="79"/>
                </a:cubicBezTo>
                <a:cubicBezTo>
                  <a:pt x="23" y="71"/>
                  <a:pt x="22" y="63"/>
                  <a:pt x="21" y="55"/>
                </a:cubicBezTo>
                <a:moveTo>
                  <a:pt x="50" y="55"/>
                </a:moveTo>
                <a:cubicBezTo>
                  <a:pt x="26" y="55"/>
                  <a:pt x="26" y="55"/>
                  <a:pt x="26" y="55"/>
                </a:cubicBezTo>
                <a:cubicBezTo>
                  <a:pt x="26" y="62"/>
                  <a:pt x="27" y="70"/>
                  <a:pt x="30" y="78"/>
                </a:cubicBezTo>
                <a:cubicBezTo>
                  <a:pt x="36" y="76"/>
                  <a:pt x="43" y="75"/>
                  <a:pt x="50" y="75"/>
                </a:cubicBezTo>
                <a:cubicBezTo>
                  <a:pt x="50" y="55"/>
                  <a:pt x="50" y="55"/>
                  <a:pt x="50" y="55"/>
                </a:cubicBezTo>
                <a:moveTo>
                  <a:pt x="79" y="55"/>
                </a:moveTo>
                <a:cubicBezTo>
                  <a:pt x="55" y="55"/>
                  <a:pt x="55" y="55"/>
                  <a:pt x="55" y="55"/>
                </a:cubicBezTo>
                <a:cubicBezTo>
                  <a:pt x="55" y="75"/>
                  <a:pt x="55" y="75"/>
                  <a:pt x="55" y="75"/>
                </a:cubicBezTo>
                <a:cubicBezTo>
                  <a:pt x="61" y="75"/>
                  <a:pt x="68" y="76"/>
                  <a:pt x="75" y="78"/>
                </a:cubicBezTo>
                <a:cubicBezTo>
                  <a:pt x="77" y="70"/>
                  <a:pt x="79" y="63"/>
                  <a:pt x="79" y="55"/>
                </a:cubicBezTo>
                <a:moveTo>
                  <a:pt x="106" y="55"/>
                </a:moveTo>
                <a:cubicBezTo>
                  <a:pt x="83" y="55"/>
                  <a:pt x="83" y="55"/>
                  <a:pt x="83" y="55"/>
                </a:cubicBezTo>
                <a:cubicBezTo>
                  <a:pt x="83" y="63"/>
                  <a:pt x="82" y="71"/>
                  <a:pt x="79" y="80"/>
                </a:cubicBezTo>
                <a:cubicBezTo>
                  <a:pt x="84" y="82"/>
                  <a:pt x="89" y="84"/>
                  <a:pt x="94" y="87"/>
                </a:cubicBezTo>
                <a:cubicBezTo>
                  <a:pt x="101" y="78"/>
                  <a:pt x="105" y="67"/>
                  <a:pt x="106" y="55"/>
                </a:cubicBezTo>
                <a:moveTo>
                  <a:pt x="31" y="28"/>
                </a:moveTo>
                <a:cubicBezTo>
                  <a:pt x="28" y="35"/>
                  <a:pt x="27" y="43"/>
                  <a:pt x="26" y="51"/>
                </a:cubicBezTo>
                <a:cubicBezTo>
                  <a:pt x="50" y="51"/>
                  <a:pt x="50" y="51"/>
                  <a:pt x="50" y="51"/>
                </a:cubicBezTo>
                <a:cubicBezTo>
                  <a:pt x="50" y="31"/>
                  <a:pt x="50" y="31"/>
                  <a:pt x="50" y="31"/>
                </a:cubicBezTo>
                <a:cubicBezTo>
                  <a:pt x="44" y="31"/>
                  <a:pt x="38" y="30"/>
                  <a:pt x="31" y="28"/>
                </a:cubicBezTo>
                <a:moveTo>
                  <a:pt x="74" y="28"/>
                </a:moveTo>
                <a:cubicBezTo>
                  <a:pt x="68" y="30"/>
                  <a:pt x="62" y="31"/>
                  <a:pt x="55" y="31"/>
                </a:cubicBezTo>
                <a:cubicBezTo>
                  <a:pt x="55" y="51"/>
                  <a:pt x="55" y="51"/>
                  <a:pt x="55" y="51"/>
                </a:cubicBezTo>
                <a:cubicBezTo>
                  <a:pt x="78" y="51"/>
                  <a:pt x="78" y="51"/>
                  <a:pt x="78" y="51"/>
                </a:cubicBezTo>
                <a:cubicBezTo>
                  <a:pt x="78" y="43"/>
                  <a:pt x="76" y="35"/>
                  <a:pt x="74" y="28"/>
                </a:cubicBezTo>
                <a:moveTo>
                  <a:pt x="11" y="20"/>
                </a:moveTo>
                <a:cubicBezTo>
                  <a:pt x="4" y="29"/>
                  <a:pt x="0" y="39"/>
                  <a:pt x="0" y="51"/>
                </a:cubicBezTo>
                <a:cubicBezTo>
                  <a:pt x="22" y="51"/>
                  <a:pt x="22" y="51"/>
                  <a:pt x="22" y="51"/>
                </a:cubicBezTo>
                <a:cubicBezTo>
                  <a:pt x="22" y="42"/>
                  <a:pt x="24" y="34"/>
                  <a:pt x="26" y="27"/>
                </a:cubicBezTo>
                <a:cubicBezTo>
                  <a:pt x="21" y="25"/>
                  <a:pt x="16" y="23"/>
                  <a:pt x="11" y="20"/>
                </a:cubicBezTo>
                <a:moveTo>
                  <a:pt x="94" y="20"/>
                </a:moveTo>
                <a:cubicBezTo>
                  <a:pt x="89" y="23"/>
                  <a:pt x="84" y="25"/>
                  <a:pt x="78" y="27"/>
                </a:cubicBezTo>
                <a:cubicBezTo>
                  <a:pt x="81" y="34"/>
                  <a:pt x="83" y="42"/>
                  <a:pt x="83" y="51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5" y="39"/>
                  <a:pt x="101" y="29"/>
                  <a:pt x="94" y="20"/>
                </a:cubicBezTo>
                <a:moveTo>
                  <a:pt x="40" y="2"/>
                </a:moveTo>
                <a:cubicBezTo>
                  <a:pt x="30" y="4"/>
                  <a:pt x="21" y="10"/>
                  <a:pt x="14" y="17"/>
                </a:cubicBezTo>
                <a:cubicBezTo>
                  <a:pt x="19" y="19"/>
                  <a:pt x="23" y="21"/>
                  <a:pt x="28" y="23"/>
                </a:cubicBezTo>
                <a:cubicBezTo>
                  <a:pt x="31" y="14"/>
                  <a:pt x="36" y="7"/>
                  <a:pt x="40" y="2"/>
                </a:cubicBezTo>
                <a:moveTo>
                  <a:pt x="65" y="2"/>
                </a:moveTo>
                <a:cubicBezTo>
                  <a:pt x="69" y="7"/>
                  <a:pt x="73" y="14"/>
                  <a:pt x="77" y="23"/>
                </a:cubicBezTo>
                <a:cubicBezTo>
                  <a:pt x="82" y="21"/>
                  <a:pt x="87" y="19"/>
                  <a:pt x="91" y="17"/>
                </a:cubicBezTo>
                <a:cubicBezTo>
                  <a:pt x="84" y="9"/>
                  <a:pt x="75" y="4"/>
                  <a:pt x="65" y="2"/>
                </a:cubicBezTo>
                <a:moveTo>
                  <a:pt x="50" y="0"/>
                </a:moveTo>
                <a:cubicBezTo>
                  <a:pt x="49" y="0"/>
                  <a:pt x="48" y="0"/>
                  <a:pt x="46" y="1"/>
                </a:cubicBezTo>
                <a:cubicBezTo>
                  <a:pt x="44" y="3"/>
                  <a:pt x="42" y="6"/>
                  <a:pt x="40" y="9"/>
                </a:cubicBezTo>
                <a:cubicBezTo>
                  <a:pt x="37" y="14"/>
                  <a:pt x="35" y="19"/>
                  <a:pt x="32" y="24"/>
                </a:cubicBezTo>
                <a:cubicBezTo>
                  <a:pt x="39" y="26"/>
                  <a:pt x="45" y="27"/>
                  <a:pt x="50" y="27"/>
                </a:cubicBezTo>
                <a:cubicBezTo>
                  <a:pt x="50" y="0"/>
                  <a:pt x="50" y="0"/>
                  <a:pt x="50" y="0"/>
                </a:cubicBezTo>
                <a:moveTo>
                  <a:pt x="55" y="0"/>
                </a:moveTo>
                <a:cubicBezTo>
                  <a:pt x="55" y="27"/>
                  <a:pt x="55" y="27"/>
                  <a:pt x="55" y="27"/>
                </a:cubicBezTo>
                <a:cubicBezTo>
                  <a:pt x="61" y="26"/>
                  <a:pt x="67" y="25"/>
                  <a:pt x="72" y="24"/>
                </a:cubicBezTo>
                <a:cubicBezTo>
                  <a:pt x="68" y="14"/>
                  <a:pt x="63" y="6"/>
                  <a:pt x="58" y="0"/>
                </a:cubicBezTo>
                <a:cubicBezTo>
                  <a:pt x="57" y="0"/>
                  <a:pt x="56" y="0"/>
                  <a:pt x="55" y="0"/>
                </a:cubicBezTo>
              </a:path>
            </a:pathLst>
          </a:custGeom>
          <a:solidFill>
            <a:srgbClr val="C00000"/>
          </a:solidFill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624263" y="461963"/>
            <a:ext cx="4943475" cy="8731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base"/>
            <a:r>
              <a:rPr lang="zh-CN" altLang="en-US" sz="4800" strike="noStrike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可编辑图标</a:t>
            </a:r>
            <a:endParaRPr lang="zh-CN" altLang="en-US" sz="4800" strike="noStrike" noProof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6400</Words>
  <Application>WPS 演示</Application>
  <PresentationFormat>宽屏</PresentationFormat>
  <Paragraphs>437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39</cp:revision>
  <dcterms:created xsi:type="dcterms:W3CDTF">2016-07-09T06:44:00Z</dcterms:created>
  <dcterms:modified xsi:type="dcterms:W3CDTF">2020-08-15T08:05:50Z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